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Lst>
  <p:notesMasterIdLst>
    <p:notesMasterId r:id="rId227"/>
  </p:notesMasterIdLst>
  <p:sldIdLst>
    <p:sldId id="256" r:id="rId2"/>
    <p:sldId id="916" r:id="rId3"/>
    <p:sldId id="917" r:id="rId4"/>
    <p:sldId id="918" r:id="rId5"/>
    <p:sldId id="919" r:id="rId6"/>
    <p:sldId id="922" r:id="rId7"/>
    <p:sldId id="920" r:id="rId8"/>
    <p:sldId id="921" r:id="rId9"/>
    <p:sldId id="923" r:id="rId10"/>
    <p:sldId id="924" r:id="rId11"/>
    <p:sldId id="925" r:id="rId12"/>
    <p:sldId id="926" r:id="rId13"/>
    <p:sldId id="927" r:id="rId14"/>
    <p:sldId id="928" r:id="rId15"/>
    <p:sldId id="929" r:id="rId16"/>
    <p:sldId id="930" r:id="rId17"/>
    <p:sldId id="931" r:id="rId18"/>
    <p:sldId id="932" r:id="rId19"/>
    <p:sldId id="933" r:id="rId20"/>
    <p:sldId id="934" r:id="rId21"/>
    <p:sldId id="935" r:id="rId22"/>
    <p:sldId id="936" r:id="rId23"/>
    <p:sldId id="937" r:id="rId24"/>
    <p:sldId id="938" r:id="rId25"/>
    <p:sldId id="939" r:id="rId26"/>
    <p:sldId id="940" r:id="rId27"/>
    <p:sldId id="941" r:id="rId28"/>
    <p:sldId id="942" r:id="rId29"/>
    <p:sldId id="943" r:id="rId30"/>
    <p:sldId id="944" r:id="rId31"/>
    <p:sldId id="945" r:id="rId32"/>
    <p:sldId id="946" r:id="rId33"/>
    <p:sldId id="948" r:id="rId34"/>
    <p:sldId id="947" r:id="rId35"/>
    <p:sldId id="949" r:id="rId36"/>
    <p:sldId id="950" r:id="rId37"/>
    <p:sldId id="951" r:id="rId38"/>
    <p:sldId id="952" r:id="rId39"/>
    <p:sldId id="953" r:id="rId40"/>
    <p:sldId id="954" r:id="rId41"/>
    <p:sldId id="956" r:id="rId42"/>
    <p:sldId id="957" r:id="rId43"/>
    <p:sldId id="958" r:id="rId44"/>
    <p:sldId id="959" r:id="rId45"/>
    <p:sldId id="960" r:id="rId46"/>
    <p:sldId id="961" r:id="rId47"/>
    <p:sldId id="962" r:id="rId48"/>
    <p:sldId id="963" r:id="rId49"/>
    <p:sldId id="964" r:id="rId50"/>
    <p:sldId id="965" r:id="rId51"/>
    <p:sldId id="966" r:id="rId52"/>
    <p:sldId id="968" r:id="rId53"/>
    <p:sldId id="969" r:id="rId54"/>
    <p:sldId id="970" r:id="rId55"/>
    <p:sldId id="971" r:id="rId56"/>
    <p:sldId id="972" r:id="rId57"/>
    <p:sldId id="973" r:id="rId58"/>
    <p:sldId id="974" r:id="rId59"/>
    <p:sldId id="975" r:id="rId60"/>
    <p:sldId id="976" r:id="rId61"/>
    <p:sldId id="977" r:id="rId62"/>
    <p:sldId id="978" r:id="rId63"/>
    <p:sldId id="979" r:id="rId64"/>
    <p:sldId id="980" r:id="rId65"/>
    <p:sldId id="981" r:id="rId66"/>
    <p:sldId id="982" r:id="rId67"/>
    <p:sldId id="983" r:id="rId68"/>
    <p:sldId id="984" r:id="rId69"/>
    <p:sldId id="985" r:id="rId70"/>
    <p:sldId id="986" r:id="rId71"/>
    <p:sldId id="987" r:id="rId72"/>
    <p:sldId id="988" r:id="rId73"/>
    <p:sldId id="989" r:id="rId74"/>
    <p:sldId id="990" r:id="rId75"/>
    <p:sldId id="991" r:id="rId76"/>
    <p:sldId id="1020" r:id="rId77"/>
    <p:sldId id="992" r:id="rId78"/>
    <p:sldId id="994" r:id="rId79"/>
    <p:sldId id="993" r:id="rId80"/>
    <p:sldId id="995" r:id="rId81"/>
    <p:sldId id="996" r:id="rId82"/>
    <p:sldId id="997" r:id="rId83"/>
    <p:sldId id="1142" r:id="rId84"/>
    <p:sldId id="998" r:id="rId85"/>
    <p:sldId id="999" r:id="rId86"/>
    <p:sldId id="1000" r:id="rId87"/>
    <p:sldId id="1001" r:id="rId88"/>
    <p:sldId id="1012" r:id="rId89"/>
    <p:sldId id="1013" r:id="rId90"/>
    <p:sldId id="1002" r:id="rId91"/>
    <p:sldId id="1003" r:id="rId92"/>
    <p:sldId id="1004" r:id="rId93"/>
    <p:sldId id="1005" r:id="rId94"/>
    <p:sldId id="1006" r:id="rId95"/>
    <p:sldId id="1007" r:id="rId96"/>
    <p:sldId id="1008" r:id="rId97"/>
    <p:sldId id="1009" r:id="rId98"/>
    <p:sldId id="1010" r:id="rId99"/>
    <p:sldId id="1011" r:id="rId100"/>
    <p:sldId id="1014" r:id="rId101"/>
    <p:sldId id="1015" r:id="rId102"/>
    <p:sldId id="1016" r:id="rId103"/>
    <p:sldId id="1017" r:id="rId104"/>
    <p:sldId id="1018" r:id="rId105"/>
    <p:sldId id="1019" r:id="rId106"/>
    <p:sldId id="1021" r:id="rId107"/>
    <p:sldId id="1023" r:id="rId108"/>
    <p:sldId id="1022" r:id="rId109"/>
    <p:sldId id="1024" r:id="rId110"/>
    <p:sldId id="1025" r:id="rId111"/>
    <p:sldId id="1026" r:id="rId112"/>
    <p:sldId id="1027" r:id="rId113"/>
    <p:sldId id="1028" r:id="rId114"/>
    <p:sldId id="1029" r:id="rId115"/>
    <p:sldId id="1030" r:id="rId116"/>
    <p:sldId id="1031" r:id="rId117"/>
    <p:sldId id="1032" r:id="rId118"/>
    <p:sldId id="1034" r:id="rId119"/>
    <p:sldId id="1035" r:id="rId120"/>
    <p:sldId id="1036" r:id="rId121"/>
    <p:sldId id="1033" r:id="rId122"/>
    <p:sldId id="1037" r:id="rId123"/>
    <p:sldId id="1038" r:id="rId124"/>
    <p:sldId id="1039" r:id="rId125"/>
    <p:sldId id="1040" r:id="rId126"/>
    <p:sldId id="1041" r:id="rId127"/>
    <p:sldId id="1042" r:id="rId128"/>
    <p:sldId id="1043" r:id="rId129"/>
    <p:sldId id="1044" r:id="rId130"/>
    <p:sldId id="1045" r:id="rId131"/>
    <p:sldId id="1046" r:id="rId132"/>
    <p:sldId id="1047" r:id="rId133"/>
    <p:sldId id="1048" r:id="rId134"/>
    <p:sldId id="1049" r:id="rId135"/>
    <p:sldId id="1050" r:id="rId136"/>
    <p:sldId id="1051" r:id="rId137"/>
    <p:sldId id="1052" r:id="rId138"/>
    <p:sldId id="1053" r:id="rId139"/>
    <p:sldId id="1054" r:id="rId140"/>
    <p:sldId id="1055" r:id="rId141"/>
    <p:sldId id="1056" r:id="rId142"/>
    <p:sldId id="1057" r:id="rId143"/>
    <p:sldId id="1058" r:id="rId144"/>
    <p:sldId id="1059" r:id="rId145"/>
    <p:sldId id="1060" r:id="rId146"/>
    <p:sldId id="1061" r:id="rId147"/>
    <p:sldId id="1062" r:id="rId148"/>
    <p:sldId id="1063" r:id="rId149"/>
    <p:sldId id="1064" r:id="rId150"/>
    <p:sldId id="1065" r:id="rId151"/>
    <p:sldId id="1066" r:id="rId152"/>
    <p:sldId id="1067" r:id="rId153"/>
    <p:sldId id="1068" r:id="rId154"/>
    <p:sldId id="1069" r:id="rId155"/>
    <p:sldId id="1070" r:id="rId156"/>
    <p:sldId id="1071" r:id="rId157"/>
    <p:sldId id="1072" r:id="rId158"/>
    <p:sldId id="1073" r:id="rId159"/>
    <p:sldId id="1074" r:id="rId160"/>
    <p:sldId id="1075" r:id="rId161"/>
    <p:sldId id="1076" r:id="rId162"/>
    <p:sldId id="1077" r:id="rId163"/>
    <p:sldId id="1078" r:id="rId164"/>
    <p:sldId id="1079" r:id="rId165"/>
    <p:sldId id="1080" r:id="rId166"/>
    <p:sldId id="1081" r:id="rId167"/>
    <p:sldId id="1082" r:id="rId168"/>
    <p:sldId id="1083" r:id="rId169"/>
    <p:sldId id="1084" r:id="rId170"/>
    <p:sldId id="1085" r:id="rId171"/>
    <p:sldId id="1086" r:id="rId172"/>
    <p:sldId id="1087" r:id="rId173"/>
    <p:sldId id="1088" r:id="rId174"/>
    <p:sldId id="1089" r:id="rId175"/>
    <p:sldId id="1090" r:id="rId176"/>
    <p:sldId id="1091" r:id="rId177"/>
    <p:sldId id="1092" r:id="rId178"/>
    <p:sldId id="1139" r:id="rId179"/>
    <p:sldId id="1140" r:id="rId180"/>
    <p:sldId id="1093" r:id="rId181"/>
    <p:sldId id="1094" r:id="rId182"/>
    <p:sldId id="1095" r:id="rId183"/>
    <p:sldId id="1097" r:id="rId184"/>
    <p:sldId id="1098" r:id="rId185"/>
    <p:sldId id="1099" r:id="rId186"/>
    <p:sldId id="1096" r:id="rId187"/>
    <p:sldId id="1100" r:id="rId188"/>
    <p:sldId id="1101" r:id="rId189"/>
    <p:sldId id="1102" r:id="rId190"/>
    <p:sldId id="1103" r:id="rId191"/>
    <p:sldId id="1104" r:id="rId192"/>
    <p:sldId id="1105" r:id="rId193"/>
    <p:sldId id="1106" r:id="rId194"/>
    <p:sldId id="1107" r:id="rId195"/>
    <p:sldId id="1108" r:id="rId196"/>
    <p:sldId id="1109" r:id="rId197"/>
    <p:sldId id="1110" r:id="rId198"/>
    <p:sldId id="1111" r:id="rId199"/>
    <p:sldId id="1112" r:id="rId200"/>
    <p:sldId id="1113" r:id="rId201"/>
    <p:sldId id="1114" r:id="rId202"/>
    <p:sldId id="1116" r:id="rId203"/>
    <p:sldId id="1117" r:id="rId204"/>
    <p:sldId id="1118" r:id="rId205"/>
    <p:sldId id="1119" r:id="rId206"/>
    <p:sldId id="1120" r:id="rId207"/>
    <p:sldId id="1121" r:id="rId208"/>
    <p:sldId id="1122" r:id="rId209"/>
    <p:sldId id="1123" r:id="rId210"/>
    <p:sldId id="1124" r:id="rId211"/>
    <p:sldId id="1125" r:id="rId212"/>
    <p:sldId id="1126" r:id="rId213"/>
    <p:sldId id="1127" r:id="rId214"/>
    <p:sldId id="1128" r:id="rId215"/>
    <p:sldId id="1129" r:id="rId216"/>
    <p:sldId id="1130" r:id="rId217"/>
    <p:sldId id="1131" r:id="rId218"/>
    <p:sldId id="1132" r:id="rId219"/>
    <p:sldId id="1133" r:id="rId220"/>
    <p:sldId id="1134" r:id="rId221"/>
    <p:sldId id="1135" r:id="rId222"/>
    <p:sldId id="1136" r:id="rId223"/>
    <p:sldId id="1137" r:id="rId224"/>
    <p:sldId id="1138" r:id="rId225"/>
    <p:sldId id="279" r:id="rId226"/>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A10027A-CCA1-445A-AFF5-488D8ED1C6F4}">
  <a:tblStyle styleId="{9A10027A-CCA1-445A-AFF5-488D8ED1C6F4}"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63" autoAdjust="0"/>
    <p:restoredTop sz="94660"/>
  </p:normalViewPr>
  <p:slideViewPr>
    <p:cSldViewPr snapToGrid="0">
      <p:cViewPr varScale="1">
        <p:scale>
          <a:sx n="143" d="100"/>
          <a:sy n="143" d="100"/>
        </p:scale>
        <p:origin x="102" y="114"/>
      </p:cViewPr>
      <p:guideLst/>
    </p:cSldViewPr>
  </p:slideViewPr>
  <p:notesTextViewPr>
    <p:cViewPr>
      <p:scale>
        <a:sx n="1" d="1"/>
        <a:sy n="1" d="1"/>
      </p:scale>
      <p:origin x="0" y="0"/>
    </p:cViewPr>
  </p:notesTextViewPr>
  <p:sorterViewPr>
    <p:cViewPr>
      <p:scale>
        <a:sx n="100" d="100"/>
        <a:sy n="100" d="100"/>
      </p:scale>
      <p:origin x="0" y="-3777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notesMaster" Target="notesMasters/notesMaster1.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presProps" Target="presProps.xml"/><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viewProps" Target="viewProps.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slide" Target="slides/slide218.xml"/><Relationship Id="rId230" Type="http://schemas.openxmlformats.org/officeDocument/2006/relationships/theme" Target="theme/theme1.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slide" Target="slides/slide224.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6" Type="http://schemas.openxmlformats.org/officeDocument/2006/relationships/slide" Target="slides/slide25.xml"/><Relationship Id="rId231" Type="http://schemas.openxmlformats.org/officeDocument/2006/relationships/tableStyles" Target="tableStyles.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223" Type="http://schemas.openxmlformats.org/officeDocument/2006/relationships/slide" Target="slides/slide222.xml"/><Relationship Id="rId18" Type="http://schemas.openxmlformats.org/officeDocument/2006/relationships/slide" Target="slides/slide17.xml"/><Relationship Id="rId39" Type="http://schemas.openxmlformats.org/officeDocument/2006/relationships/slide" Target="slides/slide38.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 Type="http://schemas.openxmlformats.org/officeDocument/2006/relationships/slide" Target="slides/slide1.xml"/><Relationship Id="rId29" Type="http://schemas.openxmlformats.org/officeDocument/2006/relationships/slide" Target="slides/slide28.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slide" Target="slides/slide223.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slide" Target="slides/slide2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1" name="Google Shape;91;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5"/>
        <p:cNvGrpSpPr/>
        <p:nvPr/>
      </p:nvGrpSpPr>
      <p:grpSpPr>
        <a:xfrm>
          <a:off x="0" y="0"/>
          <a:ext cx="0" cy="0"/>
          <a:chOff x="0" y="0"/>
          <a:chExt cx="0" cy="0"/>
        </a:xfrm>
      </p:grpSpPr>
      <p:sp>
        <p:nvSpPr>
          <p:cNvPr id="1876" name="Google Shape;1876;g5540b6adc3_2_9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7" name="Google Shape;1877;g5540b6adc3_2_9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Opening title" type="title">
  <p:cSld name="TITLE">
    <p:bg>
      <p:bgPr>
        <a:solidFill>
          <a:srgbClr val="FFFFFF"/>
        </a:solidFill>
        <a:effectLst/>
      </p:bgPr>
    </p:bg>
    <p:spTree>
      <p:nvGrpSpPr>
        <p:cNvPr id="1" name="Shape 8"/>
        <p:cNvGrpSpPr/>
        <p:nvPr/>
      </p:nvGrpSpPr>
      <p:grpSpPr>
        <a:xfrm>
          <a:off x="0" y="0"/>
          <a:ext cx="0" cy="0"/>
          <a:chOff x="0" y="0"/>
          <a:chExt cx="0" cy="0"/>
        </a:xfrm>
      </p:grpSpPr>
      <p:sp>
        <p:nvSpPr>
          <p:cNvPr id="9" name="Google Shape;9;p2"/>
          <p:cNvSpPr/>
          <p:nvPr/>
        </p:nvSpPr>
        <p:spPr>
          <a:xfrm>
            <a:off x="18639" y="1507984"/>
            <a:ext cx="176" cy="172"/>
          </a:xfrm>
          <a:custGeom>
            <a:avLst/>
            <a:gdLst/>
            <a:ahLst/>
            <a:cxnLst/>
            <a:rect l="l" t="t" r="r" b="b"/>
            <a:pathLst>
              <a:path w="1" h="1" extrusionOk="0">
                <a:moveTo>
                  <a:pt x="0" y="0"/>
                </a:moveTo>
                <a:lnTo>
                  <a:pt x="0" y="0"/>
                </a:lnTo>
                <a:lnTo>
                  <a:pt x="0"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p:nvPr/>
        </p:nvSpPr>
        <p:spPr>
          <a:xfrm>
            <a:off x="18639" y="2419108"/>
            <a:ext cx="176" cy="172"/>
          </a:xfrm>
          <a:custGeom>
            <a:avLst/>
            <a:gdLst/>
            <a:ahLst/>
            <a:cxnLst/>
            <a:rect l="l" t="t" r="r" b="b"/>
            <a:pathLst>
              <a:path w="1" h="1" extrusionOk="0">
                <a:moveTo>
                  <a:pt x="0" y="0"/>
                </a:moveTo>
                <a:lnTo>
                  <a:pt x="0" y="0"/>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flipH="1">
            <a:off x="1144517" y="9122"/>
            <a:ext cx="176" cy="172"/>
          </a:xfrm>
          <a:custGeom>
            <a:avLst/>
            <a:gdLst/>
            <a:ahLst/>
            <a:cxnLst/>
            <a:rect l="l" t="t" r="r" b="b"/>
            <a:pathLst>
              <a:path w="1" h="1" extrusionOk="0">
                <a:moveTo>
                  <a:pt x="0" y="1"/>
                </a:moveTo>
                <a:lnTo>
                  <a:pt x="0" y="1"/>
                </a:lnTo>
                <a:lnTo>
                  <a:pt x="0"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4343"/>
              </a:solidFill>
            </a:endParaRPr>
          </a:p>
        </p:txBody>
      </p:sp>
      <p:sp>
        <p:nvSpPr>
          <p:cNvPr id="12" name="Google Shape;12;p2"/>
          <p:cNvSpPr/>
          <p:nvPr/>
        </p:nvSpPr>
        <p:spPr>
          <a:xfrm flipH="1">
            <a:off x="1144517" y="9122"/>
            <a:ext cx="176" cy="172"/>
          </a:xfrm>
          <a:custGeom>
            <a:avLst/>
            <a:gdLst/>
            <a:ahLst/>
            <a:cxnLst/>
            <a:rect l="l" t="t" r="r" b="b"/>
            <a:pathLst>
              <a:path w="1" h="1" extrusionOk="0">
                <a:moveTo>
                  <a:pt x="0" y="1"/>
                </a:moveTo>
                <a:lnTo>
                  <a:pt x="0" y="1"/>
                </a:lnTo>
                <a:lnTo>
                  <a:pt x="0" y="1"/>
                </a:ln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4343"/>
              </a:solidFill>
            </a:endParaRPr>
          </a:p>
        </p:txBody>
      </p:sp>
      <p:sp>
        <p:nvSpPr>
          <p:cNvPr id="13" name="Google Shape;13;p2"/>
          <p:cNvSpPr txBox="1">
            <a:spLocks noGrp="1"/>
          </p:cNvSpPr>
          <p:nvPr>
            <p:ph type="ctrTitle"/>
          </p:nvPr>
        </p:nvSpPr>
        <p:spPr>
          <a:xfrm flipH="1">
            <a:off x="623625" y="2236500"/>
            <a:ext cx="3576900" cy="670500"/>
          </a:xfrm>
          <a:prstGeom prst="rect">
            <a:avLst/>
          </a:prstGeom>
        </p:spPr>
        <p:txBody>
          <a:bodyPr spcFirstLastPara="1" wrap="square" lIns="91425" tIns="91425" rIns="91425" bIns="91425" anchor="b" anchorCtr="0">
            <a:noAutofit/>
          </a:bodyPr>
          <a:lstStyle>
            <a:lvl1pPr lvl="0" rtl="0">
              <a:spcBef>
                <a:spcPts val="0"/>
              </a:spcBef>
              <a:spcAft>
                <a:spcPts val="0"/>
              </a:spcAft>
              <a:buSzPts val="3600"/>
              <a:buFont typeface="Montserrat ExtraBold"/>
              <a:buNone/>
              <a:defRPr sz="3600">
                <a:latin typeface="Montserrat ExtraBold"/>
                <a:ea typeface="Montserrat ExtraBold"/>
                <a:cs typeface="Montserrat ExtraBold"/>
                <a:sym typeface="Montserrat ExtraBold"/>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4" name="Google Shape;14;p2"/>
          <p:cNvSpPr txBox="1">
            <a:spLocks noGrp="1"/>
          </p:cNvSpPr>
          <p:nvPr>
            <p:ph type="subTitle" idx="1"/>
          </p:nvPr>
        </p:nvSpPr>
        <p:spPr>
          <a:xfrm flipH="1">
            <a:off x="623500" y="3116767"/>
            <a:ext cx="3629100" cy="670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Font typeface="EB Garamond"/>
              <a:buNone/>
              <a:defRPr sz="1400">
                <a:latin typeface="EB Garamond"/>
                <a:ea typeface="EB Garamond"/>
                <a:cs typeface="EB Garamond"/>
                <a:sym typeface="EB Garamond"/>
              </a:defRPr>
            </a:lvl1pPr>
            <a:lvl2pPr lvl="1" algn="ctr" rtl="0">
              <a:lnSpc>
                <a:spcPct val="100000"/>
              </a:lnSpc>
              <a:spcBef>
                <a:spcPts val="0"/>
              </a:spcBef>
              <a:spcAft>
                <a:spcPts val="0"/>
              </a:spcAft>
              <a:buSzPts val="1400"/>
              <a:buNone/>
              <a:defRPr sz="1400"/>
            </a:lvl2pPr>
            <a:lvl3pPr lvl="2" algn="ctr" rtl="0">
              <a:lnSpc>
                <a:spcPct val="100000"/>
              </a:lnSpc>
              <a:spcBef>
                <a:spcPts val="0"/>
              </a:spcBef>
              <a:spcAft>
                <a:spcPts val="0"/>
              </a:spcAft>
              <a:buSzPts val="1400"/>
              <a:buNone/>
              <a:defRPr sz="1400"/>
            </a:lvl3pPr>
            <a:lvl4pPr lvl="3" algn="ctr" rtl="0">
              <a:lnSpc>
                <a:spcPct val="100000"/>
              </a:lnSpc>
              <a:spcBef>
                <a:spcPts val="0"/>
              </a:spcBef>
              <a:spcAft>
                <a:spcPts val="0"/>
              </a:spcAft>
              <a:buSzPts val="1400"/>
              <a:buNone/>
              <a:defRPr sz="1400"/>
            </a:lvl4pPr>
            <a:lvl5pPr lvl="4" algn="ctr" rtl="0">
              <a:lnSpc>
                <a:spcPct val="100000"/>
              </a:lnSpc>
              <a:spcBef>
                <a:spcPts val="0"/>
              </a:spcBef>
              <a:spcAft>
                <a:spcPts val="0"/>
              </a:spcAft>
              <a:buSzPts val="1400"/>
              <a:buNone/>
              <a:defRPr sz="1400"/>
            </a:lvl5pPr>
            <a:lvl6pPr lvl="5" algn="ctr" rtl="0">
              <a:lnSpc>
                <a:spcPct val="100000"/>
              </a:lnSpc>
              <a:spcBef>
                <a:spcPts val="0"/>
              </a:spcBef>
              <a:spcAft>
                <a:spcPts val="0"/>
              </a:spcAft>
              <a:buSzPts val="1400"/>
              <a:buNone/>
              <a:defRPr sz="1400"/>
            </a:lvl6pPr>
            <a:lvl7pPr lvl="6" algn="ctr" rtl="0">
              <a:lnSpc>
                <a:spcPct val="100000"/>
              </a:lnSpc>
              <a:spcBef>
                <a:spcPts val="0"/>
              </a:spcBef>
              <a:spcAft>
                <a:spcPts val="0"/>
              </a:spcAft>
              <a:buSzPts val="1400"/>
              <a:buNone/>
              <a:defRPr sz="1400"/>
            </a:lvl7pPr>
            <a:lvl8pPr lvl="7" algn="ctr" rtl="0">
              <a:lnSpc>
                <a:spcPct val="100000"/>
              </a:lnSpc>
              <a:spcBef>
                <a:spcPts val="0"/>
              </a:spcBef>
              <a:spcAft>
                <a:spcPts val="0"/>
              </a:spcAft>
              <a:buSzPts val="1400"/>
              <a:buNone/>
              <a:defRPr sz="1400"/>
            </a:lvl8pPr>
            <a:lvl9pPr lvl="8" algn="ctr" rtl="0">
              <a:lnSpc>
                <a:spcPct val="100000"/>
              </a:lnSpc>
              <a:spcBef>
                <a:spcPts val="0"/>
              </a:spcBef>
              <a:spcAft>
                <a:spcPts val="0"/>
              </a:spcAft>
              <a:buSzPts val="1400"/>
              <a:buNone/>
              <a:defRPr sz="1400"/>
            </a:lvl9pPr>
          </a:lstStyle>
          <a:p>
            <a:endParaRPr/>
          </a:p>
        </p:txBody>
      </p:sp>
      <p:sp>
        <p:nvSpPr>
          <p:cNvPr id="15" name="Google Shape;15;p2"/>
          <p:cNvSpPr/>
          <p:nvPr/>
        </p:nvSpPr>
        <p:spPr>
          <a:xfrm>
            <a:off x="4099510" y="-103020"/>
            <a:ext cx="5995571" cy="6199231"/>
          </a:xfrm>
          <a:custGeom>
            <a:avLst/>
            <a:gdLst/>
            <a:ahLst/>
            <a:cxnLst/>
            <a:rect l="l" t="t" r="r" b="b"/>
            <a:pathLst>
              <a:path w="201481" h="208325" extrusionOk="0">
                <a:moveTo>
                  <a:pt x="11154" y="0"/>
                </a:moveTo>
                <a:cubicBezTo>
                  <a:pt x="4056" y="11322"/>
                  <a:pt x="0" y="25053"/>
                  <a:pt x="2324" y="39924"/>
                </a:cubicBezTo>
                <a:cubicBezTo>
                  <a:pt x="9717" y="87327"/>
                  <a:pt x="46473" y="78032"/>
                  <a:pt x="51839" y="97677"/>
                </a:cubicBezTo>
                <a:cubicBezTo>
                  <a:pt x="53106" y="102282"/>
                  <a:pt x="52853" y="108577"/>
                  <a:pt x="51712" y="115464"/>
                </a:cubicBezTo>
                <a:cubicBezTo>
                  <a:pt x="47938" y="138856"/>
                  <a:pt x="66191" y="159846"/>
                  <a:pt x="89765" y="159846"/>
                </a:cubicBezTo>
                <a:cubicBezTo>
                  <a:pt x="90204" y="159846"/>
                  <a:pt x="90644" y="159839"/>
                  <a:pt x="91087" y="159824"/>
                </a:cubicBezTo>
                <a:cubicBezTo>
                  <a:pt x="97764" y="159584"/>
                  <a:pt x="104483" y="159440"/>
                  <a:pt x="110886" y="159440"/>
                </a:cubicBezTo>
                <a:cubicBezTo>
                  <a:pt x="119109" y="159440"/>
                  <a:pt x="126814" y="159677"/>
                  <a:pt x="133250" y="160247"/>
                </a:cubicBezTo>
                <a:cubicBezTo>
                  <a:pt x="155895" y="162275"/>
                  <a:pt x="147826" y="197383"/>
                  <a:pt x="191257" y="208325"/>
                </a:cubicBezTo>
                <a:lnTo>
                  <a:pt x="195270" y="208325"/>
                </a:lnTo>
                <a:cubicBezTo>
                  <a:pt x="198692" y="208325"/>
                  <a:pt x="201481" y="205536"/>
                  <a:pt x="201481" y="202072"/>
                </a:cubicBezTo>
                <a:lnTo>
                  <a:pt x="201481" y="5999"/>
                </a:lnTo>
                <a:cubicBezTo>
                  <a:pt x="201481" y="3211"/>
                  <a:pt x="199622" y="760"/>
                  <a:pt x="196960" y="0"/>
                </a:cubicBezTo>
                <a:close/>
              </a:path>
            </a:pathLst>
          </a:custGeom>
          <a:solidFill>
            <a:srgbClr val="FFF8E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 text 1">
  <p:cSld name="Title + text 1">
    <p:spTree>
      <p:nvGrpSpPr>
        <p:cNvPr id="1" name="Shape 39"/>
        <p:cNvGrpSpPr/>
        <p:nvPr/>
      </p:nvGrpSpPr>
      <p:grpSpPr>
        <a:xfrm>
          <a:off x="0" y="0"/>
          <a:ext cx="0" cy="0"/>
          <a:chOff x="0" y="0"/>
          <a:chExt cx="0" cy="0"/>
        </a:xfrm>
      </p:grpSpPr>
      <p:sp>
        <p:nvSpPr>
          <p:cNvPr id="40" name="Google Shape;40;p4"/>
          <p:cNvSpPr/>
          <p:nvPr/>
        </p:nvSpPr>
        <p:spPr>
          <a:xfrm rot="-5400000">
            <a:off x="-101015" y="-226845"/>
            <a:ext cx="5995571" cy="6199231"/>
          </a:xfrm>
          <a:custGeom>
            <a:avLst/>
            <a:gdLst/>
            <a:ahLst/>
            <a:cxnLst/>
            <a:rect l="l" t="t" r="r" b="b"/>
            <a:pathLst>
              <a:path w="201481" h="208325" extrusionOk="0">
                <a:moveTo>
                  <a:pt x="11154" y="0"/>
                </a:moveTo>
                <a:cubicBezTo>
                  <a:pt x="4056" y="11322"/>
                  <a:pt x="0" y="25053"/>
                  <a:pt x="2324" y="39924"/>
                </a:cubicBezTo>
                <a:cubicBezTo>
                  <a:pt x="9717" y="87327"/>
                  <a:pt x="46473" y="78032"/>
                  <a:pt x="51839" y="97677"/>
                </a:cubicBezTo>
                <a:cubicBezTo>
                  <a:pt x="53106" y="102282"/>
                  <a:pt x="52853" y="108577"/>
                  <a:pt x="51712" y="115464"/>
                </a:cubicBezTo>
                <a:cubicBezTo>
                  <a:pt x="47938" y="138856"/>
                  <a:pt x="66191" y="159846"/>
                  <a:pt x="89765" y="159846"/>
                </a:cubicBezTo>
                <a:cubicBezTo>
                  <a:pt x="90204" y="159846"/>
                  <a:pt x="90644" y="159839"/>
                  <a:pt x="91087" y="159824"/>
                </a:cubicBezTo>
                <a:cubicBezTo>
                  <a:pt x="97764" y="159584"/>
                  <a:pt x="104483" y="159440"/>
                  <a:pt x="110886" y="159440"/>
                </a:cubicBezTo>
                <a:cubicBezTo>
                  <a:pt x="119109" y="159440"/>
                  <a:pt x="126814" y="159677"/>
                  <a:pt x="133250" y="160247"/>
                </a:cubicBezTo>
                <a:cubicBezTo>
                  <a:pt x="155895" y="162275"/>
                  <a:pt x="147826" y="197383"/>
                  <a:pt x="191257" y="208325"/>
                </a:cubicBezTo>
                <a:lnTo>
                  <a:pt x="195270" y="208325"/>
                </a:lnTo>
                <a:cubicBezTo>
                  <a:pt x="198692" y="208325"/>
                  <a:pt x="201481" y="205536"/>
                  <a:pt x="201481" y="202072"/>
                </a:cubicBezTo>
                <a:lnTo>
                  <a:pt x="201481" y="5999"/>
                </a:lnTo>
                <a:cubicBezTo>
                  <a:pt x="201481" y="3211"/>
                  <a:pt x="199622" y="760"/>
                  <a:pt x="196960" y="0"/>
                </a:cubicBezTo>
                <a:close/>
              </a:path>
            </a:pathLst>
          </a:custGeom>
          <a:solidFill>
            <a:srgbClr val="9AD7D2">
              <a:alpha val="1205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4"/>
          <p:cNvSpPr txBox="1">
            <a:spLocks noGrp="1"/>
          </p:cNvSpPr>
          <p:nvPr>
            <p:ph type="ctrTitle"/>
          </p:nvPr>
        </p:nvSpPr>
        <p:spPr>
          <a:xfrm>
            <a:off x="831200" y="376498"/>
            <a:ext cx="3867300" cy="2054100"/>
          </a:xfrm>
          <a:prstGeom prst="rect">
            <a:avLst/>
          </a:prstGeom>
        </p:spPr>
        <p:txBody>
          <a:bodyPr spcFirstLastPara="1" wrap="square" lIns="91425" tIns="91425" rIns="91425" bIns="91425" anchor="b" anchorCtr="0">
            <a:noAutofit/>
          </a:bodyPr>
          <a:lstStyle>
            <a:lvl1pPr lvl="0" rtl="0">
              <a:spcBef>
                <a:spcPts val="0"/>
              </a:spcBef>
              <a:spcAft>
                <a:spcPts val="0"/>
              </a:spcAft>
              <a:buSzPts val="2800"/>
              <a:buNone/>
              <a:defRPr/>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endParaRPr/>
          </a:p>
        </p:txBody>
      </p:sp>
      <p:sp>
        <p:nvSpPr>
          <p:cNvPr id="42" name="Google Shape;42;p4"/>
          <p:cNvSpPr txBox="1">
            <a:spLocks noGrp="1"/>
          </p:cNvSpPr>
          <p:nvPr>
            <p:ph type="subTitle" idx="1"/>
          </p:nvPr>
        </p:nvSpPr>
        <p:spPr>
          <a:xfrm>
            <a:off x="831200" y="2314225"/>
            <a:ext cx="4224900" cy="178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200"/>
              <a:buNone/>
              <a:defRPr/>
            </a:lvl1pPr>
            <a:lvl2pPr lvl="1" rtl="0">
              <a:lnSpc>
                <a:spcPct val="100000"/>
              </a:lnSpc>
              <a:spcBef>
                <a:spcPts val="0"/>
              </a:spcBef>
              <a:spcAft>
                <a:spcPts val="0"/>
              </a:spcAft>
              <a:buSzPts val="1200"/>
              <a:buNone/>
              <a:defRPr/>
            </a:lvl2pPr>
            <a:lvl3pPr lvl="2" rtl="0">
              <a:lnSpc>
                <a:spcPct val="100000"/>
              </a:lnSpc>
              <a:spcBef>
                <a:spcPts val="0"/>
              </a:spcBef>
              <a:spcAft>
                <a:spcPts val="0"/>
              </a:spcAft>
              <a:buSzPts val="1200"/>
              <a:buNone/>
              <a:defRPr/>
            </a:lvl3pPr>
            <a:lvl4pPr lvl="3" rtl="0">
              <a:lnSpc>
                <a:spcPct val="100000"/>
              </a:lnSpc>
              <a:spcBef>
                <a:spcPts val="0"/>
              </a:spcBef>
              <a:spcAft>
                <a:spcPts val="0"/>
              </a:spcAft>
              <a:buSzPts val="1200"/>
              <a:buNone/>
              <a:defRPr/>
            </a:lvl4pPr>
            <a:lvl5pPr lvl="4" rtl="0">
              <a:lnSpc>
                <a:spcPct val="100000"/>
              </a:lnSpc>
              <a:spcBef>
                <a:spcPts val="0"/>
              </a:spcBef>
              <a:spcAft>
                <a:spcPts val="0"/>
              </a:spcAft>
              <a:buSzPts val="1200"/>
              <a:buNone/>
              <a:defRPr/>
            </a:lvl5pPr>
            <a:lvl6pPr lvl="5" rtl="0">
              <a:lnSpc>
                <a:spcPct val="100000"/>
              </a:lnSpc>
              <a:spcBef>
                <a:spcPts val="0"/>
              </a:spcBef>
              <a:spcAft>
                <a:spcPts val="0"/>
              </a:spcAft>
              <a:buSzPts val="1200"/>
              <a:buNone/>
              <a:defRPr/>
            </a:lvl6pPr>
            <a:lvl7pPr lvl="6" rtl="0">
              <a:lnSpc>
                <a:spcPct val="100000"/>
              </a:lnSpc>
              <a:spcBef>
                <a:spcPts val="0"/>
              </a:spcBef>
              <a:spcAft>
                <a:spcPts val="0"/>
              </a:spcAft>
              <a:buSzPts val="1200"/>
              <a:buNone/>
              <a:defRPr/>
            </a:lvl7pPr>
            <a:lvl8pPr lvl="7" rtl="0">
              <a:lnSpc>
                <a:spcPct val="100000"/>
              </a:lnSpc>
              <a:spcBef>
                <a:spcPts val="0"/>
              </a:spcBef>
              <a:spcAft>
                <a:spcPts val="0"/>
              </a:spcAft>
              <a:buSzPts val="1200"/>
              <a:buNone/>
              <a:defRPr/>
            </a:lvl8pPr>
            <a:lvl9pPr lvl="8" rtl="0">
              <a:lnSpc>
                <a:spcPct val="100000"/>
              </a:lnSpc>
              <a:spcBef>
                <a:spcPts val="0"/>
              </a:spcBef>
              <a:spcAft>
                <a:spcPts val="0"/>
              </a:spcAft>
              <a:buSzPts val="1200"/>
              <a:buNone/>
              <a:defRPr/>
            </a:lvl9pPr>
          </a:lstStyle>
          <a:p>
            <a:endParaRPr/>
          </a:p>
        </p:txBody>
      </p:sp>
    </p:spTree>
    <p:extLst>
      <p:ext uri="{BB962C8B-B14F-4D97-AF65-F5344CB8AC3E}">
        <p14:creationId xmlns:p14="http://schemas.microsoft.com/office/powerpoint/2010/main" val="17522470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43"/>
        <p:cNvGrpSpPr/>
        <p:nvPr/>
      </p:nvGrpSpPr>
      <p:grpSpPr>
        <a:xfrm>
          <a:off x="0" y="0"/>
          <a:ext cx="0" cy="0"/>
          <a:chOff x="0" y="0"/>
          <a:chExt cx="0" cy="0"/>
        </a:xfrm>
      </p:grpSpPr>
      <p:sp>
        <p:nvSpPr>
          <p:cNvPr id="44" name="Google Shape;44;p5"/>
          <p:cNvSpPr/>
          <p:nvPr/>
        </p:nvSpPr>
        <p:spPr>
          <a:xfrm>
            <a:off x="3356560" y="-236370"/>
            <a:ext cx="5995571" cy="6199231"/>
          </a:xfrm>
          <a:custGeom>
            <a:avLst/>
            <a:gdLst/>
            <a:ahLst/>
            <a:cxnLst/>
            <a:rect l="l" t="t" r="r" b="b"/>
            <a:pathLst>
              <a:path w="201481" h="208325" extrusionOk="0">
                <a:moveTo>
                  <a:pt x="11154" y="0"/>
                </a:moveTo>
                <a:cubicBezTo>
                  <a:pt x="4056" y="11322"/>
                  <a:pt x="0" y="25053"/>
                  <a:pt x="2324" y="39924"/>
                </a:cubicBezTo>
                <a:cubicBezTo>
                  <a:pt x="9717" y="87327"/>
                  <a:pt x="46473" y="78032"/>
                  <a:pt x="51839" y="97677"/>
                </a:cubicBezTo>
                <a:cubicBezTo>
                  <a:pt x="53106" y="102282"/>
                  <a:pt x="52853" y="108577"/>
                  <a:pt x="51712" y="115464"/>
                </a:cubicBezTo>
                <a:cubicBezTo>
                  <a:pt x="47938" y="138856"/>
                  <a:pt x="66191" y="159846"/>
                  <a:pt x="89765" y="159846"/>
                </a:cubicBezTo>
                <a:cubicBezTo>
                  <a:pt x="90204" y="159846"/>
                  <a:pt x="90644" y="159839"/>
                  <a:pt x="91087" y="159824"/>
                </a:cubicBezTo>
                <a:cubicBezTo>
                  <a:pt x="97764" y="159584"/>
                  <a:pt x="104483" y="159440"/>
                  <a:pt x="110886" y="159440"/>
                </a:cubicBezTo>
                <a:cubicBezTo>
                  <a:pt x="119109" y="159440"/>
                  <a:pt x="126814" y="159677"/>
                  <a:pt x="133250" y="160247"/>
                </a:cubicBezTo>
                <a:cubicBezTo>
                  <a:pt x="155895" y="162275"/>
                  <a:pt x="147826" y="197383"/>
                  <a:pt x="191257" y="208325"/>
                </a:cubicBezTo>
                <a:lnTo>
                  <a:pt x="195270" y="208325"/>
                </a:lnTo>
                <a:cubicBezTo>
                  <a:pt x="198692" y="208325"/>
                  <a:pt x="201481" y="205536"/>
                  <a:pt x="201481" y="202072"/>
                </a:cubicBezTo>
                <a:lnTo>
                  <a:pt x="201481" y="5999"/>
                </a:lnTo>
                <a:cubicBezTo>
                  <a:pt x="201481" y="3211"/>
                  <a:pt x="199622" y="760"/>
                  <a:pt x="196960" y="0"/>
                </a:cubicBezTo>
                <a:close/>
              </a:path>
            </a:pathLst>
          </a:custGeom>
          <a:solidFill>
            <a:srgbClr val="FFF2CC">
              <a:alpha val="327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5"/>
          <p:cNvSpPr txBox="1">
            <a:spLocks noGrp="1"/>
          </p:cNvSpPr>
          <p:nvPr>
            <p:ph type="subTitle" idx="1"/>
          </p:nvPr>
        </p:nvSpPr>
        <p:spPr>
          <a:xfrm>
            <a:off x="2286775" y="1780575"/>
            <a:ext cx="4717500" cy="6318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400"/>
            </a:lvl1pPr>
            <a:lvl2pPr lvl="1" rtl="0">
              <a:spcBef>
                <a:spcPts val="1600"/>
              </a:spcBef>
              <a:spcAft>
                <a:spcPts val="0"/>
              </a:spcAft>
              <a:buNone/>
              <a:defRPr/>
            </a:lvl2pPr>
            <a:lvl3pPr lvl="2" rtl="0">
              <a:spcBef>
                <a:spcPts val="1600"/>
              </a:spcBef>
              <a:spcAft>
                <a:spcPts val="0"/>
              </a:spcAft>
              <a:buNone/>
              <a:defRPr/>
            </a:lvl3pPr>
            <a:lvl4pPr lvl="3" rtl="0">
              <a:spcBef>
                <a:spcPts val="1600"/>
              </a:spcBef>
              <a:spcAft>
                <a:spcPts val="0"/>
              </a:spcAft>
              <a:buNone/>
              <a:defRPr/>
            </a:lvl4pPr>
            <a:lvl5pPr lvl="4" rtl="0">
              <a:spcBef>
                <a:spcPts val="1600"/>
              </a:spcBef>
              <a:spcAft>
                <a:spcPts val="0"/>
              </a:spcAft>
              <a:buNone/>
              <a:defRPr/>
            </a:lvl5pPr>
            <a:lvl6pPr lvl="5" rtl="0">
              <a:spcBef>
                <a:spcPts val="1600"/>
              </a:spcBef>
              <a:spcAft>
                <a:spcPts val="0"/>
              </a:spcAft>
              <a:buNone/>
              <a:defRPr/>
            </a:lvl6pPr>
            <a:lvl7pPr lvl="6" rtl="0">
              <a:spcBef>
                <a:spcPts val="1600"/>
              </a:spcBef>
              <a:spcAft>
                <a:spcPts val="0"/>
              </a:spcAft>
              <a:buNone/>
              <a:defRPr/>
            </a:lvl7pPr>
            <a:lvl8pPr lvl="7" rtl="0">
              <a:spcBef>
                <a:spcPts val="1600"/>
              </a:spcBef>
              <a:spcAft>
                <a:spcPts val="0"/>
              </a:spcAft>
              <a:buNone/>
              <a:defRPr/>
            </a:lvl8pPr>
            <a:lvl9pPr lvl="8" rtl="0">
              <a:spcBef>
                <a:spcPts val="1600"/>
              </a:spcBef>
              <a:spcAft>
                <a:spcPts val="1600"/>
              </a:spcAft>
              <a:buNone/>
              <a:defRPr/>
            </a:lvl9pPr>
          </a:lstStyle>
          <a:p>
            <a:endParaRPr/>
          </a:p>
        </p:txBody>
      </p:sp>
      <p:sp>
        <p:nvSpPr>
          <p:cNvPr id="46" name="Google Shape;46;p5"/>
          <p:cNvSpPr txBox="1">
            <a:spLocks noGrp="1"/>
          </p:cNvSpPr>
          <p:nvPr>
            <p:ph type="ctrTitle"/>
          </p:nvPr>
        </p:nvSpPr>
        <p:spPr>
          <a:xfrm>
            <a:off x="3099175" y="2412374"/>
            <a:ext cx="3092700" cy="540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1200"/>
              <a:buNone/>
              <a:defRPr sz="1200"/>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endParaRPr/>
          </a:p>
        </p:txBody>
      </p:sp>
    </p:spTree>
    <p:extLst>
      <p:ext uri="{BB962C8B-B14F-4D97-AF65-F5344CB8AC3E}">
        <p14:creationId xmlns:p14="http://schemas.microsoft.com/office/powerpoint/2010/main" val="22904464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design 2">
  <p:cSld name="Title + design 2">
    <p:bg>
      <p:bgPr>
        <a:solidFill>
          <a:srgbClr val="FFFFFF"/>
        </a:solidFill>
        <a:effectLst/>
      </p:bgPr>
    </p:bg>
    <p:spTree>
      <p:nvGrpSpPr>
        <p:cNvPr id="1" name="Shape 63"/>
        <p:cNvGrpSpPr/>
        <p:nvPr/>
      </p:nvGrpSpPr>
      <p:grpSpPr>
        <a:xfrm>
          <a:off x="0" y="0"/>
          <a:ext cx="0" cy="0"/>
          <a:chOff x="0" y="0"/>
          <a:chExt cx="0" cy="0"/>
        </a:xfrm>
      </p:grpSpPr>
      <p:sp>
        <p:nvSpPr>
          <p:cNvPr id="64" name="Google Shape;64;p8"/>
          <p:cNvSpPr/>
          <p:nvPr/>
        </p:nvSpPr>
        <p:spPr>
          <a:xfrm>
            <a:off x="2618169" y="-318351"/>
            <a:ext cx="6811569" cy="7337207"/>
          </a:xfrm>
          <a:custGeom>
            <a:avLst/>
            <a:gdLst/>
            <a:ahLst/>
            <a:cxnLst/>
            <a:rect l="l" t="t" r="r" b="b"/>
            <a:pathLst>
              <a:path w="201481" h="208325" extrusionOk="0">
                <a:moveTo>
                  <a:pt x="11154" y="0"/>
                </a:moveTo>
                <a:cubicBezTo>
                  <a:pt x="4056" y="11322"/>
                  <a:pt x="0" y="25053"/>
                  <a:pt x="2324" y="39924"/>
                </a:cubicBezTo>
                <a:cubicBezTo>
                  <a:pt x="9717" y="87327"/>
                  <a:pt x="46473" y="78032"/>
                  <a:pt x="51839" y="97677"/>
                </a:cubicBezTo>
                <a:cubicBezTo>
                  <a:pt x="53106" y="102282"/>
                  <a:pt x="52853" y="108577"/>
                  <a:pt x="51712" y="115464"/>
                </a:cubicBezTo>
                <a:cubicBezTo>
                  <a:pt x="47938" y="138856"/>
                  <a:pt x="66191" y="159846"/>
                  <a:pt x="89765" y="159846"/>
                </a:cubicBezTo>
                <a:cubicBezTo>
                  <a:pt x="90204" y="159846"/>
                  <a:pt x="90644" y="159839"/>
                  <a:pt x="91087" y="159824"/>
                </a:cubicBezTo>
                <a:cubicBezTo>
                  <a:pt x="97764" y="159584"/>
                  <a:pt x="104483" y="159440"/>
                  <a:pt x="110886" y="159440"/>
                </a:cubicBezTo>
                <a:cubicBezTo>
                  <a:pt x="119109" y="159440"/>
                  <a:pt x="126814" y="159677"/>
                  <a:pt x="133250" y="160247"/>
                </a:cubicBezTo>
                <a:cubicBezTo>
                  <a:pt x="155895" y="162275"/>
                  <a:pt x="147826" y="197383"/>
                  <a:pt x="191257" y="208325"/>
                </a:cubicBezTo>
                <a:lnTo>
                  <a:pt x="195270" y="208325"/>
                </a:lnTo>
                <a:cubicBezTo>
                  <a:pt x="198692" y="208325"/>
                  <a:pt x="201481" y="205536"/>
                  <a:pt x="201481" y="202072"/>
                </a:cubicBezTo>
                <a:lnTo>
                  <a:pt x="201481" y="5999"/>
                </a:lnTo>
                <a:cubicBezTo>
                  <a:pt x="201481" y="3211"/>
                  <a:pt x="199622" y="760"/>
                  <a:pt x="196960" y="0"/>
                </a:cubicBezTo>
                <a:close/>
              </a:path>
            </a:pathLst>
          </a:custGeom>
          <a:solidFill>
            <a:srgbClr val="FFE48D">
              <a:alpha val="2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8"/>
          <p:cNvSpPr/>
          <p:nvPr/>
        </p:nvSpPr>
        <p:spPr>
          <a:xfrm>
            <a:off x="742950" y="710350"/>
            <a:ext cx="8686800" cy="279600"/>
          </a:xfrm>
          <a:prstGeom prst="rect">
            <a:avLst/>
          </a:prstGeom>
          <a:solidFill>
            <a:srgbClr val="74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8"/>
          <p:cNvSpPr txBox="1">
            <a:spLocks noGrp="1"/>
          </p:cNvSpPr>
          <p:nvPr>
            <p:ph type="ctrTitle"/>
          </p:nvPr>
        </p:nvSpPr>
        <p:spPr>
          <a:xfrm>
            <a:off x="790975" y="720000"/>
            <a:ext cx="5012400" cy="3141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FFFFFF"/>
              </a:buClr>
              <a:buSzPts val="1200"/>
              <a:buNone/>
              <a:defRPr sz="1200">
                <a:solidFill>
                  <a:srgbClr val="FFFFFF"/>
                </a:solidFill>
              </a:defRPr>
            </a:lvl1pPr>
            <a:lvl2pPr lvl="1" algn="ctr" rtl="0">
              <a:spcBef>
                <a:spcPts val="0"/>
              </a:spcBef>
              <a:spcAft>
                <a:spcPts val="0"/>
              </a:spcAft>
              <a:buClr>
                <a:srgbClr val="000000"/>
              </a:buClr>
              <a:buSzPts val="1100"/>
              <a:buNone/>
              <a:defRPr sz="1100">
                <a:solidFill>
                  <a:srgbClr val="000000"/>
                </a:solidFill>
              </a:defRPr>
            </a:lvl2pPr>
            <a:lvl3pPr lvl="2" algn="ctr" rtl="0">
              <a:spcBef>
                <a:spcPts val="0"/>
              </a:spcBef>
              <a:spcAft>
                <a:spcPts val="0"/>
              </a:spcAft>
              <a:buClr>
                <a:srgbClr val="000000"/>
              </a:buClr>
              <a:buSzPts val="1100"/>
              <a:buNone/>
              <a:defRPr sz="1100">
                <a:solidFill>
                  <a:srgbClr val="000000"/>
                </a:solidFill>
              </a:defRPr>
            </a:lvl3pPr>
            <a:lvl4pPr lvl="3" algn="ctr" rtl="0">
              <a:spcBef>
                <a:spcPts val="0"/>
              </a:spcBef>
              <a:spcAft>
                <a:spcPts val="0"/>
              </a:spcAft>
              <a:buClr>
                <a:srgbClr val="000000"/>
              </a:buClr>
              <a:buSzPts val="1100"/>
              <a:buNone/>
              <a:defRPr sz="1100">
                <a:solidFill>
                  <a:srgbClr val="000000"/>
                </a:solidFill>
              </a:defRPr>
            </a:lvl4pPr>
            <a:lvl5pPr lvl="4" algn="ctr" rtl="0">
              <a:spcBef>
                <a:spcPts val="0"/>
              </a:spcBef>
              <a:spcAft>
                <a:spcPts val="0"/>
              </a:spcAft>
              <a:buClr>
                <a:srgbClr val="000000"/>
              </a:buClr>
              <a:buSzPts val="1100"/>
              <a:buNone/>
              <a:defRPr sz="1100">
                <a:solidFill>
                  <a:srgbClr val="000000"/>
                </a:solidFill>
              </a:defRPr>
            </a:lvl5pPr>
            <a:lvl6pPr lvl="5" algn="ctr" rtl="0">
              <a:spcBef>
                <a:spcPts val="0"/>
              </a:spcBef>
              <a:spcAft>
                <a:spcPts val="0"/>
              </a:spcAft>
              <a:buClr>
                <a:srgbClr val="000000"/>
              </a:buClr>
              <a:buSzPts val="1100"/>
              <a:buNone/>
              <a:defRPr sz="1100">
                <a:solidFill>
                  <a:srgbClr val="000000"/>
                </a:solidFill>
              </a:defRPr>
            </a:lvl6pPr>
            <a:lvl7pPr lvl="6" algn="ctr" rtl="0">
              <a:spcBef>
                <a:spcPts val="0"/>
              </a:spcBef>
              <a:spcAft>
                <a:spcPts val="0"/>
              </a:spcAft>
              <a:buClr>
                <a:srgbClr val="000000"/>
              </a:buClr>
              <a:buSzPts val="1100"/>
              <a:buNone/>
              <a:defRPr sz="1100">
                <a:solidFill>
                  <a:srgbClr val="000000"/>
                </a:solidFill>
              </a:defRPr>
            </a:lvl7pPr>
            <a:lvl8pPr lvl="7" algn="ctr" rtl="0">
              <a:spcBef>
                <a:spcPts val="0"/>
              </a:spcBef>
              <a:spcAft>
                <a:spcPts val="0"/>
              </a:spcAft>
              <a:buClr>
                <a:srgbClr val="000000"/>
              </a:buClr>
              <a:buSzPts val="1100"/>
              <a:buNone/>
              <a:defRPr sz="1100">
                <a:solidFill>
                  <a:srgbClr val="000000"/>
                </a:solidFill>
              </a:defRPr>
            </a:lvl8pPr>
            <a:lvl9pPr lvl="8" algn="ctr" rtl="0">
              <a:spcBef>
                <a:spcPts val="0"/>
              </a:spcBef>
              <a:spcAft>
                <a:spcPts val="0"/>
              </a:spcAft>
              <a:buClr>
                <a:srgbClr val="000000"/>
              </a:buClr>
              <a:buSzPts val="1100"/>
              <a:buNone/>
              <a:defRPr sz="1100">
                <a:solidFill>
                  <a:srgbClr val="000000"/>
                </a:solidFill>
              </a:defRPr>
            </a:lvl9pPr>
          </a:lstStyle>
          <a:p>
            <a:endParaRPr/>
          </a:p>
        </p:txBody>
      </p:sp>
      <p:sp>
        <p:nvSpPr>
          <p:cNvPr id="67" name="Google Shape;67;p8"/>
          <p:cNvSpPr/>
          <p:nvPr/>
        </p:nvSpPr>
        <p:spPr>
          <a:xfrm>
            <a:off x="419100" y="732400"/>
            <a:ext cx="235500" cy="235500"/>
          </a:xfrm>
          <a:prstGeom prst="ellipse">
            <a:avLst/>
          </a:prstGeom>
          <a:solidFill>
            <a:srgbClr val="FFCB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8"/>
          <p:cNvSpPr/>
          <p:nvPr/>
        </p:nvSpPr>
        <p:spPr>
          <a:xfrm>
            <a:off x="95250" y="732400"/>
            <a:ext cx="235500" cy="235500"/>
          </a:xfrm>
          <a:prstGeom prst="ellipse">
            <a:avLst/>
          </a:prstGeom>
          <a:solidFill>
            <a:srgbClr val="FFE4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76795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design 3">
  <p:cSld name="Title + design 3">
    <p:bg>
      <p:bgPr>
        <a:solidFill>
          <a:srgbClr val="FFFFFF"/>
        </a:solidFill>
        <a:effectLst/>
      </p:bgPr>
    </p:bg>
    <p:spTree>
      <p:nvGrpSpPr>
        <p:cNvPr id="1" name="Shape 69"/>
        <p:cNvGrpSpPr/>
        <p:nvPr/>
      </p:nvGrpSpPr>
      <p:grpSpPr>
        <a:xfrm>
          <a:off x="0" y="0"/>
          <a:ext cx="0" cy="0"/>
          <a:chOff x="0" y="0"/>
          <a:chExt cx="0" cy="0"/>
        </a:xfrm>
      </p:grpSpPr>
      <p:sp>
        <p:nvSpPr>
          <p:cNvPr id="70" name="Google Shape;70;p9"/>
          <p:cNvSpPr/>
          <p:nvPr/>
        </p:nvSpPr>
        <p:spPr>
          <a:xfrm rot="5400000">
            <a:off x="3902197" y="260906"/>
            <a:ext cx="5602683" cy="6035175"/>
          </a:xfrm>
          <a:custGeom>
            <a:avLst/>
            <a:gdLst/>
            <a:ahLst/>
            <a:cxnLst/>
            <a:rect l="l" t="t" r="r" b="b"/>
            <a:pathLst>
              <a:path w="201481" h="208325" extrusionOk="0">
                <a:moveTo>
                  <a:pt x="11154" y="0"/>
                </a:moveTo>
                <a:cubicBezTo>
                  <a:pt x="4056" y="11322"/>
                  <a:pt x="0" y="25053"/>
                  <a:pt x="2324" y="39924"/>
                </a:cubicBezTo>
                <a:cubicBezTo>
                  <a:pt x="9717" y="87327"/>
                  <a:pt x="46473" y="78032"/>
                  <a:pt x="51839" y="97677"/>
                </a:cubicBezTo>
                <a:cubicBezTo>
                  <a:pt x="53106" y="102282"/>
                  <a:pt x="52853" y="108577"/>
                  <a:pt x="51712" y="115464"/>
                </a:cubicBezTo>
                <a:cubicBezTo>
                  <a:pt x="47938" y="138856"/>
                  <a:pt x="66191" y="159846"/>
                  <a:pt x="89765" y="159846"/>
                </a:cubicBezTo>
                <a:cubicBezTo>
                  <a:pt x="90204" y="159846"/>
                  <a:pt x="90644" y="159839"/>
                  <a:pt x="91087" y="159824"/>
                </a:cubicBezTo>
                <a:cubicBezTo>
                  <a:pt x="97764" y="159584"/>
                  <a:pt x="104483" y="159440"/>
                  <a:pt x="110886" y="159440"/>
                </a:cubicBezTo>
                <a:cubicBezTo>
                  <a:pt x="119109" y="159440"/>
                  <a:pt x="126814" y="159677"/>
                  <a:pt x="133250" y="160247"/>
                </a:cubicBezTo>
                <a:cubicBezTo>
                  <a:pt x="155895" y="162275"/>
                  <a:pt x="147826" y="197383"/>
                  <a:pt x="191257" y="208325"/>
                </a:cubicBezTo>
                <a:lnTo>
                  <a:pt x="195270" y="208325"/>
                </a:lnTo>
                <a:cubicBezTo>
                  <a:pt x="198692" y="208325"/>
                  <a:pt x="201481" y="205536"/>
                  <a:pt x="201481" y="202072"/>
                </a:cubicBezTo>
                <a:lnTo>
                  <a:pt x="201481" y="5999"/>
                </a:lnTo>
                <a:cubicBezTo>
                  <a:pt x="201481" y="3211"/>
                  <a:pt x="199622" y="760"/>
                  <a:pt x="196960" y="0"/>
                </a:cubicBezTo>
                <a:close/>
              </a:path>
            </a:pathLst>
          </a:custGeom>
          <a:solidFill>
            <a:srgbClr val="ADDBD7">
              <a:alpha val="20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9"/>
          <p:cNvSpPr/>
          <p:nvPr/>
        </p:nvSpPr>
        <p:spPr>
          <a:xfrm>
            <a:off x="742950" y="710350"/>
            <a:ext cx="8686800" cy="279600"/>
          </a:xfrm>
          <a:prstGeom prst="rect">
            <a:avLst/>
          </a:prstGeom>
          <a:solidFill>
            <a:srgbClr val="74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9"/>
          <p:cNvSpPr txBox="1">
            <a:spLocks noGrp="1"/>
          </p:cNvSpPr>
          <p:nvPr>
            <p:ph type="ctrTitle"/>
          </p:nvPr>
        </p:nvSpPr>
        <p:spPr>
          <a:xfrm>
            <a:off x="790975" y="720000"/>
            <a:ext cx="5012400" cy="314100"/>
          </a:xfrm>
          <a:prstGeom prst="rect">
            <a:avLst/>
          </a:prstGeom>
        </p:spPr>
        <p:txBody>
          <a:bodyPr spcFirstLastPara="1" wrap="square" lIns="91425" tIns="91425" rIns="91425" bIns="91425" anchor="b" anchorCtr="0">
            <a:noAutofit/>
          </a:bodyPr>
          <a:lstStyle>
            <a:lvl1pPr lvl="0" rtl="0">
              <a:spcBef>
                <a:spcPts val="0"/>
              </a:spcBef>
              <a:spcAft>
                <a:spcPts val="0"/>
              </a:spcAft>
              <a:buClr>
                <a:srgbClr val="FFFFFF"/>
              </a:buClr>
              <a:buSzPts val="1200"/>
              <a:buNone/>
              <a:defRPr sz="1200">
                <a:solidFill>
                  <a:srgbClr val="FFFFFF"/>
                </a:solidFill>
              </a:defRPr>
            </a:lvl1pPr>
            <a:lvl2pPr lvl="1" algn="ctr" rtl="0">
              <a:spcBef>
                <a:spcPts val="0"/>
              </a:spcBef>
              <a:spcAft>
                <a:spcPts val="0"/>
              </a:spcAft>
              <a:buClr>
                <a:srgbClr val="000000"/>
              </a:buClr>
              <a:buSzPts val="1100"/>
              <a:buNone/>
              <a:defRPr sz="1100">
                <a:solidFill>
                  <a:srgbClr val="000000"/>
                </a:solidFill>
              </a:defRPr>
            </a:lvl2pPr>
            <a:lvl3pPr lvl="2" algn="ctr" rtl="0">
              <a:spcBef>
                <a:spcPts val="0"/>
              </a:spcBef>
              <a:spcAft>
                <a:spcPts val="0"/>
              </a:spcAft>
              <a:buClr>
                <a:srgbClr val="000000"/>
              </a:buClr>
              <a:buSzPts val="1100"/>
              <a:buNone/>
              <a:defRPr sz="1100">
                <a:solidFill>
                  <a:srgbClr val="000000"/>
                </a:solidFill>
              </a:defRPr>
            </a:lvl3pPr>
            <a:lvl4pPr lvl="3" algn="ctr" rtl="0">
              <a:spcBef>
                <a:spcPts val="0"/>
              </a:spcBef>
              <a:spcAft>
                <a:spcPts val="0"/>
              </a:spcAft>
              <a:buClr>
                <a:srgbClr val="000000"/>
              </a:buClr>
              <a:buSzPts val="1100"/>
              <a:buNone/>
              <a:defRPr sz="1100">
                <a:solidFill>
                  <a:srgbClr val="000000"/>
                </a:solidFill>
              </a:defRPr>
            </a:lvl4pPr>
            <a:lvl5pPr lvl="4" algn="ctr" rtl="0">
              <a:spcBef>
                <a:spcPts val="0"/>
              </a:spcBef>
              <a:spcAft>
                <a:spcPts val="0"/>
              </a:spcAft>
              <a:buClr>
                <a:srgbClr val="000000"/>
              </a:buClr>
              <a:buSzPts val="1100"/>
              <a:buNone/>
              <a:defRPr sz="1100">
                <a:solidFill>
                  <a:srgbClr val="000000"/>
                </a:solidFill>
              </a:defRPr>
            </a:lvl5pPr>
            <a:lvl6pPr lvl="5" algn="ctr" rtl="0">
              <a:spcBef>
                <a:spcPts val="0"/>
              </a:spcBef>
              <a:spcAft>
                <a:spcPts val="0"/>
              </a:spcAft>
              <a:buClr>
                <a:srgbClr val="000000"/>
              </a:buClr>
              <a:buSzPts val="1100"/>
              <a:buNone/>
              <a:defRPr sz="1100">
                <a:solidFill>
                  <a:srgbClr val="000000"/>
                </a:solidFill>
              </a:defRPr>
            </a:lvl6pPr>
            <a:lvl7pPr lvl="6" algn="ctr" rtl="0">
              <a:spcBef>
                <a:spcPts val="0"/>
              </a:spcBef>
              <a:spcAft>
                <a:spcPts val="0"/>
              </a:spcAft>
              <a:buClr>
                <a:srgbClr val="000000"/>
              </a:buClr>
              <a:buSzPts val="1100"/>
              <a:buNone/>
              <a:defRPr sz="1100">
                <a:solidFill>
                  <a:srgbClr val="000000"/>
                </a:solidFill>
              </a:defRPr>
            </a:lvl7pPr>
            <a:lvl8pPr lvl="7" algn="ctr" rtl="0">
              <a:spcBef>
                <a:spcPts val="0"/>
              </a:spcBef>
              <a:spcAft>
                <a:spcPts val="0"/>
              </a:spcAft>
              <a:buClr>
                <a:srgbClr val="000000"/>
              </a:buClr>
              <a:buSzPts val="1100"/>
              <a:buNone/>
              <a:defRPr sz="1100">
                <a:solidFill>
                  <a:srgbClr val="000000"/>
                </a:solidFill>
              </a:defRPr>
            </a:lvl8pPr>
            <a:lvl9pPr lvl="8" algn="ctr" rtl="0">
              <a:spcBef>
                <a:spcPts val="0"/>
              </a:spcBef>
              <a:spcAft>
                <a:spcPts val="0"/>
              </a:spcAft>
              <a:buClr>
                <a:srgbClr val="000000"/>
              </a:buClr>
              <a:buSzPts val="1100"/>
              <a:buNone/>
              <a:defRPr sz="1100">
                <a:solidFill>
                  <a:srgbClr val="000000"/>
                </a:solidFill>
              </a:defRPr>
            </a:lvl9pPr>
          </a:lstStyle>
          <a:p>
            <a:endParaRPr/>
          </a:p>
        </p:txBody>
      </p:sp>
      <p:sp>
        <p:nvSpPr>
          <p:cNvPr id="73" name="Google Shape;73;p9"/>
          <p:cNvSpPr/>
          <p:nvPr/>
        </p:nvSpPr>
        <p:spPr>
          <a:xfrm>
            <a:off x="419100" y="732400"/>
            <a:ext cx="235500" cy="235500"/>
          </a:xfrm>
          <a:prstGeom prst="ellipse">
            <a:avLst/>
          </a:prstGeom>
          <a:solidFill>
            <a:srgbClr val="FFCB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9"/>
          <p:cNvSpPr/>
          <p:nvPr/>
        </p:nvSpPr>
        <p:spPr>
          <a:xfrm>
            <a:off x="95250" y="732400"/>
            <a:ext cx="235500" cy="235500"/>
          </a:xfrm>
          <a:prstGeom prst="ellipse">
            <a:avLst/>
          </a:prstGeom>
          <a:solidFill>
            <a:srgbClr val="FFE4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385504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hanks">
  <p:cSld name="Thanks">
    <p:bg>
      <p:bgPr>
        <a:solidFill>
          <a:srgbClr val="FFFFFF"/>
        </a:solidFill>
        <a:effectLst/>
      </p:bgPr>
    </p:bg>
    <p:spTree>
      <p:nvGrpSpPr>
        <p:cNvPr id="1" name="Shape 75"/>
        <p:cNvGrpSpPr/>
        <p:nvPr/>
      </p:nvGrpSpPr>
      <p:grpSpPr>
        <a:xfrm>
          <a:off x="0" y="0"/>
          <a:ext cx="0" cy="0"/>
          <a:chOff x="0" y="0"/>
          <a:chExt cx="0" cy="0"/>
        </a:xfrm>
      </p:grpSpPr>
      <p:sp>
        <p:nvSpPr>
          <p:cNvPr id="76" name="Google Shape;76;p10"/>
          <p:cNvSpPr/>
          <p:nvPr/>
        </p:nvSpPr>
        <p:spPr>
          <a:xfrm rot="-5400000">
            <a:off x="126769" y="-375501"/>
            <a:ext cx="6811569" cy="7337207"/>
          </a:xfrm>
          <a:custGeom>
            <a:avLst/>
            <a:gdLst/>
            <a:ahLst/>
            <a:cxnLst/>
            <a:rect l="l" t="t" r="r" b="b"/>
            <a:pathLst>
              <a:path w="201481" h="208325" extrusionOk="0">
                <a:moveTo>
                  <a:pt x="11154" y="0"/>
                </a:moveTo>
                <a:cubicBezTo>
                  <a:pt x="4056" y="11322"/>
                  <a:pt x="0" y="25053"/>
                  <a:pt x="2324" y="39924"/>
                </a:cubicBezTo>
                <a:cubicBezTo>
                  <a:pt x="9717" y="87327"/>
                  <a:pt x="46473" y="78032"/>
                  <a:pt x="51839" y="97677"/>
                </a:cubicBezTo>
                <a:cubicBezTo>
                  <a:pt x="53106" y="102282"/>
                  <a:pt x="52853" y="108577"/>
                  <a:pt x="51712" y="115464"/>
                </a:cubicBezTo>
                <a:cubicBezTo>
                  <a:pt x="47938" y="138856"/>
                  <a:pt x="66191" y="159846"/>
                  <a:pt x="89765" y="159846"/>
                </a:cubicBezTo>
                <a:cubicBezTo>
                  <a:pt x="90204" y="159846"/>
                  <a:pt x="90644" y="159839"/>
                  <a:pt x="91087" y="159824"/>
                </a:cubicBezTo>
                <a:cubicBezTo>
                  <a:pt x="97764" y="159584"/>
                  <a:pt x="104483" y="159440"/>
                  <a:pt x="110886" y="159440"/>
                </a:cubicBezTo>
                <a:cubicBezTo>
                  <a:pt x="119109" y="159440"/>
                  <a:pt x="126814" y="159677"/>
                  <a:pt x="133250" y="160247"/>
                </a:cubicBezTo>
                <a:cubicBezTo>
                  <a:pt x="155895" y="162275"/>
                  <a:pt x="147826" y="197383"/>
                  <a:pt x="191257" y="208325"/>
                </a:cubicBezTo>
                <a:lnTo>
                  <a:pt x="195270" y="208325"/>
                </a:lnTo>
                <a:cubicBezTo>
                  <a:pt x="198692" y="208325"/>
                  <a:pt x="201481" y="205536"/>
                  <a:pt x="201481" y="202072"/>
                </a:cubicBezTo>
                <a:lnTo>
                  <a:pt x="201481" y="5999"/>
                </a:lnTo>
                <a:cubicBezTo>
                  <a:pt x="201481" y="3211"/>
                  <a:pt x="199622" y="760"/>
                  <a:pt x="196960" y="0"/>
                </a:cubicBezTo>
                <a:close/>
              </a:path>
            </a:pathLst>
          </a:custGeom>
          <a:solidFill>
            <a:srgbClr val="ADDBD7">
              <a:alpha val="204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10"/>
          <p:cNvSpPr txBox="1">
            <a:spLocks noGrp="1"/>
          </p:cNvSpPr>
          <p:nvPr>
            <p:ph type="ctrTitle"/>
          </p:nvPr>
        </p:nvSpPr>
        <p:spPr>
          <a:xfrm>
            <a:off x="477026" y="1557850"/>
            <a:ext cx="4209300" cy="851700"/>
          </a:xfrm>
          <a:prstGeom prst="rect">
            <a:avLst/>
          </a:prstGeom>
        </p:spPr>
        <p:txBody>
          <a:bodyPr spcFirstLastPara="1" wrap="square" lIns="91425" tIns="91425" rIns="91425" bIns="91425" anchor="b" anchorCtr="0">
            <a:noAutofit/>
          </a:bodyPr>
          <a:lstStyle>
            <a:lvl1pPr lvl="0" algn="r" rtl="0">
              <a:spcBef>
                <a:spcPts val="0"/>
              </a:spcBef>
              <a:spcAft>
                <a:spcPts val="0"/>
              </a:spcAft>
              <a:buClr>
                <a:srgbClr val="FFCB64"/>
              </a:buClr>
              <a:buSzPts val="4800"/>
              <a:buNone/>
              <a:defRPr sz="4800">
                <a:solidFill>
                  <a:srgbClr val="FFCB64"/>
                </a:solidFill>
              </a:defRPr>
            </a:lvl1pPr>
            <a:lvl2pPr lvl="1" algn="ctr" rtl="0">
              <a:spcBef>
                <a:spcPts val="0"/>
              </a:spcBef>
              <a:spcAft>
                <a:spcPts val="0"/>
              </a:spcAft>
              <a:buClr>
                <a:srgbClr val="000000"/>
              </a:buClr>
              <a:buSzPts val="4800"/>
              <a:buNone/>
              <a:defRPr sz="4800">
                <a:solidFill>
                  <a:srgbClr val="000000"/>
                </a:solidFill>
              </a:defRPr>
            </a:lvl2pPr>
            <a:lvl3pPr lvl="2" algn="ctr" rtl="0">
              <a:spcBef>
                <a:spcPts val="0"/>
              </a:spcBef>
              <a:spcAft>
                <a:spcPts val="0"/>
              </a:spcAft>
              <a:buClr>
                <a:srgbClr val="000000"/>
              </a:buClr>
              <a:buSzPts val="4800"/>
              <a:buNone/>
              <a:defRPr sz="4800">
                <a:solidFill>
                  <a:srgbClr val="000000"/>
                </a:solidFill>
              </a:defRPr>
            </a:lvl3pPr>
            <a:lvl4pPr lvl="3" algn="ctr" rtl="0">
              <a:spcBef>
                <a:spcPts val="0"/>
              </a:spcBef>
              <a:spcAft>
                <a:spcPts val="0"/>
              </a:spcAft>
              <a:buClr>
                <a:srgbClr val="000000"/>
              </a:buClr>
              <a:buSzPts val="4800"/>
              <a:buNone/>
              <a:defRPr sz="4800">
                <a:solidFill>
                  <a:srgbClr val="000000"/>
                </a:solidFill>
              </a:defRPr>
            </a:lvl4pPr>
            <a:lvl5pPr lvl="4" algn="ctr" rtl="0">
              <a:spcBef>
                <a:spcPts val="0"/>
              </a:spcBef>
              <a:spcAft>
                <a:spcPts val="0"/>
              </a:spcAft>
              <a:buClr>
                <a:srgbClr val="000000"/>
              </a:buClr>
              <a:buSzPts val="4800"/>
              <a:buNone/>
              <a:defRPr sz="4800">
                <a:solidFill>
                  <a:srgbClr val="000000"/>
                </a:solidFill>
              </a:defRPr>
            </a:lvl5pPr>
            <a:lvl6pPr lvl="5" algn="ctr" rtl="0">
              <a:spcBef>
                <a:spcPts val="0"/>
              </a:spcBef>
              <a:spcAft>
                <a:spcPts val="0"/>
              </a:spcAft>
              <a:buClr>
                <a:srgbClr val="000000"/>
              </a:buClr>
              <a:buSzPts val="4800"/>
              <a:buNone/>
              <a:defRPr sz="4800">
                <a:solidFill>
                  <a:srgbClr val="000000"/>
                </a:solidFill>
              </a:defRPr>
            </a:lvl6pPr>
            <a:lvl7pPr lvl="6" algn="ctr" rtl="0">
              <a:spcBef>
                <a:spcPts val="0"/>
              </a:spcBef>
              <a:spcAft>
                <a:spcPts val="0"/>
              </a:spcAft>
              <a:buClr>
                <a:srgbClr val="000000"/>
              </a:buClr>
              <a:buSzPts val="4800"/>
              <a:buNone/>
              <a:defRPr sz="4800">
                <a:solidFill>
                  <a:srgbClr val="000000"/>
                </a:solidFill>
              </a:defRPr>
            </a:lvl7pPr>
            <a:lvl8pPr lvl="7" algn="ctr" rtl="0">
              <a:spcBef>
                <a:spcPts val="0"/>
              </a:spcBef>
              <a:spcAft>
                <a:spcPts val="0"/>
              </a:spcAft>
              <a:buClr>
                <a:srgbClr val="000000"/>
              </a:buClr>
              <a:buSzPts val="4800"/>
              <a:buNone/>
              <a:defRPr sz="4800">
                <a:solidFill>
                  <a:srgbClr val="000000"/>
                </a:solidFill>
              </a:defRPr>
            </a:lvl8pPr>
            <a:lvl9pPr lvl="8" algn="ctr" rtl="0">
              <a:spcBef>
                <a:spcPts val="0"/>
              </a:spcBef>
              <a:spcAft>
                <a:spcPts val="0"/>
              </a:spcAft>
              <a:buClr>
                <a:srgbClr val="000000"/>
              </a:buClr>
              <a:buSzPts val="4800"/>
              <a:buNone/>
              <a:defRPr sz="4800">
                <a:solidFill>
                  <a:srgbClr val="000000"/>
                </a:solidFill>
              </a:defRPr>
            </a:lvl9pPr>
          </a:lstStyle>
          <a:p>
            <a:endParaRPr/>
          </a:p>
        </p:txBody>
      </p:sp>
      <p:sp>
        <p:nvSpPr>
          <p:cNvPr id="78" name="Google Shape;78;p10"/>
          <p:cNvSpPr txBox="1">
            <a:spLocks noGrp="1"/>
          </p:cNvSpPr>
          <p:nvPr>
            <p:ph type="subTitle" idx="1"/>
          </p:nvPr>
        </p:nvSpPr>
        <p:spPr>
          <a:xfrm flipH="1">
            <a:off x="1674026" y="2409550"/>
            <a:ext cx="3012300" cy="1671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200"/>
              <a:buNone/>
              <a:defRPr/>
            </a:lvl1pPr>
            <a:lvl2pPr lvl="1" algn="r" rtl="0">
              <a:lnSpc>
                <a:spcPct val="100000"/>
              </a:lnSpc>
              <a:spcBef>
                <a:spcPts val="0"/>
              </a:spcBef>
              <a:spcAft>
                <a:spcPts val="0"/>
              </a:spcAft>
              <a:buClr>
                <a:srgbClr val="000000"/>
              </a:buClr>
              <a:buSzPts val="1200"/>
              <a:buNone/>
              <a:defRPr>
                <a:solidFill>
                  <a:srgbClr val="000000"/>
                </a:solidFill>
              </a:defRPr>
            </a:lvl2pPr>
            <a:lvl3pPr lvl="2" algn="r" rtl="0">
              <a:lnSpc>
                <a:spcPct val="100000"/>
              </a:lnSpc>
              <a:spcBef>
                <a:spcPts val="0"/>
              </a:spcBef>
              <a:spcAft>
                <a:spcPts val="0"/>
              </a:spcAft>
              <a:buClr>
                <a:srgbClr val="000000"/>
              </a:buClr>
              <a:buSzPts val="1200"/>
              <a:buNone/>
              <a:defRPr>
                <a:solidFill>
                  <a:srgbClr val="000000"/>
                </a:solidFill>
              </a:defRPr>
            </a:lvl3pPr>
            <a:lvl4pPr lvl="3" algn="r" rtl="0">
              <a:lnSpc>
                <a:spcPct val="100000"/>
              </a:lnSpc>
              <a:spcBef>
                <a:spcPts val="0"/>
              </a:spcBef>
              <a:spcAft>
                <a:spcPts val="0"/>
              </a:spcAft>
              <a:buClr>
                <a:srgbClr val="000000"/>
              </a:buClr>
              <a:buSzPts val="1200"/>
              <a:buNone/>
              <a:defRPr>
                <a:solidFill>
                  <a:srgbClr val="000000"/>
                </a:solidFill>
              </a:defRPr>
            </a:lvl4pPr>
            <a:lvl5pPr lvl="4" algn="r" rtl="0">
              <a:lnSpc>
                <a:spcPct val="100000"/>
              </a:lnSpc>
              <a:spcBef>
                <a:spcPts val="0"/>
              </a:spcBef>
              <a:spcAft>
                <a:spcPts val="0"/>
              </a:spcAft>
              <a:buClr>
                <a:srgbClr val="000000"/>
              </a:buClr>
              <a:buSzPts val="1200"/>
              <a:buNone/>
              <a:defRPr>
                <a:solidFill>
                  <a:srgbClr val="000000"/>
                </a:solidFill>
              </a:defRPr>
            </a:lvl5pPr>
            <a:lvl6pPr lvl="5" algn="r" rtl="0">
              <a:lnSpc>
                <a:spcPct val="100000"/>
              </a:lnSpc>
              <a:spcBef>
                <a:spcPts val="0"/>
              </a:spcBef>
              <a:spcAft>
                <a:spcPts val="0"/>
              </a:spcAft>
              <a:buClr>
                <a:srgbClr val="000000"/>
              </a:buClr>
              <a:buSzPts val="1200"/>
              <a:buNone/>
              <a:defRPr>
                <a:solidFill>
                  <a:srgbClr val="000000"/>
                </a:solidFill>
              </a:defRPr>
            </a:lvl6pPr>
            <a:lvl7pPr lvl="6" algn="r" rtl="0">
              <a:lnSpc>
                <a:spcPct val="100000"/>
              </a:lnSpc>
              <a:spcBef>
                <a:spcPts val="0"/>
              </a:spcBef>
              <a:spcAft>
                <a:spcPts val="0"/>
              </a:spcAft>
              <a:buClr>
                <a:srgbClr val="000000"/>
              </a:buClr>
              <a:buSzPts val="1200"/>
              <a:buNone/>
              <a:defRPr>
                <a:solidFill>
                  <a:srgbClr val="000000"/>
                </a:solidFill>
              </a:defRPr>
            </a:lvl7pPr>
            <a:lvl8pPr lvl="7" algn="r" rtl="0">
              <a:lnSpc>
                <a:spcPct val="100000"/>
              </a:lnSpc>
              <a:spcBef>
                <a:spcPts val="0"/>
              </a:spcBef>
              <a:spcAft>
                <a:spcPts val="0"/>
              </a:spcAft>
              <a:buClr>
                <a:srgbClr val="000000"/>
              </a:buClr>
              <a:buSzPts val="1200"/>
              <a:buNone/>
              <a:defRPr>
                <a:solidFill>
                  <a:srgbClr val="000000"/>
                </a:solidFill>
              </a:defRPr>
            </a:lvl8pPr>
            <a:lvl9pPr lvl="8" algn="r" rtl="0">
              <a:lnSpc>
                <a:spcPct val="100000"/>
              </a:lnSpc>
              <a:spcBef>
                <a:spcPts val="0"/>
              </a:spcBef>
              <a:spcAft>
                <a:spcPts val="0"/>
              </a:spcAft>
              <a:buClr>
                <a:srgbClr val="000000"/>
              </a:buClr>
              <a:buSzPts val="1200"/>
              <a:buNone/>
              <a:defRPr>
                <a:solidFill>
                  <a:srgbClr val="000000"/>
                </a:solidFill>
              </a:defRPr>
            </a:lvl9pPr>
          </a:lstStyle>
          <a:p>
            <a:endParaRPr/>
          </a:p>
        </p:txBody>
      </p:sp>
      <p:sp>
        <p:nvSpPr>
          <p:cNvPr id="79" name="Google Shape;79;p10"/>
          <p:cNvSpPr txBox="1"/>
          <p:nvPr/>
        </p:nvSpPr>
        <p:spPr>
          <a:xfrm>
            <a:off x="1263550" y="3683250"/>
            <a:ext cx="3398100" cy="17844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300"/>
              </a:spcBef>
              <a:spcAft>
                <a:spcPts val="0"/>
              </a:spcAft>
              <a:buNone/>
            </a:pPr>
            <a:r>
              <a:rPr lang="en" sz="900">
                <a:solidFill>
                  <a:srgbClr val="434343"/>
                </a:solidFill>
                <a:latin typeface="EB Garamond"/>
                <a:ea typeface="EB Garamond"/>
                <a:cs typeface="EB Garamond"/>
                <a:sym typeface="EB Garamond"/>
              </a:rPr>
              <a:t>CREDITS: This presentation template was created by </a:t>
            </a:r>
            <a:r>
              <a:rPr lang="en" sz="900" b="1">
                <a:solidFill>
                  <a:srgbClr val="434343"/>
                </a:solidFill>
                <a:uFill>
                  <a:noFill/>
                </a:uFill>
                <a:latin typeface="EB Garamond"/>
                <a:ea typeface="EB Garamond"/>
                <a:cs typeface="EB Garamond"/>
                <a:sym typeface="EB Garamond"/>
                <a:hlinkClick r:id="rId2"/>
              </a:rPr>
              <a:t>Slidesgo</a:t>
            </a:r>
            <a:r>
              <a:rPr lang="en" sz="900">
                <a:solidFill>
                  <a:srgbClr val="434343"/>
                </a:solidFill>
                <a:latin typeface="EB Garamond"/>
                <a:ea typeface="EB Garamond"/>
                <a:cs typeface="EB Garamond"/>
                <a:sym typeface="EB Garamond"/>
              </a:rPr>
              <a:t>, including icons by </a:t>
            </a:r>
            <a:r>
              <a:rPr lang="en" sz="900" b="1">
                <a:solidFill>
                  <a:srgbClr val="434343"/>
                </a:solidFill>
                <a:uFill>
                  <a:noFill/>
                </a:uFill>
                <a:latin typeface="EB Garamond"/>
                <a:ea typeface="EB Garamond"/>
                <a:cs typeface="EB Garamond"/>
                <a:sym typeface="EB Garamond"/>
                <a:hlinkClick r:id="rId3"/>
              </a:rPr>
              <a:t>Flaticon</a:t>
            </a:r>
            <a:r>
              <a:rPr lang="en" sz="900">
                <a:solidFill>
                  <a:srgbClr val="434343"/>
                </a:solidFill>
                <a:latin typeface="EB Garamond"/>
                <a:ea typeface="EB Garamond"/>
                <a:cs typeface="EB Garamond"/>
                <a:sym typeface="EB Garamond"/>
              </a:rPr>
              <a:t>, and infographics &amp; images by </a:t>
            </a:r>
            <a:r>
              <a:rPr lang="en" sz="900" b="1">
                <a:solidFill>
                  <a:srgbClr val="434343"/>
                </a:solidFill>
                <a:uFill>
                  <a:noFill/>
                </a:uFill>
                <a:latin typeface="EB Garamond"/>
                <a:ea typeface="EB Garamond"/>
                <a:cs typeface="EB Garamond"/>
                <a:sym typeface="EB Garamond"/>
                <a:hlinkClick r:id="rId4"/>
              </a:rPr>
              <a:t>Freepik</a:t>
            </a:r>
            <a:r>
              <a:rPr lang="en" sz="900">
                <a:solidFill>
                  <a:srgbClr val="434343"/>
                </a:solidFill>
                <a:latin typeface="EB Garamond"/>
                <a:ea typeface="EB Garamond"/>
                <a:cs typeface="EB Garamond"/>
                <a:sym typeface="EB Garamond"/>
              </a:rPr>
              <a:t>. </a:t>
            </a:r>
            <a:endParaRPr sz="900">
              <a:solidFill>
                <a:srgbClr val="434343"/>
              </a:solidFill>
              <a:latin typeface="EB Garamond"/>
              <a:ea typeface="EB Garamond"/>
              <a:cs typeface="EB Garamond"/>
              <a:sym typeface="EB Garamond"/>
            </a:endParaRPr>
          </a:p>
          <a:p>
            <a:pPr marL="0" lvl="0" indent="0" algn="r" rtl="0">
              <a:lnSpc>
                <a:spcPct val="100000"/>
              </a:lnSpc>
              <a:spcBef>
                <a:spcPts val="300"/>
              </a:spcBef>
              <a:spcAft>
                <a:spcPts val="0"/>
              </a:spcAft>
              <a:buNone/>
            </a:pPr>
            <a:r>
              <a:rPr lang="en" sz="900" b="1">
                <a:solidFill>
                  <a:srgbClr val="434343"/>
                </a:solidFill>
                <a:latin typeface="EB Garamond"/>
                <a:ea typeface="EB Garamond"/>
                <a:cs typeface="EB Garamond"/>
                <a:sym typeface="EB Garamond"/>
              </a:rPr>
              <a:t>Please keep this slide for attribution.</a:t>
            </a:r>
            <a:endParaRPr sz="900" b="1">
              <a:solidFill>
                <a:srgbClr val="434343"/>
              </a:solidFill>
              <a:latin typeface="EB Garamond"/>
              <a:ea typeface="EB Garamond"/>
              <a:cs typeface="EB Garamond"/>
              <a:sym typeface="EB Garamond"/>
            </a:endParaRPr>
          </a:p>
          <a:p>
            <a:pPr marL="0" lvl="0" indent="0" algn="r" rtl="0">
              <a:lnSpc>
                <a:spcPct val="115000"/>
              </a:lnSpc>
              <a:spcBef>
                <a:spcPts val="300"/>
              </a:spcBef>
              <a:spcAft>
                <a:spcPts val="0"/>
              </a:spcAft>
              <a:buNone/>
            </a:pPr>
            <a:endParaRPr>
              <a:latin typeface="Barlow Light"/>
              <a:ea typeface="Barlow Light"/>
              <a:cs typeface="Barlow Light"/>
              <a:sym typeface="Barlow Light"/>
            </a:endParaRPr>
          </a:p>
          <a:p>
            <a:pPr marL="0" lvl="0" indent="0" algn="r" rtl="0">
              <a:spcBef>
                <a:spcPts val="0"/>
              </a:spcBef>
              <a:spcAft>
                <a:spcPts val="0"/>
              </a:spcAft>
              <a:buNone/>
            </a:pPr>
            <a:endParaRPr>
              <a:latin typeface="Barlow Light"/>
              <a:ea typeface="Barlow Light"/>
              <a:cs typeface="Barlow Light"/>
              <a:sym typeface="Barlow Light"/>
            </a:endParaRPr>
          </a:p>
        </p:txBody>
      </p:sp>
    </p:spTree>
    <p:extLst>
      <p:ext uri="{BB962C8B-B14F-4D97-AF65-F5344CB8AC3E}">
        <p14:creationId xmlns:p14="http://schemas.microsoft.com/office/powerpoint/2010/main" val="41288659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rgbClr val="434343"/>
              </a:buClr>
              <a:buSzPts val="2800"/>
              <a:buFont typeface="Montserrat ExtraBold"/>
              <a:buNone/>
              <a:defRPr sz="2800">
                <a:solidFill>
                  <a:srgbClr val="434343"/>
                </a:solidFill>
                <a:latin typeface="Montserrat ExtraBold"/>
                <a:ea typeface="Montserrat ExtraBold"/>
                <a:cs typeface="Montserrat ExtraBold"/>
                <a:sym typeface="Montserrat ExtraBold"/>
              </a:defRPr>
            </a:lvl1pPr>
            <a:lvl2pPr lvl="1" rtl="0">
              <a:spcBef>
                <a:spcPts val="0"/>
              </a:spcBef>
              <a:spcAft>
                <a:spcPts val="0"/>
              </a:spcAft>
              <a:buClr>
                <a:srgbClr val="434343"/>
              </a:buClr>
              <a:buSzPts val="2800"/>
              <a:buFont typeface="Squada One"/>
              <a:buNone/>
              <a:defRPr sz="2800">
                <a:solidFill>
                  <a:srgbClr val="434343"/>
                </a:solidFill>
                <a:latin typeface="Squada One"/>
                <a:ea typeface="Squada One"/>
                <a:cs typeface="Squada One"/>
                <a:sym typeface="Squada One"/>
              </a:defRPr>
            </a:lvl2pPr>
            <a:lvl3pPr lvl="2" rtl="0">
              <a:spcBef>
                <a:spcPts val="0"/>
              </a:spcBef>
              <a:spcAft>
                <a:spcPts val="0"/>
              </a:spcAft>
              <a:buClr>
                <a:srgbClr val="434343"/>
              </a:buClr>
              <a:buSzPts val="2800"/>
              <a:buFont typeface="Squada One"/>
              <a:buNone/>
              <a:defRPr sz="2800">
                <a:solidFill>
                  <a:srgbClr val="434343"/>
                </a:solidFill>
                <a:latin typeface="Squada One"/>
                <a:ea typeface="Squada One"/>
                <a:cs typeface="Squada One"/>
                <a:sym typeface="Squada One"/>
              </a:defRPr>
            </a:lvl3pPr>
            <a:lvl4pPr lvl="3" rtl="0">
              <a:spcBef>
                <a:spcPts val="0"/>
              </a:spcBef>
              <a:spcAft>
                <a:spcPts val="0"/>
              </a:spcAft>
              <a:buClr>
                <a:srgbClr val="434343"/>
              </a:buClr>
              <a:buSzPts val="2800"/>
              <a:buFont typeface="Squada One"/>
              <a:buNone/>
              <a:defRPr sz="2800">
                <a:solidFill>
                  <a:srgbClr val="434343"/>
                </a:solidFill>
                <a:latin typeface="Squada One"/>
                <a:ea typeface="Squada One"/>
                <a:cs typeface="Squada One"/>
                <a:sym typeface="Squada One"/>
              </a:defRPr>
            </a:lvl4pPr>
            <a:lvl5pPr lvl="4" rtl="0">
              <a:spcBef>
                <a:spcPts val="0"/>
              </a:spcBef>
              <a:spcAft>
                <a:spcPts val="0"/>
              </a:spcAft>
              <a:buClr>
                <a:srgbClr val="434343"/>
              </a:buClr>
              <a:buSzPts val="2800"/>
              <a:buFont typeface="Squada One"/>
              <a:buNone/>
              <a:defRPr sz="2800">
                <a:solidFill>
                  <a:srgbClr val="434343"/>
                </a:solidFill>
                <a:latin typeface="Squada One"/>
                <a:ea typeface="Squada One"/>
                <a:cs typeface="Squada One"/>
                <a:sym typeface="Squada One"/>
              </a:defRPr>
            </a:lvl5pPr>
            <a:lvl6pPr lvl="5" rtl="0">
              <a:spcBef>
                <a:spcPts val="0"/>
              </a:spcBef>
              <a:spcAft>
                <a:spcPts val="0"/>
              </a:spcAft>
              <a:buClr>
                <a:srgbClr val="434343"/>
              </a:buClr>
              <a:buSzPts val="2800"/>
              <a:buFont typeface="Squada One"/>
              <a:buNone/>
              <a:defRPr sz="2800">
                <a:solidFill>
                  <a:srgbClr val="434343"/>
                </a:solidFill>
                <a:latin typeface="Squada One"/>
                <a:ea typeface="Squada One"/>
                <a:cs typeface="Squada One"/>
                <a:sym typeface="Squada One"/>
              </a:defRPr>
            </a:lvl6pPr>
            <a:lvl7pPr lvl="6" rtl="0">
              <a:spcBef>
                <a:spcPts val="0"/>
              </a:spcBef>
              <a:spcAft>
                <a:spcPts val="0"/>
              </a:spcAft>
              <a:buClr>
                <a:srgbClr val="434343"/>
              </a:buClr>
              <a:buSzPts val="2800"/>
              <a:buFont typeface="Squada One"/>
              <a:buNone/>
              <a:defRPr sz="2800">
                <a:solidFill>
                  <a:srgbClr val="434343"/>
                </a:solidFill>
                <a:latin typeface="Squada One"/>
                <a:ea typeface="Squada One"/>
                <a:cs typeface="Squada One"/>
                <a:sym typeface="Squada One"/>
              </a:defRPr>
            </a:lvl7pPr>
            <a:lvl8pPr lvl="7" rtl="0">
              <a:spcBef>
                <a:spcPts val="0"/>
              </a:spcBef>
              <a:spcAft>
                <a:spcPts val="0"/>
              </a:spcAft>
              <a:buClr>
                <a:srgbClr val="434343"/>
              </a:buClr>
              <a:buSzPts val="2800"/>
              <a:buFont typeface="Squada One"/>
              <a:buNone/>
              <a:defRPr sz="2800">
                <a:solidFill>
                  <a:srgbClr val="434343"/>
                </a:solidFill>
                <a:latin typeface="Squada One"/>
                <a:ea typeface="Squada One"/>
                <a:cs typeface="Squada One"/>
                <a:sym typeface="Squada One"/>
              </a:defRPr>
            </a:lvl8pPr>
            <a:lvl9pPr lvl="8" rtl="0">
              <a:spcBef>
                <a:spcPts val="0"/>
              </a:spcBef>
              <a:spcAft>
                <a:spcPts val="0"/>
              </a:spcAft>
              <a:buClr>
                <a:srgbClr val="434343"/>
              </a:buClr>
              <a:buSzPts val="2800"/>
              <a:buFont typeface="Squada One"/>
              <a:buNone/>
              <a:defRPr sz="2800">
                <a:solidFill>
                  <a:srgbClr val="434343"/>
                </a:solidFill>
                <a:latin typeface="Squada One"/>
                <a:ea typeface="Squada One"/>
                <a:cs typeface="Squada One"/>
                <a:sym typeface="Squada One"/>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04800" rtl="0">
              <a:lnSpc>
                <a:spcPct val="115000"/>
              </a:lnSpc>
              <a:spcBef>
                <a:spcPts val="0"/>
              </a:spcBef>
              <a:spcAft>
                <a:spcPts val="0"/>
              </a:spcAft>
              <a:buClr>
                <a:srgbClr val="434343"/>
              </a:buClr>
              <a:buSzPts val="1200"/>
              <a:buFont typeface="EB Garamond"/>
              <a:buChar char="●"/>
              <a:defRPr sz="1200">
                <a:solidFill>
                  <a:srgbClr val="434343"/>
                </a:solidFill>
                <a:latin typeface="EB Garamond"/>
                <a:ea typeface="EB Garamond"/>
                <a:cs typeface="EB Garamond"/>
                <a:sym typeface="EB Garamond"/>
              </a:defRPr>
            </a:lvl1pPr>
            <a:lvl2pPr marL="914400" lvl="1" indent="-304800" rtl="0">
              <a:lnSpc>
                <a:spcPct val="115000"/>
              </a:lnSpc>
              <a:spcBef>
                <a:spcPts val="1600"/>
              </a:spcBef>
              <a:spcAft>
                <a:spcPts val="0"/>
              </a:spcAft>
              <a:buClr>
                <a:srgbClr val="434343"/>
              </a:buClr>
              <a:buSzPts val="1200"/>
              <a:buFont typeface="EB Garamond"/>
              <a:buChar char="○"/>
              <a:defRPr sz="1200">
                <a:solidFill>
                  <a:srgbClr val="434343"/>
                </a:solidFill>
                <a:latin typeface="EB Garamond"/>
                <a:ea typeface="EB Garamond"/>
                <a:cs typeface="EB Garamond"/>
                <a:sym typeface="EB Garamond"/>
              </a:defRPr>
            </a:lvl2pPr>
            <a:lvl3pPr marL="1371600" lvl="2" indent="-304800" rtl="0">
              <a:lnSpc>
                <a:spcPct val="115000"/>
              </a:lnSpc>
              <a:spcBef>
                <a:spcPts val="1600"/>
              </a:spcBef>
              <a:spcAft>
                <a:spcPts val="0"/>
              </a:spcAft>
              <a:buClr>
                <a:srgbClr val="434343"/>
              </a:buClr>
              <a:buSzPts val="1200"/>
              <a:buFont typeface="EB Garamond"/>
              <a:buChar char="■"/>
              <a:defRPr sz="1200">
                <a:solidFill>
                  <a:srgbClr val="434343"/>
                </a:solidFill>
                <a:latin typeface="EB Garamond"/>
                <a:ea typeface="EB Garamond"/>
                <a:cs typeface="EB Garamond"/>
                <a:sym typeface="EB Garamond"/>
              </a:defRPr>
            </a:lvl3pPr>
            <a:lvl4pPr marL="1828800" lvl="3" indent="-304800" rtl="0">
              <a:lnSpc>
                <a:spcPct val="115000"/>
              </a:lnSpc>
              <a:spcBef>
                <a:spcPts val="1600"/>
              </a:spcBef>
              <a:spcAft>
                <a:spcPts val="0"/>
              </a:spcAft>
              <a:buClr>
                <a:srgbClr val="434343"/>
              </a:buClr>
              <a:buSzPts val="1200"/>
              <a:buFont typeface="EB Garamond"/>
              <a:buChar char="●"/>
              <a:defRPr sz="1200">
                <a:solidFill>
                  <a:srgbClr val="434343"/>
                </a:solidFill>
                <a:latin typeface="EB Garamond"/>
                <a:ea typeface="EB Garamond"/>
                <a:cs typeface="EB Garamond"/>
                <a:sym typeface="EB Garamond"/>
              </a:defRPr>
            </a:lvl4pPr>
            <a:lvl5pPr marL="2286000" lvl="4" indent="-304800" rtl="0">
              <a:lnSpc>
                <a:spcPct val="115000"/>
              </a:lnSpc>
              <a:spcBef>
                <a:spcPts val="1600"/>
              </a:spcBef>
              <a:spcAft>
                <a:spcPts val="0"/>
              </a:spcAft>
              <a:buClr>
                <a:srgbClr val="434343"/>
              </a:buClr>
              <a:buSzPts val="1200"/>
              <a:buFont typeface="EB Garamond"/>
              <a:buChar char="○"/>
              <a:defRPr sz="1200">
                <a:solidFill>
                  <a:srgbClr val="434343"/>
                </a:solidFill>
                <a:latin typeface="EB Garamond"/>
                <a:ea typeface="EB Garamond"/>
                <a:cs typeface="EB Garamond"/>
                <a:sym typeface="EB Garamond"/>
              </a:defRPr>
            </a:lvl5pPr>
            <a:lvl6pPr marL="2743200" lvl="5" indent="-304800" rtl="0">
              <a:lnSpc>
                <a:spcPct val="115000"/>
              </a:lnSpc>
              <a:spcBef>
                <a:spcPts val="1600"/>
              </a:spcBef>
              <a:spcAft>
                <a:spcPts val="0"/>
              </a:spcAft>
              <a:buClr>
                <a:srgbClr val="434343"/>
              </a:buClr>
              <a:buSzPts val="1200"/>
              <a:buFont typeface="EB Garamond"/>
              <a:buChar char="■"/>
              <a:defRPr sz="1200">
                <a:solidFill>
                  <a:srgbClr val="434343"/>
                </a:solidFill>
                <a:latin typeface="EB Garamond"/>
                <a:ea typeface="EB Garamond"/>
                <a:cs typeface="EB Garamond"/>
                <a:sym typeface="EB Garamond"/>
              </a:defRPr>
            </a:lvl6pPr>
            <a:lvl7pPr marL="3200400" lvl="6" indent="-304800" rtl="0">
              <a:lnSpc>
                <a:spcPct val="115000"/>
              </a:lnSpc>
              <a:spcBef>
                <a:spcPts val="1600"/>
              </a:spcBef>
              <a:spcAft>
                <a:spcPts val="0"/>
              </a:spcAft>
              <a:buClr>
                <a:srgbClr val="434343"/>
              </a:buClr>
              <a:buSzPts val="1200"/>
              <a:buFont typeface="EB Garamond"/>
              <a:buChar char="●"/>
              <a:defRPr sz="1200">
                <a:solidFill>
                  <a:srgbClr val="434343"/>
                </a:solidFill>
                <a:latin typeface="EB Garamond"/>
                <a:ea typeface="EB Garamond"/>
                <a:cs typeface="EB Garamond"/>
                <a:sym typeface="EB Garamond"/>
              </a:defRPr>
            </a:lvl7pPr>
            <a:lvl8pPr marL="3657600" lvl="7" indent="-304800" rtl="0">
              <a:lnSpc>
                <a:spcPct val="115000"/>
              </a:lnSpc>
              <a:spcBef>
                <a:spcPts val="1600"/>
              </a:spcBef>
              <a:spcAft>
                <a:spcPts val="0"/>
              </a:spcAft>
              <a:buClr>
                <a:srgbClr val="434343"/>
              </a:buClr>
              <a:buSzPts val="1200"/>
              <a:buFont typeface="EB Garamond"/>
              <a:buChar char="○"/>
              <a:defRPr sz="1200">
                <a:solidFill>
                  <a:srgbClr val="434343"/>
                </a:solidFill>
                <a:latin typeface="EB Garamond"/>
                <a:ea typeface="EB Garamond"/>
                <a:cs typeface="EB Garamond"/>
                <a:sym typeface="EB Garamond"/>
              </a:defRPr>
            </a:lvl8pPr>
            <a:lvl9pPr marL="4114800" lvl="8" indent="-304800" rtl="0">
              <a:lnSpc>
                <a:spcPct val="115000"/>
              </a:lnSpc>
              <a:spcBef>
                <a:spcPts val="1600"/>
              </a:spcBef>
              <a:spcAft>
                <a:spcPts val="1600"/>
              </a:spcAft>
              <a:buClr>
                <a:srgbClr val="434343"/>
              </a:buClr>
              <a:buSzPts val="1200"/>
              <a:buFont typeface="EB Garamond"/>
              <a:buChar char="■"/>
              <a:defRPr sz="1200">
                <a:solidFill>
                  <a:srgbClr val="434343"/>
                </a:solidFill>
                <a:latin typeface="EB Garamond"/>
                <a:ea typeface="EB Garamond"/>
                <a:cs typeface="EB Garamond"/>
                <a:sym typeface="EB Garamond"/>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62" r:id="rId2"/>
    <p:sldLayoutId id="2147483664" r:id="rId3"/>
    <p:sldLayoutId id="2147483665" r:id="rId4"/>
    <p:sldLayoutId id="2147483666" r:id="rId5"/>
    <p:sldLayoutId id="2147483667" r:id="rId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1.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4.xml"/><Relationship Id="rId4" Type="http://schemas.openxmlformats.org/officeDocument/2006/relationships/image" Target="../media/image79.jpeg"/></Relationships>
</file>

<file path=ppt/slides/_rels/slide102.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4.xml"/></Relationships>
</file>

<file path=ppt/slides/_rels/slide103.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4.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5.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0.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5.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4.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7.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4.xml"/></Relationships>
</file>

<file path=ppt/slides/_rels/slide118.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4.xml"/></Relationships>
</file>

<file path=ppt/slides/_rels/slide119.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4.xml"/><Relationship Id="rId4" Type="http://schemas.openxmlformats.org/officeDocument/2006/relationships/image" Target="../media/image16.jpeg"/></Relationships>
</file>

<file path=ppt/slides/_rels/slide121.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4.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5.xml"/></Relationships>
</file>

<file path=ppt/slides/_rels/slide127.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5.xml"/></Relationships>
</file>

<file path=ppt/slides/_rels/slide128.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5.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3.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4.xml"/></Relationships>
</file>

<file path=ppt/slides/_rels/slide134.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jpeg"/><Relationship Id="rId1" Type="http://schemas.openxmlformats.org/officeDocument/2006/relationships/slideLayout" Target="../slideLayouts/slideLayout4.xml"/></Relationships>
</file>

<file path=ppt/slides/_rels/slide135.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4.xml"/></Relationships>
</file>

<file path=ppt/slides/_rels/slide136.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4.xml"/></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5.xml"/><Relationship Id="rId4" Type="http://schemas.openxmlformats.org/officeDocument/2006/relationships/image" Target="../media/image11.png"/></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5.xml"/></Relationships>
</file>

<file path=ppt/slides/_rels/slide143.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5.xml"/></Relationships>
</file>

<file path=ppt/slides/_rels/slide144.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5.xml"/></Relationships>
</file>

<file path=ppt/slides/_rels/slide145.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5.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5.xml"/><Relationship Id="rId5" Type="http://schemas.openxmlformats.org/officeDocument/2006/relationships/image" Target="../media/image15.png"/><Relationship Id="rId4" Type="http://schemas.openxmlformats.org/officeDocument/2006/relationships/image" Target="../media/image14.png"/></Relationships>
</file>

<file path=ppt/slides/_rels/slide150.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4.xml"/></Relationships>
</file>

<file path=ppt/slides/_rels/slide151.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4.xml"/></Relationships>
</file>

<file path=ppt/slides/_rels/slide152.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4.xml"/></Relationships>
</file>

<file path=ppt/slides/_rels/slide153.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4.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5.xml"/></Relationships>
</file>

<file path=ppt/slides/_rels/slide158.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5.xml"/></Relationships>
</file>

<file path=ppt/slides/_rels/slide159.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0.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5.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7.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4.xml"/></Relationships>
</file>

<file path=ppt/slides/_rels/slide168.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4.xml"/></Relationships>
</file>

<file path=ppt/slides/_rels/slide169.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image" Target="../media/image116.jpeg"/><Relationship Id="rId1" Type="http://schemas.openxmlformats.org/officeDocument/2006/relationships/slideLayout" Target="../slideLayouts/slideLayout5.xml"/></Relationships>
</file>

<file path=ppt/slides/_rels/slide175.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jpeg"/><Relationship Id="rId1" Type="http://schemas.openxmlformats.org/officeDocument/2006/relationships/slideLayout" Target="../slideLayouts/slideLayout5.xml"/></Relationships>
</file>

<file path=ppt/slides/_rels/slide177.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121.jpeg"/><Relationship Id="rId1" Type="http://schemas.openxmlformats.org/officeDocument/2006/relationships/slideLayout" Target="../slideLayouts/slideLayout5.xml"/></Relationships>
</file>

<file path=ppt/slides/_rels/slide178.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5.xml"/></Relationships>
</file>

<file path=ppt/slides/_rels/slide179.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5.xml"/></Relationships>
</file>

<file path=ppt/slides/_rels/slide193.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5.xml"/></Relationships>
</file>

<file path=ppt/slides/_rels/slide194.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5.xml"/></Relationships>
</file>

<file path=ppt/slides/_rels/slide195.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5.xml"/></Relationships>
</file>

<file path=ppt/slides/_rels/slide196.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5.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5.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3.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4.xml"/></Relationships>
</file>

<file path=ppt/slides/_rels/slide204.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4.xml"/></Relationships>
</file>

<file path=ppt/slides/_rels/slide205.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4.xml"/></Relationships>
</file>

<file path=ppt/slides/_rels/slide206.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4.xml"/></Relationships>
</file>

<file path=ppt/slides/_rels/slide207.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4.xml"/></Relationships>
</file>

<file path=ppt/slides/_rels/slide208.xml.rels><?xml version="1.0" encoding="UTF-8" standalone="yes"?>
<Relationships xmlns="http://schemas.openxmlformats.org/package/2006/relationships"><Relationship Id="rId2" Type="http://schemas.openxmlformats.org/officeDocument/2006/relationships/image" Target="../media/image135.png"/><Relationship Id="rId1" Type="http://schemas.openxmlformats.org/officeDocument/2006/relationships/slideLayout" Target="../slideLayouts/slideLayout4.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5.xml"/></Relationships>
</file>

<file path=ppt/slides/_rels/slide214.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5.xml"/></Relationships>
</file>

<file path=ppt/slides/_rels/slide215.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jpeg"/><Relationship Id="rId1" Type="http://schemas.openxmlformats.org/officeDocument/2006/relationships/slideLayout" Target="../slideLayouts/slideLayout5.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40.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2" Type="http://schemas.openxmlformats.org/officeDocument/2006/relationships/image" Target="../media/image141.jpeg"/><Relationship Id="rId1" Type="http://schemas.openxmlformats.org/officeDocument/2006/relationships/slideLayout" Target="../slideLayouts/slideLayout4.xml"/></Relationships>
</file>

<file path=ppt/slides/_rels/slide221.xml.rels><?xml version="1.0" encoding="UTF-8" standalone="yes"?>
<Relationships xmlns="http://schemas.openxmlformats.org/package/2006/relationships"><Relationship Id="rId2" Type="http://schemas.openxmlformats.org/officeDocument/2006/relationships/image" Target="../media/image142.jpeg"/><Relationship Id="rId1" Type="http://schemas.openxmlformats.org/officeDocument/2006/relationships/slideLayout" Target="../slideLayouts/slideLayout4.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5.xml"/><Relationship Id="rId4" Type="http://schemas.microsoft.com/office/2007/relationships/hdphoto" Target="../media/hdphoto1.wdp"/></Relationships>
</file>

<file path=ppt/slides/_rels/slide37.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5.png"/><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6.png"/><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5.xml"/><Relationship Id="rId4" Type="http://schemas.openxmlformats.org/officeDocument/2006/relationships/image" Target="../media/image44.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4.xml"/><Relationship Id="rId4" Type="http://schemas.openxmlformats.org/officeDocument/2006/relationships/image" Target="../media/image47.jpeg"/></Relationships>
</file>

<file path=ppt/slides/_rels/slide57.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5.xml"/><Relationship Id="rId5" Type="http://schemas.openxmlformats.org/officeDocument/2006/relationships/image" Target="../media/image49.png"/><Relationship Id="rId4" Type="http://schemas.openxmlformats.org/officeDocument/2006/relationships/image" Target="../media/image53.png"/></Relationships>
</file>

<file path=ppt/slides/_rels/slide6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5.xml"/><Relationship Id="rId4" Type="http://schemas.openxmlformats.org/officeDocument/2006/relationships/image" Target="../media/image56.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eg"/><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5.xml"/></Relationships>
</file>

<file path=ppt/slides/_rels/slide74.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5.xml"/></Relationships>
</file>

<file path=ppt/slides/_rels/slide75.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slideLayout" Target="../slideLayouts/slideLayout4.xml"/><Relationship Id="rId1" Type="http://schemas.openxmlformats.org/officeDocument/2006/relationships/video" Target="https://www.youtube.com/embed/r_HXeJgLwr0?feature=oembed"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5.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5.xml"/></Relationships>
</file>

<file path=ppt/slides/_rels/slide85.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5.xml"/></Relationships>
</file>

<file path=ppt/slides/_rels/slide8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5.xml"/></Relationships>
</file>

<file path=ppt/slides/_rels/slide87.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5.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4.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5.xml"/></Relationships>
</file>

<file path=ppt/slides/_rels/slide97.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5.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92"/>
        <p:cNvGrpSpPr/>
        <p:nvPr/>
      </p:nvGrpSpPr>
      <p:grpSpPr>
        <a:xfrm>
          <a:off x="0" y="0"/>
          <a:ext cx="0" cy="0"/>
          <a:chOff x="0" y="0"/>
          <a:chExt cx="0" cy="0"/>
        </a:xfrm>
      </p:grpSpPr>
      <p:sp>
        <p:nvSpPr>
          <p:cNvPr id="93" name="Google Shape;93;p14"/>
          <p:cNvSpPr txBox="1">
            <a:spLocks noGrp="1"/>
          </p:cNvSpPr>
          <p:nvPr>
            <p:ph type="subTitle" idx="1"/>
          </p:nvPr>
        </p:nvSpPr>
        <p:spPr>
          <a:xfrm flipH="1">
            <a:off x="801062" y="3101467"/>
            <a:ext cx="3629100" cy="8100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zh-TW" altLang="en-US" b="1" spc="600" dirty="0">
                <a:solidFill>
                  <a:srgbClr val="434343"/>
                </a:solidFill>
                <a:latin typeface="Montserrat ExtraBold" panose="00000900000000000000" pitchFamily="2" charset="0"/>
                <a:ea typeface="Microsoft YaHei" panose="020B0503020204020204" pitchFamily="34" charset="-122"/>
              </a:rPr>
              <a:t>练习课</a:t>
            </a:r>
            <a:endParaRPr lang="en-US" altLang="zh-TW" b="1" spc="600" dirty="0">
              <a:solidFill>
                <a:srgbClr val="434343"/>
              </a:solidFill>
              <a:latin typeface="Montserrat ExtraBold" panose="00000900000000000000" pitchFamily="2" charset="0"/>
              <a:ea typeface="Microsoft YaHei" panose="020B0503020204020204" pitchFamily="34" charset="-122"/>
            </a:endParaRPr>
          </a:p>
          <a:p>
            <a:pPr marL="0" lvl="0" indent="0" algn="l" rtl="0">
              <a:spcBef>
                <a:spcPts val="0"/>
              </a:spcBef>
              <a:spcAft>
                <a:spcPts val="0"/>
              </a:spcAft>
              <a:buNone/>
            </a:pPr>
            <a:endParaRPr lang="en-US" altLang="zh-TW" b="1" spc="600" dirty="0">
              <a:solidFill>
                <a:srgbClr val="434343"/>
              </a:solidFill>
              <a:latin typeface="Montserrat ExtraBold" panose="00000900000000000000" pitchFamily="2" charset="0"/>
              <a:ea typeface="Microsoft YaHei" panose="020B0503020204020204" pitchFamily="34" charset="-122"/>
            </a:endParaRPr>
          </a:p>
          <a:p>
            <a:pPr marL="0" lvl="0" indent="0" algn="l" rtl="0">
              <a:spcBef>
                <a:spcPts val="0"/>
              </a:spcBef>
              <a:spcAft>
                <a:spcPts val="0"/>
              </a:spcAft>
              <a:buNone/>
            </a:pPr>
            <a:r>
              <a:rPr lang="en-US" altLang="zh-TW" b="1" spc="600" dirty="0">
                <a:solidFill>
                  <a:srgbClr val="434343"/>
                </a:solidFill>
                <a:latin typeface="Montserrat ExtraBold" panose="00000900000000000000" pitchFamily="2" charset="0"/>
                <a:ea typeface="Microsoft YaHei" panose="020B0503020204020204" pitchFamily="34" charset="-122"/>
              </a:rPr>
              <a:t>L2.</a:t>
            </a:r>
            <a:r>
              <a:rPr lang="zh-CN" altLang="en-US" b="1" spc="600" dirty="0">
                <a:solidFill>
                  <a:srgbClr val="434343"/>
                </a:solidFill>
                <a:latin typeface="Montserrat ExtraBold" panose="00000900000000000000" pitchFamily="2" charset="0"/>
                <a:ea typeface="Microsoft YaHei" panose="020B0503020204020204" pitchFamily="34" charset="-122"/>
              </a:rPr>
              <a:t>真正的朋友</a:t>
            </a:r>
            <a:endParaRPr lang="en-US" altLang="zh-TW" b="1" spc="600" dirty="0">
              <a:solidFill>
                <a:srgbClr val="434343"/>
              </a:solidFill>
              <a:latin typeface="Montserrat ExtraBold" panose="00000900000000000000" pitchFamily="2" charset="0"/>
              <a:ea typeface="Microsoft YaHei" panose="020B0503020204020204" pitchFamily="34" charset="-122"/>
            </a:endParaRPr>
          </a:p>
        </p:txBody>
      </p:sp>
      <p:sp>
        <p:nvSpPr>
          <p:cNvPr id="94" name="Google Shape;94;p14"/>
          <p:cNvSpPr txBox="1">
            <a:spLocks noGrp="1"/>
          </p:cNvSpPr>
          <p:nvPr>
            <p:ph type="ctrTitle"/>
          </p:nvPr>
        </p:nvSpPr>
        <p:spPr>
          <a:xfrm flipH="1">
            <a:off x="743025" y="2221200"/>
            <a:ext cx="3571800" cy="6705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dirty="0">
                <a:solidFill>
                  <a:srgbClr val="434343"/>
                </a:solidFill>
              </a:rPr>
              <a:t>Drill V </a:t>
            </a:r>
          </a:p>
        </p:txBody>
      </p:sp>
      <p:cxnSp>
        <p:nvCxnSpPr>
          <p:cNvPr id="95" name="Google Shape;95;p14"/>
          <p:cNvCxnSpPr/>
          <p:nvPr/>
        </p:nvCxnSpPr>
        <p:spPr>
          <a:xfrm>
            <a:off x="862400" y="2981288"/>
            <a:ext cx="1066800" cy="0"/>
          </a:xfrm>
          <a:prstGeom prst="straightConnector1">
            <a:avLst/>
          </a:prstGeom>
          <a:noFill/>
          <a:ln w="19050" cap="flat" cmpd="sng">
            <a:solidFill>
              <a:srgbClr val="434343"/>
            </a:solidFill>
            <a:prstDash val="solid"/>
            <a:round/>
            <a:headEnd type="none" w="med" len="med"/>
            <a:tailEnd type="none" w="med" len="med"/>
          </a:ln>
        </p:spPr>
      </p:cxnSp>
      <p:grpSp>
        <p:nvGrpSpPr>
          <p:cNvPr id="96" name="Google Shape;96;p14"/>
          <p:cNvGrpSpPr/>
          <p:nvPr/>
        </p:nvGrpSpPr>
        <p:grpSpPr>
          <a:xfrm>
            <a:off x="3600418" y="1154146"/>
            <a:ext cx="6231905" cy="4211638"/>
            <a:chOff x="1066000" y="1294300"/>
            <a:chExt cx="5235575" cy="3538300"/>
          </a:xfrm>
        </p:grpSpPr>
        <p:sp>
          <p:nvSpPr>
            <p:cNvPr id="97" name="Google Shape;97;p14"/>
            <p:cNvSpPr/>
            <p:nvPr/>
          </p:nvSpPr>
          <p:spPr>
            <a:xfrm>
              <a:off x="2628100" y="1294300"/>
              <a:ext cx="896750" cy="534475"/>
            </a:xfrm>
            <a:custGeom>
              <a:avLst/>
              <a:gdLst/>
              <a:ahLst/>
              <a:cxnLst/>
              <a:rect l="l" t="t" r="r" b="b"/>
              <a:pathLst>
                <a:path w="35870" h="21379" extrusionOk="0">
                  <a:moveTo>
                    <a:pt x="20195" y="1"/>
                  </a:moveTo>
                  <a:cubicBezTo>
                    <a:pt x="14830" y="1"/>
                    <a:pt x="10436" y="4268"/>
                    <a:pt x="10267" y="9634"/>
                  </a:cubicBezTo>
                  <a:lnTo>
                    <a:pt x="5831" y="9634"/>
                  </a:lnTo>
                  <a:cubicBezTo>
                    <a:pt x="2620" y="9676"/>
                    <a:pt x="1" y="12295"/>
                    <a:pt x="1" y="15506"/>
                  </a:cubicBezTo>
                  <a:cubicBezTo>
                    <a:pt x="1" y="18759"/>
                    <a:pt x="2620" y="21378"/>
                    <a:pt x="5831" y="21378"/>
                  </a:cubicBezTo>
                  <a:lnTo>
                    <a:pt x="30039" y="21378"/>
                  </a:lnTo>
                  <a:cubicBezTo>
                    <a:pt x="33250" y="21378"/>
                    <a:pt x="35869" y="18759"/>
                    <a:pt x="35869" y="15506"/>
                  </a:cubicBezTo>
                  <a:cubicBezTo>
                    <a:pt x="35869" y="12337"/>
                    <a:pt x="33334" y="9760"/>
                    <a:pt x="30166" y="9676"/>
                  </a:cubicBezTo>
                  <a:cubicBezTo>
                    <a:pt x="29997" y="4268"/>
                    <a:pt x="25603" y="1"/>
                    <a:pt x="2019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14"/>
            <p:cNvSpPr/>
            <p:nvPr/>
          </p:nvSpPr>
          <p:spPr>
            <a:xfrm>
              <a:off x="4383500" y="1654475"/>
              <a:ext cx="1624450" cy="966450"/>
            </a:xfrm>
            <a:custGeom>
              <a:avLst/>
              <a:gdLst/>
              <a:ahLst/>
              <a:cxnLst/>
              <a:rect l="l" t="t" r="r" b="b"/>
              <a:pathLst>
                <a:path w="64978" h="38658" extrusionOk="0">
                  <a:moveTo>
                    <a:pt x="36630" y="1"/>
                  </a:moveTo>
                  <a:cubicBezTo>
                    <a:pt x="26870" y="1"/>
                    <a:pt x="18928" y="7732"/>
                    <a:pt x="18590" y="17449"/>
                  </a:cubicBezTo>
                  <a:lnTo>
                    <a:pt x="10605" y="17449"/>
                  </a:lnTo>
                  <a:cubicBezTo>
                    <a:pt x="4775" y="17449"/>
                    <a:pt x="1" y="22181"/>
                    <a:pt x="1" y="28053"/>
                  </a:cubicBezTo>
                  <a:cubicBezTo>
                    <a:pt x="1" y="33883"/>
                    <a:pt x="4775" y="38615"/>
                    <a:pt x="10605" y="38657"/>
                  </a:cubicBezTo>
                  <a:lnTo>
                    <a:pt x="54374" y="38657"/>
                  </a:lnTo>
                  <a:cubicBezTo>
                    <a:pt x="60204" y="38615"/>
                    <a:pt x="64936" y="33883"/>
                    <a:pt x="64978" y="28053"/>
                  </a:cubicBezTo>
                  <a:cubicBezTo>
                    <a:pt x="64936" y="22307"/>
                    <a:pt x="60373" y="17618"/>
                    <a:pt x="54627" y="17449"/>
                  </a:cubicBezTo>
                  <a:cubicBezTo>
                    <a:pt x="54289" y="7732"/>
                    <a:pt x="46347" y="1"/>
                    <a:pt x="3663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14"/>
            <p:cNvSpPr/>
            <p:nvPr/>
          </p:nvSpPr>
          <p:spPr>
            <a:xfrm>
              <a:off x="1490584" y="1903079"/>
              <a:ext cx="4413875" cy="1861642"/>
            </a:xfrm>
            <a:custGeom>
              <a:avLst/>
              <a:gdLst/>
              <a:ahLst/>
              <a:cxnLst/>
              <a:rect l="l" t="t" r="r" b="b"/>
              <a:pathLst>
                <a:path w="176555" h="70244" extrusionOk="0">
                  <a:moveTo>
                    <a:pt x="120155" y="0"/>
                  </a:moveTo>
                  <a:cubicBezTo>
                    <a:pt x="118869" y="0"/>
                    <a:pt x="117584" y="529"/>
                    <a:pt x="116647" y="1590"/>
                  </a:cubicBezTo>
                  <a:lnTo>
                    <a:pt x="100846" y="18616"/>
                  </a:lnTo>
                  <a:cubicBezTo>
                    <a:pt x="100662" y="18823"/>
                    <a:pt x="100404" y="18930"/>
                    <a:pt x="100145" y="18930"/>
                  </a:cubicBezTo>
                  <a:cubicBezTo>
                    <a:pt x="99927" y="18930"/>
                    <a:pt x="99710" y="18855"/>
                    <a:pt x="99537" y="18701"/>
                  </a:cubicBezTo>
                  <a:lnTo>
                    <a:pt x="87369" y="6702"/>
                  </a:lnTo>
                  <a:cubicBezTo>
                    <a:pt x="86486" y="5819"/>
                    <a:pt x="85322" y="5371"/>
                    <a:pt x="84158" y="5371"/>
                  </a:cubicBezTo>
                  <a:cubicBezTo>
                    <a:pt x="83206" y="5371"/>
                    <a:pt x="82253" y="5671"/>
                    <a:pt x="81455" y="6280"/>
                  </a:cubicBezTo>
                  <a:lnTo>
                    <a:pt x="71653" y="13546"/>
                  </a:lnTo>
                  <a:cubicBezTo>
                    <a:pt x="71526" y="13715"/>
                    <a:pt x="71315" y="13842"/>
                    <a:pt x="71104" y="13884"/>
                  </a:cubicBezTo>
                  <a:lnTo>
                    <a:pt x="59908" y="1801"/>
                  </a:lnTo>
                  <a:cubicBezTo>
                    <a:pt x="58971" y="740"/>
                    <a:pt x="57686" y="212"/>
                    <a:pt x="56400" y="212"/>
                  </a:cubicBezTo>
                  <a:cubicBezTo>
                    <a:pt x="55077" y="212"/>
                    <a:pt x="53753" y="772"/>
                    <a:pt x="52811" y="1886"/>
                  </a:cubicBezTo>
                  <a:lnTo>
                    <a:pt x="44826" y="10885"/>
                  </a:lnTo>
                  <a:cubicBezTo>
                    <a:pt x="44125" y="11663"/>
                    <a:pt x="42994" y="11904"/>
                    <a:pt x="41862" y="11904"/>
                  </a:cubicBezTo>
                  <a:cubicBezTo>
                    <a:pt x="41766" y="11904"/>
                    <a:pt x="41669" y="11902"/>
                    <a:pt x="41573" y="11899"/>
                  </a:cubicBezTo>
                  <a:cubicBezTo>
                    <a:pt x="41417" y="11888"/>
                    <a:pt x="41262" y="11883"/>
                    <a:pt x="41108" y="11883"/>
                  </a:cubicBezTo>
                  <a:cubicBezTo>
                    <a:pt x="38741" y="11883"/>
                    <a:pt x="36502" y="13084"/>
                    <a:pt x="35193" y="15067"/>
                  </a:cubicBezTo>
                  <a:cubicBezTo>
                    <a:pt x="26448" y="28164"/>
                    <a:pt x="1" y="69947"/>
                    <a:pt x="677" y="69947"/>
                  </a:cubicBezTo>
                  <a:lnTo>
                    <a:pt x="6127" y="69947"/>
                  </a:lnTo>
                  <a:cubicBezTo>
                    <a:pt x="6084" y="69990"/>
                    <a:pt x="6042" y="70032"/>
                    <a:pt x="6084" y="70032"/>
                  </a:cubicBezTo>
                  <a:lnTo>
                    <a:pt x="35235" y="69990"/>
                  </a:lnTo>
                  <a:lnTo>
                    <a:pt x="170471" y="70243"/>
                  </a:lnTo>
                  <a:cubicBezTo>
                    <a:pt x="170217" y="70032"/>
                    <a:pt x="169922" y="69863"/>
                    <a:pt x="169626" y="69736"/>
                  </a:cubicBezTo>
                  <a:lnTo>
                    <a:pt x="175836" y="69736"/>
                  </a:lnTo>
                  <a:cubicBezTo>
                    <a:pt x="176555" y="69736"/>
                    <a:pt x="150065" y="27953"/>
                    <a:pt x="141362" y="14856"/>
                  </a:cubicBezTo>
                  <a:cubicBezTo>
                    <a:pt x="139996" y="12847"/>
                    <a:pt x="137712" y="11678"/>
                    <a:pt x="135310" y="11678"/>
                  </a:cubicBezTo>
                  <a:cubicBezTo>
                    <a:pt x="135187" y="11678"/>
                    <a:pt x="135064" y="11681"/>
                    <a:pt x="134940" y="11688"/>
                  </a:cubicBezTo>
                  <a:cubicBezTo>
                    <a:pt x="134843" y="11691"/>
                    <a:pt x="134746" y="11693"/>
                    <a:pt x="134649" y="11693"/>
                  </a:cubicBezTo>
                  <a:cubicBezTo>
                    <a:pt x="133518" y="11693"/>
                    <a:pt x="132391" y="11455"/>
                    <a:pt x="131730" y="10716"/>
                  </a:cubicBezTo>
                  <a:lnTo>
                    <a:pt x="123745" y="1675"/>
                  </a:lnTo>
                  <a:cubicBezTo>
                    <a:pt x="122802" y="560"/>
                    <a:pt x="121478" y="0"/>
                    <a:pt x="120155" y="0"/>
                  </a:cubicBezTo>
                  <a:close/>
                </a:path>
              </a:pathLst>
            </a:custGeom>
            <a:solidFill>
              <a:srgbClr val="9AD7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14"/>
            <p:cNvSpPr/>
            <p:nvPr/>
          </p:nvSpPr>
          <p:spPr>
            <a:xfrm>
              <a:off x="4193625" y="1902575"/>
              <a:ext cx="577750" cy="340675"/>
            </a:xfrm>
            <a:custGeom>
              <a:avLst/>
              <a:gdLst/>
              <a:ahLst/>
              <a:cxnLst/>
              <a:rect l="l" t="t" r="r" b="b"/>
              <a:pathLst>
                <a:path w="23110" h="13627" extrusionOk="0">
                  <a:moveTo>
                    <a:pt x="12284" y="1"/>
                  </a:moveTo>
                  <a:cubicBezTo>
                    <a:pt x="10726" y="1"/>
                    <a:pt x="9155" y="919"/>
                    <a:pt x="7722" y="2582"/>
                  </a:cubicBezTo>
                  <a:lnTo>
                    <a:pt x="456" y="10187"/>
                  </a:lnTo>
                  <a:cubicBezTo>
                    <a:pt x="1" y="10717"/>
                    <a:pt x="396" y="11486"/>
                    <a:pt x="1031" y="11486"/>
                  </a:cubicBezTo>
                  <a:cubicBezTo>
                    <a:pt x="1104" y="11486"/>
                    <a:pt x="1180" y="11476"/>
                    <a:pt x="1258" y="11454"/>
                  </a:cubicBezTo>
                  <a:lnTo>
                    <a:pt x="6835" y="9891"/>
                  </a:lnTo>
                  <a:cubicBezTo>
                    <a:pt x="6912" y="9869"/>
                    <a:pt x="6988" y="9858"/>
                    <a:pt x="7063" y="9858"/>
                  </a:cubicBezTo>
                  <a:cubicBezTo>
                    <a:pt x="7278" y="9858"/>
                    <a:pt x="7481" y="9945"/>
                    <a:pt x="7638" y="10102"/>
                  </a:cubicBezTo>
                  <a:lnTo>
                    <a:pt x="10933" y="13397"/>
                  </a:lnTo>
                  <a:cubicBezTo>
                    <a:pt x="11087" y="13552"/>
                    <a:pt x="11294" y="13627"/>
                    <a:pt x="11502" y="13627"/>
                  </a:cubicBezTo>
                  <a:cubicBezTo>
                    <a:pt x="11749" y="13627"/>
                    <a:pt x="11997" y="13520"/>
                    <a:pt x="12158" y="13313"/>
                  </a:cubicBezTo>
                  <a:lnTo>
                    <a:pt x="14355" y="10187"/>
                  </a:lnTo>
                  <a:cubicBezTo>
                    <a:pt x="14533" y="9938"/>
                    <a:pt x="14771" y="9838"/>
                    <a:pt x="15018" y="9838"/>
                  </a:cubicBezTo>
                  <a:cubicBezTo>
                    <a:pt x="15064" y="9838"/>
                    <a:pt x="15111" y="9842"/>
                    <a:pt x="15158" y="9849"/>
                  </a:cubicBezTo>
                  <a:lnTo>
                    <a:pt x="21918" y="11158"/>
                  </a:lnTo>
                  <a:cubicBezTo>
                    <a:pt x="21965" y="11167"/>
                    <a:pt x="22011" y="11171"/>
                    <a:pt x="22056" y="11171"/>
                  </a:cubicBezTo>
                  <a:cubicBezTo>
                    <a:pt x="22698" y="11171"/>
                    <a:pt x="23110" y="10362"/>
                    <a:pt x="22636" y="9849"/>
                  </a:cubicBezTo>
                  <a:lnTo>
                    <a:pt x="16045" y="1990"/>
                  </a:lnTo>
                  <a:cubicBezTo>
                    <a:pt x="14858" y="631"/>
                    <a:pt x="13576" y="1"/>
                    <a:pt x="12284" y="1"/>
                  </a:cubicBezTo>
                  <a:close/>
                </a:path>
              </a:pathLst>
            </a:custGeom>
            <a:solidFill>
              <a:srgbClr val="74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14"/>
            <p:cNvSpPr/>
            <p:nvPr/>
          </p:nvSpPr>
          <p:spPr>
            <a:xfrm>
              <a:off x="2626275" y="1901650"/>
              <a:ext cx="589000" cy="354500"/>
            </a:xfrm>
            <a:custGeom>
              <a:avLst/>
              <a:gdLst/>
              <a:ahLst/>
              <a:cxnLst/>
              <a:rect l="l" t="t" r="r" b="b"/>
              <a:pathLst>
                <a:path w="23560" h="14180" extrusionOk="0">
                  <a:moveTo>
                    <a:pt x="10667" y="1"/>
                  </a:moveTo>
                  <a:cubicBezTo>
                    <a:pt x="9609" y="1"/>
                    <a:pt x="8540" y="436"/>
                    <a:pt x="7509" y="1436"/>
                  </a:cubicBezTo>
                  <a:lnTo>
                    <a:pt x="496" y="9632"/>
                  </a:lnTo>
                  <a:cubicBezTo>
                    <a:pt x="1" y="10127"/>
                    <a:pt x="393" y="10986"/>
                    <a:pt x="1120" y="10986"/>
                  </a:cubicBezTo>
                  <a:cubicBezTo>
                    <a:pt x="1137" y="10986"/>
                    <a:pt x="1154" y="10985"/>
                    <a:pt x="1172" y="10984"/>
                  </a:cubicBezTo>
                  <a:lnTo>
                    <a:pt x="7974" y="10139"/>
                  </a:lnTo>
                  <a:cubicBezTo>
                    <a:pt x="8004" y="10135"/>
                    <a:pt x="8035" y="10133"/>
                    <a:pt x="8065" y="10133"/>
                  </a:cubicBezTo>
                  <a:cubicBezTo>
                    <a:pt x="8329" y="10133"/>
                    <a:pt x="8583" y="10292"/>
                    <a:pt x="8734" y="10519"/>
                  </a:cubicBezTo>
                  <a:lnTo>
                    <a:pt x="10762" y="13815"/>
                  </a:lnTo>
                  <a:cubicBezTo>
                    <a:pt x="10914" y="14043"/>
                    <a:pt x="11173" y="14180"/>
                    <a:pt x="11438" y="14180"/>
                  </a:cubicBezTo>
                  <a:cubicBezTo>
                    <a:pt x="11614" y="14180"/>
                    <a:pt x="11793" y="14119"/>
                    <a:pt x="11945" y="13984"/>
                  </a:cubicBezTo>
                  <a:lnTo>
                    <a:pt x="15494" y="10900"/>
                  </a:lnTo>
                  <a:cubicBezTo>
                    <a:pt x="15635" y="10787"/>
                    <a:pt x="15813" y="10731"/>
                    <a:pt x="16004" y="10731"/>
                  </a:cubicBezTo>
                  <a:cubicBezTo>
                    <a:pt x="16100" y="10731"/>
                    <a:pt x="16198" y="10745"/>
                    <a:pt x="16297" y="10773"/>
                  </a:cubicBezTo>
                  <a:lnTo>
                    <a:pt x="21789" y="12758"/>
                  </a:lnTo>
                  <a:cubicBezTo>
                    <a:pt x="21860" y="12788"/>
                    <a:pt x="21935" y="12801"/>
                    <a:pt x="22012" y="12801"/>
                  </a:cubicBezTo>
                  <a:cubicBezTo>
                    <a:pt x="22710" y="12801"/>
                    <a:pt x="23560" y="11682"/>
                    <a:pt x="23141" y="11111"/>
                  </a:cubicBezTo>
                  <a:lnTo>
                    <a:pt x="15959" y="3422"/>
                  </a:lnTo>
                  <a:cubicBezTo>
                    <a:pt x="14415" y="1390"/>
                    <a:pt x="12558" y="1"/>
                    <a:pt x="10667" y="1"/>
                  </a:cubicBezTo>
                  <a:close/>
                </a:path>
              </a:pathLst>
            </a:custGeom>
            <a:solidFill>
              <a:srgbClr val="74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14"/>
            <p:cNvSpPr/>
            <p:nvPr/>
          </p:nvSpPr>
          <p:spPr>
            <a:xfrm>
              <a:off x="1066000" y="3659150"/>
              <a:ext cx="5235575" cy="614725"/>
            </a:xfrm>
            <a:custGeom>
              <a:avLst/>
              <a:gdLst/>
              <a:ahLst/>
              <a:cxnLst/>
              <a:rect l="l" t="t" r="r" b="b"/>
              <a:pathLst>
                <a:path w="209423" h="24589" extrusionOk="0">
                  <a:moveTo>
                    <a:pt x="24588" y="0"/>
                  </a:moveTo>
                  <a:cubicBezTo>
                    <a:pt x="11027" y="42"/>
                    <a:pt x="42" y="11027"/>
                    <a:pt x="0" y="24589"/>
                  </a:cubicBezTo>
                  <a:lnTo>
                    <a:pt x="209423" y="24589"/>
                  </a:lnTo>
                  <a:cubicBezTo>
                    <a:pt x="209381" y="11027"/>
                    <a:pt x="198396" y="42"/>
                    <a:pt x="184834" y="0"/>
                  </a:cubicBezTo>
                  <a:close/>
                </a:path>
              </a:pathLst>
            </a:custGeom>
            <a:solidFill>
              <a:srgbClr val="D39C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14"/>
            <p:cNvSpPr/>
            <p:nvPr/>
          </p:nvSpPr>
          <p:spPr>
            <a:xfrm>
              <a:off x="4563050" y="2846375"/>
              <a:ext cx="804850" cy="1043075"/>
            </a:xfrm>
            <a:custGeom>
              <a:avLst/>
              <a:gdLst/>
              <a:ahLst/>
              <a:cxnLst/>
              <a:rect l="l" t="t" r="r" b="b"/>
              <a:pathLst>
                <a:path w="32194" h="41723" extrusionOk="0">
                  <a:moveTo>
                    <a:pt x="16306" y="0"/>
                  </a:moveTo>
                  <a:cubicBezTo>
                    <a:pt x="15667" y="0"/>
                    <a:pt x="15019" y="35"/>
                    <a:pt x="14365" y="107"/>
                  </a:cubicBezTo>
                  <a:cubicBezTo>
                    <a:pt x="7098" y="867"/>
                    <a:pt x="1268" y="6275"/>
                    <a:pt x="465" y="13035"/>
                  </a:cubicBezTo>
                  <a:cubicBezTo>
                    <a:pt x="1" y="16879"/>
                    <a:pt x="1099" y="20682"/>
                    <a:pt x="3550" y="23639"/>
                  </a:cubicBezTo>
                  <a:cubicBezTo>
                    <a:pt x="5366" y="25878"/>
                    <a:pt x="6296" y="28709"/>
                    <a:pt x="6127" y="31582"/>
                  </a:cubicBezTo>
                  <a:cubicBezTo>
                    <a:pt x="6084" y="31793"/>
                    <a:pt x="6084" y="32004"/>
                    <a:pt x="6127" y="32215"/>
                  </a:cubicBezTo>
                  <a:cubicBezTo>
                    <a:pt x="6127" y="37454"/>
                    <a:pt x="10647" y="41637"/>
                    <a:pt x="16266" y="41721"/>
                  </a:cubicBezTo>
                  <a:cubicBezTo>
                    <a:pt x="16322" y="41722"/>
                    <a:pt x="16377" y="41723"/>
                    <a:pt x="16432" y="41723"/>
                  </a:cubicBezTo>
                  <a:cubicBezTo>
                    <a:pt x="21936" y="41723"/>
                    <a:pt x="26534" y="37571"/>
                    <a:pt x="26659" y="32384"/>
                  </a:cubicBezTo>
                  <a:cubicBezTo>
                    <a:pt x="26659" y="31920"/>
                    <a:pt x="26659" y="31455"/>
                    <a:pt x="26575" y="30990"/>
                  </a:cubicBezTo>
                  <a:cubicBezTo>
                    <a:pt x="26279" y="28413"/>
                    <a:pt x="27082" y="25878"/>
                    <a:pt x="28772" y="23935"/>
                  </a:cubicBezTo>
                  <a:cubicBezTo>
                    <a:pt x="30968" y="21358"/>
                    <a:pt x="32194" y="18105"/>
                    <a:pt x="32194" y="14683"/>
                  </a:cubicBezTo>
                  <a:cubicBezTo>
                    <a:pt x="32154" y="6571"/>
                    <a:pt x="25068" y="0"/>
                    <a:pt x="16306" y="0"/>
                  </a:cubicBezTo>
                  <a:close/>
                </a:path>
              </a:pathLst>
            </a:custGeom>
            <a:solidFill>
              <a:srgbClr val="66AA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14"/>
            <p:cNvSpPr/>
            <p:nvPr/>
          </p:nvSpPr>
          <p:spPr>
            <a:xfrm>
              <a:off x="4811275" y="3249600"/>
              <a:ext cx="323200" cy="982025"/>
            </a:xfrm>
            <a:custGeom>
              <a:avLst/>
              <a:gdLst/>
              <a:ahLst/>
              <a:cxnLst/>
              <a:rect l="l" t="t" r="r" b="b"/>
              <a:pathLst>
                <a:path w="12928" h="39281" extrusionOk="0">
                  <a:moveTo>
                    <a:pt x="6295" y="1"/>
                  </a:moveTo>
                  <a:cubicBezTo>
                    <a:pt x="5894" y="1"/>
                    <a:pt x="5492" y="265"/>
                    <a:pt x="5450" y="793"/>
                  </a:cubicBezTo>
                  <a:lnTo>
                    <a:pt x="5492" y="8524"/>
                  </a:lnTo>
                  <a:lnTo>
                    <a:pt x="1690" y="3328"/>
                  </a:lnTo>
                  <a:cubicBezTo>
                    <a:pt x="1515" y="3102"/>
                    <a:pt x="1250" y="2981"/>
                    <a:pt x="994" y="2981"/>
                  </a:cubicBezTo>
                  <a:cubicBezTo>
                    <a:pt x="817" y="2981"/>
                    <a:pt x="645" y="3038"/>
                    <a:pt x="507" y="3159"/>
                  </a:cubicBezTo>
                  <a:cubicBezTo>
                    <a:pt x="84" y="3412"/>
                    <a:pt x="0" y="3961"/>
                    <a:pt x="296" y="4342"/>
                  </a:cubicBezTo>
                  <a:lnTo>
                    <a:pt x="5196" y="11017"/>
                  </a:lnTo>
                  <a:cubicBezTo>
                    <a:pt x="5281" y="11143"/>
                    <a:pt x="5365" y="11228"/>
                    <a:pt x="5492" y="11270"/>
                  </a:cubicBezTo>
                  <a:lnTo>
                    <a:pt x="5619" y="38436"/>
                  </a:lnTo>
                  <a:cubicBezTo>
                    <a:pt x="5619" y="38900"/>
                    <a:pt x="5999" y="39281"/>
                    <a:pt x="6464" y="39281"/>
                  </a:cubicBezTo>
                  <a:cubicBezTo>
                    <a:pt x="6971" y="39281"/>
                    <a:pt x="7351" y="38900"/>
                    <a:pt x="7309" y="38436"/>
                  </a:cubicBezTo>
                  <a:lnTo>
                    <a:pt x="7224" y="17861"/>
                  </a:lnTo>
                  <a:lnTo>
                    <a:pt x="12632" y="11355"/>
                  </a:lnTo>
                  <a:cubicBezTo>
                    <a:pt x="12928" y="10974"/>
                    <a:pt x="12886" y="10468"/>
                    <a:pt x="12548" y="10172"/>
                  </a:cubicBezTo>
                  <a:cubicBezTo>
                    <a:pt x="12381" y="10024"/>
                    <a:pt x="12182" y="9957"/>
                    <a:pt x="11986" y="9957"/>
                  </a:cubicBezTo>
                  <a:cubicBezTo>
                    <a:pt x="11735" y="9957"/>
                    <a:pt x="11489" y="10066"/>
                    <a:pt x="11322" y="10256"/>
                  </a:cubicBezTo>
                  <a:lnTo>
                    <a:pt x="7224" y="15199"/>
                  </a:lnTo>
                  <a:lnTo>
                    <a:pt x="7140" y="793"/>
                  </a:lnTo>
                  <a:cubicBezTo>
                    <a:pt x="7098" y="265"/>
                    <a:pt x="6696" y="1"/>
                    <a:pt x="6295"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14"/>
            <p:cNvSpPr/>
            <p:nvPr/>
          </p:nvSpPr>
          <p:spPr>
            <a:xfrm>
              <a:off x="5047850" y="2301250"/>
              <a:ext cx="972775" cy="1260800"/>
            </a:xfrm>
            <a:custGeom>
              <a:avLst/>
              <a:gdLst/>
              <a:ahLst/>
              <a:cxnLst/>
              <a:rect l="l" t="t" r="r" b="b"/>
              <a:pathLst>
                <a:path w="38911" h="50432" extrusionOk="0">
                  <a:moveTo>
                    <a:pt x="19282" y="1"/>
                  </a:moveTo>
                  <a:cubicBezTo>
                    <a:pt x="8639" y="1"/>
                    <a:pt x="1" y="8002"/>
                    <a:pt x="1" y="17856"/>
                  </a:cubicBezTo>
                  <a:cubicBezTo>
                    <a:pt x="1" y="21954"/>
                    <a:pt x="1521" y="25926"/>
                    <a:pt x="4225" y="29010"/>
                  </a:cubicBezTo>
                  <a:cubicBezTo>
                    <a:pt x="6253" y="31333"/>
                    <a:pt x="7225" y="34417"/>
                    <a:pt x="6845" y="37502"/>
                  </a:cubicBezTo>
                  <a:cubicBezTo>
                    <a:pt x="6760" y="38093"/>
                    <a:pt x="6760" y="38642"/>
                    <a:pt x="6760" y="39234"/>
                  </a:cubicBezTo>
                  <a:cubicBezTo>
                    <a:pt x="6969" y="45451"/>
                    <a:pt x="12494" y="50432"/>
                    <a:pt x="19142" y="50432"/>
                  </a:cubicBezTo>
                  <a:cubicBezTo>
                    <a:pt x="19225" y="50432"/>
                    <a:pt x="19309" y="50431"/>
                    <a:pt x="19392" y="50429"/>
                  </a:cubicBezTo>
                  <a:cubicBezTo>
                    <a:pt x="26194" y="50303"/>
                    <a:pt x="31602" y="45191"/>
                    <a:pt x="31602" y="38896"/>
                  </a:cubicBezTo>
                  <a:lnTo>
                    <a:pt x="31602" y="38177"/>
                  </a:lnTo>
                  <a:cubicBezTo>
                    <a:pt x="31391" y="34671"/>
                    <a:pt x="32447" y="31249"/>
                    <a:pt x="34644" y="28545"/>
                  </a:cubicBezTo>
                  <a:cubicBezTo>
                    <a:pt x="37601" y="24954"/>
                    <a:pt x="38911" y="20307"/>
                    <a:pt x="38362" y="15702"/>
                  </a:cubicBezTo>
                  <a:cubicBezTo>
                    <a:pt x="37305" y="7548"/>
                    <a:pt x="30292" y="1042"/>
                    <a:pt x="21462" y="112"/>
                  </a:cubicBezTo>
                  <a:cubicBezTo>
                    <a:pt x="20728" y="37"/>
                    <a:pt x="20000" y="1"/>
                    <a:pt x="19282" y="1"/>
                  </a:cubicBezTo>
                  <a:close/>
                </a:path>
              </a:pathLst>
            </a:custGeom>
            <a:solidFill>
              <a:srgbClr val="FFCB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14"/>
            <p:cNvSpPr/>
            <p:nvPr/>
          </p:nvSpPr>
          <p:spPr>
            <a:xfrm>
              <a:off x="5337925" y="2783550"/>
              <a:ext cx="382750" cy="1449125"/>
            </a:xfrm>
            <a:custGeom>
              <a:avLst/>
              <a:gdLst/>
              <a:ahLst/>
              <a:cxnLst/>
              <a:rect l="l" t="t" r="r" b="b"/>
              <a:pathLst>
                <a:path w="15310" h="57965" extrusionOk="0">
                  <a:moveTo>
                    <a:pt x="7705" y="1"/>
                  </a:moveTo>
                  <a:cubicBezTo>
                    <a:pt x="7325" y="1"/>
                    <a:pt x="6987" y="339"/>
                    <a:pt x="6987" y="719"/>
                  </a:cubicBezTo>
                  <a:lnTo>
                    <a:pt x="6987" y="11070"/>
                  </a:lnTo>
                  <a:lnTo>
                    <a:pt x="1832" y="3972"/>
                  </a:lnTo>
                  <a:cubicBezTo>
                    <a:pt x="1676" y="3743"/>
                    <a:pt x="1464" y="3648"/>
                    <a:pt x="1256" y="3648"/>
                  </a:cubicBezTo>
                  <a:cubicBezTo>
                    <a:pt x="735" y="3648"/>
                    <a:pt x="239" y="4243"/>
                    <a:pt x="692" y="4817"/>
                  </a:cubicBezTo>
                  <a:lnTo>
                    <a:pt x="6564" y="12886"/>
                  </a:lnTo>
                  <a:cubicBezTo>
                    <a:pt x="6649" y="13055"/>
                    <a:pt x="6818" y="13140"/>
                    <a:pt x="6944" y="13182"/>
                  </a:cubicBezTo>
                  <a:lnTo>
                    <a:pt x="6944" y="19012"/>
                  </a:lnTo>
                  <a:lnTo>
                    <a:pt x="1410" y="12422"/>
                  </a:lnTo>
                  <a:cubicBezTo>
                    <a:pt x="1257" y="12289"/>
                    <a:pt x="1090" y="12233"/>
                    <a:pt x="931" y="12233"/>
                  </a:cubicBezTo>
                  <a:cubicBezTo>
                    <a:pt x="428" y="12233"/>
                    <a:pt x="1" y="12795"/>
                    <a:pt x="354" y="13309"/>
                  </a:cubicBezTo>
                  <a:lnTo>
                    <a:pt x="6987" y="21251"/>
                  </a:lnTo>
                  <a:lnTo>
                    <a:pt x="6987" y="57247"/>
                  </a:lnTo>
                  <a:cubicBezTo>
                    <a:pt x="6987" y="57627"/>
                    <a:pt x="7282" y="57923"/>
                    <a:pt x="7663" y="57965"/>
                  </a:cubicBezTo>
                  <a:cubicBezTo>
                    <a:pt x="8085" y="57923"/>
                    <a:pt x="8381" y="57627"/>
                    <a:pt x="8381" y="57247"/>
                  </a:cubicBezTo>
                  <a:lnTo>
                    <a:pt x="8381" y="21251"/>
                  </a:lnTo>
                  <a:lnTo>
                    <a:pt x="15014" y="13309"/>
                  </a:lnTo>
                  <a:cubicBezTo>
                    <a:pt x="15309" y="13013"/>
                    <a:pt x="15267" y="12591"/>
                    <a:pt x="14971" y="12337"/>
                  </a:cubicBezTo>
                  <a:cubicBezTo>
                    <a:pt x="14834" y="12219"/>
                    <a:pt x="14661" y="12156"/>
                    <a:pt x="14489" y="12156"/>
                  </a:cubicBezTo>
                  <a:cubicBezTo>
                    <a:pt x="14290" y="12156"/>
                    <a:pt x="14093" y="12240"/>
                    <a:pt x="13957" y="12422"/>
                  </a:cubicBezTo>
                  <a:lnTo>
                    <a:pt x="8381" y="19012"/>
                  </a:lnTo>
                  <a:lnTo>
                    <a:pt x="8381" y="13182"/>
                  </a:lnTo>
                  <a:cubicBezTo>
                    <a:pt x="8550" y="13140"/>
                    <a:pt x="8719" y="13055"/>
                    <a:pt x="8803" y="12886"/>
                  </a:cubicBezTo>
                  <a:lnTo>
                    <a:pt x="14676" y="4817"/>
                  </a:lnTo>
                  <a:cubicBezTo>
                    <a:pt x="15129" y="4243"/>
                    <a:pt x="14632" y="3648"/>
                    <a:pt x="14111" y="3648"/>
                  </a:cubicBezTo>
                  <a:cubicBezTo>
                    <a:pt x="13903" y="3648"/>
                    <a:pt x="13692" y="3743"/>
                    <a:pt x="13535" y="3972"/>
                  </a:cubicBezTo>
                  <a:lnTo>
                    <a:pt x="8381" y="11070"/>
                  </a:lnTo>
                  <a:lnTo>
                    <a:pt x="8381" y="719"/>
                  </a:lnTo>
                  <a:cubicBezTo>
                    <a:pt x="8381" y="339"/>
                    <a:pt x="8085" y="1"/>
                    <a:pt x="7705"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14"/>
            <p:cNvSpPr/>
            <p:nvPr/>
          </p:nvSpPr>
          <p:spPr>
            <a:xfrm>
              <a:off x="5609750" y="3138575"/>
              <a:ext cx="634800" cy="822675"/>
            </a:xfrm>
            <a:custGeom>
              <a:avLst/>
              <a:gdLst/>
              <a:ahLst/>
              <a:cxnLst/>
              <a:rect l="l" t="t" r="r" b="b"/>
              <a:pathLst>
                <a:path w="25392" h="32907" extrusionOk="0">
                  <a:moveTo>
                    <a:pt x="12801" y="1"/>
                  </a:moveTo>
                  <a:cubicBezTo>
                    <a:pt x="12314" y="1"/>
                    <a:pt x="11821" y="27"/>
                    <a:pt x="11323" y="79"/>
                  </a:cubicBezTo>
                  <a:cubicBezTo>
                    <a:pt x="5577" y="713"/>
                    <a:pt x="1014" y="4980"/>
                    <a:pt x="338" y="10303"/>
                  </a:cubicBezTo>
                  <a:cubicBezTo>
                    <a:pt x="0" y="13303"/>
                    <a:pt x="845" y="16345"/>
                    <a:pt x="2789" y="18669"/>
                  </a:cubicBezTo>
                  <a:cubicBezTo>
                    <a:pt x="4225" y="20443"/>
                    <a:pt x="4943" y="22682"/>
                    <a:pt x="4817" y="24964"/>
                  </a:cubicBezTo>
                  <a:lnTo>
                    <a:pt x="4817" y="25428"/>
                  </a:lnTo>
                  <a:cubicBezTo>
                    <a:pt x="4817" y="29526"/>
                    <a:pt x="8365" y="32864"/>
                    <a:pt x="12802" y="32906"/>
                  </a:cubicBezTo>
                  <a:cubicBezTo>
                    <a:pt x="12830" y="32906"/>
                    <a:pt x="12858" y="32907"/>
                    <a:pt x="12886" y="32907"/>
                  </a:cubicBezTo>
                  <a:cubicBezTo>
                    <a:pt x="17243" y="32907"/>
                    <a:pt x="20914" y="29669"/>
                    <a:pt x="20998" y="25555"/>
                  </a:cubicBezTo>
                  <a:cubicBezTo>
                    <a:pt x="21040" y="25217"/>
                    <a:pt x="20998" y="24837"/>
                    <a:pt x="20955" y="24457"/>
                  </a:cubicBezTo>
                  <a:cubicBezTo>
                    <a:pt x="20702" y="22429"/>
                    <a:pt x="21336" y="20443"/>
                    <a:pt x="22688" y="18922"/>
                  </a:cubicBezTo>
                  <a:cubicBezTo>
                    <a:pt x="24420" y="16894"/>
                    <a:pt x="25391" y="14275"/>
                    <a:pt x="25391" y="11613"/>
                  </a:cubicBezTo>
                  <a:cubicBezTo>
                    <a:pt x="25352" y="5180"/>
                    <a:pt x="19709" y="1"/>
                    <a:pt x="12801" y="1"/>
                  </a:cubicBezTo>
                  <a:close/>
                </a:path>
              </a:pathLst>
            </a:custGeom>
            <a:solidFill>
              <a:srgbClr val="FFE4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14"/>
            <p:cNvSpPr/>
            <p:nvPr/>
          </p:nvSpPr>
          <p:spPr>
            <a:xfrm>
              <a:off x="5807250" y="3453975"/>
              <a:ext cx="259150" cy="776600"/>
            </a:xfrm>
            <a:custGeom>
              <a:avLst/>
              <a:gdLst/>
              <a:ahLst/>
              <a:cxnLst/>
              <a:rect l="l" t="t" r="r" b="b"/>
              <a:pathLst>
                <a:path w="10366" h="31064" extrusionOk="0">
                  <a:moveTo>
                    <a:pt x="4902" y="1"/>
                  </a:moveTo>
                  <a:cubicBezTo>
                    <a:pt x="4542" y="1"/>
                    <a:pt x="4183" y="243"/>
                    <a:pt x="4226" y="729"/>
                  </a:cubicBezTo>
                  <a:lnTo>
                    <a:pt x="4226" y="6855"/>
                  </a:lnTo>
                  <a:lnTo>
                    <a:pt x="1226" y="2757"/>
                  </a:lnTo>
                  <a:cubicBezTo>
                    <a:pt x="1100" y="2582"/>
                    <a:pt x="900" y="2480"/>
                    <a:pt x="697" y="2480"/>
                  </a:cubicBezTo>
                  <a:cubicBezTo>
                    <a:pt x="557" y="2480"/>
                    <a:pt x="417" y="2528"/>
                    <a:pt x="296" y="2630"/>
                  </a:cubicBezTo>
                  <a:cubicBezTo>
                    <a:pt x="43" y="2842"/>
                    <a:pt x="1" y="3264"/>
                    <a:pt x="212" y="3518"/>
                  </a:cubicBezTo>
                  <a:lnTo>
                    <a:pt x="4057" y="8799"/>
                  </a:lnTo>
                  <a:cubicBezTo>
                    <a:pt x="4141" y="8883"/>
                    <a:pt x="4226" y="8968"/>
                    <a:pt x="4310" y="9010"/>
                  </a:cubicBezTo>
                  <a:lnTo>
                    <a:pt x="4395" y="30430"/>
                  </a:lnTo>
                  <a:cubicBezTo>
                    <a:pt x="4437" y="30852"/>
                    <a:pt x="4754" y="31063"/>
                    <a:pt x="5071" y="31063"/>
                  </a:cubicBezTo>
                  <a:cubicBezTo>
                    <a:pt x="5387" y="31063"/>
                    <a:pt x="5704" y="30852"/>
                    <a:pt x="5746" y="30430"/>
                  </a:cubicBezTo>
                  <a:lnTo>
                    <a:pt x="5662" y="14206"/>
                  </a:lnTo>
                  <a:lnTo>
                    <a:pt x="9929" y="9094"/>
                  </a:lnTo>
                  <a:cubicBezTo>
                    <a:pt x="10366" y="8564"/>
                    <a:pt x="9904" y="7941"/>
                    <a:pt x="9394" y="7941"/>
                  </a:cubicBezTo>
                  <a:cubicBezTo>
                    <a:pt x="9214" y="7941"/>
                    <a:pt x="9027" y="8019"/>
                    <a:pt x="8873" y="8207"/>
                  </a:cubicBezTo>
                  <a:lnTo>
                    <a:pt x="5662" y="12094"/>
                  </a:lnTo>
                  <a:lnTo>
                    <a:pt x="5577" y="729"/>
                  </a:lnTo>
                  <a:cubicBezTo>
                    <a:pt x="5620" y="243"/>
                    <a:pt x="5261" y="1"/>
                    <a:pt x="4902"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14"/>
            <p:cNvSpPr/>
            <p:nvPr/>
          </p:nvSpPr>
          <p:spPr>
            <a:xfrm>
              <a:off x="1597250" y="2968200"/>
              <a:ext cx="722475" cy="934975"/>
            </a:xfrm>
            <a:custGeom>
              <a:avLst/>
              <a:gdLst/>
              <a:ahLst/>
              <a:cxnLst/>
              <a:rect l="l" t="t" r="r" b="b"/>
              <a:pathLst>
                <a:path w="28899" h="37399" extrusionOk="0">
                  <a:moveTo>
                    <a:pt x="14304" y="0"/>
                  </a:moveTo>
                  <a:cubicBezTo>
                    <a:pt x="6444" y="0"/>
                    <a:pt x="40" y="5896"/>
                    <a:pt x="1" y="13189"/>
                  </a:cubicBezTo>
                  <a:cubicBezTo>
                    <a:pt x="1" y="16231"/>
                    <a:pt x="1099" y="19189"/>
                    <a:pt x="3085" y="21470"/>
                  </a:cubicBezTo>
                  <a:cubicBezTo>
                    <a:pt x="4606" y="23202"/>
                    <a:pt x="5324" y="25484"/>
                    <a:pt x="5028" y="27765"/>
                  </a:cubicBezTo>
                  <a:cubicBezTo>
                    <a:pt x="4986" y="28187"/>
                    <a:pt x="4944" y="28610"/>
                    <a:pt x="4986" y="29032"/>
                  </a:cubicBezTo>
                  <a:cubicBezTo>
                    <a:pt x="5070" y="33670"/>
                    <a:pt x="9202" y="37399"/>
                    <a:pt x="14157" y="37399"/>
                  </a:cubicBezTo>
                  <a:cubicBezTo>
                    <a:pt x="14212" y="37399"/>
                    <a:pt x="14267" y="37398"/>
                    <a:pt x="14323" y="37398"/>
                  </a:cubicBezTo>
                  <a:cubicBezTo>
                    <a:pt x="19350" y="37313"/>
                    <a:pt x="23406" y="33553"/>
                    <a:pt x="23406" y="28863"/>
                  </a:cubicBezTo>
                  <a:lnTo>
                    <a:pt x="23406" y="28356"/>
                  </a:lnTo>
                  <a:cubicBezTo>
                    <a:pt x="23237" y="25779"/>
                    <a:pt x="24082" y="23202"/>
                    <a:pt x="25687" y="21217"/>
                  </a:cubicBezTo>
                  <a:cubicBezTo>
                    <a:pt x="27884" y="18555"/>
                    <a:pt x="28898" y="15133"/>
                    <a:pt x="28476" y="11711"/>
                  </a:cubicBezTo>
                  <a:cubicBezTo>
                    <a:pt x="27758" y="5627"/>
                    <a:pt x="22519" y="769"/>
                    <a:pt x="16013" y="93"/>
                  </a:cubicBezTo>
                  <a:cubicBezTo>
                    <a:pt x="15437" y="30"/>
                    <a:pt x="14867" y="0"/>
                    <a:pt x="14304" y="0"/>
                  </a:cubicBezTo>
                  <a:close/>
                </a:path>
              </a:pathLst>
            </a:custGeom>
            <a:solidFill>
              <a:srgbClr val="FCD9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14"/>
            <p:cNvSpPr/>
            <p:nvPr/>
          </p:nvSpPr>
          <p:spPr>
            <a:xfrm>
              <a:off x="1799450" y="3325900"/>
              <a:ext cx="296350" cy="885925"/>
            </a:xfrm>
            <a:custGeom>
              <a:avLst/>
              <a:gdLst/>
              <a:ahLst/>
              <a:cxnLst/>
              <a:rect l="l" t="t" r="r" b="b"/>
              <a:pathLst>
                <a:path w="11854" h="35437" extrusionOk="0">
                  <a:moveTo>
                    <a:pt x="6251" y="1"/>
                  </a:moveTo>
                  <a:cubicBezTo>
                    <a:pt x="5844" y="1"/>
                    <a:pt x="5432" y="276"/>
                    <a:pt x="5474" y="825"/>
                  </a:cubicBezTo>
                  <a:lnTo>
                    <a:pt x="5432" y="13753"/>
                  </a:lnTo>
                  <a:lnTo>
                    <a:pt x="1714" y="9317"/>
                  </a:lnTo>
                  <a:cubicBezTo>
                    <a:pt x="1549" y="9096"/>
                    <a:pt x="1341" y="9005"/>
                    <a:pt x="1136" y="9005"/>
                  </a:cubicBezTo>
                  <a:cubicBezTo>
                    <a:pt x="555" y="9005"/>
                    <a:pt x="0" y="9737"/>
                    <a:pt x="531" y="10331"/>
                  </a:cubicBezTo>
                  <a:lnTo>
                    <a:pt x="5390" y="16119"/>
                  </a:lnTo>
                  <a:lnTo>
                    <a:pt x="5305" y="34581"/>
                  </a:lnTo>
                  <a:cubicBezTo>
                    <a:pt x="5263" y="35151"/>
                    <a:pt x="5664" y="35436"/>
                    <a:pt x="6066" y="35436"/>
                  </a:cubicBezTo>
                  <a:cubicBezTo>
                    <a:pt x="6467" y="35436"/>
                    <a:pt x="6868" y="35151"/>
                    <a:pt x="6826" y="34581"/>
                  </a:cubicBezTo>
                  <a:lnTo>
                    <a:pt x="6953" y="10246"/>
                  </a:lnTo>
                  <a:cubicBezTo>
                    <a:pt x="7037" y="10162"/>
                    <a:pt x="7164" y="10119"/>
                    <a:pt x="7206" y="9993"/>
                  </a:cubicBezTo>
                  <a:lnTo>
                    <a:pt x="11600" y="4036"/>
                  </a:lnTo>
                  <a:cubicBezTo>
                    <a:pt x="11854" y="3698"/>
                    <a:pt x="11811" y="3191"/>
                    <a:pt x="11473" y="2979"/>
                  </a:cubicBezTo>
                  <a:cubicBezTo>
                    <a:pt x="11336" y="2877"/>
                    <a:pt x="11178" y="2829"/>
                    <a:pt x="11022" y="2829"/>
                  </a:cubicBezTo>
                  <a:cubicBezTo>
                    <a:pt x="10793" y="2829"/>
                    <a:pt x="10568" y="2931"/>
                    <a:pt x="10417" y="3106"/>
                  </a:cubicBezTo>
                  <a:lnTo>
                    <a:pt x="6995" y="7796"/>
                  </a:lnTo>
                  <a:lnTo>
                    <a:pt x="6995" y="825"/>
                  </a:lnTo>
                  <a:cubicBezTo>
                    <a:pt x="7059" y="276"/>
                    <a:pt x="6657" y="1"/>
                    <a:pt x="6251"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14"/>
            <p:cNvSpPr/>
            <p:nvPr/>
          </p:nvSpPr>
          <p:spPr>
            <a:xfrm>
              <a:off x="2106350" y="2477950"/>
              <a:ext cx="872425" cy="1131600"/>
            </a:xfrm>
            <a:custGeom>
              <a:avLst/>
              <a:gdLst/>
              <a:ahLst/>
              <a:cxnLst/>
              <a:rect l="l" t="t" r="r" b="b"/>
              <a:pathLst>
                <a:path w="34897" h="45264" extrusionOk="0">
                  <a:moveTo>
                    <a:pt x="17276" y="0"/>
                  </a:moveTo>
                  <a:cubicBezTo>
                    <a:pt x="7751" y="0"/>
                    <a:pt x="0" y="7161"/>
                    <a:pt x="0" y="16027"/>
                  </a:cubicBezTo>
                  <a:cubicBezTo>
                    <a:pt x="0" y="19703"/>
                    <a:pt x="1310" y="23294"/>
                    <a:pt x="3760" y="26082"/>
                  </a:cubicBezTo>
                  <a:cubicBezTo>
                    <a:pt x="5619" y="28152"/>
                    <a:pt x="6464" y="30898"/>
                    <a:pt x="6168" y="33687"/>
                  </a:cubicBezTo>
                  <a:cubicBezTo>
                    <a:pt x="6084" y="34194"/>
                    <a:pt x="6084" y="34701"/>
                    <a:pt x="6084" y="35208"/>
                  </a:cubicBezTo>
                  <a:cubicBezTo>
                    <a:pt x="6251" y="40775"/>
                    <a:pt x="11271" y="45264"/>
                    <a:pt x="17281" y="45264"/>
                  </a:cubicBezTo>
                  <a:cubicBezTo>
                    <a:pt x="17337" y="45264"/>
                    <a:pt x="17393" y="45263"/>
                    <a:pt x="17449" y="45263"/>
                  </a:cubicBezTo>
                  <a:cubicBezTo>
                    <a:pt x="23490" y="45136"/>
                    <a:pt x="28391" y="40573"/>
                    <a:pt x="28391" y="34912"/>
                  </a:cubicBezTo>
                  <a:lnTo>
                    <a:pt x="28391" y="34236"/>
                  </a:lnTo>
                  <a:cubicBezTo>
                    <a:pt x="28180" y="31109"/>
                    <a:pt x="29151" y="28025"/>
                    <a:pt x="31095" y="25617"/>
                  </a:cubicBezTo>
                  <a:cubicBezTo>
                    <a:pt x="33714" y="22364"/>
                    <a:pt x="34897" y="18224"/>
                    <a:pt x="34390" y="14084"/>
                  </a:cubicBezTo>
                  <a:cubicBezTo>
                    <a:pt x="33460" y="6775"/>
                    <a:pt x="27166" y="944"/>
                    <a:pt x="19223" y="99"/>
                  </a:cubicBezTo>
                  <a:cubicBezTo>
                    <a:pt x="18567" y="33"/>
                    <a:pt x="17917" y="0"/>
                    <a:pt x="17276" y="0"/>
                  </a:cubicBezTo>
                  <a:close/>
                </a:path>
              </a:pathLst>
            </a:custGeom>
            <a:solidFill>
              <a:srgbClr val="74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14"/>
            <p:cNvSpPr/>
            <p:nvPr/>
          </p:nvSpPr>
          <p:spPr>
            <a:xfrm>
              <a:off x="2366600" y="2911350"/>
              <a:ext cx="343900" cy="1299150"/>
            </a:xfrm>
            <a:custGeom>
              <a:avLst/>
              <a:gdLst/>
              <a:ahLst/>
              <a:cxnLst/>
              <a:rect l="l" t="t" r="r" b="b"/>
              <a:pathLst>
                <a:path w="13756" h="51966" extrusionOk="0">
                  <a:moveTo>
                    <a:pt x="6954" y="1"/>
                  </a:moveTo>
                  <a:cubicBezTo>
                    <a:pt x="6574" y="1"/>
                    <a:pt x="6320" y="296"/>
                    <a:pt x="6320" y="634"/>
                  </a:cubicBezTo>
                  <a:lnTo>
                    <a:pt x="6320" y="9887"/>
                  </a:lnTo>
                  <a:lnTo>
                    <a:pt x="1673" y="3549"/>
                  </a:lnTo>
                  <a:cubicBezTo>
                    <a:pt x="1543" y="3336"/>
                    <a:pt x="1360" y="3249"/>
                    <a:pt x="1176" y="3249"/>
                  </a:cubicBezTo>
                  <a:cubicBezTo>
                    <a:pt x="705" y="3249"/>
                    <a:pt x="233" y="3823"/>
                    <a:pt x="659" y="4310"/>
                  </a:cubicBezTo>
                  <a:lnTo>
                    <a:pt x="5940" y="11577"/>
                  </a:lnTo>
                  <a:cubicBezTo>
                    <a:pt x="6025" y="11703"/>
                    <a:pt x="6151" y="11788"/>
                    <a:pt x="6320" y="11830"/>
                  </a:cubicBezTo>
                  <a:lnTo>
                    <a:pt x="6320" y="17069"/>
                  </a:lnTo>
                  <a:lnTo>
                    <a:pt x="1293" y="11112"/>
                  </a:lnTo>
                  <a:cubicBezTo>
                    <a:pt x="1160" y="10979"/>
                    <a:pt x="1010" y="10923"/>
                    <a:pt x="865" y="10923"/>
                  </a:cubicBezTo>
                  <a:cubicBezTo>
                    <a:pt x="409" y="10923"/>
                    <a:pt x="1" y="11476"/>
                    <a:pt x="321" y="11957"/>
                  </a:cubicBezTo>
                  <a:lnTo>
                    <a:pt x="6320" y="19012"/>
                  </a:lnTo>
                  <a:lnTo>
                    <a:pt x="6320" y="51332"/>
                  </a:lnTo>
                  <a:cubicBezTo>
                    <a:pt x="6278" y="51670"/>
                    <a:pt x="6574" y="51966"/>
                    <a:pt x="6954" y="51966"/>
                  </a:cubicBezTo>
                  <a:cubicBezTo>
                    <a:pt x="7292" y="51966"/>
                    <a:pt x="7546" y="51670"/>
                    <a:pt x="7546" y="51332"/>
                  </a:cubicBezTo>
                  <a:lnTo>
                    <a:pt x="7546" y="19012"/>
                  </a:lnTo>
                  <a:lnTo>
                    <a:pt x="13545" y="11915"/>
                  </a:lnTo>
                  <a:cubicBezTo>
                    <a:pt x="13756" y="11661"/>
                    <a:pt x="13714" y="11281"/>
                    <a:pt x="13460" y="11027"/>
                  </a:cubicBezTo>
                  <a:cubicBezTo>
                    <a:pt x="13351" y="10936"/>
                    <a:pt x="13210" y="10892"/>
                    <a:pt x="13068" y="10892"/>
                  </a:cubicBezTo>
                  <a:cubicBezTo>
                    <a:pt x="12881" y="10892"/>
                    <a:pt x="12693" y="10968"/>
                    <a:pt x="12573" y="11112"/>
                  </a:cubicBezTo>
                  <a:lnTo>
                    <a:pt x="7588" y="17069"/>
                  </a:lnTo>
                  <a:lnTo>
                    <a:pt x="7588" y="11788"/>
                  </a:lnTo>
                  <a:cubicBezTo>
                    <a:pt x="7715" y="11788"/>
                    <a:pt x="7841" y="11703"/>
                    <a:pt x="7926" y="11577"/>
                  </a:cubicBezTo>
                  <a:lnTo>
                    <a:pt x="13207" y="4310"/>
                  </a:lnTo>
                  <a:cubicBezTo>
                    <a:pt x="13515" y="3816"/>
                    <a:pt x="13103" y="3323"/>
                    <a:pt x="12660" y="3323"/>
                  </a:cubicBezTo>
                  <a:cubicBezTo>
                    <a:pt x="12497" y="3323"/>
                    <a:pt x="12330" y="3390"/>
                    <a:pt x="12193" y="3549"/>
                  </a:cubicBezTo>
                  <a:lnTo>
                    <a:pt x="7588" y="9887"/>
                  </a:lnTo>
                  <a:lnTo>
                    <a:pt x="7588" y="634"/>
                  </a:lnTo>
                  <a:cubicBezTo>
                    <a:pt x="7588" y="296"/>
                    <a:pt x="7292" y="1"/>
                    <a:pt x="6954"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14"/>
            <p:cNvSpPr/>
            <p:nvPr/>
          </p:nvSpPr>
          <p:spPr>
            <a:xfrm>
              <a:off x="2544675" y="2731800"/>
              <a:ext cx="1665625" cy="560875"/>
            </a:xfrm>
            <a:custGeom>
              <a:avLst/>
              <a:gdLst/>
              <a:ahLst/>
              <a:cxnLst/>
              <a:rect l="l" t="t" r="r" b="b"/>
              <a:pathLst>
                <a:path w="66625" h="22435" extrusionOk="0">
                  <a:moveTo>
                    <a:pt x="21462" y="0"/>
                  </a:moveTo>
                  <a:lnTo>
                    <a:pt x="0" y="22434"/>
                  </a:lnTo>
                  <a:lnTo>
                    <a:pt x="44825" y="22434"/>
                  </a:lnTo>
                  <a:lnTo>
                    <a:pt x="66625" y="0"/>
                  </a:lnTo>
                  <a:close/>
                </a:path>
              </a:pathLst>
            </a:custGeom>
            <a:solidFill>
              <a:srgbClr val="FFCB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14"/>
            <p:cNvSpPr/>
            <p:nvPr/>
          </p:nvSpPr>
          <p:spPr>
            <a:xfrm>
              <a:off x="3665300" y="2729675"/>
              <a:ext cx="1143875" cy="659100"/>
            </a:xfrm>
            <a:custGeom>
              <a:avLst/>
              <a:gdLst/>
              <a:ahLst/>
              <a:cxnLst/>
              <a:rect l="l" t="t" r="r" b="b"/>
              <a:pathLst>
                <a:path w="45755" h="26364" extrusionOk="0">
                  <a:moveTo>
                    <a:pt x="21927" y="1"/>
                  </a:moveTo>
                  <a:lnTo>
                    <a:pt x="21800" y="85"/>
                  </a:lnTo>
                  <a:lnTo>
                    <a:pt x="0" y="22519"/>
                  </a:lnTo>
                  <a:lnTo>
                    <a:pt x="3845" y="26364"/>
                  </a:lnTo>
                  <a:lnTo>
                    <a:pt x="23617" y="7437"/>
                  </a:lnTo>
                  <a:lnTo>
                    <a:pt x="42501" y="26364"/>
                  </a:lnTo>
                  <a:lnTo>
                    <a:pt x="45755" y="23111"/>
                  </a:lnTo>
                  <a:lnTo>
                    <a:pt x="21927" y="1"/>
                  </a:lnTo>
                  <a:close/>
                </a:path>
              </a:pathLst>
            </a:custGeom>
            <a:solidFill>
              <a:srgbClr val="F9BF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14"/>
            <p:cNvSpPr/>
            <p:nvPr/>
          </p:nvSpPr>
          <p:spPr>
            <a:xfrm>
              <a:off x="2532000" y="3292650"/>
              <a:ext cx="1229425" cy="96125"/>
            </a:xfrm>
            <a:custGeom>
              <a:avLst/>
              <a:gdLst/>
              <a:ahLst/>
              <a:cxnLst/>
              <a:rect l="l" t="t" r="r" b="b"/>
              <a:pathLst>
                <a:path w="49177" h="3845" extrusionOk="0">
                  <a:moveTo>
                    <a:pt x="0" y="0"/>
                  </a:moveTo>
                  <a:lnTo>
                    <a:pt x="3338" y="3845"/>
                  </a:lnTo>
                  <a:lnTo>
                    <a:pt x="49177" y="3845"/>
                  </a:lnTo>
                  <a:lnTo>
                    <a:pt x="45332" y="0"/>
                  </a:lnTo>
                  <a:close/>
                </a:path>
              </a:pathLst>
            </a:custGeom>
            <a:solidFill>
              <a:srgbClr val="EDB2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14"/>
            <p:cNvSpPr/>
            <p:nvPr/>
          </p:nvSpPr>
          <p:spPr>
            <a:xfrm>
              <a:off x="3755075" y="2911350"/>
              <a:ext cx="960100" cy="1234725"/>
            </a:xfrm>
            <a:custGeom>
              <a:avLst/>
              <a:gdLst/>
              <a:ahLst/>
              <a:cxnLst/>
              <a:rect l="l" t="t" r="r" b="b"/>
              <a:pathLst>
                <a:path w="38404" h="49389" extrusionOk="0">
                  <a:moveTo>
                    <a:pt x="19857" y="1"/>
                  </a:moveTo>
                  <a:lnTo>
                    <a:pt x="254" y="18590"/>
                  </a:lnTo>
                  <a:lnTo>
                    <a:pt x="0" y="19054"/>
                  </a:lnTo>
                  <a:lnTo>
                    <a:pt x="0" y="49389"/>
                  </a:lnTo>
                  <a:lnTo>
                    <a:pt x="38403" y="49135"/>
                  </a:lnTo>
                  <a:lnTo>
                    <a:pt x="38403" y="18843"/>
                  </a:lnTo>
                  <a:lnTo>
                    <a:pt x="38403" y="18590"/>
                  </a:lnTo>
                  <a:lnTo>
                    <a:pt x="19857" y="1"/>
                  </a:lnTo>
                  <a:close/>
                </a:path>
              </a:pathLst>
            </a:custGeom>
            <a:solidFill>
              <a:srgbClr val="FFE4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14"/>
            <p:cNvSpPr/>
            <p:nvPr/>
          </p:nvSpPr>
          <p:spPr>
            <a:xfrm>
              <a:off x="4044475" y="3537675"/>
              <a:ext cx="219700" cy="137325"/>
            </a:xfrm>
            <a:custGeom>
              <a:avLst/>
              <a:gdLst/>
              <a:ahLst/>
              <a:cxnLst/>
              <a:rect l="l" t="t" r="r" b="b"/>
              <a:pathLst>
                <a:path w="8788" h="5493" extrusionOk="0">
                  <a:moveTo>
                    <a:pt x="803" y="1"/>
                  </a:moveTo>
                  <a:cubicBezTo>
                    <a:pt x="338" y="1"/>
                    <a:pt x="0" y="339"/>
                    <a:pt x="0" y="803"/>
                  </a:cubicBezTo>
                  <a:lnTo>
                    <a:pt x="0" y="5493"/>
                  </a:lnTo>
                  <a:lnTo>
                    <a:pt x="8788" y="5493"/>
                  </a:lnTo>
                  <a:lnTo>
                    <a:pt x="8788" y="1"/>
                  </a:ln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14"/>
            <p:cNvSpPr/>
            <p:nvPr/>
          </p:nvSpPr>
          <p:spPr>
            <a:xfrm>
              <a:off x="4044475" y="3729900"/>
              <a:ext cx="219700" cy="146850"/>
            </a:xfrm>
            <a:custGeom>
              <a:avLst/>
              <a:gdLst/>
              <a:ahLst/>
              <a:cxnLst/>
              <a:rect l="l" t="t" r="r" b="b"/>
              <a:pathLst>
                <a:path w="8788" h="5874" extrusionOk="0">
                  <a:moveTo>
                    <a:pt x="0" y="1"/>
                  </a:moveTo>
                  <a:lnTo>
                    <a:pt x="0" y="5028"/>
                  </a:lnTo>
                  <a:cubicBezTo>
                    <a:pt x="0" y="5493"/>
                    <a:pt x="338" y="5831"/>
                    <a:pt x="803" y="5873"/>
                  </a:cubicBezTo>
                  <a:lnTo>
                    <a:pt x="8788" y="5873"/>
                  </a:lnTo>
                  <a:lnTo>
                    <a:pt x="8788" y="1"/>
                  </a:ln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14"/>
            <p:cNvSpPr/>
            <p:nvPr/>
          </p:nvSpPr>
          <p:spPr>
            <a:xfrm>
              <a:off x="4319075" y="3537675"/>
              <a:ext cx="202825" cy="137325"/>
            </a:xfrm>
            <a:custGeom>
              <a:avLst/>
              <a:gdLst/>
              <a:ahLst/>
              <a:cxnLst/>
              <a:rect l="l" t="t" r="r" b="b"/>
              <a:pathLst>
                <a:path w="8113" h="5493" extrusionOk="0">
                  <a:moveTo>
                    <a:pt x="0" y="1"/>
                  </a:moveTo>
                  <a:lnTo>
                    <a:pt x="0" y="5493"/>
                  </a:lnTo>
                  <a:lnTo>
                    <a:pt x="8112" y="5493"/>
                  </a:lnTo>
                  <a:lnTo>
                    <a:pt x="8112" y="803"/>
                  </a:lnTo>
                  <a:cubicBezTo>
                    <a:pt x="8112" y="339"/>
                    <a:pt x="7732" y="1"/>
                    <a:pt x="7267"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14"/>
            <p:cNvSpPr/>
            <p:nvPr/>
          </p:nvSpPr>
          <p:spPr>
            <a:xfrm>
              <a:off x="4319075" y="3729900"/>
              <a:ext cx="202825" cy="145800"/>
            </a:xfrm>
            <a:custGeom>
              <a:avLst/>
              <a:gdLst/>
              <a:ahLst/>
              <a:cxnLst/>
              <a:rect l="l" t="t" r="r" b="b"/>
              <a:pathLst>
                <a:path w="8113" h="5832" extrusionOk="0">
                  <a:moveTo>
                    <a:pt x="0" y="1"/>
                  </a:moveTo>
                  <a:lnTo>
                    <a:pt x="0" y="5831"/>
                  </a:lnTo>
                  <a:lnTo>
                    <a:pt x="7267" y="5831"/>
                  </a:lnTo>
                  <a:cubicBezTo>
                    <a:pt x="7732" y="5831"/>
                    <a:pt x="8112" y="5493"/>
                    <a:pt x="8112" y="5028"/>
                  </a:cubicBezTo>
                  <a:lnTo>
                    <a:pt x="8112" y="1"/>
                  </a:ln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14"/>
            <p:cNvSpPr/>
            <p:nvPr/>
          </p:nvSpPr>
          <p:spPr>
            <a:xfrm>
              <a:off x="2621775" y="3382425"/>
              <a:ext cx="1133325" cy="763650"/>
            </a:xfrm>
            <a:custGeom>
              <a:avLst/>
              <a:gdLst/>
              <a:ahLst/>
              <a:cxnLst/>
              <a:rect l="l" t="t" r="r" b="b"/>
              <a:pathLst>
                <a:path w="45333" h="30546" extrusionOk="0">
                  <a:moveTo>
                    <a:pt x="0" y="0"/>
                  </a:moveTo>
                  <a:lnTo>
                    <a:pt x="0" y="30546"/>
                  </a:lnTo>
                  <a:lnTo>
                    <a:pt x="45332" y="30546"/>
                  </a:lnTo>
                  <a:lnTo>
                    <a:pt x="45332" y="0"/>
                  </a:lnTo>
                  <a:close/>
                </a:path>
              </a:pathLst>
            </a:custGeom>
            <a:solidFill>
              <a:srgbClr val="FCD97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14"/>
            <p:cNvSpPr/>
            <p:nvPr/>
          </p:nvSpPr>
          <p:spPr>
            <a:xfrm>
              <a:off x="3064300" y="3662300"/>
              <a:ext cx="227125" cy="477450"/>
            </a:xfrm>
            <a:custGeom>
              <a:avLst/>
              <a:gdLst/>
              <a:ahLst/>
              <a:cxnLst/>
              <a:rect l="l" t="t" r="r" b="b"/>
              <a:pathLst>
                <a:path w="9085" h="19098" extrusionOk="0">
                  <a:moveTo>
                    <a:pt x="1015" y="1"/>
                  </a:moveTo>
                  <a:cubicBezTo>
                    <a:pt x="466" y="1"/>
                    <a:pt x="1" y="466"/>
                    <a:pt x="1" y="1015"/>
                  </a:cubicBezTo>
                  <a:lnTo>
                    <a:pt x="1" y="19097"/>
                  </a:lnTo>
                  <a:lnTo>
                    <a:pt x="9084" y="19097"/>
                  </a:lnTo>
                  <a:lnTo>
                    <a:pt x="9084" y="1015"/>
                  </a:lnTo>
                  <a:cubicBezTo>
                    <a:pt x="9084" y="466"/>
                    <a:pt x="8620" y="1"/>
                    <a:pt x="8070"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14"/>
            <p:cNvSpPr/>
            <p:nvPr/>
          </p:nvSpPr>
          <p:spPr>
            <a:xfrm>
              <a:off x="3518475" y="3665475"/>
              <a:ext cx="96150" cy="79250"/>
            </a:xfrm>
            <a:custGeom>
              <a:avLst/>
              <a:gdLst/>
              <a:ahLst/>
              <a:cxnLst/>
              <a:rect l="l" t="t" r="r" b="b"/>
              <a:pathLst>
                <a:path w="3846" h="3170" extrusionOk="0">
                  <a:moveTo>
                    <a:pt x="1" y="1"/>
                  </a:moveTo>
                  <a:lnTo>
                    <a:pt x="1" y="3169"/>
                  </a:lnTo>
                  <a:lnTo>
                    <a:pt x="3845" y="3127"/>
                  </a:lnTo>
                  <a:lnTo>
                    <a:pt x="3845" y="381"/>
                  </a:lnTo>
                  <a:cubicBezTo>
                    <a:pt x="3845" y="170"/>
                    <a:pt x="3718" y="1"/>
                    <a:pt x="3507"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14"/>
            <p:cNvSpPr/>
            <p:nvPr/>
          </p:nvSpPr>
          <p:spPr>
            <a:xfrm>
              <a:off x="3400175" y="3665475"/>
              <a:ext cx="97200" cy="78200"/>
            </a:xfrm>
            <a:custGeom>
              <a:avLst/>
              <a:gdLst/>
              <a:ahLst/>
              <a:cxnLst/>
              <a:rect l="l" t="t" r="r" b="b"/>
              <a:pathLst>
                <a:path w="3888" h="3128" extrusionOk="0">
                  <a:moveTo>
                    <a:pt x="381" y="1"/>
                  </a:moveTo>
                  <a:cubicBezTo>
                    <a:pt x="170" y="1"/>
                    <a:pt x="1" y="170"/>
                    <a:pt x="1" y="339"/>
                  </a:cubicBezTo>
                  <a:lnTo>
                    <a:pt x="1" y="3127"/>
                  </a:lnTo>
                  <a:lnTo>
                    <a:pt x="3888" y="3127"/>
                  </a:lnTo>
                  <a:lnTo>
                    <a:pt x="3888" y="1"/>
                  </a:ln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14"/>
            <p:cNvSpPr/>
            <p:nvPr/>
          </p:nvSpPr>
          <p:spPr>
            <a:xfrm>
              <a:off x="3400175" y="3764775"/>
              <a:ext cx="97200" cy="79225"/>
            </a:xfrm>
            <a:custGeom>
              <a:avLst/>
              <a:gdLst/>
              <a:ahLst/>
              <a:cxnLst/>
              <a:rect l="l" t="t" r="r" b="b"/>
              <a:pathLst>
                <a:path w="3888" h="3169" extrusionOk="0">
                  <a:moveTo>
                    <a:pt x="3888" y="0"/>
                  </a:moveTo>
                  <a:lnTo>
                    <a:pt x="1" y="42"/>
                  </a:lnTo>
                  <a:lnTo>
                    <a:pt x="1" y="2831"/>
                  </a:lnTo>
                  <a:cubicBezTo>
                    <a:pt x="1" y="3000"/>
                    <a:pt x="170" y="3169"/>
                    <a:pt x="381" y="3169"/>
                  </a:cubicBezTo>
                  <a:lnTo>
                    <a:pt x="3888" y="3169"/>
                  </a:lnTo>
                  <a:lnTo>
                    <a:pt x="3888" y="0"/>
                  </a:ln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14"/>
            <p:cNvSpPr/>
            <p:nvPr/>
          </p:nvSpPr>
          <p:spPr>
            <a:xfrm>
              <a:off x="3518475" y="3765825"/>
              <a:ext cx="96150" cy="78175"/>
            </a:xfrm>
            <a:custGeom>
              <a:avLst/>
              <a:gdLst/>
              <a:ahLst/>
              <a:cxnLst/>
              <a:rect l="l" t="t" r="r" b="b"/>
              <a:pathLst>
                <a:path w="3846" h="3127" extrusionOk="0">
                  <a:moveTo>
                    <a:pt x="1" y="0"/>
                  </a:moveTo>
                  <a:lnTo>
                    <a:pt x="1" y="3127"/>
                  </a:lnTo>
                  <a:lnTo>
                    <a:pt x="3507" y="3127"/>
                  </a:lnTo>
                  <a:cubicBezTo>
                    <a:pt x="3718" y="3127"/>
                    <a:pt x="3845" y="2958"/>
                    <a:pt x="3845" y="2789"/>
                  </a:cubicBezTo>
                  <a:lnTo>
                    <a:pt x="3845" y="0"/>
                  </a:ln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14"/>
            <p:cNvSpPr/>
            <p:nvPr/>
          </p:nvSpPr>
          <p:spPr>
            <a:xfrm>
              <a:off x="2857300" y="3665475"/>
              <a:ext cx="97200" cy="79250"/>
            </a:xfrm>
            <a:custGeom>
              <a:avLst/>
              <a:gdLst/>
              <a:ahLst/>
              <a:cxnLst/>
              <a:rect l="l" t="t" r="r" b="b"/>
              <a:pathLst>
                <a:path w="3888" h="3170" extrusionOk="0">
                  <a:moveTo>
                    <a:pt x="0" y="1"/>
                  </a:moveTo>
                  <a:lnTo>
                    <a:pt x="0" y="3169"/>
                  </a:lnTo>
                  <a:lnTo>
                    <a:pt x="3887" y="3127"/>
                  </a:lnTo>
                  <a:lnTo>
                    <a:pt x="3887" y="381"/>
                  </a:lnTo>
                  <a:cubicBezTo>
                    <a:pt x="3845" y="170"/>
                    <a:pt x="3718" y="1"/>
                    <a:pt x="3507"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14"/>
            <p:cNvSpPr/>
            <p:nvPr/>
          </p:nvSpPr>
          <p:spPr>
            <a:xfrm>
              <a:off x="2857300" y="3765825"/>
              <a:ext cx="96125" cy="78175"/>
            </a:xfrm>
            <a:custGeom>
              <a:avLst/>
              <a:gdLst/>
              <a:ahLst/>
              <a:cxnLst/>
              <a:rect l="l" t="t" r="r" b="b"/>
              <a:pathLst>
                <a:path w="3845" h="3127" extrusionOk="0">
                  <a:moveTo>
                    <a:pt x="0" y="0"/>
                  </a:moveTo>
                  <a:lnTo>
                    <a:pt x="0" y="3127"/>
                  </a:lnTo>
                  <a:lnTo>
                    <a:pt x="3507" y="3127"/>
                  </a:lnTo>
                  <a:cubicBezTo>
                    <a:pt x="3676" y="3127"/>
                    <a:pt x="3845" y="2958"/>
                    <a:pt x="3845" y="2789"/>
                  </a:cubicBezTo>
                  <a:lnTo>
                    <a:pt x="3845" y="0"/>
                  </a:ln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14"/>
            <p:cNvSpPr/>
            <p:nvPr/>
          </p:nvSpPr>
          <p:spPr>
            <a:xfrm>
              <a:off x="2739000" y="3665475"/>
              <a:ext cx="96150" cy="78200"/>
            </a:xfrm>
            <a:custGeom>
              <a:avLst/>
              <a:gdLst/>
              <a:ahLst/>
              <a:cxnLst/>
              <a:rect l="l" t="t" r="r" b="b"/>
              <a:pathLst>
                <a:path w="3846" h="3128" extrusionOk="0">
                  <a:moveTo>
                    <a:pt x="381" y="1"/>
                  </a:moveTo>
                  <a:cubicBezTo>
                    <a:pt x="170" y="1"/>
                    <a:pt x="1" y="170"/>
                    <a:pt x="1" y="339"/>
                  </a:cubicBezTo>
                  <a:lnTo>
                    <a:pt x="1" y="3127"/>
                  </a:lnTo>
                  <a:lnTo>
                    <a:pt x="3845" y="3127"/>
                  </a:lnTo>
                  <a:lnTo>
                    <a:pt x="3845" y="1"/>
                  </a:ln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14"/>
            <p:cNvSpPr/>
            <p:nvPr/>
          </p:nvSpPr>
          <p:spPr>
            <a:xfrm>
              <a:off x="2739000" y="3764775"/>
              <a:ext cx="96150" cy="79225"/>
            </a:xfrm>
            <a:custGeom>
              <a:avLst/>
              <a:gdLst/>
              <a:ahLst/>
              <a:cxnLst/>
              <a:rect l="l" t="t" r="r" b="b"/>
              <a:pathLst>
                <a:path w="3846" h="3169" extrusionOk="0">
                  <a:moveTo>
                    <a:pt x="3845" y="0"/>
                  </a:moveTo>
                  <a:lnTo>
                    <a:pt x="1" y="42"/>
                  </a:lnTo>
                  <a:lnTo>
                    <a:pt x="1" y="2831"/>
                  </a:lnTo>
                  <a:cubicBezTo>
                    <a:pt x="1" y="3000"/>
                    <a:pt x="170" y="3169"/>
                    <a:pt x="381" y="3169"/>
                  </a:cubicBezTo>
                  <a:lnTo>
                    <a:pt x="3845" y="3169"/>
                  </a:lnTo>
                  <a:lnTo>
                    <a:pt x="3845" y="0"/>
                  </a:ln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14"/>
            <p:cNvSpPr/>
            <p:nvPr/>
          </p:nvSpPr>
          <p:spPr>
            <a:xfrm>
              <a:off x="1638446" y="4143942"/>
              <a:ext cx="4177275" cy="560846"/>
            </a:xfrm>
            <a:custGeom>
              <a:avLst/>
              <a:gdLst/>
              <a:ahLst/>
              <a:cxnLst/>
              <a:rect l="l" t="t" r="r" b="b"/>
              <a:pathLst>
                <a:path w="167091" h="20111" extrusionOk="0">
                  <a:moveTo>
                    <a:pt x="18547" y="0"/>
                  </a:moveTo>
                  <a:cubicBezTo>
                    <a:pt x="8323" y="0"/>
                    <a:pt x="0" y="8323"/>
                    <a:pt x="0" y="18589"/>
                  </a:cubicBezTo>
                  <a:lnTo>
                    <a:pt x="0" y="20110"/>
                  </a:lnTo>
                  <a:lnTo>
                    <a:pt x="167091" y="20110"/>
                  </a:lnTo>
                  <a:lnTo>
                    <a:pt x="167091" y="18589"/>
                  </a:lnTo>
                  <a:cubicBezTo>
                    <a:pt x="167091" y="8323"/>
                    <a:pt x="158768" y="0"/>
                    <a:pt x="148502" y="0"/>
                  </a:cubicBezTo>
                  <a:close/>
                </a:path>
              </a:pathLst>
            </a:custGeom>
            <a:solidFill>
              <a:srgbClr val="E2A3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14"/>
            <p:cNvSpPr/>
            <p:nvPr/>
          </p:nvSpPr>
          <p:spPr>
            <a:xfrm>
              <a:off x="2196125" y="4474525"/>
              <a:ext cx="2976375" cy="358075"/>
            </a:xfrm>
            <a:custGeom>
              <a:avLst/>
              <a:gdLst/>
              <a:ahLst/>
              <a:cxnLst/>
              <a:rect l="l" t="t" r="r" b="b"/>
              <a:pathLst>
                <a:path w="119055" h="14323" extrusionOk="0">
                  <a:moveTo>
                    <a:pt x="13224" y="1"/>
                  </a:moveTo>
                  <a:cubicBezTo>
                    <a:pt x="5915" y="1"/>
                    <a:pt x="0" y="5915"/>
                    <a:pt x="0" y="13224"/>
                  </a:cubicBezTo>
                  <a:lnTo>
                    <a:pt x="0" y="14323"/>
                  </a:lnTo>
                  <a:lnTo>
                    <a:pt x="119055" y="14323"/>
                  </a:lnTo>
                  <a:lnTo>
                    <a:pt x="119055" y="13224"/>
                  </a:lnTo>
                  <a:cubicBezTo>
                    <a:pt x="119055" y="5915"/>
                    <a:pt x="113098" y="1"/>
                    <a:pt x="105789" y="1"/>
                  </a:cubicBezTo>
                  <a:close/>
                </a:path>
              </a:pathLst>
            </a:custGeom>
            <a:solidFill>
              <a:srgbClr val="F9BF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14"/>
            <p:cNvSpPr/>
            <p:nvPr/>
          </p:nvSpPr>
          <p:spPr>
            <a:xfrm>
              <a:off x="4515525" y="3857850"/>
              <a:ext cx="561925" cy="728675"/>
            </a:xfrm>
            <a:custGeom>
              <a:avLst/>
              <a:gdLst/>
              <a:ahLst/>
              <a:cxnLst/>
              <a:rect l="l" t="t" r="r" b="b"/>
              <a:pathLst>
                <a:path w="22477" h="29147" extrusionOk="0">
                  <a:moveTo>
                    <a:pt x="11078" y="1"/>
                  </a:moveTo>
                  <a:cubicBezTo>
                    <a:pt x="4980" y="1"/>
                    <a:pt x="40" y="4601"/>
                    <a:pt x="1" y="10261"/>
                  </a:cubicBezTo>
                  <a:cubicBezTo>
                    <a:pt x="1" y="12627"/>
                    <a:pt x="846" y="14908"/>
                    <a:pt x="2409" y="16725"/>
                  </a:cubicBezTo>
                  <a:cubicBezTo>
                    <a:pt x="3592" y="18077"/>
                    <a:pt x="4141" y="19851"/>
                    <a:pt x="3930" y="21626"/>
                  </a:cubicBezTo>
                  <a:cubicBezTo>
                    <a:pt x="3887" y="21964"/>
                    <a:pt x="3845" y="22302"/>
                    <a:pt x="3887" y="22640"/>
                  </a:cubicBezTo>
                  <a:cubicBezTo>
                    <a:pt x="3971" y="26247"/>
                    <a:pt x="7179" y="29146"/>
                    <a:pt x="11070" y="29146"/>
                  </a:cubicBezTo>
                  <a:cubicBezTo>
                    <a:pt x="11098" y="29146"/>
                    <a:pt x="11126" y="29146"/>
                    <a:pt x="11154" y="29146"/>
                  </a:cubicBezTo>
                  <a:cubicBezTo>
                    <a:pt x="15041" y="29104"/>
                    <a:pt x="18209" y="26146"/>
                    <a:pt x="18252" y="22513"/>
                  </a:cubicBezTo>
                  <a:lnTo>
                    <a:pt x="18252" y="22048"/>
                  </a:lnTo>
                  <a:cubicBezTo>
                    <a:pt x="18125" y="20063"/>
                    <a:pt x="18759" y="18077"/>
                    <a:pt x="20026" y="16514"/>
                  </a:cubicBezTo>
                  <a:cubicBezTo>
                    <a:pt x="21716" y="14444"/>
                    <a:pt x="22476" y="11782"/>
                    <a:pt x="22181" y="9120"/>
                  </a:cubicBezTo>
                  <a:cubicBezTo>
                    <a:pt x="21589" y="4346"/>
                    <a:pt x="17533" y="629"/>
                    <a:pt x="12464" y="79"/>
                  </a:cubicBezTo>
                  <a:cubicBezTo>
                    <a:pt x="11996" y="26"/>
                    <a:pt x="11534" y="1"/>
                    <a:pt x="11078" y="1"/>
                  </a:cubicBezTo>
                  <a:close/>
                </a:path>
              </a:pathLst>
            </a:custGeom>
            <a:solidFill>
              <a:srgbClr val="9AD7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14"/>
            <p:cNvSpPr/>
            <p:nvPr/>
          </p:nvSpPr>
          <p:spPr>
            <a:xfrm>
              <a:off x="4674900" y="4136550"/>
              <a:ext cx="229325" cy="688925"/>
            </a:xfrm>
            <a:custGeom>
              <a:avLst/>
              <a:gdLst/>
              <a:ahLst/>
              <a:cxnLst/>
              <a:rect l="l" t="t" r="r" b="b"/>
              <a:pathLst>
                <a:path w="9173" h="27557" extrusionOk="0">
                  <a:moveTo>
                    <a:pt x="4779" y="0"/>
                  </a:moveTo>
                  <a:cubicBezTo>
                    <a:pt x="4462" y="0"/>
                    <a:pt x="4145" y="212"/>
                    <a:pt x="4188" y="634"/>
                  </a:cubicBezTo>
                  <a:lnTo>
                    <a:pt x="4145" y="10731"/>
                  </a:lnTo>
                  <a:lnTo>
                    <a:pt x="1272" y="7267"/>
                  </a:lnTo>
                  <a:cubicBezTo>
                    <a:pt x="1139" y="7112"/>
                    <a:pt x="980" y="7047"/>
                    <a:pt x="826" y="7047"/>
                  </a:cubicBezTo>
                  <a:cubicBezTo>
                    <a:pt x="393" y="7047"/>
                    <a:pt x="0" y="7560"/>
                    <a:pt x="343" y="8027"/>
                  </a:cubicBezTo>
                  <a:lnTo>
                    <a:pt x="4145" y="12548"/>
                  </a:lnTo>
                  <a:lnTo>
                    <a:pt x="4061" y="26955"/>
                  </a:lnTo>
                  <a:cubicBezTo>
                    <a:pt x="4040" y="27356"/>
                    <a:pt x="4335" y="27557"/>
                    <a:pt x="4636" y="27557"/>
                  </a:cubicBezTo>
                  <a:cubicBezTo>
                    <a:pt x="4937" y="27557"/>
                    <a:pt x="5244" y="27356"/>
                    <a:pt x="5244" y="26955"/>
                  </a:cubicBezTo>
                  <a:lnTo>
                    <a:pt x="5328" y="7985"/>
                  </a:lnTo>
                  <a:cubicBezTo>
                    <a:pt x="5413" y="7943"/>
                    <a:pt x="5455" y="7858"/>
                    <a:pt x="5539" y="7816"/>
                  </a:cubicBezTo>
                  <a:lnTo>
                    <a:pt x="8962" y="3127"/>
                  </a:lnTo>
                  <a:cubicBezTo>
                    <a:pt x="9173" y="2873"/>
                    <a:pt x="9088" y="2493"/>
                    <a:pt x="8835" y="2324"/>
                  </a:cubicBezTo>
                  <a:cubicBezTo>
                    <a:pt x="8729" y="2236"/>
                    <a:pt x="8602" y="2192"/>
                    <a:pt x="8476" y="2192"/>
                  </a:cubicBezTo>
                  <a:cubicBezTo>
                    <a:pt x="8301" y="2192"/>
                    <a:pt x="8131" y="2278"/>
                    <a:pt x="8032" y="2451"/>
                  </a:cubicBezTo>
                  <a:lnTo>
                    <a:pt x="5371" y="6042"/>
                  </a:lnTo>
                  <a:lnTo>
                    <a:pt x="5371" y="634"/>
                  </a:lnTo>
                  <a:cubicBezTo>
                    <a:pt x="5413" y="212"/>
                    <a:pt x="5096" y="0"/>
                    <a:pt x="4779"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14"/>
            <p:cNvSpPr/>
            <p:nvPr/>
          </p:nvSpPr>
          <p:spPr>
            <a:xfrm>
              <a:off x="4165925" y="4153025"/>
              <a:ext cx="390825" cy="506375"/>
            </a:xfrm>
            <a:custGeom>
              <a:avLst/>
              <a:gdLst/>
              <a:ahLst/>
              <a:cxnLst/>
              <a:rect l="l" t="t" r="r" b="b"/>
              <a:pathLst>
                <a:path w="15633" h="20255" extrusionOk="0">
                  <a:moveTo>
                    <a:pt x="7962" y="1"/>
                  </a:moveTo>
                  <a:cubicBezTo>
                    <a:pt x="7636" y="1"/>
                    <a:pt x="7306" y="20"/>
                    <a:pt x="6971" y="60"/>
                  </a:cubicBezTo>
                  <a:cubicBezTo>
                    <a:pt x="3423" y="440"/>
                    <a:pt x="592" y="3059"/>
                    <a:pt x="212" y="6354"/>
                  </a:cubicBezTo>
                  <a:cubicBezTo>
                    <a:pt x="1" y="8171"/>
                    <a:pt x="550" y="10030"/>
                    <a:pt x="1690" y="11466"/>
                  </a:cubicBezTo>
                  <a:cubicBezTo>
                    <a:pt x="2578" y="12565"/>
                    <a:pt x="3042" y="13959"/>
                    <a:pt x="2958" y="15353"/>
                  </a:cubicBezTo>
                  <a:lnTo>
                    <a:pt x="2958" y="15649"/>
                  </a:lnTo>
                  <a:cubicBezTo>
                    <a:pt x="2958" y="18184"/>
                    <a:pt x="5155" y="20212"/>
                    <a:pt x="7859" y="20254"/>
                  </a:cubicBezTo>
                  <a:cubicBezTo>
                    <a:pt x="7887" y="20255"/>
                    <a:pt x="7915" y="20255"/>
                    <a:pt x="7943" y="20255"/>
                  </a:cubicBezTo>
                  <a:cubicBezTo>
                    <a:pt x="10650" y="20255"/>
                    <a:pt x="12845" y="18242"/>
                    <a:pt x="12928" y="15734"/>
                  </a:cubicBezTo>
                  <a:cubicBezTo>
                    <a:pt x="12928" y="15480"/>
                    <a:pt x="12928" y="15269"/>
                    <a:pt x="12886" y="15058"/>
                  </a:cubicBezTo>
                  <a:cubicBezTo>
                    <a:pt x="12717" y="13790"/>
                    <a:pt x="13140" y="12565"/>
                    <a:pt x="13942" y="11635"/>
                  </a:cubicBezTo>
                  <a:cubicBezTo>
                    <a:pt x="15041" y="10368"/>
                    <a:pt x="15632" y="8763"/>
                    <a:pt x="15590" y="7115"/>
                  </a:cubicBezTo>
                  <a:cubicBezTo>
                    <a:pt x="15590" y="3194"/>
                    <a:pt x="12169" y="1"/>
                    <a:pt x="7962" y="1"/>
                  </a:cubicBezTo>
                  <a:close/>
                </a:path>
              </a:pathLst>
            </a:custGeom>
            <a:solidFill>
              <a:srgbClr val="66AA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14"/>
            <p:cNvSpPr/>
            <p:nvPr/>
          </p:nvSpPr>
          <p:spPr>
            <a:xfrm>
              <a:off x="4286325" y="4347775"/>
              <a:ext cx="160150" cy="478500"/>
            </a:xfrm>
            <a:custGeom>
              <a:avLst/>
              <a:gdLst/>
              <a:ahLst/>
              <a:cxnLst/>
              <a:rect l="l" t="t" r="r" b="b"/>
              <a:pathLst>
                <a:path w="6406" h="19140" extrusionOk="0">
                  <a:moveTo>
                    <a:pt x="3085" y="1"/>
                  </a:moveTo>
                  <a:cubicBezTo>
                    <a:pt x="2831" y="1"/>
                    <a:pt x="2662" y="170"/>
                    <a:pt x="2662" y="423"/>
                  </a:cubicBezTo>
                  <a:lnTo>
                    <a:pt x="2662" y="4183"/>
                  </a:lnTo>
                  <a:lnTo>
                    <a:pt x="804" y="1649"/>
                  </a:lnTo>
                  <a:cubicBezTo>
                    <a:pt x="727" y="1546"/>
                    <a:pt x="604" y="1490"/>
                    <a:pt x="471" y="1490"/>
                  </a:cubicBezTo>
                  <a:cubicBezTo>
                    <a:pt x="385" y="1490"/>
                    <a:pt x="295" y="1514"/>
                    <a:pt x="212" y="1564"/>
                  </a:cubicBezTo>
                  <a:cubicBezTo>
                    <a:pt x="43" y="1691"/>
                    <a:pt x="1" y="1987"/>
                    <a:pt x="128" y="2156"/>
                  </a:cubicBezTo>
                  <a:lnTo>
                    <a:pt x="2536" y="5409"/>
                  </a:lnTo>
                  <a:cubicBezTo>
                    <a:pt x="2578" y="5451"/>
                    <a:pt x="2620" y="5493"/>
                    <a:pt x="2662" y="5493"/>
                  </a:cubicBezTo>
                  <a:lnTo>
                    <a:pt x="2747" y="18717"/>
                  </a:lnTo>
                  <a:cubicBezTo>
                    <a:pt x="2747" y="18928"/>
                    <a:pt x="2916" y="19139"/>
                    <a:pt x="3127" y="19139"/>
                  </a:cubicBezTo>
                  <a:cubicBezTo>
                    <a:pt x="3381" y="19139"/>
                    <a:pt x="3550" y="18928"/>
                    <a:pt x="3550" y="18717"/>
                  </a:cubicBezTo>
                  <a:lnTo>
                    <a:pt x="3507" y="8704"/>
                  </a:lnTo>
                  <a:lnTo>
                    <a:pt x="6127" y="5535"/>
                  </a:lnTo>
                  <a:cubicBezTo>
                    <a:pt x="6406" y="5225"/>
                    <a:pt x="6139" y="4869"/>
                    <a:pt x="5843" y="4869"/>
                  </a:cubicBezTo>
                  <a:cubicBezTo>
                    <a:pt x="5736" y="4869"/>
                    <a:pt x="5625" y="4916"/>
                    <a:pt x="5535" y="5028"/>
                  </a:cubicBezTo>
                  <a:lnTo>
                    <a:pt x="3507" y="7394"/>
                  </a:lnTo>
                  <a:lnTo>
                    <a:pt x="3507" y="423"/>
                  </a:lnTo>
                  <a:cubicBezTo>
                    <a:pt x="3507" y="170"/>
                    <a:pt x="3296" y="1"/>
                    <a:pt x="3085"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1FACC09-38A3-94E7-47BA-6275B385A1A3}"/>
              </a:ext>
            </a:extLst>
          </p:cNvPr>
          <p:cNvSpPr>
            <a:spLocks noGrp="1"/>
          </p:cNvSpPr>
          <p:nvPr>
            <p:ph type="ctrTitle"/>
          </p:nvPr>
        </p:nvSpPr>
        <p:spPr>
          <a:noFill/>
          <a:ln>
            <a:noFill/>
          </a:ln>
        </p:spPr>
        <p:txBody>
          <a:bodyPr spcFirstLastPara="1" wrap="square" lIns="91425" tIns="91425" rIns="91425" bIns="91425" anchor="b" anchorCtr="0">
            <a:noAutofit/>
          </a:bodyPr>
          <a:lstStyle/>
          <a:p>
            <a:r>
              <a:rPr lang="zh-CN" altLang="en-US" b="1" spc="600" dirty="0">
                <a:solidFill>
                  <a:schemeClr val="bg1"/>
                </a:solidFill>
                <a:latin typeface="Microsoft YaHei" panose="020B0503020204020204" pitchFamily="34" charset="-122"/>
                <a:ea typeface="Microsoft YaHei" panose="020B0503020204020204" pitchFamily="34" charset="-122"/>
              </a:rPr>
              <a:t>交</a:t>
            </a:r>
            <a:endParaRPr lang="zh-TW" altLang="en-US" b="1" spc="600" dirty="0">
              <a:solidFill>
                <a:schemeClr val="bg1"/>
              </a:solidFill>
              <a:latin typeface="Microsoft YaHei" panose="020B0503020204020204" pitchFamily="34" charset="-122"/>
              <a:ea typeface="Microsoft YaHei" panose="020B0503020204020204" pitchFamily="34" charset="-122"/>
            </a:endParaRPr>
          </a:p>
        </p:txBody>
      </p:sp>
      <p:sp>
        <p:nvSpPr>
          <p:cNvPr id="3" name="文字方塊 2">
            <a:extLst>
              <a:ext uri="{FF2B5EF4-FFF2-40B4-BE49-F238E27FC236}">
                <a16:creationId xmlns:a16="http://schemas.microsoft.com/office/drawing/2014/main" id="{B03E50F3-242D-4D39-8713-3111ABC93872}"/>
              </a:ext>
            </a:extLst>
          </p:cNvPr>
          <p:cNvSpPr txBox="1"/>
          <p:nvPr/>
        </p:nvSpPr>
        <p:spPr>
          <a:xfrm>
            <a:off x="132323" y="1510536"/>
            <a:ext cx="8879354" cy="584775"/>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pPr>
              <a:lnSpc>
                <a:spcPct val="100000"/>
              </a:lnSpc>
            </a:pPr>
            <a:r>
              <a:rPr lang="zh-CN" altLang="en-US" sz="3200" dirty="0">
                <a:solidFill>
                  <a:schemeClr val="bg2"/>
                </a:solidFill>
              </a:rPr>
              <a:t>他最近</a:t>
            </a:r>
            <a:r>
              <a:rPr lang="zh-CN" altLang="en-US" sz="3200" dirty="0">
                <a:solidFill>
                  <a:schemeClr val="accent1"/>
                </a:solidFill>
              </a:rPr>
              <a:t>交</a:t>
            </a:r>
            <a:r>
              <a:rPr lang="zh-CN" altLang="en-US" sz="3200" dirty="0">
                <a:solidFill>
                  <a:schemeClr val="bg2"/>
                </a:solidFill>
              </a:rPr>
              <a:t>了一个女朋友，看起来很幸福</a:t>
            </a:r>
            <a:r>
              <a:rPr lang="zh-TW" altLang="en-US" sz="3200" spc="0" dirty="0">
                <a:solidFill>
                  <a:schemeClr val="bg2"/>
                </a:solidFill>
              </a:rPr>
              <a:t>。</a:t>
            </a:r>
            <a:endParaRPr lang="zh-CN" altLang="en-US" sz="3200" spc="0" dirty="0">
              <a:solidFill>
                <a:schemeClr val="bg2"/>
              </a:solidFill>
            </a:endParaRPr>
          </a:p>
        </p:txBody>
      </p:sp>
      <p:pic>
        <p:nvPicPr>
          <p:cNvPr id="4" name="Picture 2" descr="女性を後ろから抱きしめる男性のイラスト（西洋）">
            <a:extLst>
              <a:ext uri="{FF2B5EF4-FFF2-40B4-BE49-F238E27FC236}">
                <a16:creationId xmlns:a16="http://schemas.microsoft.com/office/drawing/2014/main" id="{BC4C5033-831B-BC33-4586-210C8BBFCC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78329" y="2571749"/>
            <a:ext cx="2187342" cy="216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215579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a:extLst>
              <a:ext uri="{FF2B5EF4-FFF2-40B4-BE49-F238E27FC236}">
                <a16:creationId xmlns:a16="http://schemas.microsoft.com/office/drawing/2014/main" id="{E84B83C3-8D0B-96B6-6C38-E69A2240759A}"/>
              </a:ext>
            </a:extLst>
          </p:cNvPr>
          <p:cNvSpPr txBox="1"/>
          <p:nvPr/>
        </p:nvSpPr>
        <p:spPr>
          <a:xfrm>
            <a:off x="3671754" y="2063919"/>
            <a:ext cx="1800493" cy="1015663"/>
          </a:xfrm>
          <a:prstGeom prst="rect">
            <a:avLst/>
          </a:prstGeom>
          <a:noFill/>
        </p:spPr>
        <p:txBody>
          <a:bodyPr wrap="none" rtlCol="0">
            <a:spAutoFit/>
          </a:bodyPr>
          <a:lstStyle/>
          <a:p>
            <a:pPr algn="ctr"/>
            <a:r>
              <a:rPr lang="zh-TW" altLang="en-US" sz="6000" b="1" spc="600" dirty="0">
                <a:solidFill>
                  <a:schemeClr val="dk2"/>
                </a:solidFill>
                <a:latin typeface="Microsoft YaHei"/>
                <a:ea typeface="Microsoft YaHei"/>
                <a:cs typeface="Microsoft YaHei"/>
                <a:sym typeface="Microsoft YaHei"/>
              </a:rPr>
              <a:t>丰</a:t>
            </a:r>
            <a:r>
              <a:rPr lang="zh-TW" altLang="en-US" sz="6000" b="1" dirty="0">
                <a:solidFill>
                  <a:schemeClr val="dk2"/>
                </a:solidFill>
                <a:latin typeface="Microsoft YaHei"/>
                <a:ea typeface="Microsoft YaHei"/>
                <a:cs typeface="Microsoft YaHei"/>
                <a:sym typeface="Microsoft YaHei"/>
              </a:rPr>
              <a:t>富</a:t>
            </a:r>
          </a:p>
        </p:txBody>
      </p:sp>
    </p:spTree>
    <p:extLst>
      <p:ext uri="{BB962C8B-B14F-4D97-AF65-F5344CB8AC3E}">
        <p14:creationId xmlns:p14="http://schemas.microsoft.com/office/powerpoint/2010/main" val="78368603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1FACC09-38A3-94E7-47BA-6275B385A1A3}"/>
              </a:ext>
            </a:extLst>
          </p:cNvPr>
          <p:cNvSpPr>
            <a:spLocks noGrp="1"/>
          </p:cNvSpPr>
          <p:nvPr>
            <p:ph type="ctrTitle"/>
          </p:nvPr>
        </p:nvSpPr>
        <p:spPr>
          <a:noFill/>
          <a:ln>
            <a:noFill/>
          </a:ln>
        </p:spPr>
        <p:txBody>
          <a:bodyPr spcFirstLastPara="1" wrap="square" lIns="91425" tIns="91425" rIns="91425" bIns="91425" anchor="b" anchorCtr="0">
            <a:noAutofit/>
          </a:bodyPr>
          <a:lstStyle/>
          <a:p>
            <a:r>
              <a:rPr lang="zh-CN" altLang="en-US" b="1" spc="600" dirty="0">
                <a:solidFill>
                  <a:schemeClr val="bg1"/>
                </a:solidFill>
                <a:latin typeface="Microsoft YaHei" panose="020B0503020204020204" pitchFamily="34" charset="-122"/>
                <a:ea typeface="Microsoft YaHei" panose="020B0503020204020204" pitchFamily="34" charset="-122"/>
              </a:rPr>
              <a:t>丰富</a:t>
            </a:r>
          </a:p>
        </p:txBody>
      </p:sp>
      <p:sp>
        <p:nvSpPr>
          <p:cNvPr id="3" name="文字方塊 2">
            <a:extLst>
              <a:ext uri="{FF2B5EF4-FFF2-40B4-BE49-F238E27FC236}">
                <a16:creationId xmlns:a16="http://schemas.microsoft.com/office/drawing/2014/main" id="{B03E50F3-242D-4D39-8713-3111ABC93872}"/>
              </a:ext>
            </a:extLst>
          </p:cNvPr>
          <p:cNvSpPr txBox="1"/>
          <p:nvPr/>
        </p:nvSpPr>
        <p:spPr>
          <a:xfrm>
            <a:off x="1555789" y="1508948"/>
            <a:ext cx="6032422" cy="584775"/>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pPr>
              <a:lnSpc>
                <a:spcPct val="100000"/>
              </a:lnSpc>
            </a:pPr>
            <a:r>
              <a:rPr lang="zh-CN" altLang="en-US" sz="3200" dirty="0">
                <a:solidFill>
                  <a:schemeClr val="bg2"/>
                </a:solidFill>
              </a:rPr>
              <a:t>读书能够</a:t>
            </a:r>
            <a:r>
              <a:rPr lang="zh-CN" altLang="en-US" sz="3200" dirty="0">
                <a:solidFill>
                  <a:schemeClr val="accent1"/>
                </a:solidFill>
              </a:rPr>
              <a:t>丰富</a:t>
            </a:r>
            <a:r>
              <a:rPr lang="zh-CN" altLang="en-US" sz="3200" dirty="0">
                <a:solidFill>
                  <a:schemeClr val="bg2"/>
                </a:solidFill>
              </a:rPr>
              <a:t>我们的想象</a:t>
            </a:r>
            <a:r>
              <a:rPr lang="zh-TW" altLang="en-US" sz="3200" spc="0" dirty="0">
                <a:solidFill>
                  <a:schemeClr val="bg2"/>
                </a:solidFill>
              </a:rPr>
              <a:t>。</a:t>
            </a:r>
            <a:endParaRPr lang="zh-CN" altLang="en-US" sz="3200" spc="0" dirty="0">
              <a:solidFill>
                <a:schemeClr val="bg2"/>
              </a:solidFill>
            </a:endParaRPr>
          </a:p>
        </p:txBody>
      </p:sp>
      <p:grpSp>
        <p:nvGrpSpPr>
          <p:cNvPr id="8" name="群組 7">
            <a:extLst>
              <a:ext uri="{FF2B5EF4-FFF2-40B4-BE49-F238E27FC236}">
                <a16:creationId xmlns:a16="http://schemas.microsoft.com/office/drawing/2014/main" id="{F493A7DB-1D0B-C2A4-4AE1-448C055438C8}"/>
              </a:ext>
            </a:extLst>
          </p:cNvPr>
          <p:cNvGrpSpPr/>
          <p:nvPr/>
        </p:nvGrpSpPr>
        <p:grpSpPr>
          <a:xfrm>
            <a:off x="1206735" y="2571750"/>
            <a:ext cx="6730530" cy="2163179"/>
            <a:chOff x="1206735" y="2571750"/>
            <a:chExt cx="6730530" cy="2163179"/>
          </a:xfrm>
        </p:grpSpPr>
        <p:pic>
          <p:nvPicPr>
            <p:cNvPr id="4" name="Picture 4" descr="LORD OF THE RINGS - fellowship - Plakát, Obraz na zeď | 3+1 ZDARMA |  Posters.cz">
              <a:extLst>
                <a:ext uri="{FF2B5EF4-FFF2-40B4-BE49-F238E27FC236}">
                  <a16:creationId xmlns:a16="http://schemas.microsoft.com/office/drawing/2014/main" id="{871D3DB2-6B81-B956-57ED-BCE0F0596C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6735" y="2574929"/>
              <a:ext cx="1440000" cy="216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 name="Picture 10" descr="Dune - Herbert Frank » Booktook.cz">
              <a:extLst>
                <a:ext uri="{FF2B5EF4-FFF2-40B4-BE49-F238E27FC236}">
                  <a16:creationId xmlns:a16="http://schemas.microsoft.com/office/drawing/2014/main" id="{446A11DD-6F27-B767-8C86-92890A4A3A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98765" y="2571750"/>
              <a:ext cx="1438500" cy="216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7" name="Picture 12" descr="Amazon.com: Гарри Поттер (1-7): полная коллекция (Гарри Поттер (Harry  Potter)) (Russian Edition) eBook : Роулинг, ДжоАн, Спивак, Мария: Kindle  Store">
              <a:extLst>
                <a:ext uri="{FF2B5EF4-FFF2-40B4-BE49-F238E27FC236}">
                  <a16:creationId xmlns:a16="http://schemas.microsoft.com/office/drawing/2014/main" id="{B1D3F461-0542-5723-C8DB-C260FE4E6C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53470" y="2571876"/>
              <a:ext cx="1438560" cy="216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957061188"/>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Group of three asian young women jumping on beach">
            <a:extLst>
              <a:ext uri="{FF2B5EF4-FFF2-40B4-BE49-F238E27FC236}">
                <a16:creationId xmlns:a16="http://schemas.microsoft.com/office/drawing/2014/main" id="{62B84023-B0BB-9E0E-7527-DFE8CA2233A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51319" y="2568571"/>
            <a:ext cx="3841363" cy="216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標題 1">
            <a:extLst>
              <a:ext uri="{FF2B5EF4-FFF2-40B4-BE49-F238E27FC236}">
                <a16:creationId xmlns:a16="http://schemas.microsoft.com/office/drawing/2014/main" id="{A1FACC09-38A3-94E7-47BA-6275B385A1A3}"/>
              </a:ext>
            </a:extLst>
          </p:cNvPr>
          <p:cNvSpPr>
            <a:spLocks noGrp="1"/>
          </p:cNvSpPr>
          <p:nvPr>
            <p:ph type="ctrTitle"/>
          </p:nvPr>
        </p:nvSpPr>
        <p:spPr>
          <a:noFill/>
          <a:ln>
            <a:noFill/>
          </a:ln>
        </p:spPr>
        <p:txBody>
          <a:bodyPr spcFirstLastPara="1" wrap="square" lIns="91425" tIns="91425" rIns="91425" bIns="91425" anchor="b" anchorCtr="0">
            <a:noAutofit/>
          </a:bodyPr>
          <a:lstStyle/>
          <a:p>
            <a:r>
              <a:rPr lang="zh-CN" altLang="en-US" b="1" spc="600" dirty="0">
                <a:solidFill>
                  <a:schemeClr val="bg1"/>
                </a:solidFill>
                <a:latin typeface="Microsoft YaHei" panose="020B0503020204020204" pitchFamily="34" charset="-122"/>
                <a:ea typeface="Microsoft YaHei" panose="020B0503020204020204" pitchFamily="34" charset="-122"/>
              </a:rPr>
              <a:t>丰富</a:t>
            </a:r>
          </a:p>
        </p:txBody>
      </p:sp>
      <p:sp>
        <p:nvSpPr>
          <p:cNvPr id="3" name="文字方塊 2">
            <a:extLst>
              <a:ext uri="{FF2B5EF4-FFF2-40B4-BE49-F238E27FC236}">
                <a16:creationId xmlns:a16="http://schemas.microsoft.com/office/drawing/2014/main" id="{B03E50F3-242D-4D39-8713-3111ABC93872}"/>
              </a:ext>
            </a:extLst>
          </p:cNvPr>
          <p:cNvSpPr txBox="1"/>
          <p:nvPr/>
        </p:nvSpPr>
        <p:spPr>
          <a:xfrm>
            <a:off x="337508" y="1539726"/>
            <a:ext cx="8468985" cy="523220"/>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pPr>
              <a:lnSpc>
                <a:spcPct val="100000"/>
              </a:lnSpc>
            </a:pPr>
            <a:r>
              <a:rPr lang="zh-CN" altLang="en-US" sz="2800" dirty="0">
                <a:solidFill>
                  <a:schemeClr val="bg2"/>
                </a:solidFill>
              </a:rPr>
              <a:t>有人觉得有一个好朋友能</a:t>
            </a:r>
            <a:r>
              <a:rPr lang="zh-CN" altLang="en-US" sz="2800" dirty="0">
                <a:solidFill>
                  <a:schemeClr val="accent1"/>
                </a:solidFill>
              </a:rPr>
              <a:t>丰富</a:t>
            </a:r>
            <a:r>
              <a:rPr lang="zh-CN" altLang="en-US" sz="2800" dirty="0">
                <a:solidFill>
                  <a:schemeClr val="bg2"/>
                </a:solidFill>
              </a:rPr>
              <a:t>我们的生活</a:t>
            </a:r>
            <a:r>
              <a:rPr lang="zh-TW" altLang="en-US" sz="2800" spc="0" dirty="0">
                <a:solidFill>
                  <a:schemeClr val="bg2"/>
                </a:solidFill>
              </a:rPr>
              <a:t>。</a:t>
            </a:r>
            <a:endParaRPr lang="zh-CN" altLang="en-US" sz="2800" spc="0" dirty="0">
              <a:solidFill>
                <a:schemeClr val="bg2"/>
              </a:solidFill>
            </a:endParaRPr>
          </a:p>
        </p:txBody>
      </p:sp>
    </p:spTree>
    <p:extLst>
      <p:ext uri="{BB962C8B-B14F-4D97-AF65-F5344CB8AC3E}">
        <p14:creationId xmlns:p14="http://schemas.microsoft.com/office/powerpoint/2010/main" val="3884127956"/>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Full shot travel concept with landmarks">
            <a:extLst>
              <a:ext uri="{FF2B5EF4-FFF2-40B4-BE49-F238E27FC236}">
                <a16:creationId xmlns:a16="http://schemas.microsoft.com/office/drawing/2014/main" id="{3AD8FD07-074A-35C8-1F3F-E5E87F8C28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51318" y="2568571"/>
            <a:ext cx="3841364" cy="216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標題 1">
            <a:extLst>
              <a:ext uri="{FF2B5EF4-FFF2-40B4-BE49-F238E27FC236}">
                <a16:creationId xmlns:a16="http://schemas.microsoft.com/office/drawing/2014/main" id="{A1FACC09-38A3-94E7-47BA-6275B385A1A3}"/>
              </a:ext>
            </a:extLst>
          </p:cNvPr>
          <p:cNvSpPr>
            <a:spLocks noGrp="1"/>
          </p:cNvSpPr>
          <p:nvPr>
            <p:ph type="ctrTitle"/>
          </p:nvPr>
        </p:nvSpPr>
        <p:spPr>
          <a:noFill/>
          <a:ln>
            <a:noFill/>
          </a:ln>
        </p:spPr>
        <p:txBody>
          <a:bodyPr spcFirstLastPara="1" wrap="square" lIns="91425" tIns="91425" rIns="91425" bIns="91425" anchor="b" anchorCtr="0">
            <a:noAutofit/>
          </a:bodyPr>
          <a:lstStyle/>
          <a:p>
            <a:r>
              <a:rPr lang="zh-CN" altLang="en-US" b="1" spc="600" dirty="0">
                <a:solidFill>
                  <a:schemeClr val="bg1"/>
                </a:solidFill>
                <a:latin typeface="Microsoft YaHei" panose="020B0503020204020204" pitchFamily="34" charset="-122"/>
                <a:ea typeface="Microsoft YaHei" panose="020B0503020204020204" pitchFamily="34" charset="-122"/>
              </a:rPr>
              <a:t>丰富</a:t>
            </a:r>
          </a:p>
        </p:txBody>
      </p:sp>
      <p:sp>
        <p:nvSpPr>
          <p:cNvPr id="3" name="文字方塊 2">
            <a:extLst>
              <a:ext uri="{FF2B5EF4-FFF2-40B4-BE49-F238E27FC236}">
                <a16:creationId xmlns:a16="http://schemas.microsoft.com/office/drawing/2014/main" id="{B03E50F3-242D-4D39-8713-3111ABC93872}"/>
              </a:ext>
            </a:extLst>
          </p:cNvPr>
          <p:cNvSpPr txBox="1"/>
          <p:nvPr/>
        </p:nvSpPr>
        <p:spPr>
          <a:xfrm>
            <a:off x="337508" y="1539726"/>
            <a:ext cx="8468985" cy="523220"/>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pPr>
              <a:lnSpc>
                <a:spcPct val="100000"/>
              </a:lnSpc>
            </a:pPr>
            <a:r>
              <a:rPr lang="zh-CN" altLang="en-US" sz="2800" dirty="0">
                <a:solidFill>
                  <a:schemeClr val="bg2"/>
                </a:solidFill>
              </a:rPr>
              <a:t>有人觉得到处去旅行能够</a:t>
            </a:r>
            <a:r>
              <a:rPr lang="zh-CN" altLang="en-US" sz="2800" dirty="0">
                <a:solidFill>
                  <a:schemeClr val="accent1"/>
                </a:solidFill>
              </a:rPr>
              <a:t>丰富</a:t>
            </a:r>
            <a:r>
              <a:rPr lang="zh-CN" altLang="en-US" sz="2800" dirty="0">
                <a:solidFill>
                  <a:schemeClr val="bg2"/>
                </a:solidFill>
              </a:rPr>
              <a:t>我们的视野</a:t>
            </a:r>
            <a:r>
              <a:rPr lang="zh-TW" altLang="en-US" sz="2800" spc="0" dirty="0">
                <a:solidFill>
                  <a:schemeClr val="bg2"/>
                </a:solidFill>
              </a:rPr>
              <a:t>。</a:t>
            </a:r>
            <a:endParaRPr lang="en-US" altLang="zh-CN" sz="2800" spc="0" dirty="0">
              <a:solidFill>
                <a:schemeClr val="bg2"/>
              </a:solidFill>
            </a:endParaRPr>
          </a:p>
        </p:txBody>
      </p:sp>
    </p:spTree>
    <p:extLst>
      <p:ext uri="{BB962C8B-B14F-4D97-AF65-F5344CB8AC3E}">
        <p14:creationId xmlns:p14="http://schemas.microsoft.com/office/powerpoint/2010/main" val="379878112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1FACC09-38A3-94E7-47BA-6275B385A1A3}"/>
              </a:ext>
            </a:extLst>
          </p:cNvPr>
          <p:cNvSpPr>
            <a:spLocks noGrp="1"/>
          </p:cNvSpPr>
          <p:nvPr>
            <p:ph type="ctrTitle"/>
          </p:nvPr>
        </p:nvSpPr>
        <p:spPr>
          <a:noFill/>
          <a:ln>
            <a:noFill/>
          </a:ln>
        </p:spPr>
        <p:txBody>
          <a:bodyPr spcFirstLastPara="1" wrap="square" lIns="91425" tIns="91425" rIns="91425" bIns="91425" anchor="b" anchorCtr="0">
            <a:noAutofit/>
          </a:bodyPr>
          <a:lstStyle/>
          <a:p>
            <a:r>
              <a:rPr lang="zh-CN" altLang="en-US" b="1" spc="600" dirty="0">
                <a:solidFill>
                  <a:schemeClr val="bg1"/>
                </a:solidFill>
                <a:latin typeface="Microsoft YaHei" panose="020B0503020204020204" pitchFamily="34" charset="-122"/>
                <a:ea typeface="Microsoft YaHei" panose="020B0503020204020204" pitchFamily="34" charset="-122"/>
              </a:rPr>
              <a:t>丰富</a:t>
            </a:r>
          </a:p>
        </p:txBody>
      </p:sp>
      <p:sp>
        <p:nvSpPr>
          <p:cNvPr id="3" name="文字方塊 2">
            <a:extLst>
              <a:ext uri="{FF2B5EF4-FFF2-40B4-BE49-F238E27FC236}">
                <a16:creationId xmlns:a16="http://schemas.microsoft.com/office/drawing/2014/main" id="{B03E50F3-242D-4D39-8713-3111ABC93872}"/>
              </a:ext>
            </a:extLst>
          </p:cNvPr>
          <p:cNvSpPr txBox="1"/>
          <p:nvPr/>
        </p:nvSpPr>
        <p:spPr>
          <a:xfrm>
            <a:off x="1350606" y="2571750"/>
            <a:ext cx="6442789" cy="584775"/>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pPr>
              <a:lnSpc>
                <a:spcPct val="100000"/>
              </a:lnSpc>
            </a:pPr>
            <a:r>
              <a:rPr lang="zh-CN" altLang="en-US" sz="3200" dirty="0">
                <a:solidFill>
                  <a:schemeClr val="bg2"/>
                </a:solidFill>
              </a:rPr>
              <a:t>你觉得你现在的生活</a:t>
            </a:r>
            <a:r>
              <a:rPr lang="zh-CN" altLang="en-US" sz="3200" dirty="0">
                <a:solidFill>
                  <a:schemeClr val="accent1"/>
                </a:solidFill>
              </a:rPr>
              <a:t>丰富</a:t>
            </a:r>
            <a:r>
              <a:rPr lang="zh-CN" altLang="en-US" sz="3200" dirty="0">
                <a:solidFill>
                  <a:schemeClr val="bg2"/>
                </a:solidFill>
              </a:rPr>
              <a:t>吗</a:t>
            </a:r>
            <a:r>
              <a:rPr lang="zh-TW" altLang="en-US" sz="3200" spc="0" dirty="0">
                <a:solidFill>
                  <a:schemeClr val="bg2"/>
                </a:solidFill>
              </a:rPr>
              <a:t>？</a:t>
            </a:r>
            <a:endParaRPr lang="en-US" altLang="zh-CN" sz="3200" spc="0" dirty="0">
              <a:solidFill>
                <a:schemeClr val="bg2"/>
              </a:solidFill>
            </a:endParaRPr>
          </a:p>
        </p:txBody>
      </p:sp>
    </p:spTree>
    <p:extLst>
      <p:ext uri="{BB962C8B-B14F-4D97-AF65-F5344CB8AC3E}">
        <p14:creationId xmlns:p14="http://schemas.microsoft.com/office/powerpoint/2010/main" val="98884363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1FACC09-38A3-94E7-47BA-6275B385A1A3}"/>
              </a:ext>
            </a:extLst>
          </p:cNvPr>
          <p:cNvSpPr>
            <a:spLocks noGrp="1"/>
          </p:cNvSpPr>
          <p:nvPr>
            <p:ph type="ctrTitle"/>
          </p:nvPr>
        </p:nvSpPr>
        <p:spPr>
          <a:noFill/>
          <a:ln>
            <a:noFill/>
          </a:ln>
        </p:spPr>
        <p:txBody>
          <a:bodyPr spcFirstLastPara="1" wrap="square" lIns="91425" tIns="91425" rIns="91425" bIns="91425" anchor="b" anchorCtr="0">
            <a:noAutofit/>
          </a:bodyPr>
          <a:lstStyle/>
          <a:p>
            <a:r>
              <a:rPr lang="zh-CN" altLang="en-US" b="1" spc="600" dirty="0">
                <a:solidFill>
                  <a:schemeClr val="bg1"/>
                </a:solidFill>
                <a:latin typeface="Microsoft YaHei" panose="020B0503020204020204" pitchFamily="34" charset="-122"/>
                <a:ea typeface="Microsoft YaHei" panose="020B0503020204020204" pitchFamily="34" charset="-122"/>
              </a:rPr>
              <a:t>丰富</a:t>
            </a:r>
          </a:p>
        </p:txBody>
      </p:sp>
      <p:sp>
        <p:nvSpPr>
          <p:cNvPr id="3" name="文字方塊 2">
            <a:extLst>
              <a:ext uri="{FF2B5EF4-FFF2-40B4-BE49-F238E27FC236}">
                <a16:creationId xmlns:a16="http://schemas.microsoft.com/office/drawing/2014/main" id="{B03E50F3-242D-4D39-8713-3111ABC93872}"/>
              </a:ext>
            </a:extLst>
          </p:cNvPr>
          <p:cNvSpPr txBox="1"/>
          <p:nvPr/>
        </p:nvSpPr>
        <p:spPr>
          <a:xfrm>
            <a:off x="1555790" y="2192927"/>
            <a:ext cx="6032421" cy="1482650"/>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r>
              <a:rPr lang="zh-CN" altLang="en-US" sz="3200" dirty="0">
                <a:solidFill>
                  <a:schemeClr val="bg2"/>
                </a:solidFill>
              </a:rPr>
              <a:t>如果有人想</a:t>
            </a:r>
            <a:r>
              <a:rPr lang="zh-CN" altLang="en-US" sz="3200" dirty="0">
                <a:solidFill>
                  <a:schemeClr val="accent1"/>
                </a:solidFill>
              </a:rPr>
              <a:t>丰富</a:t>
            </a:r>
            <a:r>
              <a:rPr lang="zh-CN" altLang="en-US" sz="3200" dirty="0">
                <a:solidFill>
                  <a:schemeClr val="bg2"/>
                </a:solidFill>
              </a:rPr>
              <a:t>他的生活</a:t>
            </a:r>
            <a:r>
              <a:rPr lang="zh-CN" altLang="en-US" sz="3200" spc="0" dirty="0">
                <a:solidFill>
                  <a:schemeClr val="bg2"/>
                </a:solidFill>
              </a:rPr>
              <a:t>，</a:t>
            </a:r>
          </a:p>
          <a:p>
            <a:r>
              <a:rPr lang="zh-CN" altLang="en-US" sz="3200" dirty="0">
                <a:solidFill>
                  <a:schemeClr val="bg2"/>
                </a:solidFill>
              </a:rPr>
              <a:t>你会建议他怎么做</a:t>
            </a:r>
            <a:r>
              <a:rPr lang="zh-TW" altLang="en-US" sz="3200" spc="0" dirty="0">
                <a:solidFill>
                  <a:schemeClr val="bg2"/>
                </a:solidFill>
              </a:rPr>
              <a:t>？</a:t>
            </a:r>
            <a:endParaRPr lang="en-US" altLang="zh-CN" sz="3200" spc="0" dirty="0">
              <a:solidFill>
                <a:schemeClr val="bg2"/>
              </a:solidFill>
            </a:endParaRPr>
          </a:p>
        </p:txBody>
      </p:sp>
    </p:spTree>
    <p:extLst>
      <p:ext uri="{BB962C8B-B14F-4D97-AF65-F5344CB8AC3E}">
        <p14:creationId xmlns:p14="http://schemas.microsoft.com/office/powerpoint/2010/main" val="286371872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BB8B3215-B639-3C44-670E-4689559A0230}"/>
              </a:ext>
            </a:extLst>
          </p:cNvPr>
          <p:cNvSpPr txBox="1"/>
          <p:nvPr/>
        </p:nvSpPr>
        <p:spPr>
          <a:xfrm>
            <a:off x="1748952" y="2063919"/>
            <a:ext cx="5646097" cy="1015663"/>
          </a:xfrm>
          <a:prstGeom prst="rect">
            <a:avLst/>
          </a:prstGeom>
          <a:noFill/>
        </p:spPr>
        <p:txBody>
          <a:bodyPr wrap="none" rtlCol="0">
            <a:spAutoFit/>
          </a:bodyPr>
          <a:lstStyle/>
          <a:p>
            <a:pPr algn="ctr"/>
            <a:r>
              <a:rPr lang="zh-TW" altLang="en-US" sz="6000" b="1" spc="600" dirty="0">
                <a:solidFill>
                  <a:schemeClr val="dk2"/>
                </a:solidFill>
                <a:latin typeface="Microsoft YaHei"/>
                <a:ea typeface="Microsoft YaHei"/>
                <a:cs typeface="Microsoft YaHei"/>
                <a:sym typeface="Microsoft YaHei"/>
              </a:rPr>
              <a:t>重新 </a:t>
            </a:r>
            <a:r>
              <a:rPr lang="en-US" altLang="zh-TW" sz="6000" b="1" spc="600" dirty="0">
                <a:solidFill>
                  <a:schemeClr val="dk2"/>
                </a:solidFill>
                <a:latin typeface="Microsoft YaHei"/>
                <a:ea typeface="Microsoft YaHei"/>
                <a:cs typeface="Microsoft YaHei"/>
                <a:sym typeface="Microsoft YaHei"/>
              </a:rPr>
              <a:t>V.S </a:t>
            </a:r>
            <a:r>
              <a:rPr lang="zh-TW" altLang="en-US" sz="6000" b="1" spc="600" dirty="0">
                <a:solidFill>
                  <a:schemeClr val="dk2"/>
                </a:solidFill>
                <a:latin typeface="Microsoft YaHei"/>
                <a:ea typeface="Microsoft YaHei"/>
                <a:cs typeface="Microsoft YaHei"/>
                <a:sym typeface="Microsoft YaHei"/>
              </a:rPr>
              <a:t>从</a:t>
            </a:r>
            <a:r>
              <a:rPr lang="zh-TW" altLang="en-US" sz="6000" b="1" dirty="0">
                <a:solidFill>
                  <a:schemeClr val="dk2"/>
                </a:solidFill>
                <a:latin typeface="Microsoft YaHei"/>
                <a:ea typeface="Microsoft YaHei"/>
                <a:cs typeface="Microsoft YaHei"/>
                <a:sym typeface="Microsoft YaHei"/>
              </a:rPr>
              <a:t>新</a:t>
            </a:r>
          </a:p>
        </p:txBody>
      </p:sp>
    </p:spTree>
    <p:extLst>
      <p:ext uri="{BB962C8B-B14F-4D97-AF65-F5344CB8AC3E}">
        <p14:creationId xmlns:p14="http://schemas.microsoft.com/office/powerpoint/2010/main" val="171282879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BB8B3215-B639-3C44-670E-4689559A0230}"/>
              </a:ext>
            </a:extLst>
          </p:cNvPr>
          <p:cNvSpPr txBox="1"/>
          <p:nvPr/>
        </p:nvSpPr>
        <p:spPr>
          <a:xfrm>
            <a:off x="2209815" y="2063919"/>
            <a:ext cx="4724370" cy="1015663"/>
          </a:xfrm>
          <a:prstGeom prst="rect">
            <a:avLst/>
          </a:prstGeom>
          <a:noFill/>
        </p:spPr>
        <p:txBody>
          <a:bodyPr wrap="none" rtlCol="0">
            <a:spAutoFit/>
          </a:bodyPr>
          <a:lstStyle/>
          <a:p>
            <a:pPr algn="ctr"/>
            <a:r>
              <a:rPr lang="en-US" altLang="zh-TW" sz="6000" b="1" spc="600" dirty="0">
                <a:solidFill>
                  <a:schemeClr val="dk2"/>
                </a:solidFill>
                <a:latin typeface="Microsoft YaHei"/>
                <a:ea typeface="Microsoft YaHei"/>
                <a:cs typeface="Microsoft YaHei"/>
                <a:sym typeface="Microsoft YaHei"/>
              </a:rPr>
              <a:t>1. </a:t>
            </a:r>
            <a:r>
              <a:rPr lang="zh-TW" altLang="en-US" sz="6000" b="1" spc="600" dirty="0">
                <a:solidFill>
                  <a:schemeClr val="dk2"/>
                </a:solidFill>
                <a:latin typeface="Microsoft YaHei"/>
                <a:ea typeface="Microsoft YaHei"/>
                <a:cs typeface="Microsoft YaHei"/>
                <a:sym typeface="Microsoft YaHei"/>
              </a:rPr>
              <a:t>从头开</a:t>
            </a:r>
            <a:r>
              <a:rPr lang="zh-TW" altLang="en-US" sz="6000" b="1" dirty="0">
                <a:solidFill>
                  <a:schemeClr val="dk2"/>
                </a:solidFill>
                <a:latin typeface="Microsoft YaHei"/>
                <a:ea typeface="Microsoft YaHei"/>
                <a:cs typeface="Microsoft YaHei"/>
                <a:sym typeface="Microsoft YaHei"/>
              </a:rPr>
              <a:t>始</a:t>
            </a:r>
          </a:p>
        </p:txBody>
      </p:sp>
    </p:spTree>
    <p:extLst>
      <p:ext uri="{BB962C8B-B14F-4D97-AF65-F5344CB8AC3E}">
        <p14:creationId xmlns:p14="http://schemas.microsoft.com/office/powerpoint/2010/main" val="412425876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294F893-6536-E45F-DA15-BD4E9DC81C20}"/>
              </a:ext>
            </a:extLst>
          </p:cNvPr>
          <p:cNvSpPr>
            <a:spLocks noGrp="1"/>
          </p:cNvSpPr>
          <p:nvPr>
            <p:ph type="ctrTitle"/>
          </p:nvPr>
        </p:nvSpPr>
        <p:spPr/>
        <p:txBody>
          <a:bodyPr/>
          <a:lstStyle/>
          <a:p>
            <a:r>
              <a:rPr lang="zh-TW" altLang="en-US" b="1" spc="600" dirty="0">
                <a:solidFill>
                  <a:schemeClr val="bg1"/>
                </a:solidFill>
                <a:latin typeface="Microsoft YaHei" panose="020B0503020204020204" pitchFamily="34" charset="-122"/>
                <a:ea typeface="Microsoft YaHei" panose="020B0503020204020204" pitchFamily="34" charset="-122"/>
              </a:rPr>
              <a:t>重新、从新：从头开始</a:t>
            </a:r>
          </a:p>
        </p:txBody>
      </p:sp>
      <p:sp>
        <p:nvSpPr>
          <p:cNvPr id="3" name="文字方塊 2">
            <a:extLst>
              <a:ext uri="{FF2B5EF4-FFF2-40B4-BE49-F238E27FC236}">
                <a16:creationId xmlns:a16="http://schemas.microsoft.com/office/drawing/2014/main" id="{BDBE886C-5BC9-09A3-128C-10920FD39407}"/>
              </a:ext>
            </a:extLst>
          </p:cNvPr>
          <p:cNvSpPr txBox="1"/>
          <p:nvPr/>
        </p:nvSpPr>
        <p:spPr>
          <a:xfrm>
            <a:off x="1458808" y="1490942"/>
            <a:ext cx="6226384" cy="584775"/>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pPr>
              <a:lnSpc>
                <a:spcPct val="100000"/>
              </a:lnSpc>
            </a:pPr>
            <a:r>
              <a:rPr lang="zh-CN" altLang="en-US" sz="3200" dirty="0">
                <a:solidFill>
                  <a:schemeClr val="bg2"/>
                </a:solidFill>
              </a:rPr>
              <a:t>他</a:t>
            </a:r>
            <a:r>
              <a:rPr lang="zh-CN" altLang="en-US" sz="3200" dirty="0">
                <a:solidFill>
                  <a:schemeClr val="accent1"/>
                </a:solidFill>
              </a:rPr>
              <a:t>重新</a:t>
            </a:r>
            <a:r>
              <a:rPr lang="en-US" altLang="zh-CN" sz="3200" dirty="0">
                <a:solidFill>
                  <a:schemeClr val="bg2"/>
                </a:solidFill>
              </a:rPr>
              <a:t>/</a:t>
            </a:r>
            <a:r>
              <a:rPr lang="zh-CN" altLang="en-US" sz="3200" dirty="0">
                <a:solidFill>
                  <a:schemeClr val="accent1"/>
                </a:solidFill>
              </a:rPr>
              <a:t>从新</a:t>
            </a:r>
            <a:r>
              <a:rPr lang="zh-CN" altLang="en-US" sz="3200" dirty="0">
                <a:solidFill>
                  <a:schemeClr val="bg2"/>
                </a:solidFill>
              </a:rPr>
              <a:t>把数学学好了</a:t>
            </a:r>
            <a:r>
              <a:rPr lang="zh-TW" altLang="en-US" sz="3200" spc="0" dirty="0">
                <a:solidFill>
                  <a:schemeClr val="bg2"/>
                </a:solidFill>
              </a:rPr>
              <a:t>！</a:t>
            </a:r>
            <a:endParaRPr lang="zh-CN" altLang="en-US" sz="3200" spc="0" dirty="0">
              <a:solidFill>
                <a:schemeClr val="bg2"/>
              </a:solidFill>
            </a:endParaRPr>
          </a:p>
        </p:txBody>
      </p:sp>
      <p:pic>
        <p:nvPicPr>
          <p:cNvPr id="5" name="Picture 2" descr="夏休みに勉強した子｣が秋に成績を落とすワケ 受験の天王山は｢勉強量｣ではない | PRESIDENT Online（プレジデントオンライン）">
            <a:extLst>
              <a:ext uri="{FF2B5EF4-FFF2-40B4-BE49-F238E27FC236}">
                <a16:creationId xmlns:a16="http://schemas.microsoft.com/office/drawing/2014/main" id="{7D201564-E93E-70F9-B8CC-EC57018726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848" y="2649155"/>
            <a:ext cx="3214286" cy="1800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分數不重要」不是孩子的免死金牌，孩子的成績也不是父母的教養業績| 嬰兒與母親">
            <a:extLst>
              <a:ext uri="{FF2B5EF4-FFF2-40B4-BE49-F238E27FC236}">
                <a16:creationId xmlns:a16="http://schemas.microsoft.com/office/drawing/2014/main" id="{A9EB1EDD-9A23-DF83-E86C-4E8531539B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26486" y="2649155"/>
            <a:ext cx="3031667" cy="1800000"/>
          </a:xfrm>
          <a:prstGeom prst="rect">
            <a:avLst/>
          </a:prstGeom>
          <a:noFill/>
          <a:extLst>
            <a:ext uri="{909E8E84-426E-40DD-AFC4-6F175D3DCCD1}">
              <a14:hiddenFill xmlns:a14="http://schemas.microsoft.com/office/drawing/2010/main">
                <a:solidFill>
                  <a:srgbClr val="FFFFFF"/>
                </a:solidFill>
              </a14:hiddenFill>
            </a:ext>
          </a:extLst>
        </p:spPr>
      </p:pic>
      <p:sp>
        <p:nvSpPr>
          <p:cNvPr id="7" name="箭號: 向右 6">
            <a:extLst>
              <a:ext uri="{FF2B5EF4-FFF2-40B4-BE49-F238E27FC236}">
                <a16:creationId xmlns:a16="http://schemas.microsoft.com/office/drawing/2014/main" id="{8656E168-BD05-14D3-DAA8-F0ACC3C86F18}"/>
              </a:ext>
            </a:extLst>
          </p:cNvPr>
          <p:cNvSpPr/>
          <p:nvPr/>
        </p:nvSpPr>
        <p:spPr>
          <a:xfrm>
            <a:off x="3785982" y="3067784"/>
            <a:ext cx="1754656" cy="1144152"/>
          </a:xfrm>
          <a:prstGeom prst="rightArrow">
            <a:avLst/>
          </a:prstGeom>
          <a:solidFill>
            <a:schemeClr val="accent1"/>
          </a:solidFill>
          <a:ln>
            <a:no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zh-TW" altLang="en-US"/>
          </a:p>
        </p:txBody>
      </p:sp>
    </p:spTree>
    <p:extLst>
      <p:ext uri="{BB962C8B-B14F-4D97-AF65-F5344CB8AC3E}">
        <p14:creationId xmlns:p14="http://schemas.microsoft.com/office/powerpoint/2010/main" val="52050047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BB8B3215-B639-3C44-670E-4689559A0230}"/>
              </a:ext>
            </a:extLst>
          </p:cNvPr>
          <p:cNvSpPr txBox="1"/>
          <p:nvPr/>
        </p:nvSpPr>
        <p:spPr>
          <a:xfrm>
            <a:off x="2248287" y="2063919"/>
            <a:ext cx="4647426" cy="1015663"/>
          </a:xfrm>
          <a:prstGeom prst="rect">
            <a:avLst/>
          </a:prstGeom>
          <a:noFill/>
        </p:spPr>
        <p:txBody>
          <a:bodyPr wrap="none" rtlCol="0">
            <a:spAutoFit/>
          </a:bodyPr>
          <a:lstStyle/>
          <a:p>
            <a:pPr algn="ctr"/>
            <a:r>
              <a:rPr lang="en-US" altLang="zh-TW" sz="6000" b="1" spc="600" dirty="0">
                <a:solidFill>
                  <a:schemeClr val="dk2"/>
                </a:solidFill>
                <a:latin typeface="Microsoft YaHei"/>
                <a:ea typeface="Microsoft YaHei"/>
                <a:cs typeface="Microsoft YaHei"/>
                <a:sym typeface="Microsoft YaHei"/>
              </a:rPr>
              <a:t>2.</a:t>
            </a:r>
            <a:r>
              <a:rPr lang="zh-TW" altLang="en-US" sz="6000" b="1" spc="600" dirty="0">
                <a:solidFill>
                  <a:schemeClr val="dk2"/>
                </a:solidFill>
                <a:latin typeface="Microsoft YaHei"/>
                <a:ea typeface="Microsoft YaHei"/>
                <a:cs typeface="Microsoft YaHei"/>
                <a:sym typeface="Microsoft YaHei"/>
              </a:rPr>
              <a:t> 再来一</a:t>
            </a:r>
            <a:r>
              <a:rPr lang="zh-TW" altLang="en-US" sz="6000" b="1" dirty="0">
                <a:solidFill>
                  <a:schemeClr val="dk2"/>
                </a:solidFill>
                <a:latin typeface="Microsoft YaHei"/>
                <a:ea typeface="Microsoft YaHei"/>
                <a:cs typeface="Microsoft YaHei"/>
                <a:sym typeface="Microsoft YaHei"/>
              </a:rPr>
              <a:t>次</a:t>
            </a:r>
          </a:p>
        </p:txBody>
      </p:sp>
    </p:spTree>
    <p:extLst>
      <p:ext uri="{BB962C8B-B14F-4D97-AF65-F5344CB8AC3E}">
        <p14:creationId xmlns:p14="http://schemas.microsoft.com/office/powerpoint/2010/main" val="6977926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1FACC09-38A3-94E7-47BA-6275B385A1A3}"/>
              </a:ext>
            </a:extLst>
          </p:cNvPr>
          <p:cNvSpPr>
            <a:spLocks noGrp="1"/>
          </p:cNvSpPr>
          <p:nvPr>
            <p:ph type="ctrTitle"/>
          </p:nvPr>
        </p:nvSpPr>
        <p:spPr>
          <a:noFill/>
          <a:ln>
            <a:noFill/>
          </a:ln>
        </p:spPr>
        <p:txBody>
          <a:bodyPr spcFirstLastPara="1" wrap="square" lIns="91425" tIns="91425" rIns="91425" bIns="91425" anchor="b" anchorCtr="0">
            <a:noAutofit/>
          </a:bodyPr>
          <a:lstStyle/>
          <a:p>
            <a:r>
              <a:rPr lang="zh-CN" altLang="en-US" b="1" spc="600" dirty="0">
                <a:solidFill>
                  <a:schemeClr val="bg1"/>
                </a:solidFill>
                <a:latin typeface="Microsoft YaHei" panose="020B0503020204020204" pitchFamily="34" charset="-122"/>
                <a:ea typeface="Microsoft YaHei" panose="020B0503020204020204" pitchFamily="34" charset="-122"/>
              </a:rPr>
              <a:t>交</a:t>
            </a:r>
            <a:endParaRPr lang="zh-TW" altLang="en-US" b="1" spc="600" dirty="0">
              <a:solidFill>
                <a:schemeClr val="bg1"/>
              </a:solidFill>
              <a:latin typeface="Microsoft YaHei" panose="020B0503020204020204" pitchFamily="34" charset="-122"/>
              <a:ea typeface="Microsoft YaHei" panose="020B0503020204020204" pitchFamily="34" charset="-122"/>
            </a:endParaRPr>
          </a:p>
        </p:txBody>
      </p:sp>
      <p:sp>
        <p:nvSpPr>
          <p:cNvPr id="3" name="文字方塊 2">
            <a:extLst>
              <a:ext uri="{FF2B5EF4-FFF2-40B4-BE49-F238E27FC236}">
                <a16:creationId xmlns:a16="http://schemas.microsoft.com/office/drawing/2014/main" id="{B03E50F3-242D-4D39-8713-3111ABC93872}"/>
              </a:ext>
            </a:extLst>
          </p:cNvPr>
          <p:cNvSpPr txBox="1"/>
          <p:nvPr/>
        </p:nvSpPr>
        <p:spPr>
          <a:xfrm>
            <a:off x="581164" y="2571750"/>
            <a:ext cx="7981672" cy="584775"/>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pPr>
              <a:lnSpc>
                <a:spcPct val="100000"/>
              </a:lnSpc>
            </a:pPr>
            <a:r>
              <a:rPr lang="zh-CN" altLang="en-US" sz="3200" dirty="0">
                <a:solidFill>
                  <a:schemeClr val="bg2"/>
                </a:solidFill>
              </a:rPr>
              <a:t>你觉得在哪里可以</a:t>
            </a:r>
            <a:r>
              <a:rPr lang="zh-CN" altLang="en-US" sz="3200" dirty="0">
                <a:solidFill>
                  <a:schemeClr val="accent1"/>
                </a:solidFill>
              </a:rPr>
              <a:t>交</a:t>
            </a:r>
            <a:r>
              <a:rPr lang="zh-CN" altLang="en-US" sz="3200" dirty="0">
                <a:solidFill>
                  <a:schemeClr val="bg2"/>
                </a:solidFill>
              </a:rPr>
              <a:t>到很多朋友呢</a:t>
            </a:r>
            <a:r>
              <a:rPr lang="zh-CN" altLang="en-US" sz="3200" spc="0" dirty="0">
                <a:solidFill>
                  <a:schemeClr val="bg2"/>
                </a:solidFill>
              </a:rPr>
              <a:t>？</a:t>
            </a:r>
          </a:p>
        </p:txBody>
      </p:sp>
    </p:spTree>
    <p:extLst>
      <p:ext uri="{BB962C8B-B14F-4D97-AF65-F5344CB8AC3E}">
        <p14:creationId xmlns:p14="http://schemas.microsoft.com/office/powerpoint/2010/main" val="395939817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育学园_亲子游戏：我会自己穿衣服_早教游戏">
            <a:extLst>
              <a:ext uri="{FF2B5EF4-FFF2-40B4-BE49-F238E27FC236}">
                <a16:creationId xmlns:a16="http://schemas.microsoft.com/office/drawing/2014/main" id="{DE155200-DE98-F219-E185-28C0AF2E13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5369" y="2532559"/>
            <a:ext cx="4313261" cy="216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標題 1">
            <a:extLst>
              <a:ext uri="{FF2B5EF4-FFF2-40B4-BE49-F238E27FC236}">
                <a16:creationId xmlns:a16="http://schemas.microsoft.com/office/drawing/2014/main" id="{C294F893-6536-E45F-DA15-BD4E9DC81C20}"/>
              </a:ext>
            </a:extLst>
          </p:cNvPr>
          <p:cNvSpPr>
            <a:spLocks noGrp="1"/>
          </p:cNvSpPr>
          <p:nvPr>
            <p:ph type="ctrTitle"/>
          </p:nvPr>
        </p:nvSpPr>
        <p:spPr/>
        <p:txBody>
          <a:bodyPr/>
          <a:lstStyle/>
          <a:p>
            <a:r>
              <a:rPr lang="zh-TW" altLang="en-US" b="1" spc="600" dirty="0">
                <a:solidFill>
                  <a:schemeClr val="bg1"/>
                </a:solidFill>
                <a:latin typeface="Microsoft YaHei" panose="020B0503020204020204" pitchFamily="34" charset="-122"/>
                <a:ea typeface="Microsoft YaHei" panose="020B0503020204020204" pitchFamily="34" charset="-122"/>
              </a:rPr>
              <a:t>重新：再来一次</a:t>
            </a:r>
          </a:p>
        </p:txBody>
      </p:sp>
      <p:sp>
        <p:nvSpPr>
          <p:cNvPr id="3" name="文字方塊 2">
            <a:extLst>
              <a:ext uri="{FF2B5EF4-FFF2-40B4-BE49-F238E27FC236}">
                <a16:creationId xmlns:a16="http://schemas.microsoft.com/office/drawing/2014/main" id="{BDBE886C-5BC9-09A3-128C-10920FD39407}"/>
              </a:ext>
            </a:extLst>
          </p:cNvPr>
          <p:cNvSpPr txBox="1"/>
          <p:nvPr/>
        </p:nvSpPr>
        <p:spPr>
          <a:xfrm>
            <a:off x="2043103" y="1490942"/>
            <a:ext cx="5057795" cy="584775"/>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pPr>
              <a:lnSpc>
                <a:spcPct val="100000"/>
              </a:lnSpc>
            </a:pPr>
            <a:r>
              <a:rPr lang="zh-CN" altLang="en-US" sz="3200" dirty="0">
                <a:solidFill>
                  <a:schemeClr val="bg2"/>
                </a:solidFill>
              </a:rPr>
              <a:t>他</a:t>
            </a:r>
            <a:r>
              <a:rPr lang="zh-CN" altLang="en-US" sz="3200" dirty="0">
                <a:solidFill>
                  <a:schemeClr val="accent1"/>
                </a:solidFill>
              </a:rPr>
              <a:t>重新</a:t>
            </a:r>
            <a:r>
              <a:rPr lang="zh-CN" altLang="en-US" sz="3200" dirty="0">
                <a:solidFill>
                  <a:schemeClr val="bg2"/>
                </a:solidFill>
              </a:rPr>
              <a:t>把衣服穿好了</a:t>
            </a:r>
            <a:r>
              <a:rPr lang="zh-TW" altLang="en-US" sz="3200" dirty="0">
                <a:solidFill>
                  <a:schemeClr val="bg2"/>
                </a:solidFill>
              </a:rPr>
              <a:t>。</a:t>
            </a:r>
            <a:endParaRPr lang="zh-CN" altLang="en-US" sz="3200" spc="0" dirty="0">
              <a:solidFill>
                <a:schemeClr val="bg2"/>
              </a:solidFill>
            </a:endParaRPr>
          </a:p>
        </p:txBody>
      </p:sp>
    </p:spTree>
    <p:extLst>
      <p:ext uri="{BB962C8B-B14F-4D97-AF65-F5344CB8AC3E}">
        <p14:creationId xmlns:p14="http://schemas.microsoft.com/office/powerpoint/2010/main" val="388925293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a:extLst>
              <a:ext uri="{FF2B5EF4-FFF2-40B4-BE49-F238E27FC236}">
                <a16:creationId xmlns:a16="http://schemas.microsoft.com/office/drawing/2014/main" id="{E84B83C3-8D0B-96B6-6C38-E69A2240759A}"/>
              </a:ext>
            </a:extLst>
          </p:cNvPr>
          <p:cNvSpPr txBox="1"/>
          <p:nvPr/>
        </p:nvSpPr>
        <p:spPr>
          <a:xfrm>
            <a:off x="3671754" y="2063919"/>
            <a:ext cx="1800493" cy="1015663"/>
          </a:xfrm>
          <a:prstGeom prst="rect">
            <a:avLst/>
          </a:prstGeom>
          <a:noFill/>
        </p:spPr>
        <p:txBody>
          <a:bodyPr wrap="none" rtlCol="0">
            <a:spAutoFit/>
          </a:bodyPr>
          <a:lstStyle/>
          <a:p>
            <a:pPr algn="ctr"/>
            <a:r>
              <a:rPr lang="zh-TW" altLang="en-US" sz="6000" b="1" spc="600" dirty="0">
                <a:solidFill>
                  <a:schemeClr val="dk2"/>
                </a:solidFill>
                <a:latin typeface="Microsoft YaHei"/>
                <a:ea typeface="Microsoft YaHei"/>
                <a:cs typeface="Microsoft YaHei"/>
                <a:sym typeface="Microsoft YaHei"/>
              </a:rPr>
              <a:t>重</a:t>
            </a:r>
            <a:r>
              <a:rPr lang="zh-TW" altLang="en-US" sz="6000" b="1" dirty="0">
                <a:solidFill>
                  <a:schemeClr val="dk2"/>
                </a:solidFill>
                <a:latin typeface="Microsoft YaHei"/>
                <a:ea typeface="Microsoft YaHei"/>
                <a:cs typeface="Microsoft YaHei"/>
                <a:sym typeface="Microsoft YaHei"/>
              </a:rPr>
              <a:t>新</a:t>
            </a:r>
          </a:p>
        </p:txBody>
      </p:sp>
    </p:spTree>
    <p:extLst>
      <p:ext uri="{BB962C8B-B14F-4D97-AF65-F5344CB8AC3E}">
        <p14:creationId xmlns:p14="http://schemas.microsoft.com/office/powerpoint/2010/main" val="2439511353"/>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1FACC09-38A3-94E7-47BA-6275B385A1A3}"/>
              </a:ext>
            </a:extLst>
          </p:cNvPr>
          <p:cNvSpPr>
            <a:spLocks noGrp="1"/>
          </p:cNvSpPr>
          <p:nvPr>
            <p:ph type="ctrTitle"/>
          </p:nvPr>
        </p:nvSpPr>
        <p:spPr>
          <a:noFill/>
          <a:ln>
            <a:noFill/>
          </a:ln>
        </p:spPr>
        <p:txBody>
          <a:bodyPr spcFirstLastPara="1" wrap="square" lIns="91425" tIns="91425" rIns="91425" bIns="91425" anchor="b" anchorCtr="0">
            <a:noAutofit/>
          </a:bodyPr>
          <a:lstStyle/>
          <a:p>
            <a:r>
              <a:rPr lang="zh-CN" altLang="en-US" b="1" spc="600" dirty="0">
                <a:solidFill>
                  <a:schemeClr val="bg1"/>
                </a:solidFill>
                <a:latin typeface="Microsoft YaHei" panose="020B0503020204020204" pitchFamily="34" charset="-122"/>
                <a:ea typeface="Microsoft YaHei" panose="020B0503020204020204" pitchFamily="34" charset="-122"/>
              </a:rPr>
              <a:t>重新</a:t>
            </a:r>
          </a:p>
        </p:txBody>
      </p:sp>
      <p:sp>
        <p:nvSpPr>
          <p:cNvPr id="3" name="文字方塊 2">
            <a:extLst>
              <a:ext uri="{FF2B5EF4-FFF2-40B4-BE49-F238E27FC236}">
                <a16:creationId xmlns:a16="http://schemas.microsoft.com/office/drawing/2014/main" id="{B03E50F3-242D-4D39-8713-3111ABC93872}"/>
              </a:ext>
            </a:extLst>
          </p:cNvPr>
          <p:cNvSpPr txBox="1"/>
          <p:nvPr/>
        </p:nvSpPr>
        <p:spPr>
          <a:xfrm>
            <a:off x="1555789" y="1508948"/>
            <a:ext cx="6032422" cy="584775"/>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pPr>
              <a:lnSpc>
                <a:spcPct val="100000"/>
              </a:lnSpc>
            </a:pPr>
            <a:r>
              <a:rPr lang="zh-CN" altLang="en-US" sz="3200" dirty="0">
                <a:solidFill>
                  <a:schemeClr val="bg2"/>
                </a:solidFill>
              </a:rPr>
              <a:t>树木每年都</a:t>
            </a:r>
            <a:r>
              <a:rPr lang="zh-CN" altLang="en-US" sz="3200" dirty="0">
                <a:solidFill>
                  <a:schemeClr val="accent1"/>
                </a:solidFill>
              </a:rPr>
              <a:t>重新</a:t>
            </a:r>
            <a:r>
              <a:rPr lang="zh-CN" altLang="en-US" sz="3200" dirty="0">
                <a:solidFill>
                  <a:schemeClr val="bg2"/>
                </a:solidFill>
              </a:rPr>
              <a:t>长出叶子</a:t>
            </a:r>
            <a:r>
              <a:rPr lang="zh-TW" altLang="en-US" sz="3200" spc="0" dirty="0">
                <a:solidFill>
                  <a:schemeClr val="bg2"/>
                </a:solidFill>
              </a:rPr>
              <a:t>。</a:t>
            </a:r>
            <a:endParaRPr lang="zh-CN" altLang="en-US" sz="3200" spc="0" dirty="0">
              <a:solidFill>
                <a:schemeClr val="bg2"/>
              </a:solidFill>
            </a:endParaRPr>
          </a:p>
        </p:txBody>
      </p:sp>
      <p:grpSp>
        <p:nvGrpSpPr>
          <p:cNvPr id="5" name="群組 4">
            <a:extLst>
              <a:ext uri="{FF2B5EF4-FFF2-40B4-BE49-F238E27FC236}">
                <a16:creationId xmlns:a16="http://schemas.microsoft.com/office/drawing/2014/main" id="{DC8E9110-8D24-4724-FDA0-791F1F3126B4}"/>
              </a:ext>
            </a:extLst>
          </p:cNvPr>
          <p:cNvGrpSpPr/>
          <p:nvPr/>
        </p:nvGrpSpPr>
        <p:grpSpPr>
          <a:xfrm>
            <a:off x="2423028" y="2571750"/>
            <a:ext cx="4297945" cy="2160000"/>
            <a:chOff x="2199322" y="2571750"/>
            <a:chExt cx="4297945" cy="2160000"/>
          </a:xfrm>
        </p:grpSpPr>
        <p:pic>
          <p:nvPicPr>
            <p:cNvPr id="2050" name="Picture 2">
              <a:extLst>
                <a:ext uri="{FF2B5EF4-FFF2-40B4-BE49-F238E27FC236}">
                  <a16:creationId xmlns:a16="http://schemas.microsoft.com/office/drawing/2014/main" id="{CD0D8DBA-903C-2FA2-522D-7A61603757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69267" y="2571750"/>
              <a:ext cx="1528000" cy="216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9F318BB6-1208-FC12-6CF3-839D4D3D84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9322" y="2571750"/>
              <a:ext cx="1723333" cy="216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83624475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1FACC09-38A3-94E7-47BA-6275B385A1A3}"/>
              </a:ext>
            </a:extLst>
          </p:cNvPr>
          <p:cNvSpPr>
            <a:spLocks noGrp="1"/>
          </p:cNvSpPr>
          <p:nvPr>
            <p:ph type="ctrTitle"/>
          </p:nvPr>
        </p:nvSpPr>
        <p:spPr>
          <a:noFill/>
          <a:ln>
            <a:noFill/>
          </a:ln>
        </p:spPr>
        <p:txBody>
          <a:bodyPr spcFirstLastPara="1" wrap="square" lIns="91425" tIns="91425" rIns="91425" bIns="91425" anchor="b" anchorCtr="0">
            <a:noAutofit/>
          </a:bodyPr>
          <a:lstStyle/>
          <a:p>
            <a:r>
              <a:rPr lang="zh-CN" altLang="en-US" b="1" spc="600" dirty="0">
                <a:solidFill>
                  <a:schemeClr val="bg1"/>
                </a:solidFill>
                <a:latin typeface="Microsoft YaHei" panose="020B0503020204020204" pitchFamily="34" charset="-122"/>
                <a:ea typeface="Microsoft YaHei" panose="020B0503020204020204" pitchFamily="34" charset="-122"/>
              </a:rPr>
              <a:t>重新</a:t>
            </a:r>
          </a:p>
        </p:txBody>
      </p:sp>
      <p:sp>
        <p:nvSpPr>
          <p:cNvPr id="3" name="文字方塊 2">
            <a:extLst>
              <a:ext uri="{FF2B5EF4-FFF2-40B4-BE49-F238E27FC236}">
                <a16:creationId xmlns:a16="http://schemas.microsoft.com/office/drawing/2014/main" id="{B03E50F3-242D-4D39-8713-3111ABC93872}"/>
              </a:ext>
            </a:extLst>
          </p:cNvPr>
          <p:cNvSpPr txBox="1"/>
          <p:nvPr/>
        </p:nvSpPr>
        <p:spPr>
          <a:xfrm>
            <a:off x="1312133" y="1998805"/>
            <a:ext cx="6519734" cy="1482650"/>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r>
              <a:rPr lang="zh-CN" altLang="en-US" sz="3200" dirty="0">
                <a:solidFill>
                  <a:schemeClr val="bg2"/>
                </a:solidFill>
              </a:rPr>
              <a:t>有什么决定即使让你</a:t>
            </a:r>
            <a:r>
              <a:rPr lang="zh-CN" altLang="en-US" sz="3200" dirty="0">
                <a:solidFill>
                  <a:schemeClr val="accent1"/>
                </a:solidFill>
              </a:rPr>
              <a:t>重新</a:t>
            </a:r>
            <a:r>
              <a:rPr lang="zh-CN" altLang="en-US" sz="3200" dirty="0">
                <a:solidFill>
                  <a:schemeClr val="bg2"/>
                </a:solidFill>
              </a:rPr>
              <a:t>选</a:t>
            </a:r>
            <a:r>
              <a:rPr lang="zh-TW" altLang="en-US" sz="3200" spc="0" dirty="0">
                <a:solidFill>
                  <a:schemeClr val="bg2"/>
                </a:solidFill>
              </a:rPr>
              <a:t>，</a:t>
            </a:r>
            <a:endParaRPr lang="en-US" altLang="zh-CN" sz="3200" spc="0" dirty="0">
              <a:solidFill>
                <a:schemeClr val="bg2"/>
              </a:solidFill>
            </a:endParaRPr>
          </a:p>
          <a:p>
            <a:r>
              <a:rPr lang="zh-CN" altLang="en-US" sz="3200" dirty="0">
                <a:solidFill>
                  <a:schemeClr val="bg2"/>
                </a:solidFill>
              </a:rPr>
              <a:t>你还是会选择一样的</a:t>
            </a:r>
            <a:r>
              <a:rPr lang="zh-TW" altLang="en-US" sz="3200" spc="0" dirty="0">
                <a:solidFill>
                  <a:schemeClr val="bg2"/>
                </a:solidFill>
              </a:rPr>
              <a:t>？</a:t>
            </a:r>
            <a:endParaRPr lang="zh-CN" altLang="en-US" sz="3200" spc="0" dirty="0">
              <a:solidFill>
                <a:schemeClr val="bg2"/>
              </a:solidFill>
            </a:endParaRPr>
          </a:p>
        </p:txBody>
      </p:sp>
    </p:spTree>
    <p:extLst>
      <p:ext uri="{BB962C8B-B14F-4D97-AF65-F5344CB8AC3E}">
        <p14:creationId xmlns:p14="http://schemas.microsoft.com/office/powerpoint/2010/main" val="275943146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BB8B3215-B639-3C44-670E-4689559A0230}"/>
              </a:ext>
            </a:extLst>
          </p:cNvPr>
          <p:cNvSpPr txBox="1"/>
          <p:nvPr/>
        </p:nvSpPr>
        <p:spPr>
          <a:xfrm>
            <a:off x="3671754" y="2063919"/>
            <a:ext cx="1800493" cy="1015663"/>
          </a:xfrm>
          <a:prstGeom prst="rect">
            <a:avLst/>
          </a:prstGeom>
          <a:noFill/>
        </p:spPr>
        <p:txBody>
          <a:bodyPr wrap="none" rtlCol="0">
            <a:spAutoFit/>
          </a:bodyPr>
          <a:lstStyle/>
          <a:p>
            <a:pPr algn="ctr"/>
            <a:r>
              <a:rPr lang="zh-TW" altLang="en-US" sz="6000" b="1" spc="600" dirty="0">
                <a:solidFill>
                  <a:schemeClr val="dk2"/>
                </a:solidFill>
                <a:latin typeface="Microsoft YaHei"/>
                <a:ea typeface="Microsoft YaHei"/>
                <a:cs typeface="Microsoft YaHei"/>
                <a:sym typeface="Microsoft YaHei"/>
              </a:rPr>
              <a:t>从</a:t>
            </a:r>
            <a:r>
              <a:rPr lang="zh-TW" altLang="en-US" sz="6000" b="1" dirty="0">
                <a:solidFill>
                  <a:schemeClr val="dk2"/>
                </a:solidFill>
                <a:latin typeface="Microsoft YaHei"/>
                <a:ea typeface="Microsoft YaHei"/>
                <a:cs typeface="Microsoft YaHei"/>
                <a:sym typeface="Microsoft YaHei"/>
              </a:rPr>
              <a:t>新</a:t>
            </a:r>
          </a:p>
        </p:txBody>
      </p:sp>
    </p:spTree>
    <p:extLst>
      <p:ext uri="{BB962C8B-B14F-4D97-AF65-F5344CB8AC3E}">
        <p14:creationId xmlns:p14="http://schemas.microsoft.com/office/powerpoint/2010/main" val="1407220712"/>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294F893-6536-E45F-DA15-BD4E9DC81C20}"/>
              </a:ext>
            </a:extLst>
          </p:cNvPr>
          <p:cNvSpPr>
            <a:spLocks noGrp="1"/>
          </p:cNvSpPr>
          <p:nvPr>
            <p:ph type="ctrTitle"/>
          </p:nvPr>
        </p:nvSpPr>
        <p:spPr/>
        <p:txBody>
          <a:bodyPr/>
          <a:lstStyle/>
          <a:p>
            <a:r>
              <a:rPr lang="zh-TW" altLang="en-US" b="1" spc="600" dirty="0">
                <a:solidFill>
                  <a:schemeClr val="bg1"/>
                </a:solidFill>
                <a:latin typeface="Microsoft YaHei" panose="020B0503020204020204" pitchFamily="34" charset="-122"/>
                <a:ea typeface="Microsoft YaHei" panose="020B0503020204020204" pitchFamily="34" charset="-122"/>
              </a:rPr>
              <a:t>从新</a:t>
            </a:r>
          </a:p>
        </p:txBody>
      </p:sp>
      <p:sp>
        <p:nvSpPr>
          <p:cNvPr id="3" name="文字方塊 2">
            <a:extLst>
              <a:ext uri="{FF2B5EF4-FFF2-40B4-BE49-F238E27FC236}">
                <a16:creationId xmlns:a16="http://schemas.microsoft.com/office/drawing/2014/main" id="{BDBE886C-5BC9-09A3-128C-10920FD39407}"/>
              </a:ext>
            </a:extLst>
          </p:cNvPr>
          <p:cNvSpPr txBox="1"/>
          <p:nvPr/>
        </p:nvSpPr>
        <p:spPr>
          <a:xfrm>
            <a:off x="2043102" y="2183272"/>
            <a:ext cx="5057795" cy="1482650"/>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r>
              <a:rPr lang="zh-CN" altLang="en-US" sz="3200" dirty="0">
                <a:solidFill>
                  <a:schemeClr val="bg2"/>
                </a:solidFill>
              </a:rPr>
              <a:t>他决定不再熬夜</a:t>
            </a:r>
            <a:r>
              <a:rPr lang="zh-CN" altLang="en-US" sz="3200" spc="0" dirty="0">
                <a:solidFill>
                  <a:schemeClr val="bg2"/>
                </a:solidFill>
              </a:rPr>
              <a:t>，</a:t>
            </a:r>
          </a:p>
          <a:p>
            <a:r>
              <a:rPr lang="zh-CN" altLang="en-US" sz="3200" dirty="0">
                <a:solidFill>
                  <a:schemeClr val="accent1"/>
                </a:solidFill>
              </a:rPr>
              <a:t>从新</a:t>
            </a:r>
            <a:r>
              <a:rPr lang="zh-CN" altLang="en-US" sz="3200" dirty="0">
                <a:solidFill>
                  <a:schemeClr val="bg2"/>
                </a:solidFill>
              </a:rPr>
              <a:t>开始健康的生活</a:t>
            </a:r>
            <a:r>
              <a:rPr lang="zh-CN" altLang="en-US" sz="3200" spc="0" dirty="0">
                <a:solidFill>
                  <a:schemeClr val="bg2"/>
                </a:solidFill>
              </a:rPr>
              <a:t>。</a:t>
            </a:r>
          </a:p>
        </p:txBody>
      </p:sp>
    </p:spTree>
    <p:extLst>
      <p:ext uri="{BB962C8B-B14F-4D97-AF65-F5344CB8AC3E}">
        <p14:creationId xmlns:p14="http://schemas.microsoft.com/office/powerpoint/2010/main" val="2345297178"/>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a:extLst>
              <a:ext uri="{FF2B5EF4-FFF2-40B4-BE49-F238E27FC236}">
                <a16:creationId xmlns:a16="http://schemas.microsoft.com/office/drawing/2014/main" id="{E84B83C3-8D0B-96B6-6C38-E69A2240759A}"/>
              </a:ext>
            </a:extLst>
          </p:cNvPr>
          <p:cNvSpPr txBox="1"/>
          <p:nvPr/>
        </p:nvSpPr>
        <p:spPr>
          <a:xfrm>
            <a:off x="3671754" y="2063919"/>
            <a:ext cx="1800493" cy="1015663"/>
          </a:xfrm>
          <a:prstGeom prst="rect">
            <a:avLst/>
          </a:prstGeom>
          <a:noFill/>
        </p:spPr>
        <p:txBody>
          <a:bodyPr wrap="none" rtlCol="0">
            <a:spAutoFit/>
          </a:bodyPr>
          <a:lstStyle/>
          <a:p>
            <a:pPr algn="ctr"/>
            <a:r>
              <a:rPr lang="zh-TW" altLang="en-US" sz="6000" b="1" spc="600" dirty="0">
                <a:solidFill>
                  <a:schemeClr val="dk2"/>
                </a:solidFill>
                <a:latin typeface="Microsoft YaHei"/>
                <a:ea typeface="Microsoft YaHei"/>
                <a:cs typeface="Microsoft YaHei"/>
                <a:sym typeface="Microsoft YaHei"/>
              </a:rPr>
              <a:t>无</a:t>
            </a:r>
            <a:r>
              <a:rPr lang="zh-TW" altLang="en-US" sz="6000" b="1" dirty="0">
                <a:solidFill>
                  <a:schemeClr val="dk2"/>
                </a:solidFill>
                <a:latin typeface="Microsoft YaHei"/>
                <a:ea typeface="Microsoft YaHei"/>
                <a:cs typeface="Microsoft YaHei"/>
                <a:sym typeface="Microsoft YaHei"/>
              </a:rPr>
              <a:t>聊</a:t>
            </a:r>
          </a:p>
        </p:txBody>
      </p:sp>
    </p:spTree>
    <p:extLst>
      <p:ext uri="{BB962C8B-B14F-4D97-AF65-F5344CB8AC3E}">
        <p14:creationId xmlns:p14="http://schemas.microsoft.com/office/powerpoint/2010/main" val="300431692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1FACC09-38A3-94E7-47BA-6275B385A1A3}"/>
              </a:ext>
            </a:extLst>
          </p:cNvPr>
          <p:cNvSpPr>
            <a:spLocks noGrp="1"/>
          </p:cNvSpPr>
          <p:nvPr>
            <p:ph type="ctrTitle"/>
          </p:nvPr>
        </p:nvSpPr>
        <p:spPr>
          <a:noFill/>
          <a:ln>
            <a:noFill/>
          </a:ln>
        </p:spPr>
        <p:txBody>
          <a:bodyPr spcFirstLastPara="1" wrap="square" lIns="91425" tIns="91425" rIns="91425" bIns="91425" anchor="b" anchorCtr="0">
            <a:noAutofit/>
          </a:bodyPr>
          <a:lstStyle/>
          <a:p>
            <a:r>
              <a:rPr lang="zh-CN" altLang="en-US" b="1" spc="600" dirty="0">
                <a:solidFill>
                  <a:schemeClr val="bg1"/>
                </a:solidFill>
                <a:latin typeface="Microsoft YaHei" panose="020B0503020204020204" pitchFamily="34" charset="-122"/>
                <a:ea typeface="Microsoft YaHei" panose="020B0503020204020204" pitchFamily="34" charset="-122"/>
              </a:rPr>
              <a:t>无聊</a:t>
            </a:r>
          </a:p>
        </p:txBody>
      </p:sp>
      <p:sp>
        <p:nvSpPr>
          <p:cNvPr id="3" name="文字方塊 2">
            <a:extLst>
              <a:ext uri="{FF2B5EF4-FFF2-40B4-BE49-F238E27FC236}">
                <a16:creationId xmlns:a16="http://schemas.microsoft.com/office/drawing/2014/main" id="{B03E50F3-242D-4D39-8713-3111ABC93872}"/>
              </a:ext>
            </a:extLst>
          </p:cNvPr>
          <p:cNvSpPr txBox="1"/>
          <p:nvPr/>
        </p:nvSpPr>
        <p:spPr>
          <a:xfrm>
            <a:off x="93851" y="1508948"/>
            <a:ext cx="8956298" cy="584775"/>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pPr>
              <a:lnSpc>
                <a:spcPct val="100000"/>
              </a:lnSpc>
            </a:pPr>
            <a:r>
              <a:rPr lang="zh-CN" altLang="en-US" sz="3200" dirty="0">
                <a:solidFill>
                  <a:schemeClr val="bg2"/>
                </a:solidFill>
              </a:rPr>
              <a:t>他这个礼拜六日都不能出门，非常</a:t>
            </a:r>
            <a:r>
              <a:rPr lang="zh-CN" altLang="en-US" sz="3200" dirty="0">
                <a:solidFill>
                  <a:schemeClr val="accent1"/>
                </a:solidFill>
              </a:rPr>
              <a:t>无聊</a:t>
            </a:r>
            <a:r>
              <a:rPr lang="zh-TW" altLang="en-US" sz="3200" spc="0" dirty="0">
                <a:solidFill>
                  <a:schemeClr val="bg2"/>
                </a:solidFill>
              </a:rPr>
              <a:t>。</a:t>
            </a:r>
            <a:endParaRPr lang="zh-CN" altLang="en-US" sz="3200" spc="0" dirty="0">
              <a:solidFill>
                <a:schemeClr val="bg2"/>
              </a:solidFill>
            </a:endParaRPr>
          </a:p>
        </p:txBody>
      </p:sp>
      <p:pic>
        <p:nvPicPr>
          <p:cNvPr id="4" name="Picture 2" descr="为什么人世间总是有那么多无聊的时候？">
            <a:extLst>
              <a:ext uri="{FF2B5EF4-FFF2-40B4-BE49-F238E27FC236}">
                <a16:creationId xmlns:a16="http://schemas.microsoft.com/office/drawing/2014/main" id="{6D222B48-E8E9-1C6F-A15E-6ABEB6F94B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97175" y="2568571"/>
            <a:ext cx="2550554" cy="216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3881470"/>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1FACC09-38A3-94E7-47BA-6275B385A1A3}"/>
              </a:ext>
            </a:extLst>
          </p:cNvPr>
          <p:cNvSpPr>
            <a:spLocks noGrp="1"/>
          </p:cNvSpPr>
          <p:nvPr>
            <p:ph type="ctrTitle"/>
          </p:nvPr>
        </p:nvSpPr>
        <p:spPr>
          <a:noFill/>
          <a:ln>
            <a:noFill/>
          </a:ln>
        </p:spPr>
        <p:txBody>
          <a:bodyPr spcFirstLastPara="1" wrap="square" lIns="91425" tIns="91425" rIns="91425" bIns="91425" anchor="b" anchorCtr="0">
            <a:noAutofit/>
          </a:bodyPr>
          <a:lstStyle/>
          <a:p>
            <a:r>
              <a:rPr lang="zh-CN" altLang="en-US" b="1" spc="600" dirty="0">
                <a:solidFill>
                  <a:schemeClr val="bg1"/>
                </a:solidFill>
                <a:latin typeface="Microsoft YaHei" panose="020B0503020204020204" pitchFamily="34" charset="-122"/>
                <a:ea typeface="Microsoft YaHei" panose="020B0503020204020204" pitchFamily="34" charset="-122"/>
              </a:rPr>
              <a:t>无聊</a:t>
            </a:r>
          </a:p>
        </p:txBody>
      </p:sp>
      <p:pic>
        <p:nvPicPr>
          <p:cNvPr id="5" name="圖片 4">
            <a:extLst>
              <a:ext uri="{FF2B5EF4-FFF2-40B4-BE49-F238E27FC236}">
                <a16:creationId xmlns:a16="http://schemas.microsoft.com/office/drawing/2014/main" id="{96B2377C-3305-8957-F313-4A6567E9BEDE}"/>
              </a:ext>
            </a:extLst>
          </p:cNvPr>
          <p:cNvPicPr>
            <a:picLocks noChangeAspect="1"/>
          </p:cNvPicPr>
          <p:nvPr/>
        </p:nvPicPr>
        <p:blipFill rotWithShape="1">
          <a:blip r:embed="rId2"/>
          <a:srcRect t="28030" b="36688"/>
          <a:stretch/>
        </p:blipFill>
        <p:spPr>
          <a:xfrm>
            <a:off x="2506152" y="1455619"/>
            <a:ext cx="4131696" cy="32400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121536689"/>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1FACC09-38A3-94E7-47BA-6275B385A1A3}"/>
              </a:ext>
            </a:extLst>
          </p:cNvPr>
          <p:cNvSpPr>
            <a:spLocks noGrp="1"/>
          </p:cNvSpPr>
          <p:nvPr>
            <p:ph type="ctrTitle"/>
          </p:nvPr>
        </p:nvSpPr>
        <p:spPr>
          <a:noFill/>
          <a:ln>
            <a:noFill/>
          </a:ln>
        </p:spPr>
        <p:txBody>
          <a:bodyPr spcFirstLastPara="1" wrap="square" lIns="91425" tIns="91425" rIns="91425" bIns="91425" anchor="b" anchorCtr="0">
            <a:noAutofit/>
          </a:bodyPr>
          <a:lstStyle/>
          <a:p>
            <a:r>
              <a:rPr lang="zh-CN" altLang="en-US" b="1" spc="600" dirty="0">
                <a:solidFill>
                  <a:schemeClr val="bg1"/>
                </a:solidFill>
                <a:latin typeface="Microsoft YaHei" panose="020B0503020204020204" pitchFamily="34" charset="-122"/>
                <a:ea typeface="Microsoft YaHei" panose="020B0503020204020204" pitchFamily="34" charset="-122"/>
              </a:rPr>
              <a:t>无聊</a:t>
            </a:r>
          </a:p>
        </p:txBody>
      </p:sp>
      <p:sp>
        <p:nvSpPr>
          <p:cNvPr id="3" name="文字方塊 2">
            <a:extLst>
              <a:ext uri="{FF2B5EF4-FFF2-40B4-BE49-F238E27FC236}">
                <a16:creationId xmlns:a16="http://schemas.microsoft.com/office/drawing/2014/main" id="{B03E50F3-242D-4D39-8713-3111ABC93872}"/>
              </a:ext>
            </a:extLst>
          </p:cNvPr>
          <p:cNvSpPr txBox="1"/>
          <p:nvPr/>
        </p:nvSpPr>
        <p:spPr>
          <a:xfrm>
            <a:off x="1068477" y="1052061"/>
            <a:ext cx="7007046" cy="1482650"/>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r>
              <a:rPr lang="zh-CN" altLang="en-US" sz="3200" dirty="0">
                <a:solidFill>
                  <a:schemeClr val="bg2"/>
                </a:solidFill>
              </a:rPr>
              <a:t>他</a:t>
            </a:r>
            <a:r>
              <a:rPr lang="zh-CN" altLang="en-US" sz="3200" dirty="0">
                <a:solidFill>
                  <a:schemeClr val="accent1"/>
                </a:solidFill>
              </a:rPr>
              <a:t>无聊</a:t>
            </a:r>
            <a:r>
              <a:rPr lang="zh-CN" altLang="en-US" sz="3200" dirty="0">
                <a:solidFill>
                  <a:schemeClr val="bg2"/>
                </a:solidFill>
              </a:rPr>
              <a:t>的时</a:t>
            </a:r>
            <a:r>
              <a:rPr lang="zh-CN" altLang="en-US" sz="3200" spc="0" dirty="0">
                <a:solidFill>
                  <a:schemeClr val="bg2"/>
                </a:solidFill>
              </a:rPr>
              <a:t>候</a:t>
            </a:r>
            <a:endParaRPr lang="en-US" altLang="zh-CN" sz="3200" spc="0" dirty="0">
              <a:solidFill>
                <a:schemeClr val="bg2"/>
              </a:solidFill>
            </a:endParaRPr>
          </a:p>
          <a:p>
            <a:r>
              <a:rPr lang="zh-CN" altLang="en-US" sz="3200" dirty="0">
                <a:solidFill>
                  <a:schemeClr val="bg2"/>
                </a:solidFill>
              </a:rPr>
              <a:t>就会打开电脑看电影或连续剧</a:t>
            </a:r>
            <a:r>
              <a:rPr lang="zh-TW" altLang="en-US" sz="3200" spc="0" dirty="0">
                <a:solidFill>
                  <a:schemeClr val="bg2"/>
                </a:solidFill>
              </a:rPr>
              <a:t>。</a:t>
            </a:r>
            <a:endParaRPr lang="zh-CN" altLang="en-US" sz="3200" spc="0" dirty="0">
              <a:solidFill>
                <a:schemeClr val="bg2"/>
              </a:solidFill>
            </a:endParaRPr>
          </a:p>
        </p:txBody>
      </p:sp>
      <p:pic>
        <p:nvPicPr>
          <p:cNvPr id="5" name="Picture 2" descr="必看日韓劇推薦清單！梨泰院、九尾狐、上流戰爭、半澤直樹...神劇一次追完| T客邦">
            <a:extLst>
              <a:ext uri="{FF2B5EF4-FFF2-40B4-BE49-F238E27FC236}">
                <a16:creationId xmlns:a16="http://schemas.microsoft.com/office/drawing/2014/main" id="{8AE5D0FB-391D-224D-B0D6-B166C8DC6D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857" y="2711452"/>
            <a:ext cx="4114286" cy="216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20011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BB8B3215-B639-3C44-670E-4689559A0230}"/>
              </a:ext>
            </a:extLst>
          </p:cNvPr>
          <p:cNvSpPr txBox="1"/>
          <p:nvPr/>
        </p:nvSpPr>
        <p:spPr>
          <a:xfrm>
            <a:off x="3671754" y="2063919"/>
            <a:ext cx="1800493" cy="1015663"/>
          </a:xfrm>
          <a:prstGeom prst="rect">
            <a:avLst/>
          </a:prstGeom>
          <a:noFill/>
        </p:spPr>
        <p:txBody>
          <a:bodyPr wrap="none" rtlCol="0">
            <a:spAutoFit/>
          </a:bodyPr>
          <a:lstStyle/>
          <a:p>
            <a:pPr algn="ctr"/>
            <a:r>
              <a:rPr lang="zh-TW" altLang="en-US" sz="6000" b="1" spc="600" dirty="0">
                <a:solidFill>
                  <a:schemeClr val="dk2"/>
                </a:solidFill>
                <a:latin typeface="Microsoft YaHei"/>
                <a:ea typeface="Microsoft YaHei"/>
                <a:cs typeface="Microsoft YaHei"/>
                <a:sym typeface="Microsoft YaHei"/>
              </a:rPr>
              <a:t>平</a:t>
            </a:r>
            <a:r>
              <a:rPr lang="zh-TW" altLang="en-US" sz="6000" b="1" dirty="0">
                <a:solidFill>
                  <a:schemeClr val="dk2"/>
                </a:solidFill>
                <a:latin typeface="Microsoft YaHei"/>
                <a:ea typeface="Microsoft YaHei"/>
                <a:cs typeface="Microsoft YaHei"/>
                <a:sym typeface="Microsoft YaHei"/>
              </a:rPr>
              <a:t>时</a:t>
            </a:r>
          </a:p>
        </p:txBody>
      </p:sp>
    </p:spTree>
    <p:extLst>
      <p:ext uri="{BB962C8B-B14F-4D97-AF65-F5344CB8AC3E}">
        <p14:creationId xmlns:p14="http://schemas.microsoft.com/office/powerpoint/2010/main" val="425118334"/>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1FACC09-38A3-94E7-47BA-6275B385A1A3}"/>
              </a:ext>
            </a:extLst>
          </p:cNvPr>
          <p:cNvSpPr>
            <a:spLocks noGrp="1"/>
          </p:cNvSpPr>
          <p:nvPr>
            <p:ph type="ctrTitle"/>
          </p:nvPr>
        </p:nvSpPr>
        <p:spPr>
          <a:noFill/>
          <a:ln>
            <a:noFill/>
          </a:ln>
        </p:spPr>
        <p:txBody>
          <a:bodyPr spcFirstLastPara="1" wrap="square" lIns="91425" tIns="91425" rIns="91425" bIns="91425" anchor="b" anchorCtr="0">
            <a:noAutofit/>
          </a:bodyPr>
          <a:lstStyle/>
          <a:p>
            <a:r>
              <a:rPr lang="zh-CN" altLang="en-US" b="1" spc="600" dirty="0">
                <a:solidFill>
                  <a:schemeClr val="bg1"/>
                </a:solidFill>
                <a:latin typeface="Microsoft YaHei" panose="020B0503020204020204" pitchFamily="34" charset="-122"/>
                <a:ea typeface="Microsoft YaHei" panose="020B0503020204020204" pitchFamily="34" charset="-122"/>
              </a:rPr>
              <a:t>无聊</a:t>
            </a:r>
          </a:p>
        </p:txBody>
      </p:sp>
      <p:sp>
        <p:nvSpPr>
          <p:cNvPr id="3" name="文字方塊 2">
            <a:extLst>
              <a:ext uri="{FF2B5EF4-FFF2-40B4-BE49-F238E27FC236}">
                <a16:creationId xmlns:a16="http://schemas.microsoft.com/office/drawing/2014/main" id="{B03E50F3-242D-4D39-8713-3111ABC93872}"/>
              </a:ext>
            </a:extLst>
          </p:cNvPr>
          <p:cNvSpPr txBox="1"/>
          <p:nvPr/>
        </p:nvSpPr>
        <p:spPr>
          <a:xfrm>
            <a:off x="1799446" y="1052061"/>
            <a:ext cx="5545108" cy="1482650"/>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r>
              <a:rPr lang="zh-CN" altLang="en-US" sz="3200" dirty="0">
                <a:solidFill>
                  <a:schemeClr val="bg2"/>
                </a:solidFill>
              </a:rPr>
              <a:t>他觉得爬山很</a:t>
            </a:r>
            <a:r>
              <a:rPr lang="zh-CN" altLang="en-US" sz="3200" dirty="0">
                <a:solidFill>
                  <a:schemeClr val="accent1"/>
                </a:solidFill>
              </a:rPr>
              <a:t>无聊</a:t>
            </a:r>
            <a:r>
              <a:rPr lang="zh-CN" altLang="en-US" sz="3200" spc="0" dirty="0">
                <a:solidFill>
                  <a:schemeClr val="bg2"/>
                </a:solidFill>
              </a:rPr>
              <a:t>，</a:t>
            </a:r>
            <a:endParaRPr lang="en-US" altLang="zh-CN" sz="3200" spc="0" dirty="0">
              <a:solidFill>
                <a:schemeClr val="bg2"/>
              </a:solidFill>
            </a:endParaRPr>
          </a:p>
          <a:p>
            <a:r>
              <a:rPr lang="zh-CN" altLang="en-US" sz="3200" dirty="0">
                <a:solidFill>
                  <a:schemeClr val="bg2"/>
                </a:solidFill>
              </a:rPr>
              <a:t>比起爬山他更喜欢</a:t>
            </a:r>
            <a:r>
              <a:rPr lang="zh-CN" altLang="en-US" sz="3200" dirty="0"/>
              <a:t>逛</a:t>
            </a:r>
            <a:r>
              <a:rPr lang="zh-CN" altLang="en-US" sz="3200" dirty="0">
                <a:solidFill>
                  <a:schemeClr val="bg2"/>
                </a:solidFill>
              </a:rPr>
              <a:t>街</a:t>
            </a:r>
            <a:r>
              <a:rPr lang="zh-TW" altLang="en-US" sz="3200" spc="0" dirty="0">
                <a:solidFill>
                  <a:schemeClr val="bg2"/>
                </a:solidFill>
              </a:rPr>
              <a:t>。</a:t>
            </a:r>
            <a:endParaRPr lang="en-US" altLang="zh-CN" sz="3200" spc="0" dirty="0">
              <a:solidFill>
                <a:schemeClr val="bg2"/>
              </a:solidFill>
            </a:endParaRPr>
          </a:p>
        </p:txBody>
      </p:sp>
      <p:grpSp>
        <p:nvGrpSpPr>
          <p:cNvPr id="4" name="群組 3">
            <a:extLst>
              <a:ext uri="{FF2B5EF4-FFF2-40B4-BE49-F238E27FC236}">
                <a16:creationId xmlns:a16="http://schemas.microsoft.com/office/drawing/2014/main" id="{153C3EFC-F834-5245-8371-3FBE23B61EC8}"/>
              </a:ext>
            </a:extLst>
          </p:cNvPr>
          <p:cNvGrpSpPr>
            <a:grpSpLocks noChangeAspect="1"/>
          </p:cNvGrpSpPr>
          <p:nvPr/>
        </p:nvGrpSpPr>
        <p:grpSpPr>
          <a:xfrm>
            <a:off x="932216" y="2711452"/>
            <a:ext cx="3104763" cy="2160000"/>
            <a:chOff x="-3929496" y="449079"/>
            <a:chExt cx="11685443" cy="8439487"/>
          </a:xfrm>
          <a:effectLst>
            <a:outerShdw blurRad="50800" dist="38100" dir="2700000" algn="tl" rotWithShape="0">
              <a:prstClr val="black">
                <a:alpha val="40000"/>
              </a:prstClr>
            </a:outerShdw>
          </a:effectLst>
        </p:grpSpPr>
        <p:pic>
          <p:nvPicPr>
            <p:cNvPr id="6" name="Picture 6" descr="山のイラスト">
              <a:extLst>
                <a:ext uri="{FF2B5EF4-FFF2-40B4-BE49-F238E27FC236}">
                  <a16:creationId xmlns:a16="http://schemas.microsoft.com/office/drawing/2014/main" id="{EDFA7765-08E9-23EC-55ED-1AAA0B21E3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29496" y="449079"/>
              <a:ext cx="11685443" cy="843948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トレッキングをしている人のイラスト（半袖の女性）">
              <a:extLst>
                <a:ext uri="{FF2B5EF4-FFF2-40B4-BE49-F238E27FC236}">
                  <a16:creationId xmlns:a16="http://schemas.microsoft.com/office/drawing/2014/main" id="{2ED78B8D-F64A-569D-B20E-CFB72BBFD2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52725" y="2598921"/>
              <a:ext cx="3028950" cy="3810000"/>
            </a:xfrm>
            <a:prstGeom prst="rect">
              <a:avLst/>
            </a:prstGeom>
            <a:noFill/>
            <a:extLst>
              <a:ext uri="{909E8E84-426E-40DD-AFC4-6F175D3DCCD1}">
                <a14:hiddenFill xmlns:a14="http://schemas.microsoft.com/office/drawing/2010/main">
                  <a:solidFill>
                    <a:srgbClr val="FFFFFF"/>
                  </a:solidFill>
                </a14:hiddenFill>
              </a:ext>
            </a:extLst>
          </p:spPr>
        </p:pic>
      </p:grpSp>
      <p:pic>
        <p:nvPicPr>
          <p:cNvPr id="8" name="Picture 2" descr="People returning to malls in new normal scenes">
            <a:extLst>
              <a:ext uri="{FF2B5EF4-FFF2-40B4-BE49-F238E27FC236}">
                <a16:creationId xmlns:a16="http://schemas.microsoft.com/office/drawing/2014/main" id="{3C387AB0-2270-1925-F259-8D32159781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69195" y="2711452"/>
            <a:ext cx="3242590" cy="216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9045820"/>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1FACC09-38A3-94E7-47BA-6275B385A1A3}"/>
              </a:ext>
            </a:extLst>
          </p:cNvPr>
          <p:cNvSpPr>
            <a:spLocks noGrp="1"/>
          </p:cNvSpPr>
          <p:nvPr>
            <p:ph type="ctrTitle"/>
          </p:nvPr>
        </p:nvSpPr>
        <p:spPr>
          <a:noFill/>
          <a:ln>
            <a:noFill/>
          </a:ln>
        </p:spPr>
        <p:txBody>
          <a:bodyPr spcFirstLastPara="1" wrap="square" lIns="91425" tIns="91425" rIns="91425" bIns="91425" anchor="b" anchorCtr="0">
            <a:noAutofit/>
          </a:bodyPr>
          <a:lstStyle/>
          <a:p>
            <a:r>
              <a:rPr lang="zh-CN" altLang="en-US" b="1" spc="600" dirty="0">
                <a:solidFill>
                  <a:schemeClr val="bg1"/>
                </a:solidFill>
                <a:latin typeface="Microsoft YaHei" panose="020B0503020204020204" pitchFamily="34" charset="-122"/>
                <a:ea typeface="Microsoft YaHei" panose="020B0503020204020204" pitchFamily="34" charset="-122"/>
              </a:rPr>
              <a:t>无聊</a:t>
            </a:r>
          </a:p>
        </p:txBody>
      </p:sp>
      <p:sp>
        <p:nvSpPr>
          <p:cNvPr id="3" name="文字方塊 2">
            <a:extLst>
              <a:ext uri="{FF2B5EF4-FFF2-40B4-BE49-F238E27FC236}">
                <a16:creationId xmlns:a16="http://schemas.microsoft.com/office/drawing/2014/main" id="{B03E50F3-242D-4D39-8713-3111ABC93872}"/>
              </a:ext>
            </a:extLst>
          </p:cNvPr>
          <p:cNvSpPr txBox="1"/>
          <p:nvPr/>
        </p:nvSpPr>
        <p:spPr>
          <a:xfrm>
            <a:off x="1068477" y="1508948"/>
            <a:ext cx="7007046" cy="584775"/>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pPr>
              <a:lnSpc>
                <a:spcPct val="100000"/>
              </a:lnSpc>
            </a:pPr>
            <a:r>
              <a:rPr lang="zh-CN" altLang="en-US" sz="3200" dirty="0">
                <a:solidFill>
                  <a:schemeClr val="bg2"/>
                </a:solidFill>
              </a:rPr>
              <a:t>下雨天只能待在家，非常</a:t>
            </a:r>
            <a:r>
              <a:rPr lang="zh-CN" altLang="en-US" sz="3200" dirty="0">
                <a:solidFill>
                  <a:schemeClr val="accent1"/>
                </a:solidFill>
              </a:rPr>
              <a:t>无聊</a:t>
            </a:r>
            <a:r>
              <a:rPr lang="zh-CN" altLang="en-US" sz="3200" spc="0" dirty="0">
                <a:solidFill>
                  <a:schemeClr val="bg2"/>
                </a:solidFill>
              </a:rPr>
              <a:t>。</a:t>
            </a:r>
          </a:p>
        </p:txBody>
      </p:sp>
      <p:pic>
        <p:nvPicPr>
          <p:cNvPr id="3074" name="Picture 2">
            <a:extLst>
              <a:ext uri="{FF2B5EF4-FFF2-40B4-BE49-F238E27FC236}">
                <a16:creationId xmlns:a16="http://schemas.microsoft.com/office/drawing/2014/main" id="{DB54BA45-EDFF-0C3F-CA99-0DB7F95541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00000" y="2568571"/>
            <a:ext cx="1944000" cy="216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9059844"/>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1FACC09-38A3-94E7-47BA-6275B385A1A3}"/>
              </a:ext>
            </a:extLst>
          </p:cNvPr>
          <p:cNvSpPr>
            <a:spLocks noGrp="1"/>
          </p:cNvSpPr>
          <p:nvPr>
            <p:ph type="ctrTitle"/>
          </p:nvPr>
        </p:nvSpPr>
        <p:spPr>
          <a:noFill/>
          <a:ln>
            <a:noFill/>
          </a:ln>
        </p:spPr>
        <p:txBody>
          <a:bodyPr spcFirstLastPara="1" wrap="square" lIns="91425" tIns="91425" rIns="91425" bIns="91425" anchor="b" anchorCtr="0">
            <a:noAutofit/>
          </a:bodyPr>
          <a:lstStyle/>
          <a:p>
            <a:r>
              <a:rPr lang="zh-CN" altLang="en-US" b="1" spc="600" dirty="0">
                <a:solidFill>
                  <a:schemeClr val="bg1"/>
                </a:solidFill>
                <a:latin typeface="Microsoft YaHei" panose="020B0503020204020204" pitchFamily="34" charset="-122"/>
                <a:ea typeface="Microsoft YaHei" panose="020B0503020204020204" pitchFamily="34" charset="-122"/>
              </a:rPr>
              <a:t>无聊</a:t>
            </a:r>
          </a:p>
        </p:txBody>
      </p:sp>
      <p:sp>
        <p:nvSpPr>
          <p:cNvPr id="3" name="文字方塊 2">
            <a:extLst>
              <a:ext uri="{FF2B5EF4-FFF2-40B4-BE49-F238E27FC236}">
                <a16:creationId xmlns:a16="http://schemas.microsoft.com/office/drawing/2014/main" id="{B03E50F3-242D-4D39-8713-3111ABC93872}"/>
              </a:ext>
            </a:extLst>
          </p:cNvPr>
          <p:cNvSpPr txBox="1"/>
          <p:nvPr/>
        </p:nvSpPr>
        <p:spPr>
          <a:xfrm>
            <a:off x="2043103" y="2034728"/>
            <a:ext cx="5057795" cy="1482650"/>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r>
              <a:rPr lang="zh-CN" altLang="en-US" sz="3200" dirty="0">
                <a:solidFill>
                  <a:schemeClr val="bg2"/>
                </a:solidFill>
              </a:rPr>
              <a:t>他不喜欢</a:t>
            </a:r>
            <a:r>
              <a:rPr lang="zh-CN" altLang="en-US" sz="3200" dirty="0">
                <a:solidFill>
                  <a:schemeClr val="accent1"/>
                </a:solidFill>
              </a:rPr>
              <a:t>无聊</a:t>
            </a:r>
            <a:r>
              <a:rPr lang="zh-CN" altLang="en-US" sz="3200" dirty="0">
                <a:solidFill>
                  <a:schemeClr val="bg2"/>
                </a:solidFill>
              </a:rPr>
              <a:t>的生活</a:t>
            </a:r>
            <a:r>
              <a:rPr lang="zh-CN" altLang="en-US" sz="3200" spc="0" dirty="0">
                <a:solidFill>
                  <a:schemeClr val="bg2"/>
                </a:solidFill>
              </a:rPr>
              <a:t>，</a:t>
            </a:r>
          </a:p>
          <a:p>
            <a:r>
              <a:rPr lang="zh-CN" altLang="en-US" sz="3200" dirty="0">
                <a:solidFill>
                  <a:schemeClr val="bg2"/>
                </a:solidFill>
              </a:rPr>
              <a:t>喜欢忙碌的生活</a:t>
            </a:r>
            <a:r>
              <a:rPr lang="zh-CN" altLang="en-US" sz="3200" spc="0" dirty="0">
                <a:solidFill>
                  <a:schemeClr val="bg2"/>
                </a:solidFill>
              </a:rPr>
              <a:t>。</a:t>
            </a:r>
          </a:p>
        </p:txBody>
      </p:sp>
    </p:spTree>
    <p:extLst>
      <p:ext uri="{BB962C8B-B14F-4D97-AF65-F5344CB8AC3E}">
        <p14:creationId xmlns:p14="http://schemas.microsoft.com/office/powerpoint/2010/main" val="1153298820"/>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1FACC09-38A3-94E7-47BA-6275B385A1A3}"/>
              </a:ext>
            </a:extLst>
          </p:cNvPr>
          <p:cNvSpPr>
            <a:spLocks noGrp="1"/>
          </p:cNvSpPr>
          <p:nvPr>
            <p:ph type="ctrTitle"/>
          </p:nvPr>
        </p:nvSpPr>
        <p:spPr>
          <a:noFill/>
          <a:ln>
            <a:noFill/>
          </a:ln>
        </p:spPr>
        <p:txBody>
          <a:bodyPr spcFirstLastPara="1" wrap="square" lIns="91425" tIns="91425" rIns="91425" bIns="91425" anchor="b" anchorCtr="0">
            <a:noAutofit/>
          </a:bodyPr>
          <a:lstStyle/>
          <a:p>
            <a:r>
              <a:rPr lang="zh-CN" altLang="en-US" b="1" spc="600" dirty="0">
                <a:solidFill>
                  <a:schemeClr val="bg1"/>
                </a:solidFill>
                <a:latin typeface="Microsoft YaHei" panose="020B0503020204020204" pitchFamily="34" charset="-122"/>
                <a:ea typeface="Microsoft YaHei" panose="020B0503020204020204" pitchFamily="34" charset="-122"/>
              </a:rPr>
              <a:t>无聊</a:t>
            </a:r>
          </a:p>
        </p:txBody>
      </p:sp>
      <p:sp>
        <p:nvSpPr>
          <p:cNvPr id="3" name="文字方塊 2">
            <a:extLst>
              <a:ext uri="{FF2B5EF4-FFF2-40B4-BE49-F238E27FC236}">
                <a16:creationId xmlns:a16="http://schemas.microsoft.com/office/drawing/2014/main" id="{B03E50F3-242D-4D39-8713-3111ABC93872}"/>
              </a:ext>
            </a:extLst>
          </p:cNvPr>
          <p:cNvSpPr txBox="1"/>
          <p:nvPr/>
        </p:nvSpPr>
        <p:spPr>
          <a:xfrm>
            <a:off x="337509" y="2571750"/>
            <a:ext cx="8468985" cy="584775"/>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pPr>
              <a:lnSpc>
                <a:spcPct val="100000"/>
              </a:lnSpc>
            </a:pPr>
            <a:r>
              <a:rPr lang="zh-CN" altLang="en-US" sz="3200" dirty="0">
                <a:solidFill>
                  <a:schemeClr val="bg2"/>
                </a:solidFill>
              </a:rPr>
              <a:t>你喜欢忙碌的生活还是</a:t>
            </a:r>
            <a:r>
              <a:rPr lang="zh-CN" altLang="en-US" sz="3200" dirty="0">
                <a:solidFill>
                  <a:schemeClr val="accent1"/>
                </a:solidFill>
              </a:rPr>
              <a:t>无聊</a:t>
            </a:r>
            <a:r>
              <a:rPr lang="zh-CN" altLang="en-US" sz="3200" dirty="0">
                <a:solidFill>
                  <a:schemeClr val="bg2"/>
                </a:solidFill>
              </a:rPr>
              <a:t>的生活呢</a:t>
            </a:r>
            <a:r>
              <a:rPr lang="zh-TW" altLang="en-US" sz="3200" dirty="0">
                <a:solidFill>
                  <a:schemeClr val="bg2"/>
                </a:solidFill>
              </a:rPr>
              <a:t>？</a:t>
            </a:r>
            <a:endParaRPr lang="zh-CN" altLang="en-US" sz="3200" dirty="0">
              <a:solidFill>
                <a:schemeClr val="bg2"/>
              </a:solidFill>
            </a:endParaRPr>
          </a:p>
        </p:txBody>
      </p:sp>
    </p:spTree>
    <p:extLst>
      <p:ext uri="{BB962C8B-B14F-4D97-AF65-F5344CB8AC3E}">
        <p14:creationId xmlns:p14="http://schemas.microsoft.com/office/powerpoint/2010/main" val="999581196"/>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1FACC09-38A3-94E7-47BA-6275B385A1A3}"/>
              </a:ext>
            </a:extLst>
          </p:cNvPr>
          <p:cNvSpPr>
            <a:spLocks noGrp="1"/>
          </p:cNvSpPr>
          <p:nvPr>
            <p:ph type="ctrTitle"/>
          </p:nvPr>
        </p:nvSpPr>
        <p:spPr>
          <a:noFill/>
          <a:ln>
            <a:noFill/>
          </a:ln>
        </p:spPr>
        <p:txBody>
          <a:bodyPr spcFirstLastPara="1" wrap="square" lIns="91425" tIns="91425" rIns="91425" bIns="91425" anchor="b" anchorCtr="0">
            <a:noAutofit/>
          </a:bodyPr>
          <a:lstStyle/>
          <a:p>
            <a:r>
              <a:rPr lang="zh-CN" altLang="en-US" b="1" spc="600" dirty="0">
                <a:solidFill>
                  <a:schemeClr val="bg1"/>
                </a:solidFill>
                <a:latin typeface="Microsoft YaHei" panose="020B0503020204020204" pitchFamily="34" charset="-122"/>
                <a:ea typeface="Microsoft YaHei" panose="020B0503020204020204" pitchFamily="34" charset="-122"/>
              </a:rPr>
              <a:t>无聊</a:t>
            </a:r>
          </a:p>
        </p:txBody>
      </p:sp>
      <p:sp>
        <p:nvSpPr>
          <p:cNvPr id="3" name="文字方塊 2">
            <a:extLst>
              <a:ext uri="{FF2B5EF4-FFF2-40B4-BE49-F238E27FC236}">
                <a16:creationId xmlns:a16="http://schemas.microsoft.com/office/drawing/2014/main" id="{B03E50F3-242D-4D39-8713-3111ABC93872}"/>
              </a:ext>
            </a:extLst>
          </p:cNvPr>
          <p:cNvSpPr txBox="1"/>
          <p:nvPr/>
        </p:nvSpPr>
        <p:spPr>
          <a:xfrm>
            <a:off x="1312133" y="2571750"/>
            <a:ext cx="6519734" cy="584775"/>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pPr>
              <a:lnSpc>
                <a:spcPct val="100000"/>
              </a:lnSpc>
            </a:pPr>
            <a:r>
              <a:rPr lang="zh-CN" altLang="en-US" sz="3200" dirty="0">
                <a:solidFill>
                  <a:schemeClr val="bg2"/>
                </a:solidFill>
              </a:rPr>
              <a:t>做什么事情会让你觉得</a:t>
            </a:r>
            <a:r>
              <a:rPr lang="zh-CN" altLang="en-US" sz="3200" dirty="0">
                <a:solidFill>
                  <a:schemeClr val="accent1"/>
                </a:solidFill>
              </a:rPr>
              <a:t>无聊</a:t>
            </a:r>
            <a:r>
              <a:rPr lang="zh-CN" altLang="en-US" sz="3200" spc="0" dirty="0">
                <a:solidFill>
                  <a:schemeClr val="bg2"/>
                </a:solidFill>
              </a:rPr>
              <a:t>？</a:t>
            </a:r>
          </a:p>
        </p:txBody>
      </p:sp>
    </p:spTree>
    <p:extLst>
      <p:ext uri="{BB962C8B-B14F-4D97-AF65-F5344CB8AC3E}">
        <p14:creationId xmlns:p14="http://schemas.microsoft.com/office/powerpoint/2010/main" val="1238792750"/>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BB8B3215-B639-3C44-670E-4689559A0230}"/>
              </a:ext>
            </a:extLst>
          </p:cNvPr>
          <p:cNvSpPr txBox="1"/>
          <p:nvPr/>
        </p:nvSpPr>
        <p:spPr>
          <a:xfrm>
            <a:off x="3671754" y="2063919"/>
            <a:ext cx="1800493" cy="1015663"/>
          </a:xfrm>
          <a:prstGeom prst="rect">
            <a:avLst/>
          </a:prstGeom>
          <a:noFill/>
        </p:spPr>
        <p:txBody>
          <a:bodyPr wrap="none" rtlCol="0">
            <a:spAutoFit/>
          </a:bodyPr>
          <a:lstStyle/>
          <a:p>
            <a:pPr algn="ctr"/>
            <a:r>
              <a:rPr lang="zh-TW" altLang="en-US" sz="6000" b="1" spc="600" dirty="0">
                <a:solidFill>
                  <a:schemeClr val="dk2"/>
                </a:solidFill>
                <a:latin typeface="Microsoft YaHei"/>
                <a:ea typeface="Microsoft YaHei"/>
                <a:cs typeface="Microsoft YaHei"/>
                <a:sym typeface="Microsoft YaHei"/>
              </a:rPr>
              <a:t>讨</a:t>
            </a:r>
            <a:r>
              <a:rPr lang="zh-TW" altLang="en-US" sz="6000" b="1" dirty="0">
                <a:solidFill>
                  <a:schemeClr val="dk2"/>
                </a:solidFill>
                <a:latin typeface="Microsoft YaHei"/>
                <a:ea typeface="Microsoft YaHei"/>
                <a:cs typeface="Microsoft YaHei"/>
                <a:sym typeface="Microsoft YaHei"/>
              </a:rPr>
              <a:t>厌</a:t>
            </a:r>
          </a:p>
        </p:txBody>
      </p:sp>
    </p:spTree>
    <p:extLst>
      <p:ext uri="{BB962C8B-B14F-4D97-AF65-F5344CB8AC3E}">
        <p14:creationId xmlns:p14="http://schemas.microsoft.com/office/powerpoint/2010/main" val="1699414480"/>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294F893-6536-E45F-DA15-BD4E9DC81C20}"/>
              </a:ext>
            </a:extLst>
          </p:cNvPr>
          <p:cNvSpPr>
            <a:spLocks noGrp="1"/>
          </p:cNvSpPr>
          <p:nvPr>
            <p:ph type="ctrTitle"/>
          </p:nvPr>
        </p:nvSpPr>
        <p:spPr/>
        <p:txBody>
          <a:bodyPr/>
          <a:lstStyle/>
          <a:p>
            <a:r>
              <a:rPr lang="zh-TW" altLang="en-US" b="1" spc="600" dirty="0">
                <a:solidFill>
                  <a:schemeClr val="bg1"/>
                </a:solidFill>
                <a:latin typeface="Microsoft YaHei" panose="020B0503020204020204" pitchFamily="34" charset="-122"/>
                <a:ea typeface="Microsoft YaHei" panose="020B0503020204020204" pitchFamily="34" charset="-122"/>
              </a:rPr>
              <a:t>讨厌</a:t>
            </a:r>
          </a:p>
        </p:txBody>
      </p:sp>
      <p:sp>
        <p:nvSpPr>
          <p:cNvPr id="3" name="文字方塊 2">
            <a:extLst>
              <a:ext uri="{FF2B5EF4-FFF2-40B4-BE49-F238E27FC236}">
                <a16:creationId xmlns:a16="http://schemas.microsoft.com/office/drawing/2014/main" id="{BDBE886C-5BC9-09A3-128C-10920FD39407}"/>
              </a:ext>
            </a:extLst>
          </p:cNvPr>
          <p:cNvSpPr txBox="1"/>
          <p:nvPr/>
        </p:nvSpPr>
        <p:spPr>
          <a:xfrm>
            <a:off x="1068476" y="1127832"/>
            <a:ext cx="7007046" cy="1482650"/>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r>
              <a:rPr lang="zh-CN" altLang="en-US" sz="3200" dirty="0">
                <a:solidFill>
                  <a:schemeClr val="bg2"/>
                </a:solidFill>
              </a:rPr>
              <a:t>他非常</a:t>
            </a:r>
            <a:r>
              <a:rPr lang="zh-CN" altLang="en-US" sz="3200" dirty="0">
                <a:solidFill>
                  <a:schemeClr val="accent1"/>
                </a:solidFill>
              </a:rPr>
              <a:t>讨厌</a:t>
            </a:r>
            <a:r>
              <a:rPr lang="zh-CN" altLang="en-US" sz="3200" dirty="0">
                <a:solidFill>
                  <a:schemeClr val="bg2"/>
                </a:solidFill>
              </a:rPr>
              <a:t>吃茄子</a:t>
            </a:r>
            <a:r>
              <a:rPr lang="zh-CN" altLang="en-US" sz="3200" spc="0" dirty="0">
                <a:solidFill>
                  <a:schemeClr val="bg2"/>
                </a:solidFill>
              </a:rPr>
              <a:t>。</a:t>
            </a:r>
            <a:endParaRPr lang="en-US" altLang="zh-CN" sz="3200" spc="0" dirty="0">
              <a:solidFill>
                <a:schemeClr val="bg2"/>
              </a:solidFill>
            </a:endParaRPr>
          </a:p>
          <a:p>
            <a:r>
              <a:rPr lang="zh-CN" altLang="en-US" sz="3200" dirty="0">
                <a:solidFill>
                  <a:schemeClr val="bg2"/>
                </a:solidFill>
              </a:rPr>
              <a:t>他认为茄子不是人能吃的蔬菜</a:t>
            </a:r>
            <a:r>
              <a:rPr lang="zh-TW" altLang="en-US" sz="3200" spc="0" dirty="0">
                <a:solidFill>
                  <a:schemeClr val="bg2"/>
                </a:solidFill>
              </a:rPr>
              <a:t>。</a:t>
            </a:r>
            <a:endParaRPr lang="zh-CN" altLang="en-US" sz="3200" spc="0" dirty="0">
              <a:solidFill>
                <a:schemeClr val="bg2"/>
              </a:solidFill>
            </a:endParaRPr>
          </a:p>
        </p:txBody>
      </p:sp>
      <p:grpSp>
        <p:nvGrpSpPr>
          <p:cNvPr id="6" name="群組 5">
            <a:extLst>
              <a:ext uri="{FF2B5EF4-FFF2-40B4-BE49-F238E27FC236}">
                <a16:creationId xmlns:a16="http://schemas.microsoft.com/office/drawing/2014/main" id="{ADADF1FF-6B88-01B3-4321-3E958FD4DCF5}"/>
              </a:ext>
            </a:extLst>
          </p:cNvPr>
          <p:cNvGrpSpPr/>
          <p:nvPr/>
        </p:nvGrpSpPr>
        <p:grpSpPr>
          <a:xfrm>
            <a:off x="3492000" y="2704214"/>
            <a:ext cx="2160000" cy="2160000"/>
            <a:chOff x="3492000" y="1491750"/>
            <a:chExt cx="2160000" cy="2160000"/>
          </a:xfrm>
        </p:grpSpPr>
        <p:pic>
          <p:nvPicPr>
            <p:cNvPr id="4" name="Picture 2" descr="ナスのイラスト（野菜）">
              <a:extLst>
                <a:ext uri="{FF2B5EF4-FFF2-40B4-BE49-F238E27FC236}">
                  <a16:creationId xmlns:a16="http://schemas.microsoft.com/office/drawing/2014/main" id="{286CC972-80BA-D22F-E52D-8A28B1B972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97300" y="1491750"/>
              <a:ext cx="1949400" cy="2160000"/>
            </a:xfrm>
            <a:prstGeom prst="rect">
              <a:avLst/>
            </a:prstGeom>
            <a:noFill/>
            <a:extLst>
              <a:ext uri="{909E8E84-426E-40DD-AFC4-6F175D3DCCD1}">
                <a14:hiddenFill xmlns:a14="http://schemas.microsoft.com/office/drawing/2010/main">
                  <a:solidFill>
                    <a:srgbClr val="FFFFFF"/>
                  </a:solidFill>
                </a14:hiddenFill>
              </a:ext>
            </a:extLst>
          </p:spPr>
        </p:pic>
        <p:sp>
          <p:nvSpPr>
            <p:cNvPr id="5" name="禁止標誌 4">
              <a:extLst>
                <a:ext uri="{FF2B5EF4-FFF2-40B4-BE49-F238E27FC236}">
                  <a16:creationId xmlns:a16="http://schemas.microsoft.com/office/drawing/2014/main" id="{01860B48-239B-85F1-E0F5-F9D2C703E22A}"/>
                </a:ext>
              </a:extLst>
            </p:cNvPr>
            <p:cNvSpPr/>
            <p:nvPr/>
          </p:nvSpPr>
          <p:spPr>
            <a:xfrm>
              <a:off x="3492000" y="1491750"/>
              <a:ext cx="2160000" cy="2160000"/>
            </a:xfrm>
            <a:prstGeom prst="noSmoking">
              <a:avLst>
                <a:gd name="adj" fmla="val 7938"/>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solidFill>
                  <a:schemeClr val="tx1"/>
                </a:solidFill>
              </a:endParaRPr>
            </a:p>
          </p:txBody>
        </p:sp>
      </p:grpSp>
    </p:spTree>
    <p:extLst>
      <p:ext uri="{BB962C8B-B14F-4D97-AF65-F5344CB8AC3E}">
        <p14:creationId xmlns:p14="http://schemas.microsoft.com/office/powerpoint/2010/main" val="813164776"/>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這樣拒絕人，反而很加分：與其說「不好意思」，不如說３次「 」 - Cheers快樂工作人">
            <a:extLst>
              <a:ext uri="{FF2B5EF4-FFF2-40B4-BE49-F238E27FC236}">
                <a16:creationId xmlns:a16="http://schemas.microsoft.com/office/drawing/2014/main" id="{4E07440C-37EE-F1C2-F942-1E707CF1A2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60950" y="2704214"/>
            <a:ext cx="3222099" cy="216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標題 1">
            <a:extLst>
              <a:ext uri="{FF2B5EF4-FFF2-40B4-BE49-F238E27FC236}">
                <a16:creationId xmlns:a16="http://schemas.microsoft.com/office/drawing/2014/main" id="{C294F893-6536-E45F-DA15-BD4E9DC81C20}"/>
              </a:ext>
            </a:extLst>
          </p:cNvPr>
          <p:cNvSpPr>
            <a:spLocks noGrp="1"/>
          </p:cNvSpPr>
          <p:nvPr>
            <p:ph type="ctrTitle"/>
          </p:nvPr>
        </p:nvSpPr>
        <p:spPr/>
        <p:txBody>
          <a:bodyPr/>
          <a:lstStyle/>
          <a:p>
            <a:r>
              <a:rPr lang="zh-TW" altLang="en-US" b="1" spc="600" dirty="0">
                <a:solidFill>
                  <a:schemeClr val="bg1"/>
                </a:solidFill>
                <a:latin typeface="Microsoft YaHei" panose="020B0503020204020204" pitchFamily="34" charset="-122"/>
                <a:ea typeface="Microsoft YaHei" panose="020B0503020204020204" pitchFamily="34" charset="-122"/>
              </a:rPr>
              <a:t>讨厌</a:t>
            </a:r>
          </a:p>
        </p:txBody>
      </p:sp>
      <p:sp>
        <p:nvSpPr>
          <p:cNvPr id="3" name="文字方塊 2">
            <a:extLst>
              <a:ext uri="{FF2B5EF4-FFF2-40B4-BE49-F238E27FC236}">
                <a16:creationId xmlns:a16="http://schemas.microsoft.com/office/drawing/2014/main" id="{BDBE886C-5BC9-09A3-128C-10920FD39407}"/>
              </a:ext>
            </a:extLst>
          </p:cNvPr>
          <p:cNvSpPr txBox="1"/>
          <p:nvPr/>
        </p:nvSpPr>
        <p:spPr>
          <a:xfrm>
            <a:off x="0" y="1127832"/>
            <a:ext cx="9144000" cy="1482650"/>
          </a:xfrm>
          <a:prstGeom prst="rect">
            <a:avLst/>
          </a:prstGeom>
          <a:noFill/>
        </p:spPr>
        <p:txBody>
          <a:bodyPr wrap="squar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r>
              <a:rPr lang="zh-TW" altLang="en-US" sz="3200" dirty="0">
                <a:solidFill>
                  <a:schemeClr val="bg2"/>
                </a:solidFill>
              </a:rPr>
              <a:t>他</a:t>
            </a:r>
            <a:r>
              <a:rPr lang="zh-CN" altLang="en-US" sz="3200" dirty="0">
                <a:solidFill>
                  <a:schemeClr val="bg2"/>
                </a:solidFill>
              </a:rPr>
              <a:t>很</a:t>
            </a:r>
            <a:r>
              <a:rPr lang="zh-CN" altLang="en-US" sz="3200" dirty="0">
                <a:solidFill>
                  <a:schemeClr val="accent1"/>
                </a:solidFill>
              </a:rPr>
              <a:t>讨厌</a:t>
            </a:r>
            <a:r>
              <a:rPr lang="zh-CN" altLang="en-US" sz="3200" dirty="0">
                <a:solidFill>
                  <a:schemeClr val="bg2"/>
                </a:solidFill>
              </a:rPr>
              <a:t>加班</a:t>
            </a:r>
            <a:r>
              <a:rPr lang="zh-CN" altLang="en-US" sz="3200" spc="0" dirty="0">
                <a:solidFill>
                  <a:schemeClr val="bg2"/>
                </a:solidFill>
              </a:rPr>
              <a:t>，</a:t>
            </a:r>
            <a:endParaRPr lang="en-US" altLang="zh-CN" sz="3200" spc="0" dirty="0">
              <a:solidFill>
                <a:schemeClr val="bg2"/>
              </a:solidFill>
            </a:endParaRPr>
          </a:p>
          <a:p>
            <a:r>
              <a:rPr lang="zh-CN" altLang="en-US" sz="3200" dirty="0">
                <a:solidFill>
                  <a:schemeClr val="bg2"/>
                </a:solidFill>
              </a:rPr>
              <a:t>他觉得下了班就该休息了</a:t>
            </a:r>
            <a:r>
              <a:rPr lang="zh-CN" altLang="en-US" sz="3200" spc="0" dirty="0">
                <a:solidFill>
                  <a:schemeClr val="bg2"/>
                </a:solidFill>
              </a:rPr>
              <a:t>。</a:t>
            </a:r>
          </a:p>
        </p:txBody>
      </p:sp>
    </p:spTree>
    <p:extLst>
      <p:ext uri="{BB962C8B-B14F-4D97-AF65-F5344CB8AC3E}">
        <p14:creationId xmlns:p14="http://schemas.microsoft.com/office/powerpoint/2010/main" val="1074538968"/>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294F893-6536-E45F-DA15-BD4E9DC81C20}"/>
              </a:ext>
            </a:extLst>
          </p:cNvPr>
          <p:cNvSpPr>
            <a:spLocks noGrp="1"/>
          </p:cNvSpPr>
          <p:nvPr>
            <p:ph type="ctrTitle"/>
          </p:nvPr>
        </p:nvSpPr>
        <p:spPr/>
        <p:txBody>
          <a:bodyPr/>
          <a:lstStyle/>
          <a:p>
            <a:r>
              <a:rPr lang="zh-TW" altLang="en-US" b="1" spc="600" dirty="0">
                <a:solidFill>
                  <a:schemeClr val="bg1"/>
                </a:solidFill>
                <a:latin typeface="Microsoft YaHei" panose="020B0503020204020204" pitchFamily="34" charset="-122"/>
                <a:ea typeface="Microsoft YaHei" panose="020B0503020204020204" pitchFamily="34" charset="-122"/>
              </a:rPr>
              <a:t>讨厌</a:t>
            </a:r>
          </a:p>
        </p:txBody>
      </p:sp>
      <p:grpSp>
        <p:nvGrpSpPr>
          <p:cNvPr id="14" name="群組 13">
            <a:extLst>
              <a:ext uri="{FF2B5EF4-FFF2-40B4-BE49-F238E27FC236}">
                <a16:creationId xmlns:a16="http://schemas.microsoft.com/office/drawing/2014/main" id="{92C02A86-0B99-2671-96FA-C368A8F05499}"/>
              </a:ext>
            </a:extLst>
          </p:cNvPr>
          <p:cNvGrpSpPr/>
          <p:nvPr/>
        </p:nvGrpSpPr>
        <p:grpSpPr>
          <a:xfrm>
            <a:off x="1872000" y="231750"/>
            <a:ext cx="5400001" cy="4680000"/>
            <a:chOff x="1871999" y="231750"/>
            <a:chExt cx="5400001" cy="4680000"/>
          </a:xfrm>
        </p:grpSpPr>
        <p:pic>
          <p:nvPicPr>
            <p:cNvPr id="12" name="Picture 2" descr="當你跟朋友說你討厭某個人他說他也討厭那個人">
              <a:extLst>
                <a:ext uri="{FF2B5EF4-FFF2-40B4-BE49-F238E27FC236}">
                  <a16:creationId xmlns:a16="http://schemas.microsoft.com/office/drawing/2014/main" id="{8D181D4F-E1C4-B647-E7CF-FE70797DF8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71999" y="231750"/>
              <a:ext cx="5400001" cy="468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3" name="標題 4">
              <a:extLst>
                <a:ext uri="{FF2B5EF4-FFF2-40B4-BE49-F238E27FC236}">
                  <a16:creationId xmlns:a16="http://schemas.microsoft.com/office/drawing/2014/main" id="{66914A05-D24B-D19E-174A-BEF0B8DFA4F0}"/>
                </a:ext>
              </a:extLst>
            </p:cNvPr>
            <p:cNvSpPr txBox="1">
              <a:spLocks/>
            </p:cNvSpPr>
            <p:nvPr/>
          </p:nvSpPr>
          <p:spPr>
            <a:xfrm>
              <a:off x="1871999" y="231750"/>
              <a:ext cx="5400001" cy="1135054"/>
            </a:xfrm>
            <a:prstGeom prst="rect">
              <a:avLst/>
            </a:prstGeom>
            <a:solidFill>
              <a:schemeClr val="tx1"/>
            </a:solidFill>
          </p:spPr>
          <p:txBody>
            <a:bodyPr wrap="square" rtlCol="0">
              <a:spAutoFit/>
            </a:bodyPr>
            <a:lstStyle>
              <a:defPPr marR="0" lvl="0" algn="l" rtl="0">
                <a:lnSpc>
                  <a:spcPct val="100000"/>
                </a:lnSpc>
                <a:spcBef>
                  <a:spcPts val="0"/>
                </a:spcBef>
                <a:spcAft>
                  <a:spcPts val="0"/>
                </a:spcAft>
                <a:defRPr/>
              </a:defPPr>
              <a:lvl1pPr algn="ctr">
                <a:defRPr sz="3200" b="1" spc="600">
                  <a:solidFill>
                    <a:schemeClr val="bg2"/>
                  </a:solidFill>
                  <a:latin typeface="Microsoft YaHei" panose="020B0503020204020204" pitchFamily="34" charset="-122"/>
                  <a:ea typeface="Microsoft YaHei" panose="020B0503020204020204" pitchFamily="34" charset="-122"/>
                </a:defRPr>
              </a:lvl1pPr>
            </a:lstStyle>
            <a:p>
              <a:pPr>
                <a:lnSpc>
                  <a:spcPct val="150000"/>
                </a:lnSpc>
              </a:pPr>
              <a:r>
                <a:rPr lang="zh-TW" altLang="en-US" sz="2400" dirty="0">
                  <a:solidFill>
                    <a:schemeClr val="tx2"/>
                  </a:solidFill>
                </a:rPr>
                <a:t>当你跟朋友说你</a:t>
              </a:r>
              <a:r>
                <a:rPr lang="zh-TW" altLang="en-US" sz="2400" dirty="0">
                  <a:solidFill>
                    <a:schemeClr val="accent1"/>
                  </a:solidFill>
                </a:rPr>
                <a:t>讨厌</a:t>
              </a:r>
              <a:r>
                <a:rPr lang="zh-TW" altLang="en-US" sz="2400" dirty="0">
                  <a:solidFill>
                    <a:schemeClr val="tx2"/>
                  </a:solidFill>
                </a:rPr>
                <a:t>某个人</a:t>
              </a:r>
              <a:r>
                <a:rPr lang="zh-TW" altLang="en-US" sz="2400" spc="0" dirty="0">
                  <a:solidFill>
                    <a:schemeClr val="tx2"/>
                  </a:solidFill>
                </a:rPr>
                <a:t>，</a:t>
              </a:r>
              <a:br>
                <a:rPr lang="en-US" altLang="zh-TW" sz="2400" spc="0" dirty="0">
                  <a:solidFill>
                    <a:schemeClr val="tx2"/>
                  </a:solidFill>
                </a:rPr>
              </a:br>
              <a:r>
                <a:rPr lang="zh-TW" altLang="en-US" sz="2400" dirty="0">
                  <a:solidFill>
                    <a:schemeClr val="tx2"/>
                  </a:solidFill>
                </a:rPr>
                <a:t>他说他也</a:t>
              </a:r>
              <a:r>
                <a:rPr lang="zh-TW" altLang="en-US" sz="2400" dirty="0">
                  <a:solidFill>
                    <a:schemeClr val="accent1"/>
                  </a:solidFill>
                </a:rPr>
                <a:t>讨厌</a:t>
              </a:r>
              <a:r>
                <a:rPr lang="zh-TW" altLang="en-US" sz="2400" dirty="0">
                  <a:solidFill>
                    <a:schemeClr val="tx2"/>
                  </a:solidFill>
                </a:rPr>
                <a:t>那个人时</a:t>
              </a:r>
              <a:r>
                <a:rPr lang="zh-TW" altLang="en-US" sz="2400" spc="0" dirty="0">
                  <a:solidFill>
                    <a:schemeClr val="tx2"/>
                  </a:solidFill>
                </a:rPr>
                <a:t>。</a:t>
              </a:r>
            </a:p>
          </p:txBody>
        </p:sp>
      </p:grpSp>
    </p:spTree>
    <p:extLst>
      <p:ext uri="{BB962C8B-B14F-4D97-AF65-F5344CB8AC3E}">
        <p14:creationId xmlns:p14="http://schemas.microsoft.com/office/powerpoint/2010/main" val="3254797107"/>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294F893-6536-E45F-DA15-BD4E9DC81C20}"/>
              </a:ext>
            </a:extLst>
          </p:cNvPr>
          <p:cNvSpPr>
            <a:spLocks noGrp="1"/>
          </p:cNvSpPr>
          <p:nvPr>
            <p:ph type="ctrTitle"/>
          </p:nvPr>
        </p:nvSpPr>
        <p:spPr/>
        <p:txBody>
          <a:bodyPr/>
          <a:lstStyle/>
          <a:p>
            <a:r>
              <a:rPr lang="zh-TW" altLang="en-US" b="1" spc="600" dirty="0">
                <a:solidFill>
                  <a:schemeClr val="bg1"/>
                </a:solidFill>
                <a:latin typeface="Microsoft YaHei" panose="020B0503020204020204" pitchFamily="34" charset="-122"/>
                <a:ea typeface="Microsoft YaHei" panose="020B0503020204020204" pitchFamily="34" charset="-122"/>
              </a:rPr>
              <a:t>讨厌</a:t>
            </a:r>
          </a:p>
        </p:txBody>
      </p:sp>
      <p:sp>
        <p:nvSpPr>
          <p:cNvPr id="3" name="文字方塊 2">
            <a:extLst>
              <a:ext uri="{FF2B5EF4-FFF2-40B4-BE49-F238E27FC236}">
                <a16:creationId xmlns:a16="http://schemas.microsoft.com/office/drawing/2014/main" id="{BDBE886C-5BC9-09A3-128C-10920FD39407}"/>
              </a:ext>
            </a:extLst>
          </p:cNvPr>
          <p:cNvSpPr txBox="1"/>
          <p:nvPr/>
        </p:nvSpPr>
        <p:spPr>
          <a:xfrm>
            <a:off x="0" y="2571750"/>
            <a:ext cx="9144000" cy="584775"/>
          </a:xfrm>
          <a:prstGeom prst="rect">
            <a:avLst/>
          </a:prstGeom>
          <a:noFill/>
        </p:spPr>
        <p:txBody>
          <a:bodyPr wrap="squar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pPr>
              <a:lnSpc>
                <a:spcPct val="100000"/>
              </a:lnSpc>
            </a:pPr>
            <a:r>
              <a:rPr lang="zh-CN" altLang="en-US" sz="3200" dirty="0">
                <a:solidFill>
                  <a:schemeClr val="bg2"/>
                </a:solidFill>
              </a:rPr>
              <a:t>你</a:t>
            </a:r>
            <a:r>
              <a:rPr lang="zh-CN" altLang="en-US" sz="3200" dirty="0">
                <a:solidFill>
                  <a:schemeClr val="accent1"/>
                </a:solidFill>
              </a:rPr>
              <a:t>讨厌</a:t>
            </a:r>
            <a:r>
              <a:rPr lang="zh-CN" altLang="en-US" sz="3200" dirty="0">
                <a:solidFill>
                  <a:schemeClr val="bg2"/>
                </a:solidFill>
              </a:rPr>
              <a:t>什么性格的人呢</a:t>
            </a:r>
            <a:r>
              <a:rPr lang="zh-CN" altLang="en-US" sz="3200" spc="0" dirty="0">
                <a:solidFill>
                  <a:schemeClr val="bg2"/>
                </a:solidFill>
              </a:rPr>
              <a:t>？</a:t>
            </a:r>
          </a:p>
        </p:txBody>
      </p:sp>
    </p:spTree>
    <p:extLst>
      <p:ext uri="{BB962C8B-B14F-4D97-AF65-F5344CB8AC3E}">
        <p14:creationId xmlns:p14="http://schemas.microsoft.com/office/powerpoint/2010/main" val="3466954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294F893-6536-E45F-DA15-BD4E9DC81C20}"/>
              </a:ext>
            </a:extLst>
          </p:cNvPr>
          <p:cNvSpPr>
            <a:spLocks noGrp="1"/>
          </p:cNvSpPr>
          <p:nvPr>
            <p:ph type="ctrTitle"/>
          </p:nvPr>
        </p:nvSpPr>
        <p:spPr/>
        <p:txBody>
          <a:bodyPr/>
          <a:lstStyle/>
          <a:p>
            <a:r>
              <a:rPr lang="zh-TW" altLang="en-US" b="1" spc="600" dirty="0">
                <a:solidFill>
                  <a:schemeClr val="bg1"/>
                </a:solidFill>
                <a:latin typeface="Microsoft YaHei" panose="020B0503020204020204" pitchFamily="34" charset="-122"/>
                <a:ea typeface="Microsoft YaHei" panose="020B0503020204020204" pitchFamily="34" charset="-122"/>
              </a:rPr>
              <a:t>平时</a:t>
            </a:r>
          </a:p>
        </p:txBody>
      </p:sp>
      <p:sp>
        <p:nvSpPr>
          <p:cNvPr id="3" name="文字方塊 2">
            <a:extLst>
              <a:ext uri="{FF2B5EF4-FFF2-40B4-BE49-F238E27FC236}">
                <a16:creationId xmlns:a16="http://schemas.microsoft.com/office/drawing/2014/main" id="{BDBE886C-5BC9-09A3-128C-10920FD39407}"/>
              </a:ext>
            </a:extLst>
          </p:cNvPr>
          <p:cNvSpPr txBox="1"/>
          <p:nvPr/>
        </p:nvSpPr>
        <p:spPr>
          <a:xfrm>
            <a:off x="337508" y="1490942"/>
            <a:ext cx="8468985" cy="584775"/>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pPr>
              <a:lnSpc>
                <a:spcPct val="100000"/>
              </a:lnSpc>
            </a:pPr>
            <a:r>
              <a:rPr lang="zh-CN" altLang="en-US" sz="3200" dirty="0">
                <a:solidFill>
                  <a:schemeClr val="bg2"/>
                </a:solidFill>
              </a:rPr>
              <a:t>他</a:t>
            </a:r>
            <a:r>
              <a:rPr lang="zh-CN" altLang="en-US" sz="3200" dirty="0">
                <a:solidFill>
                  <a:schemeClr val="accent1"/>
                </a:solidFill>
              </a:rPr>
              <a:t>平时</a:t>
            </a:r>
            <a:r>
              <a:rPr lang="zh-CN" altLang="en-US" sz="3200" dirty="0">
                <a:solidFill>
                  <a:schemeClr val="bg2"/>
                </a:solidFill>
              </a:rPr>
              <a:t>没事的时候喜欢跟朋友玩游戏</a:t>
            </a:r>
            <a:r>
              <a:rPr lang="zh-TW" altLang="en-US" sz="3200" spc="0" dirty="0">
                <a:solidFill>
                  <a:schemeClr val="bg2"/>
                </a:solidFill>
              </a:rPr>
              <a:t>。</a:t>
            </a:r>
            <a:endParaRPr lang="zh-CN" altLang="en-US" sz="3200" spc="0" dirty="0">
              <a:solidFill>
                <a:schemeClr val="bg2"/>
              </a:solidFill>
            </a:endParaRPr>
          </a:p>
        </p:txBody>
      </p:sp>
      <p:pic>
        <p:nvPicPr>
          <p:cNvPr id="5" name="Picture 2" descr="ボードゲームで遊ぶ人のイラスト（女性） | かわいいフリー素材集 ...">
            <a:extLst>
              <a:ext uri="{FF2B5EF4-FFF2-40B4-BE49-F238E27FC236}">
                <a16:creationId xmlns:a16="http://schemas.microsoft.com/office/drawing/2014/main" id="{2D89B192-35F4-74BD-711D-BD0A63C0E7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000" y="2571749"/>
            <a:ext cx="2160000" cy="216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4685346"/>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294F893-6536-E45F-DA15-BD4E9DC81C20}"/>
              </a:ext>
            </a:extLst>
          </p:cNvPr>
          <p:cNvSpPr>
            <a:spLocks noGrp="1"/>
          </p:cNvSpPr>
          <p:nvPr>
            <p:ph type="ctrTitle"/>
          </p:nvPr>
        </p:nvSpPr>
        <p:spPr/>
        <p:txBody>
          <a:bodyPr/>
          <a:lstStyle/>
          <a:p>
            <a:r>
              <a:rPr lang="zh-TW" altLang="en-US" b="1" spc="600" dirty="0">
                <a:solidFill>
                  <a:schemeClr val="bg1"/>
                </a:solidFill>
                <a:latin typeface="Microsoft YaHei" panose="020B0503020204020204" pitchFamily="34" charset="-122"/>
                <a:ea typeface="Microsoft YaHei" panose="020B0503020204020204" pitchFamily="34" charset="-122"/>
              </a:rPr>
              <a:t>讨厌</a:t>
            </a:r>
          </a:p>
        </p:txBody>
      </p:sp>
      <p:sp>
        <p:nvSpPr>
          <p:cNvPr id="3" name="文字方塊 2">
            <a:extLst>
              <a:ext uri="{FF2B5EF4-FFF2-40B4-BE49-F238E27FC236}">
                <a16:creationId xmlns:a16="http://schemas.microsoft.com/office/drawing/2014/main" id="{BDBE886C-5BC9-09A3-128C-10920FD39407}"/>
              </a:ext>
            </a:extLst>
          </p:cNvPr>
          <p:cNvSpPr txBox="1"/>
          <p:nvPr/>
        </p:nvSpPr>
        <p:spPr>
          <a:xfrm>
            <a:off x="0" y="2571750"/>
            <a:ext cx="9144000" cy="584775"/>
          </a:xfrm>
          <a:prstGeom prst="rect">
            <a:avLst/>
          </a:prstGeom>
          <a:noFill/>
        </p:spPr>
        <p:txBody>
          <a:bodyPr wrap="squar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pPr>
              <a:lnSpc>
                <a:spcPct val="100000"/>
              </a:lnSpc>
            </a:pPr>
            <a:r>
              <a:rPr lang="zh-CN" altLang="en-US" sz="3200" dirty="0">
                <a:solidFill>
                  <a:schemeClr val="bg2"/>
                </a:solidFill>
              </a:rPr>
              <a:t>什么行为会让你觉得</a:t>
            </a:r>
            <a:r>
              <a:rPr lang="zh-CN" altLang="en-US" sz="3200" dirty="0">
                <a:solidFill>
                  <a:schemeClr val="accent1"/>
                </a:solidFill>
              </a:rPr>
              <a:t>讨厌</a:t>
            </a:r>
            <a:r>
              <a:rPr lang="zh-CN" altLang="en-US" sz="3200" spc="0" dirty="0">
                <a:solidFill>
                  <a:schemeClr val="bg2"/>
                </a:solidFill>
              </a:rPr>
              <a:t>？</a:t>
            </a:r>
          </a:p>
        </p:txBody>
      </p:sp>
    </p:spTree>
    <p:extLst>
      <p:ext uri="{BB962C8B-B14F-4D97-AF65-F5344CB8AC3E}">
        <p14:creationId xmlns:p14="http://schemas.microsoft.com/office/powerpoint/2010/main" val="3682005802"/>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294F893-6536-E45F-DA15-BD4E9DC81C20}"/>
              </a:ext>
            </a:extLst>
          </p:cNvPr>
          <p:cNvSpPr>
            <a:spLocks noGrp="1"/>
          </p:cNvSpPr>
          <p:nvPr>
            <p:ph type="ctrTitle"/>
          </p:nvPr>
        </p:nvSpPr>
        <p:spPr/>
        <p:txBody>
          <a:bodyPr/>
          <a:lstStyle/>
          <a:p>
            <a:r>
              <a:rPr lang="zh-TW" altLang="en-US" b="1" spc="600" dirty="0">
                <a:solidFill>
                  <a:schemeClr val="bg1"/>
                </a:solidFill>
                <a:latin typeface="Microsoft YaHei" panose="020B0503020204020204" pitchFamily="34" charset="-122"/>
                <a:ea typeface="Microsoft YaHei" panose="020B0503020204020204" pitchFamily="34" charset="-122"/>
              </a:rPr>
              <a:t>讨厌</a:t>
            </a:r>
          </a:p>
        </p:txBody>
      </p:sp>
      <p:sp>
        <p:nvSpPr>
          <p:cNvPr id="3" name="文字方塊 2">
            <a:extLst>
              <a:ext uri="{FF2B5EF4-FFF2-40B4-BE49-F238E27FC236}">
                <a16:creationId xmlns:a16="http://schemas.microsoft.com/office/drawing/2014/main" id="{BDBE886C-5BC9-09A3-128C-10920FD39407}"/>
              </a:ext>
            </a:extLst>
          </p:cNvPr>
          <p:cNvSpPr txBox="1"/>
          <p:nvPr/>
        </p:nvSpPr>
        <p:spPr>
          <a:xfrm>
            <a:off x="0" y="2571750"/>
            <a:ext cx="9144000" cy="584775"/>
          </a:xfrm>
          <a:prstGeom prst="rect">
            <a:avLst/>
          </a:prstGeom>
          <a:noFill/>
        </p:spPr>
        <p:txBody>
          <a:bodyPr wrap="squar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pPr>
              <a:lnSpc>
                <a:spcPct val="100000"/>
              </a:lnSpc>
            </a:pPr>
            <a:r>
              <a:rPr lang="zh-CN" altLang="en-US" sz="3200" dirty="0">
                <a:solidFill>
                  <a:schemeClr val="bg2"/>
                </a:solidFill>
              </a:rPr>
              <a:t>你</a:t>
            </a:r>
            <a:r>
              <a:rPr lang="zh-CN" altLang="en-US" sz="3200" dirty="0">
                <a:solidFill>
                  <a:schemeClr val="accent1"/>
                </a:solidFill>
              </a:rPr>
              <a:t>讨厌</a:t>
            </a:r>
            <a:r>
              <a:rPr lang="zh-CN" altLang="en-US" sz="3200" dirty="0">
                <a:solidFill>
                  <a:schemeClr val="bg2"/>
                </a:solidFill>
              </a:rPr>
              <a:t>开学吗</a:t>
            </a:r>
            <a:r>
              <a:rPr lang="zh-CN" altLang="en-US" sz="3200" spc="0" dirty="0">
                <a:solidFill>
                  <a:schemeClr val="bg2"/>
                </a:solidFill>
              </a:rPr>
              <a:t>？</a:t>
            </a:r>
          </a:p>
        </p:txBody>
      </p:sp>
    </p:spTree>
    <p:extLst>
      <p:ext uri="{BB962C8B-B14F-4D97-AF65-F5344CB8AC3E}">
        <p14:creationId xmlns:p14="http://schemas.microsoft.com/office/powerpoint/2010/main" val="2025483358"/>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a:extLst>
              <a:ext uri="{FF2B5EF4-FFF2-40B4-BE49-F238E27FC236}">
                <a16:creationId xmlns:a16="http://schemas.microsoft.com/office/drawing/2014/main" id="{E84B83C3-8D0B-96B6-6C38-E69A2240759A}"/>
              </a:ext>
            </a:extLst>
          </p:cNvPr>
          <p:cNvSpPr txBox="1"/>
          <p:nvPr/>
        </p:nvSpPr>
        <p:spPr>
          <a:xfrm>
            <a:off x="1324156" y="2063919"/>
            <a:ext cx="6495689" cy="1015663"/>
          </a:xfrm>
          <a:prstGeom prst="rect">
            <a:avLst/>
          </a:prstGeom>
          <a:noFill/>
        </p:spPr>
        <p:txBody>
          <a:bodyPr wrap="none" rtlCol="0">
            <a:spAutoFit/>
          </a:bodyPr>
          <a:lstStyle/>
          <a:p>
            <a:pPr algn="ctr"/>
            <a:r>
              <a:rPr lang="en-US" altLang="zh-TW" sz="6000" b="1" spc="600" dirty="0">
                <a:solidFill>
                  <a:schemeClr val="dk2"/>
                </a:solidFill>
                <a:latin typeface="Microsoft YaHei"/>
                <a:ea typeface="Microsoft YaHei"/>
                <a:cs typeface="Microsoft YaHei"/>
                <a:sym typeface="Microsoft YaHei"/>
              </a:rPr>
              <a:t>A , S + </a:t>
            </a:r>
            <a:r>
              <a:rPr lang="zh-TW" altLang="en-US" sz="6000" b="1" spc="600" dirty="0">
                <a:solidFill>
                  <a:schemeClr val="dk2"/>
                </a:solidFill>
                <a:latin typeface="Microsoft YaHei"/>
                <a:ea typeface="Microsoft YaHei"/>
                <a:cs typeface="Microsoft YaHei"/>
                <a:sym typeface="Microsoft YaHei"/>
              </a:rPr>
              <a:t>却 ＋ </a:t>
            </a:r>
            <a:r>
              <a:rPr lang="en-US" altLang="zh-TW" sz="6000" b="1" dirty="0">
                <a:solidFill>
                  <a:schemeClr val="dk2"/>
                </a:solidFill>
                <a:latin typeface="Microsoft YaHei"/>
                <a:ea typeface="Microsoft YaHei"/>
                <a:cs typeface="Microsoft YaHei"/>
                <a:sym typeface="Microsoft YaHei"/>
              </a:rPr>
              <a:t>V</a:t>
            </a:r>
          </a:p>
        </p:txBody>
      </p:sp>
    </p:spTree>
    <p:extLst>
      <p:ext uri="{BB962C8B-B14F-4D97-AF65-F5344CB8AC3E}">
        <p14:creationId xmlns:p14="http://schemas.microsoft.com/office/powerpoint/2010/main" val="2951427466"/>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1FACC09-38A3-94E7-47BA-6275B385A1A3}"/>
              </a:ext>
            </a:extLst>
          </p:cNvPr>
          <p:cNvSpPr>
            <a:spLocks noGrp="1"/>
          </p:cNvSpPr>
          <p:nvPr>
            <p:ph type="ctrTitle"/>
          </p:nvPr>
        </p:nvSpPr>
        <p:spPr>
          <a:noFill/>
          <a:ln>
            <a:noFill/>
          </a:ln>
        </p:spPr>
        <p:txBody>
          <a:bodyPr spcFirstLastPara="1" wrap="square" lIns="91425" tIns="91425" rIns="91425" bIns="91425" anchor="b" anchorCtr="0">
            <a:noAutofit/>
          </a:bodyPr>
          <a:lstStyle/>
          <a:p>
            <a:r>
              <a:rPr lang="en-US" altLang="zh-CN" b="1" spc="600" dirty="0">
                <a:solidFill>
                  <a:schemeClr val="bg1"/>
                </a:solidFill>
                <a:latin typeface="Microsoft YaHei" panose="020B0503020204020204" pitchFamily="34" charset="-122"/>
                <a:ea typeface="Microsoft YaHei" panose="020B0503020204020204" pitchFamily="34" charset="-122"/>
              </a:rPr>
              <a:t>A , S + </a:t>
            </a:r>
            <a:r>
              <a:rPr lang="zh-CN" altLang="en-US" b="1" spc="600" dirty="0">
                <a:solidFill>
                  <a:schemeClr val="bg1"/>
                </a:solidFill>
                <a:latin typeface="Microsoft YaHei" panose="020B0503020204020204" pitchFamily="34" charset="-122"/>
                <a:ea typeface="Microsoft YaHei" panose="020B0503020204020204" pitchFamily="34" charset="-122"/>
              </a:rPr>
              <a:t>却 ＋ </a:t>
            </a:r>
            <a:r>
              <a:rPr lang="en-US" altLang="zh-CN" b="1" spc="600" dirty="0">
                <a:solidFill>
                  <a:schemeClr val="bg1"/>
                </a:solidFill>
                <a:latin typeface="Microsoft YaHei" panose="020B0503020204020204" pitchFamily="34" charset="-122"/>
                <a:ea typeface="Microsoft YaHei" panose="020B0503020204020204" pitchFamily="34" charset="-122"/>
              </a:rPr>
              <a:t>V</a:t>
            </a:r>
          </a:p>
        </p:txBody>
      </p:sp>
      <p:sp>
        <p:nvSpPr>
          <p:cNvPr id="3" name="文字方塊 2">
            <a:extLst>
              <a:ext uri="{FF2B5EF4-FFF2-40B4-BE49-F238E27FC236}">
                <a16:creationId xmlns:a16="http://schemas.microsoft.com/office/drawing/2014/main" id="{B03E50F3-242D-4D39-8713-3111ABC93872}"/>
              </a:ext>
            </a:extLst>
          </p:cNvPr>
          <p:cNvSpPr txBox="1"/>
          <p:nvPr/>
        </p:nvSpPr>
        <p:spPr>
          <a:xfrm>
            <a:off x="991532" y="1171425"/>
            <a:ext cx="7160935" cy="1308884"/>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r>
              <a:rPr lang="zh-CN" altLang="en-US" sz="2800" dirty="0">
                <a:solidFill>
                  <a:schemeClr val="bg2"/>
                </a:solidFill>
              </a:rPr>
              <a:t>虽然是朋友，但有些他喜欢的活动</a:t>
            </a:r>
            <a:r>
              <a:rPr lang="zh-CN" altLang="en-US" sz="2800" spc="0" dirty="0">
                <a:solidFill>
                  <a:schemeClr val="bg2"/>
                </a:solidFill>
              </a:rPr>
              <a:t>，</a:t>
            </a:r>
            <a:endParaRPr lang="en-US" altLang="zh-CN" sz="2800" spc="0" dirty="0">
              <a:solidFill>
                <a:schemeClr val="bg2"/>
              </a:solidFill>
            </a:endParaRPr>
          </a:p>
          <a:p>
            <a:r>
              <a:rPr lang="en-US" altLang="zh-CN" sz="2800" dirty="0">
                <a:solidFill>
                  <a:schemeClr val="bg2"/>
                </a:solidFill>
              </a:rPr>
              <a:t>(</a:t>
            </a:r>
            <a:r>
              <a:rPr lang="zh-CN" altLang="en-US" sz="2800" dirty="0">
                <a:solidFill>
                  <a:schemeClr val="bg2"/>
                </a:solidFill>
              </a:rPr>
              <a:t>那个活动</a:t>
            </a:r>
            <a:r>
              <a:rPr lang="en-US" altLang="zh-CN" sz="2800" dirty="0">
                <a:solidFill>
                  <a:schemeClr val="bg2"/>
                </a:solidFill>
              </a:rPr>
              <a:t>)</a:t>
            </a:r>
            <a:r>
              <a:rPr lang="zh-CN" altLang="en-US" sz="2800" dirty="0">
                <a:solidFill>
                  <a:schemeClr val="accent1"/>
                </a:solidFill>
              </a:rPr>
              <a:t>却</a:t>
            </a:r>
            <a:r>
              <a:rPr lang="zh-CN" altLang="en-US" sz="2800" dirty="0">
                <a:solidFill>
                  <a:schemeClr val="bg2"/>
                </a:solidFill>
              </a:rPr>
              <a:t>是我讨厌的</a:t>
            </a:r>
            <a:r>
              <a:rPr lang="en-US" altLang="zh-CN" sz="2800" dirty="0">
                <a:solidFill>
                  <a:schemeClr val="bg2"/>
                </a:solidFill>
              </a:rPr>
              <a:t>(</a:t>
            </a:r>
            <a:r>
              <a:rPr lang="zh-CN" altLang="en-US" sz="2800" dirty="0">
                <a:solidFill>
                  <a:schemeClr val="bg2"/>
                </a:solidFill>
              </a:rPr>
              <a:t>活动</a:t>
            </a:r>
            <a:r>
              <a:rPr lang="en-US" altLang="zh-CN" sz="2800" dirty="0">
                <a:solidFill>
                  <a:schemeClr val="bg2"/>
                </a:solidFill>
              </a:rPr>
              <a:t>)</a:t>
            </a:r>
            <a:r>
              <a:rPr lang="zh-TW" altLang="en-US" sz="2800" spc="0" dirty="0">
                <a:solidFill>
                  <a:schemeClr val="bg2"/>
                </a:solidFill>
              </a:rPr>
              <a:t>。</a:t>
            </a:r>
            <a:endParaRPr lang="en-US" altLang="zh-CN" sz="2800" spc="0" dirty="0">
              <a:solidFill>
                <a:schemeClr val="bg2"/>
              </a:solidFill>
            </a:endParaRPr>
          </a:p>
        </p:txBody>
      </p:sp>
      <p:grpSp>
        <p:nvGrpSpPr>
          <p:cNvPr id="7" name="群組 6">
            <a:extLst>
              <a:ext uri="{FF2B5EF4-FFF2-40B4-BE49-F238E27FC236}">
                <a16:creationId xmlns:a16="http://schemas.microsoft.com/office/drawing/2014/main" id="{BEA7F28D-3B0C-9D22-AFE2-F82EF7D1A876}"/>
              </a:ext>
            </a:extLst>
          </p:cNvPr>
          <p:cNvGrpSpPr/>
          <p:nvPr/>
        </p:nvGrpSpPr>
        <p:grpSpPr>
          <a:xfrm>
            <a:off x="886273" y="2678431"/>
            <a:ext cx="7371453" cy="2160000"/>
            <a:chOff x="886273" y="2670811"/>
            <a:chExt cx="7371453" cy="2160000"/>
          </a:xfrm>
        </p:grpSpPr>
        <p:pic>
          <p:nvPicPr>
            <p:cNvPr id="5" name="Picture 2" descr="Cute mad or offended female with flapped ear sulking and frowning crossing arms on chest standing in insulted pose being displeased or angry at someone over gray wall">
              <a:extLst>
                <a:ext uri="{FF2B5EF4-FFF2-40B4-BE49-F238E27FC236}">
                  <a16:creationId xmlns:a16="http://schemas.microsoft.com/office/drawing/2014/main" id="{DCF8523B-F1A6-3AD3-BA69-22B55D8470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15136" y="2670811"/>
              <a:ext cx="3242590" cy="216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 name="Picture 4" descr="Friendly, good-looking smiling, happy young woman rate good product, give positive feedback, reply with approval, showing thumbs-up and grinning, recommend perfect service, white background">
              <a:extLst>
                <a:ext uri="{FF2B5EF4-FFF2-40B4-BE49-F238E27FC236}">
                  <a16:creationId xmlns:a16="http://schemas.microsoft.com/office/drawing/2014/main" id="{1BDAF246-5313-657B-F5FC-9BDF6C0E56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6273" y="2670811"/>
              <a:ext cx="3242590" cy="216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628281847"/>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1FACC09-38A3-94E7-47BA-6275B385A1A3}"/>
              </a:ext>
            </a:extLst>
          </p:cNvPr>
          <p:cNvSpPr>
            <a:spLocks noGrp="1"/>
          </p:cNvSpPr>
          <p:nvPr>
            <p:ph type="ctrTitle"/>
          </p:nvPr>
        </p:nvSpPr>
        <p:spPr>
          <a:noFill/>
          <a:ln>
            <a:noFill/>
          </a:ln>
        </p:spPr>
        <p:txBody>
          <a:bodyPr spcFirstLastPara="1" wrap="square" lIns="91425" tIns="91425" rIns="91425" bIns="91425" anchor="b" anchorCtr="0">
            <a:noAutofit/>
          </a:bodyPr>
          <a:lstStyle/>
          <a:p>
            <a:r>
              <a:rPr lang="en-US" altLang="zh-CN" b="1" spc="600" dirty="0">
                <a:solidFill>
                  <a:schemeClr val="bg1"/>
                </a:solidFill>
                <a:latin typeface="Microsoft YaHei" panose="020B0503020204020204" pitchFamily="34" charset="-122"/>
                <a:ea typeface="Microsoft YaHei" panose="020B0503020204020204" pitchFamily="34" charset="-122"/>
              </a:rPr>
              <a:t>A , S + </a:t>
            </a:r>
            <a:r>
              <a:rPr lang="zh-CN" altLang="en-US" b="1" spc="600" dirty="0">
                <a:solidFill>
                  <a:schemeClr val="bg1"/>
                </a:solidFill>
                <a:latin typeface="Microsoft YaHei" panose="020B0503020204020204" pitchFamily="34" charset="-122"/>
                <a:ea typeface="Microsoft YaHei" panose="020B0503020204020204" pitchFamily="34" charset="-122"/>
              </a:rPr>
              <a:t>却 ＋ </a:t>
            </a:r>
            <a:r>
              <a:rPr lang="en-US" altLang="zh-CN" b="1" spc="600" dirty="0">
                <a:solidFill>
                  <a:schemeClr val="bg1"/>
                </a:solidFill>
                <a:latin typeface="Microsoft YaHei" panose="020B0503020204020204" pitchFamily="34" charset="-122"/>
                <a:ea typeface="Microsoft YaHei" panose="020B0503020204020204" pitchFamily="34" charset="-122"/>
              </a:rPr>
              <a:t>V</a:t>
            </a:r>
          </a:p>
        </p:txBody>
      </p:sp>
      <p:sp>
        <p:nvSpPr>
          <p:cNvPr id="3" name="文字方塊 2">
            <a:extLst>
              <a:ext uri="{FF2B5EF4-FFF2-40B4-BE49-F238E27FC236}">
                <a16:creationId xmlns:a16="http://schemas.microsoft.com/office/drawing/2014/main" id="{B03E50F3-242D-4D39-8713-3111ABC93872}"/>
              </a:ext>
            </a:extLst>
          </p:cNvPr>
          <p:cNvSpPr txBox="1"/>
          <p:nvPr/>
        </p:nvSpPr>
        <p:spPr>
          <a:xfrm>
            <a:off x="773525" y="1171425"/>
            <a:ext cx="7596951" cy="1308884"/>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r>
              <a:rPr lang="zh-CN" altLang="en-US" sz="2800" dirty="0">
                <a:solidFill>
                  <a:schemeClr val="bg2"/>
                </a:solidFill>
              </a:rPr>
              <a:t>有的人认为看书可以</a:t>
            </a:r>
            <a:r>
              <a:rPr lang="zh-CN" altLang="en-US" sz="2800" dirty="0"/>
              <a:t>丰富</a:t>
            </a:r>
            <a:r>
              <a:rPr lang="zh-CN" altLang="en-US" sz="2800" dirty="0">
                <a:solidFill>
                  <a:schemeClr val="bg2"/>
                </a:solidFill>
              </a:rPr>
              <a:t>我们的视野</a:t>
            </a:r>
            <a:r>
              <a:rPr lang="zh-CN" altLang="en-US" sz="2800" spc="0" dirty="0">
                <a:solidFill>
                  <a:schemeClr val="bg2"/>
                </a:solidFill>
              </a:rPr>
              <a:t>，</a:t>
            </a:r>
            <a:endParaRPr lang="en-US" altLang="zh-CN" sz="2800" spc="0" dirty="0">
              <a:solidFill>
                <a:schemeClr val="bg2"/>
              </a:solidFill>
            </a:endParaRPr>
          </a:p>
          <a:p>
            <a:r>
              <a:rPr lang="zh-CN" altLang="en-US" sz="2800" dirty="0">
                <a:solidFill>
                  <a:schemeClr val="bg2"/>
                </a:solidFill>
              </a:rPr>
              <a:t>有的人</a:t>
            </a:r>
            <a:r>
              <a:rPr lang="zh-CN" altLang="en-US" sz="2800" dirty="0">
                <a:solidFill>
                  <a:schemeClr val="accent1"/>
                </a:solidFill>
              </a:rPr>
              <a:t>却</a:t>
            </a:r>
            <a:r>
              <a:rPr lang="zh-CN" altLang="en-US" sz="2800" dirty="0">
                <a:solidFill>
                  <a:schemeClr val="bg2"/>
                </a:solidFill>
              </a:rPr>
              <a:t>认为</a:t>
            </a:r>
            <a:r>
              <a:rPr lang="zh-CN" altLang="en-US" sz="2800" dirty="0"/>
              <a:t>交</a:t>
            </a:r>
            <a:r>
              <a:rPr lang="zh-CN" altLang="en-US" sz="2800" dirty="0">
                <a:solidFill>
                  <a:schemeClr val="bg2"/>
                </a:solidFill>
              </a:rPr>
              <a:t>朋友才是</a:t>
            </a:r>
            <a:r>
              <a:rPr lang="zh-TW" altLang="en-US" sz="2800" spc="0" dirty="0">
                <a:solidFill>
                  <a:schemeClr val="bg2"/>
                </a:solidFill>
              </a:rPr>
              <a:t>。</a:t>
            </a:r>
            <a:endParaRPr lang="zh-CN" altLang="en-US" sz="2800" spc="0" dirty="0">
              <a:solidFill>
                <a:schemeClr val="bg2"/>
              </a:solidFill>
            </a:endParaRPr>
          </a:p>
        </p:txBody>
      </p:sp>
      <p:grpSp>
        <p:nvGrpSpPr>
          <p:cNvPr id="9" name="群組 8">
            <a:extLst>
              <a:ext uri="{FF2B5EF4-FFF2-40B4-BE49-F238E27FC236}">
                <a16:creationId xmlns:a16="http://schemas.microsoft.com/office/drawing/2014/main" id="{E48A8B4A-B503-1F61-39F0-1DE0B3511642}"/>
              </a:ext>
            </a:extLst>
          </p:cNvPr>
          <p:cNvGrpSpPr/>
          <p:nvPr/>
        </p:nvGrpSpPr>
        <p:grpSpPr>
          <a:xfrm>
            <a:off x="1521929" y="2678431"/>
            <a:ext cx="6100143" cy="2160000"/>
            <a:chOff x="1521928" y="2678431"/>
            <a:chExt cx="6100143" cy="2160000"/>
          </a:xfrm>
        </p:grpSpPr>
        <p:pic>
          <p:nvPicPr>
            <p:cNvPr id="4" name="Picture 2" descr="Three multiracial friends looking at mobile phone.">
              <a:extLst>
                <a:ext uri="{FF2B5EF4-FFF2-40B4-BE49-F238E27FC236}">
                  <a16:creationId xmlns:a16="http://schemas.microsoft.com/office/drawing/2014/main" id="{BA9CEC5F-657E-52AC-E667-6261050E6C9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1519"/>
            <a:stretch/>
          </p:blipFill>
          <p:spPr bwMode="auto">
            <a:xfrm>
              <a:off x="5203856" y="2678431"/>
              <a:ext cx="2418215" cy="216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8" name="Picture 4" descr="Cozy home composition with character of girl in warm clothes reading book in lounge chair illustration">
              <a:extLst>
                <a:ext uri="{FF2B5EF4-FFF2-40B4-BE49-F238E27FC236}">
                  <a16:creationId xmlns:a16="http://schemas.microsoft.com/office/drawing/2014/main" id="{71C27E99-92E6-37FC-13F9-F634AEBBD9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1928" y="2678431"/>
              <a:ext cx="2160000" cy="216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552109183"/>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1FACC09-38A3-94E7-47BA-6275B385A1A3}"/>
              </a:ext>
            </a:extLst>
          </p:cNvPr>
          <p:cNvSpPr>
            <a:spLocks noGrp="1"/>
          </p:cNvSpPr>
          <p:nvPr>
            <p:ph type="ctrTitle"/>
          </p:nvPr>
        </p:nvSpPr>
        <p:spPr>
          <a:noFill/>
          <a:ln>
            <a:noFill/>
          </a:ln>
        </p:spPr>
        <p:txBody>
          <a:bodyPr spcFirstLastPara="1" wrap="square" lIns="91425" tIns="91425" rIns="91425" bIns="91425" anchor="b" anchorCtr="0">
            <a:noAutofit/>
          </a:bodyPr>
          <a:lstStyle/>
          <a:p>
            <a:r>
              <a:rPr lang="en-US" altLang="zh-CN" b="1" spc="600" dirty="0">
                <a:solidFill>
                  <a:schemeClr val="bg1"/>
                </a:solidFill>
                <a:latin typeface="Microsoft YaHei" panose="020B0503020204020204" pitchFamily="34" charset="-122"/>
                <a:ea typeface="Microsoft YaHei" panose="020B0503020204020204" pitchFamily="34" charset="-122"/>
              </a:rPr>
              <a:t>A , S + </a:t>
            </a:r>
            <a:r>
              <a:rPr lang="zh-CN" altLang="en-US" b="1" spc="600" dirty="0">
                <a:solidFill>
                  <a:schemeClr val="bg1"/>
                </a:solidFill>
                <a:latin typeface="Microsoft YaHei" panose="020B0503020204020204" pitchFamily="34" charset="-122"/>
                <a:ea typeface="Microsoft YaHei" panose="020B0503020204020204" pitchFamily="34" charset="-122"/>
              </a:rPr>
              <a:t>却 ＋ </a:t>
            </a:r>
            <a:r>
              <a:rPr lang="en-US" altLang="zh-CN" b="1" spc="600" dirty="0">
                <a:solidFill>
                  <a:schemeClr val="bg1"/>
                </a:solidFill>
                <a:latin typeface="Microsoft YaHei" panose="020B0503020204020204" pitchFamily="34" charset="-122"/>
                <a:ea typeface="Microsoft YaHei" panose="020B0503020204020204" pitchFamily="34" charset="-122"/>
              </a:rPr>
              <a:t>V</a:t>
            </a:r>
          </a:p>
        </p:txBody>
      </p:sp>
      <p:sp>
        <p:nvSpPr>
          <p:cNvPr id="3" name="文字方塊 2">
            <a:extLst>
              <a:ext uri="{FF2B5EF4-FFF2-40B4-BE49-F238E27FC236}">
                <a16:creationId xmlns:a16="http://schemas.microsoft.com/office/drawing/2014/main" id="{B03E50F3-242D-4D39-8713-3111ABC93872}"/>
              </a:ext>
            </a:extLst>
          </p:cNvPr>
          <p:cNvSpPr txBox="1"/>
          <p:nvPr/>
        </p:nvSpPr>
        <p:spPr>
          <a:xfrm>
            <a:off x="375980" y="1510537"/>
            <a:ext cx="8392042" cy="584775"/>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pPr>
              <a:lnSpc>
                <a:spcPct val="100000"/>
              </a:lnSpc>
            </a:pPr>
            <a:r>
              <a:rPr lang="zh-CN" altLang="en-US" sz="3200" dirty="0">
                <a:solidFill>
                  <a:schemeClr val="bg2"/>
                </a:solidFill>
              </a:rPr>
              <a:t>有些性格虽然并不坏，</a:t>
            </a:r>
            <a:r>
              <a:rPr lang="zh-CN" altLang="en-US" sz="3200" dirty="0">
                <a:solidFill>
                  <a:schemeClr val="accent1"/>
                </a:solidFill>
              </a:rPr>
              <a:t>却</a:t>
            </a:r>
            <a:r>
              <a:rPr lang="zh-CN" altLang="en-US" sz="3200" dirty="0">
                <a:solidFill>
                  <a:schemeClr val="bg2"/>
                </a:solidFill>
              </a:rPr>
              <a:t>很难当朋友</a:t>
            </a:r>
            <a:r>
              <a:rPr lang="zh-CN" altLang="en-US" sz="3200" spc="0" dirty="0">
                <a:solidFill>
                  <a:schemeClr val="bg2"/>
                </a:solidFill>
              </a:rPr>
              <a:t>。</a:t>
            </a:r>
          </a:p>
        </p:txBody>
      </p:sp>
      <p:pic>
        <p:nvPicPr>
          <p:cNvPr id="5" name="Picture 2" descr="Confused corporate man spread hands sideways have nothing to say dont know shrugging shoulders clueless standing in suit over white background">
            <a:extLst>
              <a:ext uri="{FF2B5EF4-FFF2-40B4-BE49-F238E27FC236}">
                <a16:creationId xmlns:a16="http://schemas.microsoft.com/office/drawing/2014/main" id="{5ADC2921-01D8-BFCF-D302-00250CC3D5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50705" y="2571749"/>
            <a:ext cx="3242590" cy="216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5968494"/>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1FACC09-38A3-94E7-47BA-6275B385A1A3}"/>
              </a:ext>
            </a:extLst>
          </p:cNvPr>
          <p:cNvSpPr>
            <a:spLocks noGrp="1"/>
          </p:cNvSpPr>
          <p:nvPr>
            <p:ph type="ctrTitle"/>
          </p:nvPr>
        </p:nvSpPr>
        <p:spPr>
          <a:noFill/>
          <a:ln>
            <a:noFill/>
          </a:ln>
        </p:spPr>
        <p:txBody>
          <a:bodyPr spcFirstLastPara="1" wrap="square" lIns="91425" tIns="91425" rIns="91425" bIns="91425" anchor="b" anchorCtr="0">
            <a:noAutofit/>
          </a:bodyPr>
          <a:lstStyle/>
          <a:p>
            <a:r>
              <a:rPr lang="en-US" altLang="zh-CN" b="1" spc="600" dirty="0">
                <a:solidFill>
                  <a:schemeClr val="bg1"/>
                </a:solidFill>
                <a:latin typeface="Microsoft YaHei" panose="020B0503020204020204" pitchFamily="34" charset="-122"/>
                <a:ea typeface="Microsoft YaHei" panose="020B0503020204020204" pitchFamily="34" charset="-122"/>
              </a:rPr>
              <a:t>A , S + </a:t>
            </a:r>
            <a:r>
              <a:rPr lang="zh-CN" altLang="en-US" b="1" spc="600" dirty="0">
                <a:solidFill>
                  <a:schemeClr val="bg1"/>
                </a:solidFill>
                <a:latin typeface="Microsoft YaHei" panose="020B0503020204020204" pitchFamily="34" charset="-122"/>
                <a:ea typeface="Microsoft YaHei" panose="020B0503020204020204" pitchFamily="34" charset="-122"/>
              </a:rPr>
              <a:t>却 ＋ </a:t>
            </a:r>
            <a:r>
              <a:rPr lang="en-US" altLang="zh-CN" b="1" spc="600" dirty="0">
                <a:solidFill>
                  <a:schemeClr val="bg1"/>
                </a:solidFill>
                <a:latin typeface="Microsoft YaHei" panose="020B0503020204020204" pitchFamily="34" charset="-122"/>
                <a:ea typeface="Microsoft YaHei" panose="020B0503020204020204" pitchFamily="34" charset="-122"/>
              </a:rPr>
              <a:t>V</a:t>
            </a:r>
          </a:p>
        </p:txBody>
      </p:sp>
      <p:sp>
        <p:nvSpPr>
          <p:cNvPr id="3" name="文字方塊 2">
            <a:extLst>
              <a:ext uri="{FF2B5EF4-FFF2-40B4-BE49-F238E27FC236}">
                <a16:creationId xmlns:a16="http://schemas.microsoft.com/office/drawing/2014/main" id="{B03E50F3-242D-4D39-8713-3111ABC93872}"/>
              </a:ext>
            </a:extLst>
          </p:cNvPr>
          <p:cNvSpPr txBox="1"/>
          <p:nvPr/>
        </p:nvSpPr>
        <p:spPr>
          <a:xfrm>
            <a:off x="4107582" y="2360417"/>
            <a:ext cx="4493538" cy="1482650"/>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pPr algn="l"/>
            <a:r>
              <a:rPr lang="zh-CN" altLang="en-US" sz="3200" dirty="0">
                <a:solidFill>
                  <a:schemeClr val="bg2"/>
                </a:solidFill>
              </a:rPr>
              <a:t>这只狗很大，</a:t>
            </a:r>
            <a:endParaRPr lang="en-US" altLang="zh-CN" sz="3200" dirty="0">
              <a:solidFill>
                <a:schemeClr val="bg2"/>
              </a:solidFill>
            </a:endParaRPr>
          </a:p>
          <a:p>
            <a:pPr algn="l"/>
            <a:r>
              <a:rPr lang="zh-CN" altLang="en-US" sz="3200" dirty="0">
                <a:solidFill>
                  <a:schemeClr val="accent1"/>
                </a:solidFill>
              </a:rPr>
              <a:t>却</a:t>
            </a:r>
            <a:r>
              <a:rPr lang="zh-CN" altLang="en-US" sz="3200" dirty="0">
                <a:solidFill>
                  <a:schemeClr val="bg2"/>
                </a:solidFill>
              </a:rPr>
              <a:t>以为自己还很小</a:t>
            </a:r>
            <a:r>
              <a:rPr lang="zh-TW" altLang="en-US" sz="3200" spc="0" dirty="0">
                <a:solidFill>
                  <a:schemeClr val="bg2"/>
                </a:solidFill>
              </a:rPr>
              <a:t>。</a:t>
            </a:r>
            <a:endParaRPr lang="zh-CN" altLang="en-US" sz="3200" spc="0" dirty="0">
              <a:solidFill>
                <a:schemeClr val="bg2"/>
              </a:solidFill>
            </a:endParaRPr>
          </a:p>
        </p:txBody>
      </p:sp>
      <p:pic>
        <p:nvPicPr>
          <p:cNvPr id="4" name="Picture 2">
            <a:extLst>
              <a:ext uri="{FF2B5EF4-FFF2-40B4-BE49-F238E27FC236}">
                <a16:creationId xmlns:a16="http://schemas.microsoft.com/office/drawing/2014/main" id="{E1715C9D-0E89-CC09-8A11-6FAD255754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5780" y="1481742"/>
            <a:ext cx="2592000" cy="324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8618569"/>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1FACC09-38A3-94E7-47BA-6275B385A1A3}"/>
              </a:ext>
            </a:extLst>
          </p:cNvPr>
          <p:cNvSpPr>
            <a:spLocks noGrp="1"/>
          </p:cNvSpPr>
          <p:nvPr>
            <p:ph type="ctrTitle"/>
          </p:nvPr>
        </p:nvSpPr>
        <p:spPr>
          <a:noFill/>
          <a:ln>
            <a:noFill/>
          </a:ln>
        </p:spPr>
        <p:txBody>
          <a:bodyPr spcFirstLastPara="1" wrap="square" lIns="91425" tIns="91425" rIns="91425" bIns="91425" anchor="b" anchorCtr="0">
            <a:noAutofit/>
          </a:bodyPr>
          <a:lstStyle/>
          <a:p>
            <a:r>
              <a:rPr lang="en-US" altLang="zh-CN" b="1" spc="600" dirty="0">
                <a:solidFill>
                  <a:schemeClr val="bg1"/>
                </a:solidFill>
                <a:latin typeface="Microsoft YaHei" panose="020B0503020204020204" pitchFamily="34" charset="-122"/>
                <a:ea typeface="Microsoft YaHei" panose="020B0503020204020204" pitchFamily="34" charset="-122"/>
              </a:rPr>
              <a:t>A , S + </a:t>
            </a:r>
            <a:r>
              <a:rPr lang="zh-CN" altLang="en-US" b="1" spc="600" dirty="0">
                <a:solidFill>
                  <a:schemeClr val="bg1"/>
                </a:solidFill>
                <a:latin typeface="Microsoft YaHei" panose="020B0503020204020204" pitchFamily="34" charset="-122"/>
                <a:ea typeface="Microsoft YaHei" panose="020B0503020204020204" pitchFamily="34" charset="-122"/>
              </a:rPr>
              <a:t>却 ＋ </a:t>
            </a:r>
            <a:r>
              <a:rPr lang="en-US" altLang="zh-CN" b="1" spc="600" dirty="0">
                <a:solidFill>
                  <a:schemeClr val="bg1"/>
                </a:solidFill>
                <a:latin typeface="Microsoft YaHei" panose="020B0503020204020204" pitchFamily="34" charset="-122"/>
                <a:ea typeface="Microsoft YaHei" panose="020B0503020204020204" pitchFamily="34" charset="-122"/>
              </a:rPr>
              <a:t>V</a:t>
            </a:r>
          </a:p>
        </p:txBody>
      </p:sp>
      <p:sp>
        <p:nvSpPr>
          <p:cNvPr id="3" name="文字方塊 2">
            <a:extLst>
              <a:ext uri="{FF2B5EF4-FFF2-40B4-BE49-F238E27FC236}">
                <a16:creationId xmlns:a16="http://schemas.microsoft.com/office/drawing/2014/main" id="{B03E50F3-242D-4D39-8713-3111ABC93872}"/>
              </a:ext>
            </a:extLst>
          </p:cNvPr>
          <p:cNvSpPr txBox="1"/>
          <p:nvPr/>
        </p:nvSpPr>
        <p:spPr>
          <a:xfrm>
            <a:off x="1555790" y="2571750"/>
            <a:ext cx="6032421" cy="584775"/>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pPr algn="l">
              <a:lnSpc>
                <a:spcPct val="100000"/>
              </a:lnSpc>
            </a:pPr>
            <a:r>
              <a:rPr lang="zh-CN" altLang="en-US" sz="3200" dirty="0">
                <a:solidFill>
                  <a:schemeClr val="bg2"/>
                </a:solidFill>
              </a:rPr>
              <a:t>我会说英语，</a:t>
            </a:r>
            <a:r>
              <a:rPr lang="zh-CN" altLang="en-US" sz="3200" dirty="0">
                <a:solidFill>
                  <a:schemeClr val="accent1"/>
                </a:solidFill>
              </a:rPr>
              <a:t>却</a:t>
            </a:r>
            <a:r>
              <a:rPr lang="zh-CN" altLang="en-US" sz="3200" dirty="0">
                <a:solidFill>
                  <a:schemeClr val="bg2"/>
                </a:solidFill>
              </a:rPr>
              <a:t>说得不好</a:t>
            </a:r>
            <a:r>
              <a:rPr lang="zh-CN" altLang="en-US" sz="3200" spc="0" dirty="0">
                <a:solidFill>
                  <a:schemeClr val="bg2"/>
                </a:solidFill>
              </a:rPr>
              <a:t>。</a:t>
            </a:r>
          </a:p>
        </p:txBody>
      </p:sp>
    </p:spTree>
    <p:extLst>
      <p:ext uri="{BB962C8B-B14F-4D97-AF65-F5344CB8AC3E}">
        <p14:creationId xmlns:p14="http://schemas.microsoft.com/office/powerpoint/2010/main" val="2459823414"/>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1FACC09-38A3-94E7-47BA-6275B385A1A3}"/>
              </a:ext>
            </a:extLst>
          </p:cNvPr>
          <p:cNvSpPr>
            <a:spLocks noGrp="1"/>
          </p:cNvSpPr>
          <p:nvPr>
            <p:ph type="ctrTitle"/>
          </p:nvPr>
        </p:nvSpPr>
        <p:spPr>
          <a:noFill/>
          <a:ln>
            <a:noFill/>
          </a:ln>
        </p:spPr>
        <p:txBody>
          <a:bodyPr spcFirstLastPara="1" wrap="square" lIns="91425" tIns="91425" rIns="91425" bIns="91425" anchor="b" anchorCtr="0">
            <a:noAutofit/>
          </a:bodyPr>
          <a:lstStyle/>
          <a:p>
            <a:r>
              <a:rPr lang="en-US" altLang="zh-CN" b="1" spc="600" dirty="0">
                <a:solidFill>
                  <a:schemeClr val="bg1"/>
                </a:solidFill>
                <a:latin typeface="Microsoft YaHei" panose="020B0503020204020204" pitchFamily="34" charset="-122"/>
                <a:ea typeface="Microsoft YaHei" panose="020B0503020204020204" pitchFamily="34" charset="-122"/>
              </a:rPr>
              <a:t>A , S + </a:t>
            </a:r>
            <a:r>
              <a:rPr lang="zh-CN" altLang="en-US" b="1" spc="600" dirty="0">
                <a:solidFill>
                  <a:schemeClr val="bg1"/>
                </a:solidFill>
                <a:latin typeface="Microsoft YaHei" panose="020B0503020204020204" pitchFamily="34" charset="-122"/>
                <a:ea typeface="Microsoft YaHei" panose="020B0503020204020204" pitchFamily="34" charset="-122"/>
              </a:rPr>
              <a:t>却 ＋ </a:t>
            </a:r>
            <a:r>
              <a:rPr lang="en-US" altLang="zh-CN" b="1" spc="600" dirty="0">
                <a:solidFill>
                  <a:schemeClr val="bg1"/>
                </a:solidFill>
                <a:latin typeface="Microsoft YaHei" panose="020B0503020204020204" pitchFamily="34" charset="-122"/>
                <a:ea typeface="Microsoft YaHei" panose="020B0503020204020204" pitchFamily="34" charset="-122"/>
              </a:rPr>
              <a:t>V</a:t>
            </a:r>
          </a:p>
        </p:txBody>
      </p:sp>
      <p:sp>
        <p:nvSpPr>
          <p:cNvPr id="3" name="文字方塊 2">
            <a:extLst>
              <a:ext uri="{FF2B5EF4-FFF2-40B4-BE49-F238E27FC236}">
                <a16:creationId xmlns:a16="http://schemas.microsoft.com/office/drawing/2014/main" id="{B03E50F3-242D-4D39-8713-3111ABC93872}"/>
              </a:ext>
            </a:extLst>
          </p:cNvPr>
          <p:cNvSpPr txBox="1"/>
          <p:nvPr/>
        </p:nvSpPr>
        <p:spPr>
          <a:xfrm>
            <a:off x="824821" y="2571750"/>
            <a:ext cx="7494359" cy="584775"/>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pPr algn="l">
              <a:lnSpc>
                <a:spcPct val="100000"/>
              </a:lnSpc>
            </a:pPr>
            <a:r>
              <a:rPr lang="zh-CN" altLang="en-US" sz="3200" dirty="0">
                <a:solidFill>
                  <a:schemeClr val="bg2"/>
                </a:solidFill>
              </a:rPr>
              <a:t>他不喜欢跑步，</a:t>
            </a:r>
            <a:r>
              <a:rPr lang="zh-CN" altLang="en-US" sz="3200" dirty="0">
                <a:solidFill>
                  <a:schemeClr val="accent1"/>
                </a:solidFill>
              </a:rPr>
              <a:t>却</a:t>
            </a:r>
            <a:r>
              <a:rPr lang="zh-CN" altLang="en-US" sz="3200" dirty="0">
                <a:solidFill>
                  <a:schemeClr val="bg2"/>
                </a:solidFill>
              </a:rPr>
              <a:t>跑得比谁都快</a:t>
            </a:r>
            <a:r>
              <a:rPr lang="zh-CN" altLang="en-US" sz="3200" spc="0" dirty="0">
                <a:solidFill>
                  <a:schemeClr val="bg2"/>
                </a:solidFill>
              </a:rPr>
              <a:t>。</a:t>
            </a:r>
          </a:p>
        </p:txBody>
      </p:sp>
    </p:spTree>
    <p:extLst>
      <p:ext uri="{BB962C8B-B14F-4D97-AF65-F5344CB8AC3E}">
        <p14:creationId xmlns:p14="http://schemas.microsoft.com/office/powerpoint/2010/main" val="782192792"/>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1FACC09-38A3-94E7-47BA-6275B385A1A3}"/>
              </a:ext>
            </a:extLst>
          </p:cNvPr>
          <p:cNvSpPr>
            <a:spLocks noGrp="1"/>
          </p:cNvSpPr>
          <p:nvPr>
            <p:ph type="ctrTitle"/>
          </p:nvPr>
        </p:nvSpPr>
        <p:spPr>
          <a:noFill/>
          <a:ln>
            <a:noFill/>
          </a:ln>
        </p:spPr>
        <p:txBody>
          <a:bodyPr spcFirstLastPara="1" wrap="square" lIns="91425" tIns="91425" rIns="91425" bIns="91425" anchor="b" anchorCtr="0">
            <a:noAutofit/>
          </a:bodyPr>
          <a:lstStyle/>
          <a:p>
            <a:r>
              <a:rPr lang="en-US" altLang="zh-CN" b="1" spc="600" dirty="0">
                <a:solidFill>
                  <a:schemeClr val="bg1"/>
                </a:solidFill>
                <a:latin typeface="Microsoft YaHei" panose="020B0503020204020204" pitchFamily="34" charset="-122"/>
                <a:ea typeface="Microsoft YaHei" panose="020B0503020204020204" pitchFamily="34" charset="-122"/>
              </a:rPr>
              <a:t>A , S + </a:t>
            </a:r>
            <a:r>
              <a:rPr lang="zh-CN" altLang="en-US" b="1" spc="600" dirty="0">
                <a:solidFill>
                  <a:schemeClr val="bg1"/>
                </a:solidFill>
                <a:latin typeface="Microsoft YaHei" panose="020B0503020204020204" pitchFamily="34" charset="-122"/>
                <a:ea typeface="Microsoft YaHei" panose="020B0503020204020204" pitchFamily="34" charset="-122"/>
              </a:rPr>
              <a:t>却 ＋ </a:t>
            </a:r>
            <a:r>
              <a:rPr lang="en-US" altLang="zh-CN" b="1" spc="600" dirty="0">
                <a:solidFill>
                  <a:schemeClr val="bg1"/>
                </a:solidFill>
                <a:latin typeface="Microsoft YaHei" panose="020B0503020204020204" pitchFamily="34" charset="-122"/>
                <a:ea typeface="Microsoft YaHei" panose="020B0503020204020204" pitchFamily="34" charset="-122"/>
              </a:rPr>
              <a:t>V</a:t>
            </a:r>
          </a:p>
        </p:txBody>
      </p:sp>
      <p:sp>
        <p:nvSpPr>
          <p:cNvPr id="3" name="文字方塊 2">
            <a:extLst>
              <a:ext uri="{FF2B5EF4-FFF2-40B4-BE49-F238E27FC236}">
                <a16:creationId xmlns:a16="http://schemas.microsoft.com/office/drawing/2014/main" id="{B03E50F3-242D-4D39-8713-3111ABC93872}"/>
              </a:ext>
            </a:extLst>
          </p:cNvPr>
          <p:cNvSpPr txBox="1"/>
          <p:nvPr/>
        </p:nvSpPr>
        <p:spPr>
          <a:xfrm>
            <a:off x="337508" y="2571750"/>
            <a:ext cx="8468985" cy="584775"/>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pPr algn="l">
              <a:lnSpc>
                <a:spcPct val="100000"/>
              </a:lnSpc>
            </a:pPr>
            <a:r>
              <a:rPr lang="zh-CN" altLang="en-US" sz="3200" dirty="0">
                <a:solidFill>
                  <a:schemeClr val="bg2"/>
                </a:solidFill>
              </a:rPr>
              <a:t>我们都觉得很有趣，他</a:t>
            </a:r>
            <a:r>
              <a:rPr lang="zh-CN" altLang="en-US" sz="3200" dirty="0">
                <a:solidFill>
                  <a:schemeClr val="accent1"/>
                </a:solidFill>
              </a:rPr>
              <a:t>却</a:t>
            </a:r>
            <a:r>
              <a:rPr lang="zh-CN" altLang="en-US" sz="3200" dirty="0">
                <a:solidFill>
                  <a:schemeClr val="bg2"/>
                </a:solidFill>
              </a:rPr>
              <a:t>觉得很</a:t>
            </a:r>
            <a:r>
              <a:rPr lang="zh-CN" altLang="en-US" sz="3200" dirty="0"/>
              <a:t>无聊</a:t>
            </a:r>
            <a:r>
              <a:rPr lang="zh-TW" altLang="en-US" sz="3200" spc="0" dirty="0">
                <a:solidFill>
                  <a:schemeClr val="bg2"/>
                </a:solidFill>
              </a:rPr>
              <a:t>。</a:t>
            </a:r>
            <a:endParaRPr lang="zh-CN" altLang="en-US" sz="3200" spc="0" dirty="0">
              <a:solidFill>
                <a:schemeClr val="bg2"/>
              </a:solidFill>
            </a:endParaRPr>
          </a:p>
        </p:txBody>
      </p:sp>
    </p:spTree>
    <p:extLst>
      <p:ext uri="{BB962C8B-B14F-4D97-AF65-F5344CB8AC3E}">
        <p14:creationId xmlns:p14="http://schemas.microsoft.com/office/powerpoint/2010/main" val="202797741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294F893-6536-E45F-DA15-BD4E9DC81C20}"/>
              </a:ext>
            </a:extLst>
          </p:cNvPr>
          <p:cNvSpPr>
            <a:spLocks noGrp="1"/>
          </p:cNvSpPr>
          <p:nvPr>
            <p:ph type="ctrTitle"/>
          </p:nvPr>
        </p:nvSpPr>
        <p:spPr/>
        <p:txBody>
          <a:bodyPr/>
          <a:lstStyle/>
          <a:p>
            <a:r>
              <a:rPr lang="zh-TW" altLang="en-US" b="1" spc="600" dirty="0">
                <a:solidFill>
                  <a:schemeClr val="bg1"/>
                </a:solidFill>
                <a:latin typeface="Microsoft YaHei" panose="020B0503020204020204" pitchFamily="34" charset="-122"/>
                <a:ea typeface="Microsoft YaHei" panose="020B0503020204020204" pitchFamily="34" charset="-122"/>
              </a:rPr>
              <a:t>平时</a:t>
            </a:r>
          </a:p>
        </p:txBody>
      </p:sp>
      <p:sp>
        <p:nvSpPr>
          <p:cNvPr id="3" name="文字方塊 2">
            <a:extLst>
              <a:ext uri="{FF2B5EF4-FFF2-40B4-BE49-F238E27FC236}">
                <a16:creationId xmlns:a16="http://schemas.microsoft.com/office/drawing/2014/main" id="{BDBE886C-5BC9-09A3-128C-10920FD39407}"/>
              </a:ext>
            </a:extLst>
          </p:cNvPr>
          <p:cNvSpPr txBox="1"/>
          <p:nvPr/>
        </p:nvSpPr>
        <p:spPr>
          <a:xfrm>
            <a:off x="1555789" y="1407340"/>
            <a:ext cx="6032422" cy="584775"/>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pPr>
              <a:lnSpc>
                <a:spcPct val="100000"/>
              </a:lnSpc>
            </a:pPr>
            <a:r>
              <a:rPr lang="zh-CN" altLang="en-US" sz="3200" dirty="0">
                <a:solidFill>
                  <a:schemeClr val="accent1"/>
                </a:solidFill>
              </a:rPr>
              <a:t>平时</a:t>
            </a:r>
            <a:r>
              <a:rPr lang="zh-CN" altLang="en-US" sz="3200" dirty="0">
                <a:solidFill>
                  <a:schemeClr val="bg2"/>
                </a:solidFill>
              </a:rPr>
              <a:t>他们常常一起去爬山</a:t>
            </a:r>
            <a:r>
              <a:rPr lang="zh-TW" altLang="en-US" sz="3200" spc="0" dirty="0">
                <a:solidFill>
                  <a:schemeClr val="bg2"/>
                </a:solidFill>
              </a:rPr>
              <a:t>。</a:t>
            </a:r>
            <a:endParaRPr lang="zh-CN" altLang="en-US" sz="3200" spc="0" dirty="0">
              <a:solidFill>
                <a:schemeClr val="bg2"/>
              </a:solidFill>
            </a:endParaRPr>
          </a:p>
        </p:txBody>
      </p:sp>
      <p:grpSp>
        <p:nvGrpSpPr>
          <p:cNvPr id="9" name="群組 8">
            <a:extLst>
              <a:ext uri="{FF2B5EF4-FFF2-40B4-BE49-F238E27FC236}">
                <a16:creationId xmlns:a16="http://schemas.microsoft.com/office/drawing/2014/main" id="{EAA1C71E-D376-416B-869E-9D7EE91456C2}"/>
              </a:ext>
            </a:extLst>
          </p:cNvPr>
          <p:cNvGrpSpPr/>
          <p:nvPr/>
        </p:nvGrpSpPr>
        <p:grpSpPr>
          <a:xfrm>
            <a:off x="1477772" y="1754167"/>
            <a:ext cx="6188456" cy="3240000"/>
            <a:chOff x="790975" y="1794214"/>
            <a:chExt cx="6188456" cy="3240000"/>
          </a:xfrm>
        </p:grpSpPr>
        <p:pic>
          <p:nvPicPr>
            <p:cNvPr id="4" name="Picture 6" descr="山のイラスト">
              <a:extLst>
                <a:ext uri="{FF2B5EF4-FFF2-40B4-BE49-F238E27FC236}">
                  <a16:creationId xmlns:a16="http://schemas.microsoft.com/office/drawing/2014/main" id="{7633E7D2-49C3-F1AF-0173-1473904FF3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0975" y="1794214"/>
              <a:ext cx="4486154" cy="324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8" name="群組 7">
              <a:extLst>
                <a:ext uri="{FF2B5EF4-FFF2-40B4-BE49-F238E27FC236}">
                  <a16:creationId xmlns:a16="http://schemas.microsoft.com/office/drawing/2014/main" id="{C8FE6953-41EE-C9BB-3D81-45F9ECA7175A}"/>
                </a:ext>
              </a:extLst>
            </p:cNvPr>
            <p:cNvGrpSpPr/>
            <p:nvPr/>
          </p:nvGrpSpPr>
          <p:grpSpPr>
            <a:xfrm>
              <a:off x="3847323" y="2835831"/>
              <a:ext cx="3132108" cy="2160000"/>
              <a:chOff x="3940766" y="2888312"/>
              <a:chExt cx="3132108" cy="2160000"/>
            </a:xfrm>
          </p:grpSpPr>
          <p:pic>
            <p:nvPicPr>
              <p:cNvPr id="6" name="Picture 2" descr="トレッキングをしている人のイラスト（半袖の女性）">
                <a:extLst>
                  <a:ext uri="{FF2B5EF4-FFF2-40B4-BE49-F238E27FC236}">
                    <a16:creationId xmlns:a16="http://schemas.microsoft.com/office/drawing/2014/main" id="{05434B67-3448-D161-EC3E-1C251DE1C4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40766" y="2888312"/>
                <a:ext cx="1717200" cy="216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7" name="Picture 4" descr="トレッキングをしている人のイラスト（半袖の男性）">
                <a:extLst>
                  <a:ext uri="{FF2B5EF4-FFF2-40B4-BE49-F238E27FC236}">
                    <a16:creationId xmlns:a16="http://schemas.microsoft.com/office/drawing/2014/main" id="{82C54607-9E76-A46D-2A4E-41DCFCCDC8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55674" y="2888312"/>
                <a:ext cx="1717200" cy="216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349311615"/>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1FACC09-38A3-94E7-47BA-6275B385A1A3}"/>
              </a:ext>
            </a:extLst>
          </p:cNvPr>
          <p:cNvSpPr>
            <a:spLocks noGrp="1"/>
          </p:cNvSpPr>
          <p:nvPr>
            <p:ph type="ctrTitle"/>
          </p:nvPr>
        </p:nvSpPr>
        <p:spPr>
          <a:noFill/>
          <a:ln>
            <a:noFill/>
          </a:ln>
        </p:spPr>
        <p:txBody>
          <a:bodyPr spcFirstLastPara="1" wrap="square" lIns="91425" tIns="91425" rIns="91425" bIns="91425" anchor="b" anchorCtr="0">
            <a:noAutofit/>
          </a:bodyPr>
          <a:lstStyle/>
          <a:p>
            <a:r>
              <a:rPr lang="en-US" altLang="zh-CN" b="1" spc="600" dirty="0">
                <a:solidFill>
                  <a:schemeClr val="bg1"/>
                </a:solidFill>
                <a:latin typeface="Microsoft YaHei" panose="020B0503020204020204" pitchFamily="34" charset="-122"/>
                <a:ea typeface="Microsoft YaHei" panose="020B0503020204020204" pitchFamily="34" charset="-122"/>
              </a:rPr>
              <a:t>A , S + </a:t>
            </a:r>
            <a:r>
              <a:rPr lang="zh-CN" altLang="en-US" b="1" spc="600" dirty="0">
                <a:solidFill>
                  <a:schemeClr val="bg1"/>
                </a:solidFill>
                <a:latin typeface="Microsoft YaHei" panose="020B0503020204020204" pitchFamily="34" charset="-122"/>
                <a:ea typeface="Microsoft YaHei" panose="020B0503020204020204" pitchFamily="34" charset="-122"/>
              </a:rPr>
              <a:t>却 ＋ </a:t>
            </a:r>
            <a:r>
              <a:rPr lang="en-US" altLang="zh-CN" b="1" spc="600" dirty="0">
                <a:solidFill>
                  <a:schemeClr val="bg1"/>
                </a:solidFill>
                <a:latin typeface="Microsoft YaHei" panose="020B0503020204020204" pitchFamily="34" charset="-122"/>
                <a:ea typeface="Microsoft YaHei" panose="020B0503020204020204" pitchFamily="34" charset="-122"/>
              </a:rPr>
              <a:t>V</a:t>
            </a:r>
          </a:p>
        </p:txBody>
      </p:sp>
      <p:sp>
        <p:nvSpPr>
          <p:cNvPr id="3" name="文字方塊 2">
            <a:extLst>
              <a:ext uri="{FF2B5EF4-FFF2-40B4-BE49-F238E27FC236}">
                <a16:creationId xmlns:a16="http://schemas.microsoft.com/office/drawing/2014/main" id="{B03E50F3-242D-4D39-8713-3111ABC93872}"/>
              </a:ext>
            </a:extLst>
          </p:cNvPr>
          <p:cNvSpPr txBox="1"/>
          <p:nvPr/>
        </p:nvSpPr>
        <p:spPr>
          <a:xfrm>
            <a:off x="1068477" y="1316545"/>
            <a:ext cx="7007046" cy="1482650"/>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r>
              <a:rPr lang="zh-CN" altLang="en-US" sz="3200" dirty="0">
                <a:solidFill>
                  <a:schemeClr val="bg2"/>
                </a:solidFill>
              </a:rPr>
              <a:t>请找出你跟别人不一样的想法</a:t>
            </a:r>
            <a:r>
              <a:rPr lang="zh-TW" altLang="en-US" sz="3200" spc="0" dirty="0">
                <a:solidFill>
                  <a:schemeClr val="bg2"/>
                </a:solidFill>
              </a:rPr>
              <a:t>，</a:t>
            </a:r>
            <a:endParaRPr lang="en-US" altLang="zh-TW" sz="3200" spc="0" dirty="0">
              <a:solidFill>
                <a:schemeClr val="bg2"/>
              </a:solidFill>
            </a:endParaRPr>
          </a:p>
          <a:p>
            <a:r>
              <a:rPr lang="zh-CN" altLang="en-US" sz="3200" dirty="0">
                <a:solidFill>
                  <a:schemeClr val="bg2"/>
                </a:solidFill>
              </a:rPr>
              <a:t>并用此句型造句</a:t>
            </a:r>
            <a:r>
              <a:rPr lang="zh-TW" altLang="en-US" sz="3200" spc="0" dirty="0">
                <a:solidFill>
                  <a:schemeClr val="bg2"/>
                </a:solidFill>
              </a:rPr>
              <a:t>：</a:t>
            </a:r>
            <a:endParaRPr lang="zh-CN" altLang="en-US" sz="3200" spc="0" dirty="0">
              <a:solidFill>
                <a:schemeClr val="bg2"/>
              </a:solidFill>
            </a:endParaRPr>
          </a:p>
        </p:txBody>
      </p:sp>
      <p:sp>
        <p:nvSpPr>
          <p:cNvPr id="4" name="文字方塊 3">
            <a:extLst>
              <a:ext uri="{FF2B5EF4-FFF2-40B4-BE49-F238E27FC236}">
                <a16:creationId xmlns:a16="http://schemas.microsoft.com/office/drawing/2014/main" id="{EF7E1076-EA17-6710-A868-3BC424B54DC8}"/>
              </a:ext>
            </a:extLst>
          </p:cNvPr>
          <p:cNvSpPr txBox="1"/>
          <p:nvPr/>
        </p:nvSpPr>
        <p:spPr>
          <a:xfrm>
            <a:off x="1944042" y="3081640"/>
            <a:ext cx="5057795" cy="1482650"/>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r>
              <a:rPr lang="zh-CN" altLang="en-US" sz="3200" dirty="0">
                <a:solidFill>
                  <a:schemeClr val="bg2"/>
                </a:solidFill>
              </a:rPr>
              <a:t>大家都觉得＿＿＿＿</a:t>
            </a:r>
            <a:r>
              <a:rPr lang="zh-CN" altLang="en-US" sz="3200" spc="0" dirty="0">
                <a:solidFill>
                  <a:schemeClr val="bg2"/>
                </a:solidFill>
              </a:rPr>
              <a:t>，</a:t>
            </a:r>
          </a:p>
          <a:p>
            <a:r>
              <a:rPr lang="zh-CN" altLang="en-US" sz="3200" dirty="0">
                <a:solidFill>
                  <a:schemeClr val="bg2"/>
                </a:solidFill>
              </a:rPr>
              <a:t>我</a:t>
            </a:r>
            <a:r>
              <a:rPr lang="zh-CN" altLang="en-US" sz="3200" dirty="0">
                <a:solidFill>
                  <a:schemeClr val="accent1"/>
                </a:solidFill>
              </a:rPr>
              <a:t>却</a:t>
            </a:r>
            <a:r>
              <a:rPr lang="zh-CN" altLang="en-US" sz="3200" dirty="0">
                <a:solidFill>
                  <a:schemeClr val="bg2"/>
                </a:solidFill>
              </a:rPr>
              <a:t>觉得＿＿＿＿＿</a:t>
            </a:r>
            <a:r>
              <a:rPr lang="zh-CN" altLang="en-US" sz="3200" spc="0" dirty="0">
                <a:solidFill>
                  <a:schemeClr val="bg2"/>
                </a:solidFill>
              </a:rPr>
              <a:t>。</a:t>
            </a:r>
          </a:p>
        </p:txBody>
      </p:sp>
    </p:spTree>
    <p:extLst>
      <p:ext uri="{BB962C8B-B14F-4D97-AF65-F5344CB8AC3E}">
        <p14:creationId xmlns:p14="http://schemas.microsoft.com/office/powerpoint/2010/main" val="2499058240"/>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BB8B3215-B639-3C44-670E-4689559A0230}"/>
              </a:ext>
            </a:extLst>
          </p:cNvPr>
          <p:cNvSpPr txBox="1"/>
          <p:nvPr/>
        </p:nvSpPr>
        <p:spPr>
          <a:xfrm>
            <a:off x="3671754" y="2063919"/>
            <a:ext cx="1800493" cy="1015663"/>
          </a:xfrm>
          <a:prstGeom prst="rect">
            <a:avLst/>
          </a:prstGeom>
          <a:noFill/>
        </p:spPr>
        <p:txBody>
          <a:bodyPr wrap="none" rtlCol="0">
            <a:spAutoFit/>
          </a:bodyPr>
          <a:lstStyle/>
          <a:p>
            <a:pPr algn="ctr"/>
            <a:r>
              <a:rPr lang="zh-TW" altLang="en-US" sz="6000" b="1" spc="600" dirty="0">
                <a:solidFill>
                  <a:schemeClr val="dk2"/>
                </a:solidFill>
                <a:latin typeface="Microsoft YaHei"/>
                <a:ea typeface="Microsoft YaHei"/>
                <a:cs typeface="Microsoft YaHei"/>
                <a:sym typeface="Microsoft YaHei"/>
              </a:rPr>
              <a:t>周</a:t>
            </a:r>
            <a:r>
              <a:rPr lang="zh-TW" altLang="en-US" sz="6000" b="1" dirty="0">
                <a:solidFill>
                  <a:schemeClr val="dk2"/>
                </a:solidFill>
                <a:latin typeface="Microsoft YaHei"/>
                <a:ea typeface="Microsoft YaHei"/>
                <a:cs typeface="Microsoft YaHei"/>
                <a:sym typeface="Microsoft YaHei"/>
              </a:rPr>
              <a:t>围</a:t>
            </a:r>
          </a:p>
        </p:txBody>
      </p:sp>
    </p:spTree>
    <p:extLst>
      <p:ext uri="{BB962C8B-B14F-4D97-AF65-F5344CB8AC3E}">
        <p14:creationId xmlns:p14="http://schemas.microsoft.com/office/powerpoint/2010/main" val="2474124617"/>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可能是 3 個人的圖像">
            <a:extLst>
              <a:ext uri="{FF2B5EF4-FFF2-40B4-BE49-F238E27FC236}">
                <a16:creationId xmlns:a16="http://schemas.microsoft.com/office/drawing/2014/main" id="{730EF3F6-4D6B-A573-436F-BABA2FD9B4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32000" y="2023109"/>
            <a:ext cx="2880000" cy="288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標題 1">
            <a:extLst>
              <a:ext uri="{FF2B5EF4-FFF2-40B4-BE49-F238E27FC236}">
                <a16:creationId xmlns:a16="http://schemas.microsoft.com/office/drawing/2014/main" id="{C294F893-6536-E45F-DA15-BD4E9DC81C20}"/>
              </a:ext>
            </a:extLst>
          </p:cNvPr>
          <p:cNvSpPr>
            <a:spLocks noGrp="1"/>
          </p:cNvSpPr>
          <p:nvPr>
            <p:ph type="ctrTitle"/>
          </p:nvPr>
        </p:nvSpPr>
        <p:spPr/>
        <p:txBody>
          <a:bodyPr/>
          <a:lstStyle/>
          <a:p>
            <a:r>
              <a:rPr lang="zh-TW" altLang="en-US" b="1" spc="600" dirty="0">
                <a:solidFill>
                  <a:schemeClr val="bg1"/>
                </a:solidFill>
                <a:latin typeface="Microsoft YaHei" panose="020B0503020204020204" pitchFamily="34" charset="-122"/>
                <a:ea typeface="Microsoft YaHei" panose="020B0503020204020204" pitchFamily="34" charset="-122"/>
              </a:rPr>
              <a:t>周围</a:t>
            </a:r>
          </a:p>
        </p:txBody>
      </p:sp>
      <p:sp>
        <p:nvSpPr>
          <p:cNvPr id="3" name="文字方塊 2">
            <a:extLst>
              <a:ext uri="{FF2B5EF4-FFF2-40B4-BE49-F238E27FC236}">
                <a16:creationId xmlns:a16="http://schemas.microsoft.com/office/drawing/2014/main" id="{BDBE886C-5BC9-09A3-128C-10920FD39407}"/>
              </a:ext>
            </a:extLst>
          </p:cNvPr>
          <p:cNvSpPr txBox="1"/>
          <p:nvPr/>
        </p:nvSpPr>
        <p:spPr>
          <a:xfrm>
            <a:off x="337508" y="1236217"/>
            <a:ext cx="8468985" cy="584775"/>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pPr>
              <a:lnSpc>
                <a:spcPct val="100000"/>
              </a:lnSpc>
            </a:pPr>
            <a:r>
              <a:rPr lang="zh-CN" altLang="en-US" sz="3200" dirty="0">
                <a:solidFill>
                  <a:schemeClr val="bg2"/>
                </a:solidFill>
              </a:rPr>
              <a:t>当你早上六点到学校，</a:t>
            </a:r>
            <a:r>
              <a:rPr lang="zh-CN" altLang="en-US" sz="3200" dirty="0">
                <a:solidFill>
                  <a:schemeClr val="accent1"/>
                </a:solidFill>
              </a:rPr>
              <a:t>周围</a:t>
            </a:r>
            <a:r>
              <a:rPr lang="zh-CN" altLang="en-US" sz="3200" dirty="0">
                <a:solidFill>
                  <a:schemeClr val="bg2"/>
                </a:solidFill>
              </a:rPr>
              <a:t>都没有人</a:t>
            </a:r>
            <a:r>
              <a:rPr lang="zh-TW" altLang="en-US" sz="3200" spc="0" dirty="0">
                <a:solidFill>
                  <a:schemeClr val="bg2"/>
                </a:solidFill>
              </a:rPr>
              <a:t>。</a:t>
            </a:r>
            <a:endParaRPr lang="zh-CN" altLang="en-US" sz="3200" spc="0" dirty="0">
              <a:solidFill>
                <a:schemeClr val="bg2"/>
              </a:solidFill>
            </a:endParaRPr>
          </a:p>
        </p:txBody>
      </p:sp>
    </p:spTree>
    <p:extLst>
      <p:ext uri="{BB962C8B-B14F-4D97-AF65-F5344CB8AC3E}">
        <p14:creationId xmlns:p14="http://schemas.microsoft.com/office/powerpoint/2010/main" val="3385729963"/>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294F893-6536-E45F-DA15-BD4E9DC81C20}"/>
              </a:ext>
            </a:extLst>
          </p:cNvPr>
          <p:cNvSpPr>
            <a:spLocks noGrp="1"/>
          </p:cNvSpPr>
          <p:nvPr>
            <p:ph type="ctrTitle"/>
          </p:nvPr>
        </p:nvSpPr>
        <p:spPr/>
        <p:txBody>
          <a:bodyPr/>
          <a:lstStyle/>
          <a:p>
            <a:r>
              <a:rPr lang="zh-TW" altLang="en-US" b="1" spc="600" dirty="0">
                <a:solidFill>
                  <a:schemeClr val="bg1"/>
                </a:solidFill>
                <a:latin typeface="Microsoft YaHei" panose="020B0503020204020204" pitchFamily="34" charset="-122"/>
                <a:ea typeface="Microsoft YaHei" panose="020B0503020204020204" pitchFamily="34" charset="-122"/>
              </a:rPr>
              <a:t>周围</a:t>
            </a:r>
          </a:p>
        </p:txBody>
      </p:sp>
      <p:sp>
        <p:nvSpPr>
          <p:cNvPr id="3" name="文字方塊 2">
            <a:extLst>
              <a:ext uri="{FF2B5EF4-FFF2-40B4-BE49-F238E27FC236}">
                <a16:creationId xmlns:a16="http://schemas.microsoft.com/office/drawing/2014/main" id="{BDBE886C-5BC9-09A3-128C-10920FD39407}"/>
              </a:ext>
            </a:extLst>
          </p:cNvPr>
          <p:cNvSpPr txBox="1"/>
          <p:nvPr/>
        </p:nvSpPr>
        <p:spPr>
          <a:xfrm>
            <a:off x="1068477" y="1322394"/>
            <a:ext cx="7007046" cy="584775"/>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pPr>
              <a:lnSpc>
                <a:spcPct val="100000"/>
              </a:lnSpc>
            </a:pPr>
            <a:r>
              <a:rPr lang="zh-CN" altLang="en-US" sz="3200" dirty="0">
                <a:solidFill>
                  <a:schemeClr val="bg2"/>
                </a:solidFill>
              </a:rPr>
              <a:t>他的</a:t>
            </a:r>
            <a:r>
              <a:rPr lang="zh-CN" altLang="en-US" sz="3200" dirty="0">
                <a:solidFill>
                  <a:schemeClr val="accent1"/>
                </a:solidFill>
              </a:rPr>
              <a:t>周围</a:t>
            </a:r>
            <a:r>
              <a:rPr lang="zh-CN" altLang="en-US" sz="3200" dirty="0">
                <a:solidFill>
                  <a:schemeClr val="bg2"/>
                </a:solidFill>
              </a:rPr>
              <a:t>都是猫，他非常开心</a:t>
            </a:r>
            <a:r>
              <a:rPr lang="zh-TW" altLang="en-US" sz="3200" spc="0" dirty="0">
                <a:solidFill>
                  <a:schemeClr val="bg2"/>
                </a:solidFill>
              </a:rPr>
              <a:t>。</a:t>
            </a:r>
            <a:endParaRPr lang="zh-CN" altLang="en-US" sz="3200" spc="0" dirty="0">
              <a:solidFill>
                <a:schemeClr val="bg2"/>
              </a:solidFill>
            </a:endParaRPr>
          </a:p>
        </p:txBody>
      </p:sp>
      <p:pic>
        <p:nvPicPr>
          <p:cNvPr id="4" name="Picture 2" descr="根本貓奴天堂！ 貓咪咖啡廳「店長有140隻」 唯一共同點都曾被棄養| Elsa解凍中| 鍵盤大檸檬| ETtoday新聞雲">
            <a:extLst>
              <a:ext uri="{FF2B5EF4-FFF2-40B4-BE49-F238E27FC236}">
                <a16:creationId xmlns:a16="http://schemas.microsoft.com/office/drawing/2014/main" id="{590D3B7E-59AD-2A72-D7EC-42A5C301CD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28676" y="2195463"/>
            <a:ext cx="4486648" cy="252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3856604"/>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294F893-6536-E45F-DA15-BD4E9DC81C20}"/>
              </a:ext>
            </a:extLst>
          </p:cNvPr>
          <p:cNvSpPr>
            <a:spLocks noGrp="1"/>
          </p:cNvSpPr>
          <p:nvPr>
            <p:ph type="ctrTitle"/>
          </p:nvPr>
        </p:nvSpPr>
        <p:spPr/>
        <p:txBody>
          <a:bodyPr/>
          <a:lstStyle/>
          <a:p>
            <a:r>
              <a:rPr lang="zh-TW" altLang="en-US" b="1" spc="600" dirty="0">
                <a:solidFill>
                  <a:schemeClr val="bg1"/>
                </a:solidFill>
                <a:latin typeface="Microsoft YaHei" panose="020B0503020204020204" pitchFamily="34" charset="-122"/>
                <a:ea typeface="Microsoft YaHei" panose="020B0503020204020204" pitchFamily="34" charset="-122"/>
              </a:rPr>
              <a:t>周围</a:t>
            </a:r>
          </a:p>
        </p:txBody>
      </p:sp>
      <p:sp>
        <p:nvSpPr>
          <p:cNvPr id="3" name="文字方塊 2">
            <a:extLst>
              <a:ext uri="{FF2B5EF4-FFF2-40B4-BE49-F238E27FC236}">
                <a16:creationId xmlns:a16="http://schemas.microsoft.com/office/drawing/2014/main" id="{BDBE886C-5BC9-09A3-128C-10920FD39407}"/>
              </a:ext>
            </a:extLst>
          </p:cNvPr>
          <p:cNvSpPr txBox="1"/>
          <p:nvPr/>
        </p:nvSpPr>
        <p:spPr>
          <a:xfrm>
            <a:off x="824820" y="1322394"/>
            <a:ext cx="7494360" cy="584775"/>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pPr>
              <a:lnSpc>
                <a:spcPct val="100000"/>
              </a:lnSpc>
            </a:pPr>
            <a:r>
              <a:rPr lang="zh-CN" altLang="en-US" sz="3200" dirty="0">
                <a:solidFill>
                  <a:schemeClr val="bg2"/>
                </a:solidFill>
              </a:rPr>
              <a:t>他跟他</a:t>
            </a:r>
            <a:r>
              <a:rPr lang="zh-CN" altLang="en-US" sz="3200" dirty="0">
                <a:solidFill>
                  <a:schemeClr val="accent1"/>
                </a:solidFill>
              </a:rPr>
              <a:t>周围</a:t>
            </a:r>
            <a:r>
              <a:rPr lang="zh-CN" altLang="en-US" sz="3200" dirty="0">
                <a:solidFill>
                  <a:schemeClr val="bg2"/>
                </a:solidFill>
              </a:rPr>
              <a:t>的人相处的都很不错</a:t>
            </a:r>
            <a:r>
              <a:rPr lang="zh-TW" altLang="en-US" sz="3200" spc="0" dirty="0">
                <a:solidFill>
                  <a:schemeClr val="bg2"/>
                </a:solidFill>
              </a:rPr>
              <a:t>。</a:t>
            </a:r>
            <a:endParaRPr lang="zh-CN" altLang="en-US" sz="3200" spc="0" dirty="0">
              <a:solidFill>
                <a:schemeClr val="bg2"/>
              </a:solidFill>
            </a:endParaRPr>
          </a:p>
        </p:txBody>
      </p:sp>
      <p:pic>
        <p:nvPicPr>
          <p:cNvPr id="5" name="Picture 4" descr="Medium shot happy friends in city">
            <a:extLst>
              <a:ext uri="{FF2B5EF4-FFF2-40B4-BE49-F238E27FC236}">
                <a16:creationId xmlns:a16="http://schemas.microsoft.com/office/drawing/2014/main" id="{A7A6921A-5B38-6DF0-566B-267D1667DC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80489" y="2195463"/>
            <a:ext cx="3783022" cy="252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4091578"/>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294F893-6536-E45F-DA15-BD4E9DC81C20}"/>
              </a:ext>
            </a:extLst>
          </p:cNvPr>
          <p:cNvSpPr>
            <a:spLocks noGrp="1"/>
          </p:cNvSpPr>
          <p:nvPr>
            <p:ph type="ctrTitle"/>
          </p:nvPr>
        </p:nvSpPr>
        <p:spPr/>
        <p:txBody>
          <a:bodyPr/>
          <a:lstStyle/>
          <a:p>
            <a:r>
              <a:rPr lang="zh-TW" altLang="en-US" b="1" spc="600" dirty="0">
                <a:solidFill>
                  <a:schemeClr val="bg1"/>
                </a:solidFill>
                <a:latin typeface="Microsoft YaHei" panose="020B0503020204020204" pitchFamily="34" charset="-122"/>
                <a:ea typeface="Microsoft YaHei" panose="020B0503020204020204" pitchFamily="34" charset="-122"/>
              </a:rPr>
              <a:t>周围</a:t>
            </a:r>
          </a:p>
        </p:txBody>
      </p:sp>
      <p:grpSp>
        <p:nvGrpSpPr>
          <p:cNvPr id="7" name="群組 6">
            <a:extLst>
              <a:ext uri="{FF2B5EF4-FFF2-40B4-BE49-F238E27FC236}">
                <a16:creationId xmlns:a16="http://schemas.microsoft.com/office/drawing/2014/main" id="{42D06DD9-2D6F-AFC4-4004-6E53D2FA8C28}"/>
              </a:ext>
            </a:extLst>
          </p:cNvPr>
          <p:cNvGrpSpPr/>
          <p:nvPr/>
        </p:nvGrpSpPr>
        <p:grpSpPr>
          <a:xfrm>
            <a:off x="800260" y="2571750"/>
            <a:ext cx="7543479" cy="2160000"/>
            <a:chOff x="800260" y="2563606"/>
            <a:chExt cx="7543479" cy="2160000"/>
          </a:xfrm>
        </p:grpSpPr>
        <p:pic>
          <p:nvPicPr>
            <p:cNvPr id="4098" name="Picture 2">
              <a:extLst>
                <a:ext uri="{FF2B5EF4-FFF2-40B4-BE49-F238E27FC236}">
                  <a16:creationId xmlns:a16="http://schemas.microsoft.com/office/drawing/2014/main" id="{FDC62651-6B73-D22D-B396-CD6EB0550C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0260" y="2563606"/>
              <a:ext cx="3848552" cy="216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A359FE8D-E6A3-013A-C13B-919079CC38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49072" y="2563606"/>
              <a:ext cx="2894667" cy="216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grpSp>
        <p:nvGrpSpPr>
          <p:cNvPr id="12" name="群組 11">
            <a:extLst>
              <a:ext uri="{FF2B5EF4-FFF2-40B4-BE49-F238E27FC236}">
                <a16:creationId xmlns:a16="http://schemas.microsoft.com/office/drawing/2014/main" id="{7534D9C8-59E5-0B15-72F5-104F0197E463}"/>
              </a:ext>
            </a:extLst>
          </p:cNvPr>
          <p:cNvGrpSpPr/>
          <p:nvPr/>
        </p:nvGrpSpPr>
        <p:grpSpPr>
          <a:xfrm>
            <a:off x="1555789" y="1322394"/>
            <a:ext cx="6032422" cy="875305"/>
            <a:chOff x="1555789" y="1322394"/>
            <a:chExt cx="6032422" cy="875305"/>
          </a:xfrm>
        </p:grpSpPr>
        <p:sp>
          <p:nvSpPr>
            <p:cNvPr id="3" name="文字方塊 2">
              <a:extLst>
                <a:ext uri="{FF2B5EF4-FFF2-40B4-BE49-F238E27FC236}">
                  <a16:creationId xmlns:a16="http://schemas.microsoft.com/office/drawing/2014/main" id="{BDBE886C-5BC9-09A3-128C-10920FD39407}"/>
                </a:ext>
              </a:extLst>
            </p:cNvPr>
            <p:cNvSpPr txBox="1"/>
            <p:nvPr/>
          </p:nvSpPr>
          <p:spPr>
            <a:xfrm>
              <a:off x="1555789" y="1322394"/>
              <a:ext cx="6032422" cy="584775"/>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pPr>
                <a:lnSpc>
                  <a:spcPct val="100000"/>
                </a:lnSpc>
              </a:pPr>
              <a:r>
                <a:rPr lang="zh-CN" altLang="en-US" sz="3200" dirty="0">
                  <a:solidFill>
                    <a:schemeClr val="bg2"/>
                  </a:solidFill>
                </a:rPr>
                <a:t>偶像</a:t>
              </a:r>
              <a:r>
                <a:rPr lang="zh-CN" altLang="en-US" sz="3200" dirty="0">
                  <a:solidFill>
                    <a:schemeClr val="accent1"/>
                  </a:solidFill>
                </a:rPr>
                <a:t>周围</a:t>
              </a:r>
              <a:r>
                <a:rPr lang="zh-CN" altLang="en-US" sz="3200" dirty="0">
                  <a:solidFill>
                    <a:schemeClr val="bg2"/>
                  </a:solidFill>
                </a:rPr>
                <a:t>总有满满的粉丝</a:t>
              </a:r>
              <a:r>
                <a:rPr lang="zh-TW" altLang="en-US" sz="3200" dirty="0">
                  <a:solidFill>
                    <a:schemeClr val="bg2"/>
                  </a:solidFill>
                </a:rPr>
                <a:t>。</a:t>
              </a:r>
              <a:endParaRPr lang="zh-CN" altLang="en-US" sz="3200" dirty="0">
                <a:solidFill>
                  <a:schemeClr val="bg2"/>
                </a:solidFill>
              </a:endParaRPr>
            </a:p>
          </p:txBody>
        </p:sp>
        <p:sp>
          <p:nvSpPr>
            <p:cNvPr id="8" name="文字方塊 7">
              <a:extLst>
                <a:ext uri="{FF2B5EF4-FFF2-40B4-BE49-F238E27FC236}">
                  <a16:creationId xmlns:a16="http://schemas.microsoft.com/office/drawing/2014/main" id="{426D97B5-0EFE-3314-53D9-295757B5FA13}"/>
                </a:ext>
              </a:extLst>
            </p:cNvPr>
            <p:cNvSpPr txBox="1"/>
            <p:nvPr/>
          </p:nvSpPr>
          <p:spPr>
            <a:xfrm>
              <a:off x="1590008" y="1854732"/>
              <a:ext cx="1026243" cy="338554"/>
            </a:xfrm>
            <a:prstGeom prst="rect">
              <a:avLst/>
            </a:prstGeom>
            <a:noFill/>
          </p:spPr>
          <p:txBody>
            <a:bodyPr wrap="none" rtlCol="0">
              <a:spAutoFit/>
            </a:bodyPr>
            <a:lstStyle/>
            <a:p>
              <a:pPr algn="ctr"/>
              <a:r>
                <a:rPr lang="en-US" altLang="zh-TW" sz="1600" b="1" dirty="0" err="1">
                  <a:solidFill>
                    <a:schemeClr val="accent5"/>
                  </a:solidFill>
                  <a:latin typeface="Microsoft YaHei" panose="020B0503020204020204" pitchFamily="34" charset="-122"/>
                  <a:ea typeface="Microsoft YaHei" panose="020B0503020204020204" pitchFamily="34" charset="-122"/>
                  <a:sym typeface="EB Garamond"/>
                </a:rPr>
                <a:t>ǒuxiàng</a:t>
              </a:r>
              <a:endParaRPr lang="en-US" altLang="zh-TW" sz="1600" b="1" dirty="0">
                <a:solidFill>
                  <a:schemeClr val="accent5"/>
                </a:solidFill>
                <a:latin typeface="Microsoft YaHei" panose="020B0503020204020204" pitchFamily="34" charset="-122"/>
                <a:ea typeface="Microsoft YaHei" panose="020B0503020204020204" pitchFamily="34" charset="-122"/>
                <a:sym typeface="EB Garamond"/>
              </a:endParaRPr>
            </a:p>
          </p:txBody>
        </p:sp>
        <p:sp>
          <p:nvSpPr>
            <p:cNvPr id="9" name="文字方塊 8">
              <a:extLst>
                <a:ext uri="{FF2B5EF4-FFF2-40B4-BE49-F238E27FC236}">
                  <a16:creationId xmlns:a16="http://schemas.microsoft.com/office/drawing/2014/main" id="{B7E8AFD9-9BCD-9CCE-C8CA-78F9692BDDB8}"/>
                </a:ext>
              </a:extLst>
            </p:cNvPr>
            <p:cNvSpPr txBox="1"/>
            <p:nvPr/>
          </p:nvSpPr>
          <p:spPr>
            <a:xfrm>
              <a:off x="5975497" y="1859145"/>
              <a:ext cx="990976" cy="338554"/>
            </a:xfrm>
            <a:prstGeom prst="rect">
              <a:avLst/>
            </a:prstGeom>
            <a:noFill/>
          </p:spPr>
          <p:txBody>
            <a:bodyPr wrap="none" rtlCol="0">
              <a:spAutoFit/>
            </a:bodyPr>
            <a:lstStyle/>
            <a:p>
              <a:pPr algn="ctr"/>
              <a:r>
                <a:rPr lang="en-US" altLang="zh-TW" sz="1600" b="1" spc="600" dirty="0" err="1">
                  <a:solidFill>
                    <a:schemeClr val="accent5"/>
                  </a:solidFill>
                  <a:latin typeface="Microsoft YaHei" panose="020B0503020204020204" pitchFamily="34" charset="-122"/>
                  <a:ea typeface="Microsoft YaHei" panose="020B0503020204020204" pitchFamily="34" charset="-122"/>
                  <a:sym typeface="EB Garamond"/>
                </a:rPr>
                <a:t>fěns</a:t>
              </a:r>
              <a:r>
                <a:rPr lang="en-US" altLang="zh-TW" sz="1600" b="1" dirty="0" err="1">
                  <a:solidFill>
                    <a:schemeClr val="accent5"/>
                  </a:solidFill>
                  <a:latin typeface="Microsoft YaHei" panose="020B0503020204020204" pitchFamily="34" charset="-122"/>
                  <a:ea typeface="Microsoft YaHei" panose="020B0503020204020204" pitchFamily="34" charset="-122"/>
                  <a:sym typeface="EB Garamond"/>
                </a:rPr>
                <a:t>ī</a:t>
              </a:r>
              <a:endParaRPr lang="en-US" altLang="zh-TW" sz="1600" b="1" dirty="0">
                <a:solidFill>
                  <a:schemeClr val="accent5"/>
                </a:solidFill>
                <a:latin typeface="Microsoft YaHei" panose="020B0503020204020204" pitchFamily="34" charset="-122"/>
                <a:ea typeface="Microsoft YaHei" panose="020B0503020204020204" pitchFamily="34" charset="-122"/>
                <a:sym typeface="EB Garamond"/>
              </a:endParaRPr>
            </a:p>
          </p:txBody>
        </p:sp>
        <p:sp>
          <p:nvSpPr>
            <p:cNvPr id="11" name="文字方塊 10">
              <a:extLst>
                <a:ext uri="{FF2B5EF4-FFF2-40B4-BE49-F238E27FC236}">
                  <a16:creationId xmlns:a16="http://schemas.microsoft.com/office/drawing/2014/main" id="{164BBA7F-5E40-4E0F-6648-6B98DADBAB7D}"/>
                </a:ext>
              </a:extLst>
            </p:cNvPr>
            <p:cNvSpPr txBox="1"/>
            <p:nvPr/>
          </p:nvSpPr>
          <p:spPr>
            <a:xfrm>
              <a:off x="4442039" y="1854660"/>
              <a:ext cx="1152880" cy="338554"/>
            </a:xfrm>
            <a:prstGeom prst="rect">
              <a:avLst/>
            </a:prstGeom>
            <a:noFill/>
          </p:spPr>
          <p:txBody>
            <a:bodyPr wrap="none" rtlCol="0">
              <a:spAutoFit/>
            </a:bodyPr>
            <a:lstStyle/>
            <a:p>
              <a:pPr algn="ctr"/>
              <a:r>
                <a:rPr lang="en-US" altLang="zh-TW" sz="1600" b="1" dirty="0" err="1">
                  <a:solidFill>
                    <a:schemeClr val="accent5"/>
                  </a:solidFill>
                  <a:latin typeface="Microsoft YaHei" panose="020B0503020204020204" pitchFamily="34" charset="-122"/>
                  <a:ea typeface="Microsoft YaHei" panose="020B0503020204020204" pitchFamily="34" charset="-122"/>
                  <a:sym typeface="EB Garamond"/>
                </a:rPr>
                <a:t>mǎn</a:t>
              </a:r>
              <a:r>
                <a:rPr lang="en-US" altLang="zh-TW" sz="1600" b="1" dirty="0">
                  <a:solidFill>
                    <a:schemeClr val="accent5"/>
                  </a:solidFill>
                  <a:latin typeface="Microsoft YaHei" panose="020B0503020204020204" pitchFamily="34" charset="-122"/>
                  <a:ea typeface="Microsoft YaHei" panose="020B0503020204020204" pitchFamily="34" charset="-122"/>
                  <a:sym typeface="EB Garamond"/>
                </a:rPr>
                <a:t> </a:t>
              </a:r>
              <a:r>
                <a:rPr lang="en-US" altLang="zh-TW" sz="1600" b="1" dirty="0" err="1">
                  <a:solidFill>
                    <a:schemeClr val="accent5"/>
                  </a:solidFill>
                  <a:latin typeface="Microsoft YaHei" panose="020B0503020204020204" pitchFamily="34" charset="-122"/>
                  <a:ea typeface="Microsoft YaHei" panose="020B0503020204020204" pitchFamily="34" charset="-122"/>
                  <a:sym typeface="EB Garamond"/>
                </a:rPr>
                <a:t>mǎn</a:t>
              </a:r>
              <a:endParaRPr lang="en-US" altLang="zh-TW" sz="1600" b="1" dirty="0">
                <a:solidFill>
                  <a:schemeClr val="accent5"/>
                </a:solidFill>
                <a:latin typeface="Microsoft YaHei" panose="020B0503020204020204" pitchFamily="34" charset="-122"/>
                <a:ea typeface="Microsoft YaHei" panose="020B0503020204020204" pitchFamily="34" charset="-122"/>
                <a:sym typeface="EB Garamond"/>
              </a:endParaRPr>
            </a:p>
          </p:txBody>
        </p:sp>
      </p:grpSp>
    </p:spTree>
    <p:extLst>
      <p:ext uri="{BB962C8B-B14F-4D97-AF65-F5344CB8AC3E}">
        <p14:creationId xmlns:p14="http://schemas.microsoft.com/office/powerpoint/2010/main" val="1836842720"/>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294F893-6536-E45F-DA15-BD4E9DC81C20}"/>
              </a:ext>
            </a:extLst>
          </p:cNvPr>
          <p:cNvSpPr>
            <a:spLocks noGrp="1"/>
          </p:cNvSpPr>
          <p:nvPr>
            <p:ph type="ctrTitle"/>
          </p:nvPr>
        </p:nvSpPr>
        <p:spPr/>
        <p:txBody>
          <a:bodyPr/>
          <a:lstStyle/>
          <a:p>
            <a:r>
              <a:rPr lang="zh-TW" altLang="en-US" b="1" spc="600" dirty="0">
                <a:solidFill>
                  <a:schemeClr val="bg1"/>
                </a:solidFill>
                <a:latin typeface="Microsoft YaHei" panose="020B0503020204020204" pitchFamily="34" charset="-122"/>
                <a:ea typeface="Microsoft YaHei" panose="020B0503020204020204" pitchFamily="34" charset="-122"/>
              </a:rPr>
              <a:t>周围</a:t>
            </a:r>
          </a:p>
        </p:txBody>
      </p:sp>
      <p:grpSp>
        <p:nvGrpSpPr>
          <p:cNvPr id="4" name="群組 3">
            <a:extLst>
              <a:ext uri="{FF2B5EF4-FFF2-40B4-BE49-F238E27FC236}">
                <a16:creationId xmlns:a16="http://schemas.microsoft.com/office/drawing/2014/main" id="{AA445E34-6D03-17BF-2B56-FD42FD0AF00B}"/>
              </a:ext>
            </a:extLst>
          </p:cNvPr>
          <p:cNvGrpSpPr/>
          <p:nvPr/>
        </p:nvGrpSpPr>
        <p:grpSpPr>
          <a:xfrm>
            <a:off x="1068477" y="2343150"/>
            <a:ext cx="7007046" cy="869474"/>
            <a:chOff x="1068477" y="1322394"/>
            <a:chExt cx="7007046" cy="869474"/>
          </a:xfrm>
        </p:grpSpPr>
        <p:sp>
          <p:nvSpPr>
            <p:cNvPr id="3" name="文字方塊 2">
              <a:extLst>
                <a:ext uri="{FF2B5EF4-FFF2-40B4-BE49-F238E27FC236}">
                  <a16:creationId xmlns:a16="http://schemas.microsoft.com/office/drawing/2014/main" id="{BDBE886C-5BC9-09A3-128C-10920FD39407}"/>
                </a:ext>
              </a:extLst>
            </p:cNvPr>
            <p:cNvSpPr txBox="1"/>
            <p:nvPr/>
          </p:nvSpPr>
          <p:spPr>
            <a:xfrm>
              <a:off x="1068477" y="1322394"/>
              <a:ext cx="7007046" cy="584775"/>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pPr>
                <a:lnSpc>
                  <a:spcPct val="100000"/>
                </a:lnSpc>
              </a:pPr>
              <a:r>
                <a:rPr lang="zh-CN" altLang="en-US" sz="3200" dirty="0">
                  <a:solidFill>
                    <a:schemeClr val="bg2"/>
                  </a:solidFill>
                </a:rPr>
                <a:t>我</a:t>
              </a:r>
              <a:r>
                <a:rPr lang="zh-CN" altLang="en-US" sz="3200" dirty="0">
                  <a:solidFill>
                    <a:schemeClr val="accent1"/>
                  </a:solidFill>
                </a:rPr>
                <a:t>周围</a:t>
              </a:r>
              <a:r>
                <a:rPr lang="zh-CN" altLang="en-US" sz="3200" dirty="0">
                  <a:solidFill>
                    <a:schemeClr val="bg2"/>
                  </a:solidFill>
                </a:rPr>
                <a:t>有很多让我尊敬的前辈</a:t>
              </a:r>
              <a:r>
                <a:rPr lang="zh-TW" altLang="en-US" sz="3200" spc="0" dirty="0">
                  <a:solidFill>
                    <a:schemeClr val="bg2"/>
                  </a:solidFill>
                </a:rPr>
                <a:t>。</a:t>
              </a:r>
              <a:endParaRPr lang="zh-CN" altLang="en-US" sz="3200" spc="0" dirty="0">
                <a:solidFill>
                  <a:schemeClr val="bg2"/>
                </a:solidFill>
              </a:endParaRPr>
            </a:p>
          </p:txBody>
        </p:sp>
        <p:sp>
          <p:nvSpPr>
            <p:cNvPr id="9" name="文字方塊 8">
              <a:extLst>
                <a:ext uri="{FF2B5EF4-FFF2-40B4-BE49-F238E27FC236}">
                  <a16:creationId xmlns:a16="http://schemas.microsoft.com/office/drawing/2014/main" id="{B7E8AFD9-9BCD-9CCE-C8CA-78F9692BDDB8}"/>
                </a:ext>
              </a:extLst>
            </p:cNvPr>
            <p:cNvSpPr txBox="1"/>
            <p:nvPr/>
          </p:nvSpPr>
          <p:spPr>
            <a:xfrm>
              <a:off x="6468857" y="1853314"/>
              <a:ext cx="950901" cy="338554"/>
            </a:xfrm>
            <a:prstGeom prst="rect">
              <a:avLst/>
            </a:prstGeom>
            <a:noFill/>
          </p:spPr>
          <p:txBody>
            <a:bodyPr wrap="none" rtlCol="0">
              <a:spAutoFit/>
            </a:bodyPr>
            <a:lstStyle/>
            <a:p>
              <a:pPr algn="ctr"/>
              <a:r>
                <a:rPr lang="en-US" altLang="zh-TW" sz="1600" b="1" dirty="0" err="1">
                  <a:solidFill>
                    <a:schemeClr val="accent5"/>
                  </a:solidFill>
                  <a:latin typeface="Microsoft YaHei" panose="020B0503020204020204" pitchFamily="34" charset="-122"/>
                  <a:ea typeface="Microsoft YaHei" panose="020B0503020204020204" pitchFamily="34" charset="-122"/>
                  <a:sym typeface="EB Garamond"/>
                </a:rPr>
                <a:t>qiánbèi</a:t>
              </a:r>
              <a:endParaRPr lang="en-US" altLang="zh-TW" sz="1600" b="1" dirty="0">
                <a:solidFill>
                  <a:schemeClr val="accent5"/>
                </a:solidFill>
                <a:latin typeface="Microsoft YaHei" panose="020B0503020204020204" pitchFamily="34" charset="-122"/>
                <a:ea typeface="Microsoft YaHei" panose="020B0503020204020204" pitchFamily="34" charset="-122"/>
                <a:sym typeface="EB Garamond"/>
              </a:endParaRPr>
            </a:p>
          </p:txBody>
        </p:sp>
        <p:sp>
          <p:nvSpPr>
            <p:cNvPr id="11" name="文字方塊 10">
              <a:extLst>
                <a:ext uri="{FF2B5EF4-FFF2-40B4-BE49-F238E27FC236}">
                  <a16:creationId xmlns:a16="http://schemas.microsoft.com/office/drawing/2014/main" id="{164BBA7F-5E40-4E0F-6648-6B98DADBAB7D}"/>
                </a:ext>
              </a:extLst>
            </p:cNvPr>
            <p:cNvSpPr txBox="1"/>
            <p:nvPr/>
          </p:nvSpPr>
          <p:spPr>
            <a:xfrm>
              <a:off x="5057275" y="1853314"/>
              <a:ext cx="949298" cy="338554"/>
            </a:xfrm>
            <a:prstGeom prst="rect">
              <a:avLst/>
            </a:prstGeom>
            <a:noFill/>
          </p:spPr>
          <p:txBody>
            <a:bodyPr wrap="none" rtlCol="0">
              <a:spAutoFit/>
            </a:bodyPr>
            <a:lstStyle/>
            <a:p>
              <a:pPr algn="ctr"/>
              <a:r>
                <a:rPr lang="en-US" altLang="zh-TW" sz="1600" b="1" dirty="0" err="1">
                  <a:solidFill>
                    <a:schemeClr val="accent5"/>
                  </a:solidFill>
                  <a:latin typeface="Microsoft YaHei" panose="020B0503020204020204" pitchFamily="34" charset="-122"/>
                  <a:ea typeface="Microsoft YaHei" panose="020B0503020204020204" pitchFamily="34" charset="-122"/>
                  <a:sym typeface="EB Garamond"/>
                </a:rPr>
                <a:t>zūnjìng</a:t>
              </a:r>
              <a:endParaRPr lang="en-US" altLang="zh-TW" sz="1600" b="1" dirty="0">
                <a:solidFill>
                  <a:schemeClr val="accent5"/>
                </a:solidFill>
                <a:latin typeface="Microsoft YaHei" panose="020B0503020204020204" pitchFamily="34" charset="-122"/>
                <a:ea typeface="Microsoft YaHei" panose="020B0503020204020204" pitchFamily="34" charset="-122"/>
                <a:sym typeface="EB Garamond"/>
              </a:endParaRPr>
            </a:p>
          </p:txBody>
        </p:sp>
      </p:grpSp>
    </p:spTree>
    <p:extLst>
      <p:ext uri="{BB962C8B-B14F-4D97-AF65-F5344CB8AC3E}">
        <p14:creationId xmlns:p14="http://schemas.microsoft.com/office/powerpoint/2010/main" val="2766256706"/>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294F893-6536-E45F-DA15-BD4E9DC81C20}"/>
              </a:ext>
            </a:extLst>
          </p:cNvPr>
          <p:cNvSpPr>
            <a:spLocks noGrp="1"/>
          </p:cNvSpPr>
          <p:nvPr>
            <p:ph type="ctrTitle"/>
          </p:nvPr>
        </p:nvSpPr>
        <p:spPr/>
        <p:txBody>
          <a:bodyPr/>
          <a:lstStyle/>
          <a:p>
            <a:r>
              <a:rPr lang="zh-TW" altLang="en-US" b="1" spc="600" dirty="0">
                <a:solidFill>
                  <a:schemeClr val="bg1"/>
                </a:solidFill>
                <a:latin typeface="Microsoft YaHei" panose="020B0503020204020204" pitchFamily="34" charset="-122"/>
                <a:ea typeface="Microsoft YaHei" panose="020B0503020204020204" pitchFamily="34" charset="-122"/>
              </a:rPr>
              <a:t>周围</a:t>
            </a:r>
          </a:p>
        </p:txBody>
      </p:sp>
      <p:sp>
        <p:nvSpPr>
          <p:cNvPr id="3" name="文字方塊 2">
            <a:extLst>
              <a:ext uri="{FF2B5EF4-FFF2-40B4-BE49-F238E27FC236}">
                <a16:creationId xmlns:a16="http://schemas.microsoft.com/office/drawing/2014/main" id="{BDBE886C-5BC9-09A3-128C-10920FD39407}"/>
              </a:ext>
            </a:extLst>
          </p:cNvPr>
          <p:cNvSpPr txBox="1"/>
          <p:nvPr/>
        </p:nvSpPr>
        <p:spPr>
          <a:xfrm>
            <a:off x="2043103" y="2122170"/>
            <a:ext cx="5057795" cy="1482650"/>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r>
              <a:rPr lang="zh-CN" altLang="en-US" sz="3200" dirty="0">
                <a:solidFill>
                  <a:schemeClr val="bg2"/>
                </a:solidFill>
              </a:rPr>
              <a:t>你觉得</a:t>
            </a:r>
            <a:r>
              <a:rPr lang="zh-CN" altLang="en-US" sz="3200" dirty="0">
                <a:solidFill>
                  <a:schemeClr val="accent1"/>
                </a:solidFill>
              </a:rPr>
              <a:t>周围</a:t>
            </a:r>
            <a:r>
              <a:rPr lang="zh-CN" altLang="en-US" sz="3200" dirty="0">
                <a:solidFill>
                  <a:schemeClr val="bg2"/>
                </a:solidFill>
              </a:rPr>
              <a:t>朋友的性格</a:t>
            </a:r>
          </a:p>
          <a:p>
            <a:r>
              <a:rPr lang="zh-CN" altLang="en-US" sz="3200" dirty="0">
                <a:solidFill>
                  <a:schemeClr val="bg2"/>
                </a:solidFill>
              </a:rPr>
              <a:t>都跟你很相似吗？</a:t>
            </a:r>
          </a:p>
        </p:txBody>
      </p:sp>
    </p:spTree>
    <p:extLst>
      <p:ext uri="{BB962C8B-B14F-4D97-AF65-F5344CB8AC3E}">
        <p14:creationId xmlns:p14="http://schemas.microsoft.com/office/powerpoint/2010/main" val="1206350202"/>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294F893-6536-E45F-DA15-BD4E9DC81C20}"/>
              </a:ext>
            </a:extLst>
          </p:cNvPr>
          <p:cNvSpPr>
            <a:spLocks noGrp="1"/>
          </p:cNvSpPr>
          <p:nvPr>
            <p:ph type="ctrTitle"/>
          </p:nvPr>
        </p:nvSpPr>
        <p:spPr/>
        <p:txBody>
          <a:bodyPr/>
          <a:lstStyle/>
          <a:p>
            <a:r>
              <a:rPr lang="zh-TW" altLang="en-US" b="1" spc="600" dirty="0">
                <a:solidFill>
                  <a:schemeClr val="bg1"/>
                </a:solidFill>
                <a:latin typeface="Microsoft YaHei" panose="020B0503020204020204" pitchFamily="34" charset="-122"/>
                <a:ea typeface="Microsoft YaHei" panose="020B0503020204020204" pitchFamily="34" charset="-122"/>
              </a:rPr>
              <a:t>周围</a:t>
            </a:r>
          </a:p>
        </p:txBody>
      </p:sp>
      <p:sp>
        <p:nvSpPr>
          <p:cNvPr id="3" name="文字方塊 2">
            <a:extLst>
              <a:ext uri="{FF2B5EF4-FFF2-40B4-BE49-F238E27FC236}">
                <a16:creationId xmlns:a16="http://schemas.microsoft.com/office/drawing/2014/main" id="{BDBE886C-5BC9-09A3-128C-10920FD39407}"/>
              </a:ext>
            </a:extLst>
          </p:cNvPr>
          <p:cNvSpPr txBox="1"/>
          <p:nvPr/>
        </p:nvSpPr>
        <p:spPr>
          <a:xfrm>
            <a:off x="863292" y="2571750"/>
            <a:ext cx="7417415" cy="584775"/>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pPr>
              <a:lnSpc>
                <a:spcPct val="100000"/>
              </a:lnSpc>
            </a:pPr>
            <a:r>
              <a:rPr lang="zh-CN" altLang="en-US" sz="3200" dirty="0">
                <a:solidFill>
                  <a:schemeClr val="bg2"/>
                </a:solidFill>
              </a:rPr>
              <a:t>请介绍你家乡</a:t>
            </a:r>
            <a:r>
              <a:rPr lang="zh-CN" altLang="en-US" sz="3200" dirty="0">
                <a:solidFill>
                  <a:schemeClr val="accent1"/>
                </a:solidFill>
              </a:rPr>
              <a:t>周围</a:t>
            </a:r>
            <a:r>
              <a:rPr lang="zh-CN" altLang="en-US" sz="3200" dirty="0">
                <a:solidFill>
                  <a:schemeClr val="bg2"/>
                </a:solidFill>
              </a:rPr>
              <a:t>的环境是怎样</a:t>
            </a:r>
            <a:r>
              <a:rPr lang="zh-CN" altLang="en-US" sz="3200" spc="0" dirty="0">
                <a:solidFill>
                  <a:schemeClr val="bg2"/>
                </a:solidFill>
              </a:rPr>
              <a:t>？</a:t>
            </a:r>
          </a:p>
        </p:txBody>
      </p:sp>
    </p:spTree>
    <p:extLst>
      <p:ext uri="{BB962C8B-B14F-4D97-AF65-F5344CB8AC3E}">
        <p14:creationId xmlns:p14="http://schemas.microsoft.com/office/powerpoint/2010/main" val="1526660991"/>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a:extLst>
              <a:ext uri="{FF2B5EF4-FFF2-40B4-BE49-F238E27FC236}">
                <a16:creationId xmlns:a16="http://schemas.microsoft.com/office/drawing/2014/main" id="{E84B83C3-8D0B-96B6-6C38-E69A2240759A}"/>
              </a:ext>
            </a:extLst>
          </p:cNvPr>
          <p:cNvSpPr txBox="1"/>
          <p:nvPr/>
        </p:nvSpPr>
        <p:spPr>
          <a:xfrm>
            <a:off x="3671754" y="2063919"/>
            <a:ext cx="1800493" cy="1015663"/>
          </a:xfrm>
          <a:prstGeom prst="rect">
            <a:avLst/>
          </a:prstGeom>
          <a:noFill/>
        </p:spPr>
        <p:txBody>
          <a:bodyPr wrap="none" rtlCol="0">
            <a:spAutoFit/>
          </a:bodyPr>
          <a:lstStyle/>
          <a:p>
            <a:pPr algn="ctr"/>
            <a:r>
              <a:rPr lang="zh-TW" altLang="en-US" sz="6000" b="1" spc="600" dirty="0">
                <a:solidFill>
                  <a:schemeClr val="dk2"/>
                </a:solidFill>
                <a:latin typeface="Microsoft YaHei"/>
                <a:ea typeface="Microsoft YaHei"/>
                <a:cs typeface="Microsoft YaHei"/>
                <a:sym typeface="Microsoft YaHei"/>
              </a:rPr>
              <a:t>交</a:t>
            </a:r>
            <a:r>
              <a:rPr lang="zh-TW" altLang="en-US" sz="6000" b="1" dirty="0">
                <a:solidFill>
                  <a:schemeClr val="dk2"/>
                </a:solidFill>
                <a:latin typeface="Microsoft YaHei"/>
                <a:ea typeface="Microsoft YaHei"/>
                <a:cs typeface="Microsoft YaHei"/>
                <a:sym typeface="Microsoft YaHei"/>
              </a:rPr>
              <a:t>流</a:t>
            </a:r>
          </a:p>
        </p:txBody>
      </p:sp>
    </p:spTree>
    <p:extLst>
      <p:ext uri="{BB962C8B-B14F-4D97-AF65-F5344CB8AC3E}">
        <p14:creationId xmlns:p14="http://schemas.microsoft.com/office/powerpoint/2010/main" val="21666591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294F893-6536-E45F-DA15-BD4E9DC81C20}"/>
              </a:ext>
            </a:extLst>
          </p:cNvPr>
          <p:cNvSpPr>
            <a:spLocks noGrp="1"/>
          </p:cNvSpPr>
          <p:nvPr>
            <p:ph type="ctrTitle"/>
          </p:nvPr>
        </p:nvSpPr>
        <p:spPr/>
        <p:txBody>
          <a:bodyPr/>
          <a:lstStyle/>
          <a:p>
            <a:r>
              <a:rPr lang="zh-TW" altLang="en-US" b="1" spc="600" dirty="0">
                <a:solidFill>
                  <a:schemeClr val="bg1"/>
                </a:solidFill>
                <a:latin typeface="Microsoft YaHei" panose="020B0503020204020204" pitchFamily="34" charset="-122"/>
                <a:ea typeface="Microsoft YaHei" panose="020B0503020204020204" pitchFamily="34" charset="-122"/>
              </a:rPr>
              <a:t>平时</a:t>
            </a:r>
          </a:p>
        </p:txBody>
      </p:sp>
      <p:sp>
        <p:nvSpPr>
          <p:cNvPr id="3" name="文字方塊 2">
            <a:extLst>
              <a:ext uri="{FF2B5EF4-FFF2-40B4-BE49-F238E27FC236}">
                <a16:creationId xmlns:a16="http://schemas.microsoft.com/office/drawing/2014/main" id="{BDBE886C-5BC9-09A3-128C-10920FD39407}"/>
              </a:ext>
            </a:extLst>
          </p:cNvPr>
          <p:cNvSpPr txBox="1"/>
          <p:nvPr/>
        </p:nvSpPr>
        <p:spPr>
          <a:xfrm>
            <a:off x="1799446" y="1210090"/>
            <a:ext cx="5545108" cy="1482650"/>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r>
              <a:rPr lang="zh-CN" altLang="en-US" sz="3200" dirty="0">
                <a:solidFill>
                  <a:schemeClr val="bg2"/>
                </a:solidFill>
              </a:rPr>
              <a:t>他们</a:t>
            </a:r>
            <a:r>
              <a:rPr lang="zh-CN" altLang="en-US" sz="3200" dirty="0">
                <a:solidFill>
                  <a:schemeClr val="accent1"/>
                </a:solidFill>
              </a:rPr>
              <a:t>平时</a:t>
            </a:r>
            <a:r>
              <a:rPr lang="zh-CN" altLang="en-US" sz="3200" dirty="0">
                <a:solidFill>
                  <a:schemeClr val="bg2"/>
                </a:solidFill>
              </a:rPr>
              <a:t>会一</a:t>
            </a:r>
            <a:r>
              <a:rPr lang="zh-CN" altLang="en-US" sz="3200" spc="0" dirty="0">
                <a:solidFill>
                  <a:schemeClr val="bg2"/>
                </a:solidFill>
              </a:rPr>
              <a:t>起</a:t>
            </a:r>
          </a:p>
          <a:p>
            <a:r>
              <a:rPr lang="zh-CN" altLang="en-US" sz="3200" dirty="0">
                <a:solidFill>
                  <a:schemeClr val="bg2"/>
                </a:solidFill>
              </a:rPr>
              <a:t>聊天、玩游戏和看电影</a:t>
            </a:r>
            <a:r>
              <a:rPr lang="zh-TW" altLang="en-US" sz="3200" spc="0" dirty="0">
                <a:solidFill>
                  <a:schemeClr val="bg2"/>
                </a:solidFill>
              </a:rPr>
              <a:t>。</a:t>
            </a:r>
            <a:endParaRPr lang="zh-CN" altLang="en-US" sz="3200" spc="0" dirty="0">
              <a:solidFill>
                <a:schemeClr val="bg2"/>
              </a:solidFill>
            </a:endParaRPr>
          </a:p>
        </p:txBody>
      </p:sp>
      <p:grpSp>
        <p:nvGrpSpPr>
          <p:cNvPr id="10" name="群組 9">
            <a:extLst>
              <a:ext uri="{FF2B5EF4-FFF2-40B4-BE49-F238E27FC236}">
                <a16:creationId xmlns:a16="http://schemas.microsoft.com/office/drawing/2014/main" id="{FEB3886B-E77A-F369-28F3-0AF0F45AD46F}"/>
              </a:ext>
            </a:extLst>
          </p:cNvPr>
          <p:cNvGrpSpPr/>
          <p:nvPr/>
        </p:nvGrpSpPr>
        <p:grpSpPr>
          <a:xfrm>
            <a:off x="640663" y="3033410"/>
            <a:ext cx="7862674" cy="1800000"/>
            <a:chOff x="640663" y="3033410"/>
            <a:chExt cx="7862674" cy="1800000"/>
          </a:xfrm>
        </p:grpSpPr>
        <p:pic>
          <p:nvPicPr>
            <p:cNvPr id="4" name="Picture 4" descr="据置型ゲーム機で遊ぶ子供達のイラスト">
              <a:extLst>
                <a:ext uri="{FF2B5EF4-FFF2-40B4-BE49-F238E27FC236}">
                  <a16:creationId xmlns:a16="http://schemas.microsoft.com/office/drawing/2014/main" id="{08A835CB-4877-910A-DC83-CD41341A06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32496" y="3033410"/>
              <a:ext cx="1800000" cy="180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9" name="群組 8">
              <a:extLst>
                <a:ext uri="{FF2B5EF4-FFF2-40B4-BE49-F238E27FC236}">
                  <a16:creationId xmlns:a16="http://schemas.microsoft.com/office/drawing/2014/main" id="{00147AE1-9F73-22AD-B94F-5FD4D9959E98}"/>
                </a:ext>
              </a:extLst>
            </p:cNvPr>
            <p:cNvGrpSpPr/>
            <p:nvPr/>
          </p:nvGrpSpPr>
          <p:grpSpPr>
            <a:xfrm>
              <a:off x="640663" y="3033410"/>
              <a:ext cx="2651170" cy="1800000"/>
              <a:chOff x="2922416" y="3480566"/>
              <a:chExt cx="2651170" cy="1800000"/>
            </a:xfrm>
          </p:grpSpPr>
          <p:pic>
            <p:nvPicPr>
              <p:cNvPr id="6" name="Picture 6" descr="話し合う人たちのイラスト（女性4）">
                <a:extLst>
                  <a:ext uri="{FF2B5EF4-FFF2-40B4-BE49-F238E27FC236}">
                    <a16:creationId xmlns:a16="http://schemas.microsoft.com/office/drawing/2014/main" id="{84A73380-ED4A-C3AC-9B0F-D2B7949994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22416" y="3480566"/>
                <a:ext cx="1382400" cy="180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7" name="Picture 8" descr="話し合う人たちのイラスト（男性1）">
                <a:extLst>
                  <a:ext uri="{FF2B5EF4-FFF2-40B4-BE49-F238E27FC236}">
                    <a16:creationId xmlns:a16="http://schemas.microsoft.com/office/drawing/2014/main" id="{83B3ECFD-7058-1C94-2A11-1108FF3B0FC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04786" y="3480566"/>
                <a:ext cx="1468800" cy="180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pic>
          <p:nvPicPr>
            <p:cNvPr id="8" name="Picture 10" descr="映画館のイラスト | かわいいフリー素材集 いらすとや">
              <a:extLst>
                <a:ext uri="{FF2B5EF4-FFF2-40B4-BE49-F238E27FC236}">
                  <a16:creationId xmlns:a16="http://schemas.microsoft.com/office/drawing/2014/main" id="{E79C9219-6393-3450-9A22-C361EAAADC0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73159" y="3033410"/>
              <a:ext cx="2130178" cy="180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384973161"/>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descr="一張含有 天花板, 臥室 的圖片&#10;&#10;自動產生的描述">
            <a:extLst>
              <a:ext uri="{FF2B5EF4-FFF2-40B4-BE49-F238E27FC236}">
                <a16:creationId xmlns:a16="http://schemas.microsoft.com/office/drawing/2014/main" id="{AC3B81C1-BA69-3AB5-C7D5-68B10EE069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000" y="2225040"/>
            <a:ext cx="9000000" cy="2700000"/>
          </a:xfrm>
          <a:prstGeom prst="rect">
            <a:avLst/>
          </a:prstGeom>
          <a:effectLst>
            <a:outerShdw blurRad="50800" dist="38100" dir="2700000" algn="tl" rotWithShape="0">
              <a:prstClr val="black">
                <a:alpha val="40000"/>
              </a:prstClr>
            </a:outerShdw>
          </a:effectLst>
        </p:spPr>
      </p:pic>
      <p:sp>
        <p:nvSpPr>
          <p:cNvPr id="2" name="標題 1">
            <a:extLst>
              <a:ext uri="{FF2B5EF4-FFF2-40B4-BE49-F238E27FC236}">
                <a16:creationId xmlns:a16="http://schemas.microsoft.com/office/drawing/2014/main" id="{A1FACC09-38A3-94E7-47BA-6275B385A1A3}"/>
              </a:ext>
            </a:extLst>
          </p:cNvPr>
          <p:cNvSpPr>
            <a:spLocks noGrp="1"/>
          </p:cNvSpPr>
          <p:nvPr>
            <p:ph type="ctrTitle"/>
          </p:nvPr>
        </p:nvSpPr>
        <p:spPr>
          <a:noFill/>
          <a:ln>
            <a:noFill/>
          </a:ln>
        </p:spPr>
        <p:txBody>
          <a:bodyPr spcFirstLastPara="1" wrap="square" lIns="91425" tIns="91425" rIns="91425" bIns="91425" anchor="b" anchorCtr="0">
            <a:noAutofit/>
          </a:bodyPr>
          <a:lstStyle/>
          <a:p>
            <a:r>
              <a:rPr lang="zh-CN" altLang="en-US" b="1" spc="600" dirty="0">
                <a:solidFill>
                  <a:schemeClr val="bg1"/>
                </a:solidFill>
                <a:latin typeface="Microsoft YaHei" panose="020B0503020204020204" pitchFamily="34" charset="-122"/>
                <a:ea typeface="Microsoft YaHei" panose="020B0503020204020204" pitchFamily="34" charset="-122"/>
              </a:rPr>
              <a:t>交流</a:t>
            </a:r>
          </a:p>
        </p:txBody>
      </p:sp>
      <p:sp>
        <p:nvSpPr>
          <p:cNvPr id="3" name="文字方塊 2">
            <a:extLst>
              <a:ext uri="{FF2B5EF4-FFF2-40B4-BE49-F238E27FC236}">
                <a16:creationId xmlns:a16="http://schemas.microsoft.com/office/drawing/2014/main" id="{B03E50F3-242D-4D39-8713-3111ABC93872}"/>
              </a:ext>
            </a:extLst>
          </p:cNvPr>
          <p:cNvSpPr txBox="1"/>
          <p:nvPr/>
        </p:nvSpPr>
        <p:spPr>
          <a:xfrm>
            <a:off x="1068477" y="1337182"/>
            <a:ext cx="7007046" cy="584775"/>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pPr>
              <a:lnSpc>
                <a:spcPct val="100000"/>
              </a:lnSpc>
            </a:pPr>
            <a:r>
              <a:rPr lang="zh-CN" altLang="en-US" sz="3200" dirty="0">
                <a:solidFill>
                  <a:schemeClr val="bg2"/>
                </a:solidFill>
              </a:rPr>
              <a:t>他跟他的室友平常不怎么</a:t>
            </a:r>
            <a:r>
              <a:rPr lang="zh-CN" altLang="en-US" sz="3200" dirty="0">
                <a:solidFill>
                  <a:schemeClr val="accent1"/>
                </a:solidFill>
              </a:rPr>
              <a:t>交流</a:t>
            </a:r>
            <a:r>
              <a:rPr lang="zh-TW" altLang="en-US" sz="3200" dirty="0">
                <a:solidFill>
                  <a:schemeClr val="bg2"/>
                </a:solidFill>
              </a:rPr>
              <a:t>。</a:t>
            </a:r>
            <a:endParaRPr lang="zh-CN" altLang="en-US" sz="3200" dirty="0">
              <a:solidFill>
                <a:schemeClr val="bg2"/>
              </a:solidFill>
            </a:endParaRPr>
          </a:p>
        </p:txBody>
      </p:sp>
    </p:spTree>
    <p:extLst>
      <p:ext uri="{BB962C8B-B14F-4D97-AF65-F5344CB8AC3E}">
        <p14:creationId xmlns:p14="http://schemas.microsoft.com/office/powerpoint/2010/main" val="970101162"/>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1FACC09-38A3-94E7-47BA-6275B385A1A3}"/>
              </a:ext>
            </a:extLst>
          </p:cNvPr>
          <p:cNvSpPr>
            <a:spLocks noGrp="1"/>
          </p:cNvSpPr>
          <p:nvPr>
            <p:ph type="ctrTitle"/>
          </p:nvPr>
        </p:nvSpPr>
        <p:spPr>
          <a:noFill/>
          <a:ln>
            <a:noFill/>
          </a:ln>
        </p:spPr>
        <p:txBody>
          <a:bodyPr spcFirstLastPara="1" wrap="square" lIns="91425" tIns="91425" rIns="91425" bIns="91425" anchor="b" anchorCtr="0">
            <a:noAutofit/>
          </a:bodyPr>
          <a:lstStyle/>
          <a:p>
            <a:r>
              <a:rPr lang="zh-CN" altLang="en-US" b="1" spc="600" dirty="0">
                <a:solidFill>
                  <a:schemeClr val="bg1"/>
                </a:solidFill>
                <a:latin typeface="Microsoft YaHei" panose="020B0503020204020204" pitchFamily="34" charset="-122"/>
                <a:ea typeface="Microsoft YaHei" panose="020B0503020204020204" pitchFamily="34" charset="-122"/>
              </a:rPr>
              <a:t>交流</a:t>
            </a:r>
          </a:p>
        </p:txBody>
      </p:sp>
      <p:sp>
        <p:nvSpPr>
          <p:cNvPr id="3" name="文字方塊 2">
            <a:extLst>
              <a:ext uri="{FF2B5EF4-FFF2-40B4-BE49-F238E27FC236}">
                <a16:creationId xmlns:a16="http://schemas.microsoft.com/office/drawing/2014/main" id="{B03E50F3-242D-4D39-8713-3111ABC93872}"/>
              </a:ext>
            </a:extLst>
          </p:cNvPr>
          <p:cNvSpPr txBox="1"/>
          <p:nvPr/>
        </p:nvSpPr>
        <p:spPr>
          <a:xfrm>
            <a:off x="1555790" y="1034100"/>
            <a:ext cx="6032421" cy="1482650"/>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r>
              <a:rPr lang="zh-CN" altLang="en-US" sz="3200" dirty="0">
                <a:solidFill>
                  <a:schemeClr val="bg2"/>
                </a:solidFill>
              </a:rPr>
              <a:t>他觉得多跟不同的人</a:t>
            </a:r>
            <a:r>
              <a:rPr lang="zh-CN" altLang="en-US" sz="3200" dirty="0">
                <a:solidFill>
                  <a:schemeClr val="accent1"/>
                </a:solidFill>
              </a:rPr>
              <a:t>交流</a:t>
            </a:r>
            <a:r>
              <a:rPr lang="zh-CN" altLang="en-US" sz="3200" spc="0" dirty="0">
                <a:solidFill>
                  <a:schemeClr val="bg2"/>
                </a:solidFill>
              </a:rPr>
              <a:t>，</a:t>
            </a:r>
            <a:endParaRPr lang="en-US" altLang="zh-CN" sz="3200" spc="0" dirty="0">
              <a:solidFill>
                <a:schemeClr val="bg2"/>
              </a:solidFill>
            </a:endParaRPr>
          </a:p>
          <a:p>
            <a:r>
              <a:rPr lang="zh-CN" altLang="en-US" sz="3200" dirty="0">
                <a:solidFill>
                  <a:schemeClr val="bg2"/>
                </a:solidFill>
              </a:rPr>
              <a:t>才能认识更多不同的想法</a:t>
            </a:r>
            <a:r>
              <a:rPr lang="zh-TW" altLang="en-US" sz="3200" spc="0" dirty="0">
                <a:solidFill>
                  <a:schemeClr val="bg2"/>
                </a:solidFill>
              </a:rPr>
              <a:t>。</a:t>
            </a:r>
            <a:endParaRPr lang="zh-CN" altLang="en-US" sz="3200" spc="0" dirty="0">
              <a:solidFill>
                <a:schemeClr val="bg2"/>
              </a:solidFill>
            </a:endParaRPr>
          </a:p>
        </p:txBody>
      </p:sp>
      <p:pic>
        <p:nvPicPr>
          <p:cNvPr id="4" name="Picture 2" descr="Social networking concept illustration">
            <a:extLst>
              <a:ext uri="{FF2B5EF4-FFF2-40B4-BE49-F238E27FC236}">
                <a16:creationId xmlns:a16="http://schemas.microsoft.com/office/drawing/2014/main" id="{AB85A574-A603-96B7-7F21-F48A55C3F1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000" y="2682672"/>
            <a:ext cx="2160000" cy="216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4664873"/>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1FACC09-38A3-94E7-47BA-6275B385A1A3}"/>
              </a:ext>
            </a:extLst>
          </p:cNvPr>
          <p:cNvSpPr>
            <a:spLocks noGrp="1"/>
          </p:cNvSpPr>
          <p:nvPr>
            <p:ph type="ctrTitle"/>
          </p:nvPr>
        </p:nvSpPr>
        <p:spPr>
          <a:noFill/>
          <a:ln>
            <a:noFill/>
          </a:ln>
        </p:spPr>
        <p:txBody>
          <a:bodyPr spcFirstLastPara="1" wrap="square" lIns="91425" tIns="91425" rIns="91425" bIns="91425" anchor="b" anchorCtr="0">
            <a:noAutofit/>
          </a:bodyPr>
          <a:lstStyle/>
          <a:p>
            <a:r>
              <a:rPr lang="zh-CN" altLang="en-US" b="1" spc="600" dirty="0">
                <a:solidFill>
                  <a:schemeClr val="bg1"/>
                </a:solidFill>
                <a:latin typeface="Microsoft YaHei" panose="020B0503020204020204" pitchFamily="34" charset="-122"/>
                <a:ea typeface="Microsoft YaHei" panose="020B0503020204020204" pitchFamily="34" charset="-122"/>
              </a:rPr>
              <a:t>交流</a:t>
            </a:r>
          </a:p>
        </p:txBody>
      </p:sp>
      <p:sp>
        <p:nvSpPr>
          <p:cNvPr id="3" name="文字方塊 2">
            <a:extLst>
              <a:ext uri="{FF2B5EF4-FFF2-40B4-BE49-F238E27FC236}">
                <a16:creationId xmlns:a16="http://schemas.microsoft.com/office/drawing/2014/main" id="{B03E50F3-242D-4D39-8713-3111ABC93872}"/>
              </a:ext>
            </a:extLst>
          </p:cNvPr>
          <p:cNvSpPr txBox="1"/>
          <p:nvPr/>
        </p:nvSpPr>
        <p:spPr>
          <a:xfrm>
            <a:off x="204456" y="2154732"/>
            <a:ext cx="4467890" cy="1169551"/>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pPr algn="l"/>
            <a:r>
              <a:rPr lang="zh-CN" altLang="en-US" sz="2800" dirty="0">
                <a:solidFill>
                  <a:schemeClr val="bg2"/>
                </a:solidFill>
              </a:rPr>
              <a:t>他对不同的朋友</a:t>
            </a:r>
            <a:r>
              <a:rPr lang="zh-CN" altLang="en-US" sz="2800" spc="0" dirty="0">
                <a:solidFill>
                  <a:schemeClr val="bg2"/>
                </a:solidFill>
              </a:rPr>
              <a:t>，</a:t>
            </a:r>
            <a:endParaRPr lang="en-US" altLang="zh-CN" sz="2800" spc="0" dirty="0">
              <a:solidFill>
                <a:schemeClr val="bg2"/>
              </a:solidFill>
            </a:endParaRPr>
          </a:p>
          <a:p>
            <a:pPr algn="l">
              <a:lnSpc>
                <a:spcPct val="100000"/>
              </a:lnSpc>
            </a:pPr>
            <a:r>
              <a:rPr lang="zh-CN" altLang="en-US" sz="2800" dirty="0">
                <a:solidFill>
                  <a:schemeClr val="bg2"/>
                </a:solidFill>
              </a:rPr>
              <a:t>有不一样的</a:t>
            </a:r>
            <a:r>
              <a:rPr lang="zh-CN" altLang="en-US" sz="2800" dirty="0">
                <a:solidFill>
                  <a:schemeClr val="accent1"/>
                </a:solidFill>
              </a:rPr>
              <a:t>交流</a:t>
            </a:r>
            <a:r>
              <a:rPr lang="zh-CN" altLang="en-US" sz="2800" dirty="0">
                <a:solidFill>
                  <a:schemeClr val="bg2"/>
                </a:solidFill>
              </a:rPr>
              <a:t>方式</a:t>
            </a:r>
            <a:r>
              <a:rPr lang="zh-CN" altLang="en-US" sz="2800" spc="0" dirty="0">
                <a:solidFill>
                  <a:schemeClr val="bg2"/>
                </a:solidFill>
              </a:rPr>
              <a:t>。</a:t>
            </a:r>
          </a:p>
        </p:txBody>
      </p:sp>
      <p:grpSp>
        <p:nvGrpSpPr>
          <p:cNvPr id="8" name="群組 7">
            <a:extLst>
              <a:ext uri="{FF2B5EF4-FFF2-40B4-BE49-F238E27FC236}">
                <a16:creationId xmlns:a16="http://schemas.microsoft.com/office/drawing/2014/main" id="{A97649A1-F60F-CBA2-B28D-CB543951A0C7}"/>
              </a:ext>
            </a:extLst>
          </p:cNvPr>
          <p:cNvGrpSpPr/>
          <p:nvPr/>
        </p:nvGrpSpPr>
        <p:grpSpPr>
          <a:xfrm>
            <a:off x="4537544" y="411750"/>
            <a:ext cx="4402000" cy="4320000"/>
            <a:chOff x="-74454" y="2030211"/>
            <a:chExt cx="4402000" cy="4320000"/>
          </a:xfrm>
          <a:effectLst>
            <a:outerShdw blurRad="50800" dist="38100" dir="2700000" algn="tl" rotWithShape="0">
              <a:prstClr val="black">
                <a:alpha val="40000"/>
              </a:prstClr>
            </a:outerShdw>
          </a:effectLst>
        </p:grpSpPr>
        <p:pic>
          <p:nvPicPr>
            <p:cNvPr id="5" name="Picture 2" descr="今日最佳：和普通朋友交流VS 和好朋友交流_memes_微博_交流">
              <a:extLst>
                <a:ext uri="{FF2B5EF4-FFF2-40B4-BE49-F238E27FC236}">
                  <a16:creationId xmlns:a16="http://schemas.microsoft.com/office/drawing/2014/main" id="{9EFF00DD-80CF-E18B-C6C8-1924A4C566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54" y="2030211"/>
              <a:ext cx="4402000" cy="4320000"/>
            </a:xfrm>
            <a:prstGeom prst="rect">
              <a:avLst/>
            </a:prstGeom>
            <a:noFill/>
            <a:extLst>
              <a:ext uri="{909E8E84-426E-40DD-AFC4-6F175D3DCCD1}">
                <a14:hiddenFill xmlns:a14="http://schemas.microsoft.com/office/drawing/2010/main">
                  <a:solidFill>
                    <a:srgbClr val="FFFFFF"/>
                  </a:solidFill>
                </a14:hiddenFill>
              </a:ext>
            </a:extLst>
          </p:spPr>
        </p:pic>
        <p:sp>
          <p:nvSpPr>
            <p:cNvPr id="6" name="文字方塊 5">
              <a:extLst>
                <a:ext uri="{FF2B5EF4-FFF2-40B4-BE49-F238E27FC236}">
                  <a16:creationId xmlns:a16="http://schemas.microsoft.com/office/drawing/2014/main" id="{E9292CEC-208C-3AE4-BC57-5C79C8BC285B}"/>
                </a:ext>
              </a:extLst>
            </p:cNvPr>
            <p:cNvSpPr txBox="1"/>
            <p:nvPr/>
          </p:nvSpPr>
          <p:spPr>
            <a:xfrm>
              <a:off x="2059146" y="4892495"/>
              <a:ext cx="2268400" cy="787523"/>
            </a:xfrm>
            <a:prstGeom prst="rect">
              <a:avLst/>
            </a:prstGeom>
            <a:solidFill>
              <a:schemeClr val="bg1"/>
            </a:solidFill>
          </p:spPr>
          <p:txBody>
            <a:bodyPr wrap="square" rtlCol="0">
              <a:spAutoFit/>
            </a:bodyPr>
            <a:lstStyle>
              <a:defPPr marR="0" lvl="0" algn="l" rtl="0">
                <a:lnSpc>
                  <a:spcPct val="100000"/>
                </a:lnSpc>
                <a:spcBef>
                  <a:spcPts val="0"/>
                </a:spcBef>
                <a:spcAft>
                  <a:spcPts val="0"/>
                </a:spcAft>
                <a:defRPr/>
              </a:defPPr>
              <a:lvl1pPr algn="ctr">
                <a:lnSpc>
                  <a:spcPct val="150000"/>
                </a:lnSpc>
                <a:defRPr sz="1800" b="1" spc="0">
                  <a:solidFill>
                    <a:schemeClr val="tx1"/>
                  </a:solidFill>
                  <a:latin typeface="Microsoft YaHei" panose="020B0503020204020204" pitchFamily="34" charset="-122"/>
                  <a:ea typeface="Microsoft YaHei" panose="020B0503020204020204" pitchFamily="34" charset="-122"/>
                </a:defRPr>
              </a:lvl1pPr>
            </a:lstStyle>
            <a:p>
              <a:r>
                <a:rPr lang="zh-TW" altLang="en-US" sz="1600" dirty="0"/>
                <a:t>和好</a:t>
              </a:r>
              <a:r>
                <a:rPr lang="zh-TW" altLang="en-US" sz="1600"/>
                <a:t>朋友交流</a:t>
              </a:r>
              <a:r>
                <a:rPr lang="en-US" altLang="zh-TW" sz="1600"/>
                <a:t>:</a:t>
              </a:r>
              <a:br>
                <a:rPr lang="en-US" altLang="zh-TW" sz="1600" dirty="0"/>
              </a:br>
              <a:r>
                <a:rPr lang="zh-TW" altLang="en-US" sz="1600" dirty="0"/>
                <a:t>直接开玩笑</a:t>
              </a:r>
            </a:p>
          </p:txBody>
        </p:sp>
        <p:sp>
          <p:nvSpPr>
            <p:cNvPr id="7" name="文字方塊 6">
              <a:extLst>
                <a:ext uri="{FF2B5EF4-FFF2-40B4-BE49-F238E27FC236}">
                  <a16:creationId xmlns:a16="http://schemas.microsoft.com/office/drawing/2014/main" id="{3EA6F495-A73F-DED5-E2D0-61746BD65CCE}"/>
                </a:ext>
              </a:extLst>
            </p:cNvPr>
            <p:cNvSpPr txBox="1"/>
            <p:nvPr/>
          </p:nvSpPr>
          <p:spPr>
            <a:xfrm>
              <a:off x="2059146" y="2975524"/>
              <a:ext cx="2268400" cy="1156855"/>
            </a:xfrm>
            <a:prstGeom prst="rect">
              <a:avLst/>
            </a:prstGeom>
            <a:solidFill>
              <a:schemeClr val="bg1"/>
            </a:solidFill>
          </p:spPr>
          <p:txBody>
            <a:bodyPr wrap="square" rtlCol="0">
              <a:spAutoFit/>
            </a:bodyPr>
            <a:lstStyle>
              <a:defPPr marR="0" lvl="0" algn="l" rtl="0">
                <a:lnSpc>
                  <a:spcPct val="100000"/>
                </a:lnSpc>
                <a:spcBef>
                  <a:spcPts val="0"/>
                </a:spcBef>
                <a:spcAft>
                  <a:spcPts val="0"/>
                </a:spcAft>
                <a:defRPr/>
              </a:defPPr>
              <a:lvl1pPr algn="ctr">
                <a:defRPr sz="3200" b="1" spc="600">
                  <a:solidFill>
                    <a:schemeClr val="bg2"/>
                  </a:solidFill>
                  <a:latin typeface="Microsoft YaHei" panose="020B0503020204020204" pitchFamily="34" charset="-122"/>
                  <a:ea typeface="Microsoft YaHei" panose="020B0503020204020204" pitchFamily="34" charset="-122"/>
                </a:defRPr>
              </a:lvl1pPr>
            </a:lstStyle>
            <a:p>
              <a:pPr>
                <a:lnSpc>
                  <a:spcPct val="150000"/>
                </a:lnSpc>
              </a:pPr>
              <a:r>
                <a:rPr lang="zh-TW" altLang="en-US" sz="1600" spc="0" dirty="0">
                  <a:solidFill>
                    <a:schemeClr val="tx1"/>
                  </a:solidFill>
                </a:rPr>
                <a:t>注意对方喜欢什么和讨厌什么</a:t>
              </a:r>
              <a:endParaRPr lang="en-US" altLang="zh-TW" sz="1600" spc="0" dirty="0">
                <a:solidFill>
                  <a:schemeClr val="tx1"/>
                </a:solidFill>
              </a:endParaRPr>
            </a:p>
            <a:p>
              <a:pPr>
                <a:lnSpc>
                  <a:spcPct val="150000"/>
                </a:lnSpc>
              </a:pPr>
              <a:r>
                <a:rPr lang="zh-TW" altLang="en-US" sz="1600" spc="0" dirty="0">
                  <a:solidFill>
                    <a:schemeClr val="tx1"/>
                  </a:solidFill>
                </a:rPr>
                <a:t>怕不小心让对方生气</a:t>
              </a:r>
            </a:p>
          </p:txBody>
        </p:sp>
      </p:grpSp>
    </p:spTree>
    <p:extLst>
      <p:ext uri="{BB962C8B-B14F-4D97-AF65-F5344CB8AC3E}">
        <p14:creationId xmlns:p14="http://schemas.microsoft.com/office/powerpoint/2010/main" val="3494445488"/>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Medium shot roommates cooking">
            <a:extLst>
              <a:ext uri="{FF2B5EF4-FFF2-40B4-BE49-F238E27FC236}">
                <a16:creationId xmlns:a16="http://schemas.microsoft.com/office/drawing/2014/main" id="{45C09F36-2421-16E1-0233-DE7834FBA6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51318" y="2682672"/>
            <a:ext cx="3841364" cy="216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標題 1">
            <a:extLst>
              <a:ext uri="{FF2B5EF4-FFF2-40B4-BE49-F238E27FC236}">
                <a16:creationId xmlns:a16="http://schemas.microsoft.com/office/drawing/2014/main" id="{A1FACC09-38A3-94E7-47BA-6275B385A1A3}"/>
              </a:ext>
            </a:extLst>
          </p:cNvPr>
          <p:cNvSpPr>
            <a:spLocks noGrp="1"/>
          </p:cNvSpPr>
          <p:nvPr>
            <p:ph type="ctrTitle"/>
          </p:nvPr>
        </p:nvSpPr>
        <p:spPr>
          <a:noFill/>
          <a:ln>
            <a:noFill/>
          </a:ln>
        </p:spPr>
        <p:txBody>
          <a:bodyPr spcFirstLastPara="1" wrap="square" lIns="91425" tIns="91425" rIns="91425" bIns="91425" anchor="b" anchorCtr="0">
            <a:noAutofit/>
          </a:bodyPr>
          <a:lstStyle/>
          <a:p>
            <a:r>
              <a:rPr lang="zh-CN" altLang="en-US" b="1" spc="600" dirty="0">
                <a:solidFill>
                  <a:schemeClr val="bg1"/>
                </a:solidFill>
                <a:latin typeface="Microsoft YaHei" panose="020B0503020204020204" pitchFamily="34" charset="-122"/>
                <a:ea typeface="Microsoft YaHei" panose="020B0503020204020204" pitchFamily="34" charset="-122"/>
              </a:rPr>
              <a:t>交流</a:t>
            </a:r>
          </a:p>
        </p:txBody>
      </p:sp>
      <p:sp>
        <p:nvSpPr>
          <p:cNvPr id="3" name="文字方塊 2">
            <a:extLst>
              <a:ext uri="{FF2B5EF4-FFF2-40B4-BE49-F238E27FC236}">
                <a16:creationId xmlns:a16="http://schemas.microsoft.com/office/drawing/2014/main" id="{B03E50F3-242D-4D39-8713-3111ABC93872}"/>
              </a:ext>
            </a:extLst>
          </p:cNvPr>
          <p:cNvSpPr txBox="1"/>
          <p:nvPr/>
        </p:nvSpPr>
        <p:spPr>
          <a:xfrm>
            <a:off x="1068477" y="1565998"/>
            <a:ext cx="7007046" cy="584775"/>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pPr>
              <a:lnSpc>
                <a:spcPct val="100000"/>
              </a:lnSpc>
            </a:pPr>
            <a:r>
              <a:rPr lang="zh-CN" altLang="en-US" sz="3200" dirty="0">
                <a:solidFill>
                  <a:schemeClr val="bg2"/>
                </a:solidFill>
              </a:rPr>
              <a:t>他喜欢跟朋友</a:t>
            </a:r>
            <a:r>
              <a:rPr lang="zh-CN" altLang="en-US" sz="3200" dirty="0">
                <a:solidFill>
                  <a:schemeClr val="accent1"/>
                </a:solidFill>
              </a:rPr>
              <a:t>交流</a:t>
            </a:r>
            <a:r>
              <a:rPr lang="zh-CN" altLang="en-US" sz="3200" dirty="0">
                <a:solidFill>
                  <a:schemeClr val="bg2"/>
                </a:solidFill>
              </a:rPr>
              <a:t>煮饭的心得</a:t>
            </a:r>
            <a:r>
              <a:rPr lang="zh-TW" altLang="en-US" sz="3200" spc="0" dirty="0">
                <a:solidFill>
                  <a:schemeClr val="bg2"/>
                </a:solidFill>
              </a:rPr>
              <a:t>。</a:t>
            </a:r>
            <a:endParaRPr lang="zh-CN" altLang="en-US" sz="3200" spc="0" dirty="0">
              <a:solidFill>
                <a:schemeClr val="bg2"/>
              </a:solidFill>
            </a:endParaRPr>
          </a:p>
        </p:txBody>
      </p:sp>
    </p:spTree>
    <p:extLst>
      <p:ext uri="{BB962C8B-B14F-4D97-AF65-F5344CB8AC3E}">
        <p14:creationId xmlns:p14="http://schemas.microsoft.com/office/powerpoint/2010/main" val="1019235507"/>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1FACC09-38A3-94E7-47BA-6275B385A1A3}"/>
              </a:ext>
            </a:extLst>
          </p:cNvPr>
          <p:cNvSpPr>
            <a:spLocks noGrp="1"/>
          </p:cNvSpPr>
          <p:nvPr>
            <p:ph type="ctrTitle"/>
          </p:nvPr>
        </p:nvSpPr>
        <p:spPr>
          <a:noFill/>
          <a:ln>
            <a:noFill/>
          </a:ln>
        </p:spPr>
        <p:txBody>
          <a:bodyPr spcFirstLastPara="1" wrap="square" lIns="91425" tIns="91425" rIns="91425" bIns="91425" anchor="b" anchorCtr="0">
            <a:noAutofit/>
          </a:bodyPr>
          <a:lstStyle/>
          <a:p>
            <a:r>
              <a:rPr lang="zh-CN" altLang="en-US" b="1" spc="600" dirty="0">
                <a:solidFill>
                  <a:schemeClr val="bg1"/>
                </a:solidFill>
                <a:latin typeface="Microsoft YaHei" panose="020B0503020204020204" pitchFamily="34" charset="-122"/>
                <a:ea typeface="Microsoft YaHei" panose="020B0503020204020204" pitchFamily="34" charset="-122"/>
              </a:rPr>
              <a:t>交流</a:t>
            </a:r>
          </a:p>
        </p:txBody>
      </p:sp>
      <p:sp>
        <p:nvSpPr>
          <p:cNvPr id="3" name="文字方塊 2">
            <a:extLst>
              <a:ext uri="{FF2B5EF4-FFF2-40B4-BE49-F238E27FC236}">
                <a16:creationId xmlns:a16="http://schemas.microsoft.com/office/drawing/2014/main" id="{B03E50F3-242D-4D39-8713-3111ABC93872}"/>
              </a:ext>
            </a:extLst>
          </p:cNvPr>
          <p:cNvSpPr txBox="1"/>
          <p:nvPr/>
        </p:nvSpPr>
        <p:spPr>
          <a:xfrm>
            <a:off x="1312133" y="2571750"/>
            <a:ext cx="6519734" cy="584775"/>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pPr>
              <a:lnSpc>
                <a:spcPct val="100000"/>
              </a:lnSpc>
            </a:pPr>
            <a:r>
              <a:rPr lang="zh-CN" altLang="en-US" sz="3200" dirty="0">
                <a:solidFill>
                  <a:schemeClr val="bg2"/>
                </a:solidFill>
              </a:rPr>
              <a:t>他喜欢跟不同国家的人</a:t>
            </a:r>
            <a:r>
              <a:rPr lang="zh-CN" altLang="en-US" sz="3200" dirty="0">
                <a:solidFill>
                  <a:schemeClr val="accent1"/>
                </a:solidFill>
              </a:rPr>
              <a:t>交流</a:t>
            </a:r>
            <a:r>
              <a:rPr lang="zh-TW" altLang="en-US" sz="3200" spc="0" dirty="0">
                <a:solidFill>
                  <a:schemeClr val="bg2"/>
                </a:solidFill>
              </a:rPr>
              <a:t>。</a:t>
            </a:r>
            <a:endParaRPr lang="zh-CN" altLang="en-US" sz="3200" spc="0" dirty="0">
              <a:solidFill>
                <a:schemeClr val="bg2"/>
              </a:solidFill>
            </a:endParaRPr>
          </a:p>
        </p:txBody>
      </p:sp>
    </p:spTree>
    <p:extLst>
      <p:ext uri="{BB962C8B-B14F-4D97-AF65-F5344CB8AC3E}">
        <p14:creationId xmlns:p14="http://schemas.microsoft.com/office/powerpoint/2010/main" val="123583341"/>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1FACC09-38A3-94E7-47BA-6275B385A1A3}"/>
              </a:ext>
            </a:extLst>
          </p:cNvPr>
          <p:cNvSpPr>
            <a:spLocks noGrp="1"/>
          </p:cNvSpPr>
          <p:nvPr>
            <p:ph type="ctrTitle"/>
          </p:nvPr>
        </p:nvSpPr>
        <p:spPr>
          <a:noFill/>
          <a:ln>
            <a:noFill/>
          </a:ln>
        </p:spPr>
        <p:txBody>
          <a:bodyPr spcFirstLastPara="1" wrap="square" lIns="91425" tIns="91425" rIns="91425" bIns="91425" anchor="b" anchorCtr="0">
            <a:noAutofit/>
          </a:bodyPr>
          <a:lstStyle/>
          <a:p>
            <a:r>
              <a:rPr lang="zh-CN" altLang="en-US" b="1" spc="600" dirty="0">
                <a:solidFill>
                  <a:schemeClr val="bg1"/>
                </a:solidFill>
                <a:latin typeface="Microsoft YaHei" panose="020B0503020204020204" pitchFamily="34" charset="-122"/>
                <a:ea typeface="Microsoft YaHei" panose="020B0503020204020204" pitchFamily="34" charset="-122"/>
              </a:rPr>
              <a:t>交流</a:t>
            </a:r>
          </a:p>
        </p:txBody>
      </p:sp>
      <p:sp>
        <p:nvSpPr>
          <p:cNvPr id="3" name="文字方塊 2">
            <a:extLst>
              <a:ext uri="{FF2B5EF4-FFF2-40B4-BE49-F238E27FC236}">
                <a16:creationId xmlns:a16="http://schemas.microsoft.com/office/drawing/2014/main" id="{B03E50F3-242D-4D39-8713-3111ABC93872}"/>
              </a:ext>
            </a:extLst>
          </p:cNvPr>
          <p:cNvSpPr txBox="1"/>
          <p:nvPr/>
        </p:nvSpPr>
        <p:spPr>
          <a:xfrm>
            <a:off x="1068477" y="2571750"/>
            <a:ext cx="7007046" cy="584775"/>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pPr>
              <a:lnSpc>
                <a:spcPct val="100000"/>
              </a:lnSpc>
            </a:pPr>
            <a:r>
              <a:rPr lang="zh-CN" altLang="en-US" sz="3200" dirty="0">
                <a:solidFill>
                  <a:schemeClr val="bg2"/>
                </a:solidFill>
              </a:rPr>
              <a:t>你喜欢跟不同想法的人</a:t>
            </a:r>
            <a:r>
              <a:rPr lang="zh-CN" altLang="en-US" sz="3200" dirty="0">
                <a:solidFill>
                  <a:schemeClr val="accent1"/>
                </a:solidFill>
              </a:rPr>
              <a:t>交流</a:t>
            </a:r>
            <a:r>
              <a:rPr lang="zh-CN" altLang="en-US" sz="3200" dirty="0">
                <a:solidFill>
                  <a:schemeClr val="bg2"/>
                </a:solidFill>
              </a:rPr>
              <a:t>吗</a:t>
            </a:r>
            <a:r>
              <a:rPr lang="zh-CN" altLang="en-US" sz="3200" spc="0" dirty="0">
                <a:solidFill>
                  <a:schemeClr val="bg2"/>
                </a:solidFill>
              </a:rPr>
              <a:t>？</a:t>
            </a:r>
          </a:p>
        </p:txBody>
      </p:sp>
    </p:spTree>
    <p:extLst>
      <p:ext uri="{BB962C8B-B14F-4D97-AF65-F5344CB8AC3E}">
        <p14:creationId xmlns:p14="http://schemas.microsoft.com/office/powerpoint/2010/main" val="1726293305"/>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BB8B3215-B639-3C44-670E-4689559A0230}"/>
              </a:ext>
            </a:extLst>
          </p:cNvPr>
          <p:cNvSpPr txBox="1"/>
          <p:nvPr/>
        </p:nvSpPr>
        <p:spPr>
          <a:xfrm>
            <a:off x="3671754" y="2063919"/>
            <a:ext cx="1800493" cy="1015663"/>
          </a:xfrm>
          <a:prstGeom prst="rect">
            <a:avLst/>
          </a:prstGeom>
          <a:noFill/>
        </p:spPr>
        <p:txBody>
          <a:bodyPr wrap="none" rtlCol="0">
            <a:spAutoFit/>
          </a:bodyPr>
          <a:lstStyle/>
          <a:p>
            <a:pPr algn="ctr"/>
            <a:r>
              <a:rPr lang="zh-TW" altLang="en-US" sz="6000" b="1" spc="600" dirty="0">
                <a:solidFill>
                  <a:schemeClr val="dk2"/>
                </a:solidFill>
                <a:latin typeface="Microsoft YaHei"/>
                <a:ea typeface="Microsoft YaHei"/>
                <a:cs typeface="Microsoft YaHei"/>
                <a:sym typeface="Microsoft YaHei"/>
              </a:rPr>
              <a:t>理</a:t>
            </a:r>
            <a:r>
              <a:rPr lang="zh-TW" altLang="en-US" sz="6000" b="1" dirty="0">
                <a:solidFill>
                  <a:schemeClr val="dk2"/>
                </a:solidFill>
                <a:latin typeface="Microsoft YaHei"/>
                <a:ea typeface="Microsoft YaHei"/>
                <a:cs typeface="Microsoft YaHei"/>
                <a:sym typeface="Microsoft YaHei"/>
              </a:rPr>
              <a:t>解</a:t>
            </a:r>
          </a:p>
        </p:txBody>
      </p:sp>
    </p:spTree>
    <p:extLst>
      <p:ext uri="{BB962C8B-B14F-4D97-AF65-F5344CB8AC3E}">
        <p14:creationId xmlns:p14="http://schemas.microsoft.com/office/powerpoint/2010/main" val="2168305371"/>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當一個義大利人做這個手勢時，你就要注意了！ - 壹讀">
            <a:extLst>
              <a:ext uri="{FF2B5EF4-FFF2-40B4-BE49-F238E27FC236}">
                <a16:creationId xmlns:a16="http://schemas.microsoft.com/office/drawing/2014/main" id="{30ACA2FA-C940-6FD0-9BE6-790BE9D9BE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73936" y="2023109"/>
            <a:ext cx="4196129" cy="288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標題 1">
            <a:extLst>
              <a:ext uri="{FF2B5EF4-FFF2-40B4-BE49-F238E27FC236}">
                <a16:creationId xmlns:a16="http://schemas.microsoft.com/office/drawing/2014/main" id="{C294F893-6536-E45F-DA15-BD4E9DC81C20}"/>
              </a:ext>
            </a:extLst>
          </p:cNvPr>
          <p:cNvSpPr>
            <a:spLocks noGrp="1"/>
          </p:cNvSpPr>
          <p:nvPr>
            <p:ph type="ctrTitle"/>
          </p:nvPr>
        </p:nvSpPr>
        <p:spPr/>
        <p:txBody>
          <a:bodyPr/>
          <a:lstStyle/>
          <a:p>
            <a:r>
              <a:rPr lang="zh-TW" altLang="en-US" b="1" spc="600" dirty="0">
                <a:solidFill>
                  <a:schemeClr val="bg1"/>
                </a:solidFill>
                <a:latin typeface="Microsoft YaHei" panose="020B0503020204020204" pitchFamily="34" charset="-122"/>
                <a:ea typeface="Microsoft YaHei" panose="020B0503020204020204" pitchFamily="34" charset="-122"/>
              </a:rPr>
              <a:t>理解</a:t>
            </a:r>
          </a:p>
        </p:txBody>
      </p:sp>
      <p:sp>
        <p:nvSpPr>
          <p:cNvPr id="3" name="文字方塊 2">
            <a:extLst>
              <a:ext uri="{FF2B5EF4-FFF2-40B4-BE49-F238E27FC236}">
                <a16:creationId xmlns:a16="http://schemas.microsoft.com/office/drawing/2014/main" id="{BDBE886C-5BC9-09A3-128C-10920FD39407}"/>
              </a:ext>
            </a:extLst>
          </p:cNvPr>
          <p:cNvSpPr txBox="1"/>
          <p:nvPr/>
        </p:nvSpPr>
        <p:spPr>
          <a:xfrm>
            <a:off x="93851" y="1236217"/>
            <a:ext cx="8956298" cy="584775"/>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pPr>
              <a:lnSpc>
                <a:spcPct val="100000"/>
              </a:lnSpc>
            </a:pPr>
            <a:r>
              <a:rPr lang="zh-CN" altLang="en-US" sz="3200" dirty="0">
                <a:solidFill>
                  <a:schemeClr val="bg2"/>
                </a:solidFill>
              </a:rPr>
              <a:t>这只猫试图让意大利人</a:t>
            </a:r>
            <a:r>
              <a:rPr lang="zh-CN" altLang="en-US" sz="3200" dirty="0">
                <a:solidFill>
                  <a:schemeClr val="accent1"/>
                </a:solidFill>
              </a:rPr>
              <a:t>理解</a:t>
            </a:r>
            <a:r>
              <a:rPr lang="zh-CN" altLang="en-US" sz="3200" dirty="0">
                <a:solidFill>
                  <a:schemeClr val="bg2"/>
                </a:solidFill>
              </a:rPr>
              <a:t>牠想说什么</a:t>
            </a:r>
            <a:r>
              <a:rPr lang="zh-TW" altLang="en-US" sz="3200" spc="0" dirty="0">
                <a:solidFill>
                  <a:schemeClr val="bg2"/>
                </a:solidFill>
              </a:rPr>
              <a:t>。</a:t>
            </a:r>
            <a:endParaRPr lang="zh-CN" altLang="en-US" sz="3200" spc="0" dirty="0">
              <a:solidFill>
                <a:schemeClr val="bg2"/>
              </a:solidFill>
            </a:endParaRPr>
          </a:p>
        </p:txBody>
      </p:sp>
    </p:spTree>
    <p:extLst>
      <p:ext uri="{BB962C8B-B14F-4D97-AF65-F5344CB8AC3E}">
        <p14:creationId xmlns:p14="http://schemas.microsoft.com/office/powerpoint/2010/main" val="209841381"/>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294F893-6536-E45F-DA15-BD4E9DC81C20}"/>
              </a:ext>
            </a:extLst>
          </p:cNvPr>
          <p:cNvSpPr>
            <a:spLocks noGrp="1"/>
          </p:cNvSpPr>
          <p:nvPr>
            <p:ph type="ctrTitle"/>
          </p:nvPr>
        </p:nvSpPr>
        <p:spPr/>
        <p:txBody>
          <a:bodyPr/>
          <a:lstStyle/>
          <a:p>
            <a:r>
              <a:rPr lang="zh-TW" altLang="en-US" b="1" spc="600" dirty="0">
                <a:solidFill>
                  <a:schemeClr val="bg1"/>
                </a:solidFill>
                <a:latin typeface="Microsoft YaHei" panose="020B0503020204020204" pitchFamily="34" charset="-122"/>
                <a:ea typeface="Microsoft YaHei" panose="020B0503020204020204" pitchFamily="34" charset="-122"/>
              </a:rPr>
              <a:t>理解</a:t>
            </a:r>
          </a:p>
        </p:txBody>
      </p:sp>
      <p:sp>
        <p:nvSpPr>
          <p:cNvPr id="3" name="文字方塊 2">
            <a:extLst>
              <a:ext uri="{FF2B5EF4-FFF2-40B4-BE49-F238E27FC236}">
                <a16:creationId xmlns:a16="http://schemas.microsoft.com/office/drawing/2014/main" id="{BDBE886C-5BC9-09A3-128C-10920FD39407}"/>
              </a:ext>
            </a:extLst>
          </p:cNvPr>
          <p:cNvSpPr txBox="1"/>
          <p:nvPr/>
        </p:nvSpPr>
        <p:spPr>
          <a:xfrm>
            <a:off x="1727311" y="1031880"/>
            <a:ext cx="5689378" cy="1135054"/>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r>
              <a:rPr lang="zh-CN" altLang="en-US" sz="2400" dirty="0">
                <a:solidFill>
                  <a:schemeClr val="bg2"/>
                </a:solidFill>
              </a:rPr>
              <a:t>这</a:t>
            </a:r>
            <a:r>
              <a:rPr lang="zh-TW" altLang="en-US" sz="2400" dirty="0">
                <a:solidFill>
                  <a:schemeClr val="bg2"/>
                </a:solidFill>
              </a:rPr>
              <a:t>是</a:t>
            </a:r>
            <a:r>
              <a:rPr lang="zh-CN" altLang="en-US" sz="2400" dirty="0">
                <a:solidFill>
                  <a:schemeClr val="bg2"/>
                </a:solidFill>
              </a:rPr>
              <a:t>试着让朋友</a:t>
            </a:r>
            <a:r>
              <a:rPr lang="zh-CN" altLang="en-US" sz="2400" dirty="0">
                <a:solidFill>
                  <a:schemeClr val="accent1"/>
                </a:solidFill>
              </a:rPr>
              <a:t>理解</a:t>
            </a:r>
            <a:r>
              <a:rPr lang="en-US" altLang="zh-CN" sz="2400" dirty="0">
                <a:solidFill>
                  <a:schemeClr val="bg2"/>
                </a:solidFill>
              </a:rPr>
              <a:t>meme</a:t>
            </a:r>
            <a:r>
              <a:rPr lang="zh-CN" altLang="en-US" sz="2400" dirty="0">
                <a:solidFill>
                  <a:schemeClr val="bg2"/>
                </a:solidFill>
              </a:rPr>
              <a:t>的</a:t>
            </a:r>
            <a:r>
              <a:rPr lang="zh-CN" altLang="en-US" sz="2400" spc="0" dirty="0">
                <a:solidFill>
                  <a:schemeClr val="bg2"/>
                </a:solidFill>
              </a:rPr>
              <a:t>我</a:t>
            </a:r>
            <a:endParaRPr lang="en-US" altLang="zh-CN" sz="2400" spc="0" dirty="0">
              <a:solidFill>
                <a:schemeClr val="bg2"/>
              </a:solidFill>
            </a:endParaRPr>
          </a:p>
          <a:p>
            <a:r>
              <a:rPr lang="zh-CN" altLang="en-US" sz="2400" dirty="0">
                <a:solidFill>
                  <a:schemeClr val="bg2"/>
                </a:solidFill>
              </a:rPr>
              <a:t>和完全不</a:t>
            </a:r>
            <a:r>
              <a:rPr lang="zh-CN" altLang="en-US" sz="2400" dirty="0">
                <a:solidFill>
                  <a:schemeClr val="accent1"/>
                </a:solidFill>
              </a:rPr>
              <a:t>理解</a:t>
            </a:r>
            <a:r>
              <a:rPr lang="en-US" altLang="zh-CN" sz="2400" dirty="0">
                <a:solidFill>
                  <a:schemeClr val="bg2"/>
                </a:solidFill>
              </a:rPr>
              <a:t>meme</a:t>
            </a:r>
            <a:r>
              <a:rPr lang="zh-CN" altLang="en-US" sz="2400" dirty="0">
                <a:solidFill>
                  <a:schemeClr val="bg2"/>
                </a:solidFill>
              </a:rPr>
              <a:t>的朋友</a:t>
            </a:r>
            <a:r>
              <a:rPr lang="zh-TW" altLang="en-US" sz="2400" spc="0" dirty="0">
                <a:solidFill>
                  <a:schemeClr val="bg2"/>
                </a:solidFill>
              </a:rPr>
              <a:t>。</a:t>
            </a:r>
            <a:endParaRPr lang="zh-CN" altLang="en-US" sz="2400" spc="0" dirty="0">
              <a:solidFill>
                <a:schemeClr val="bg2"/>
              </a:solidFill>
            </a:endParaRPr>
          </a:p>
        </p:txBody>
      </p:sp>
      <p:grpSp>
        <p:nvGrpSpPr>
          <p:cNvPr id="10" name="群組 9">
            <a:extLst>
              <a:ext uri="{FF2B5EF4-FFF2-40B4-BE49-F238E27FC236}">
                <a16:creationId xmlns:a16="http://schemas.microsoft.com/office/drawing/2014/main" id="{7CC347CD-0146-FECE-7010-0E2EC5C73433}"/>
              </a:ext>
            </a:extLst>
          </p:cNvPr>
          <p:cNvGrpSpPr/>
          <p:nvPr/>
        </p:nvGrpSpPr>
        <p:grpSpPr>
          <a:xfrm>
            <a:off x="2412001" y="2295071"/>
            <a:ext cx="4319999" cy="2621665"/>
            <a:chOff x="2320561" y="2308498"/>
            <a:chExt cx="4319999" cy="2621665"/>
          </a:xfrm>
          <a:effectLst>
            <a:outerShdw blurRad="50800" dist="38100" dir="2700000" algn="tl" rotWithShape="0">
              <a:prstClr val="black">
                <a:alpha val="40000"/>
              </a:prstClr>
            </a:outerShdw>
          </a:effectLst>
        </p:grpSpPr>
        <p:sp>
          <p:nvSpPr>
            <p:cNvPr id="9" name="矩形 8">
              <a:extLst>
                <a:ext uri="{FF2B5EF4-FFF2-40B4-BE49-F238E27FC236}">
                  <a16:creationId xmlns:a16="http://schemas.microsoft.com/office/drawing/2014/main" id="{1A45B268-56F0-ADDE-113F-E62FF6DC6DAA}"/>
                </a:ext>
              </a:extLst>
            </p:cNvPr>
            <p:cNvSpPr/>
            <p:nvPr/>
          </p:nvSpPr>
          <p:spPr>
            <a:xfrm>
              <a:off x="2320561" y="2308498"/>
              <a:ext cx="4319999" cy="4616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nvGrpSpPr>
            <p:cNvPr id="8" name="群組 7">
              <a:extLst>
                <a:ext uri="{FF2B5EF4-FFF2-40B4-BE49-F238E27FC236}">
                  <a16:creationId xmlns:a16="http://schemas.microsoft.com/office/drawing/2014/main" id="{3E1B0695-0BAA-B8A9-9D57-E15C600B0563}"/>
                </a:ext>
              </a:extLst>
            </p:cNvPr>
            <p:cNvGrpSpPr/>
            <p:nvPr/>
          </p:nvGrpSpPr>
          <p:grpSpPr>
            <a:xfrm>
              <a:off x="2320561" y="2310311"/>
              <a:ext cx="4319999" cy="2619852"/>
              <a:chOff x="2523605" y="2310310"/>
              <a:chExt cx="4319999" cy="2619852"/>
            </a:xfrm>
          </p:grpSpPr>
          <p:pic>
            <p:nvPicPr>
              <p:cNvPr id="5" name="Picture 2" descr="全球瘋傳的「女人吼貓」迷因大家都看過，那你可知道這一切起因都來自於「這件事」？ - COOL-STYLE 潮流生活網">
                <a:extLst>
                  <a:ext uri="{FF2B5EF4-FFF2-40B4-BE49-F238E27FC236}">
                    <a16:creationId xmlns:a16="http://schemas.microsoft.com/office/drawing/2014/main" id="{3B1614AA-6CE6-1957-3038-87384ADD7B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3605" y="2770162"/>
                <a:ext cx="4319999" cy="2160000"/>
              </a:xfrm>
              <a:prstGeom prst="rect">
                <a:avLst/>
              </a:prstGeom>
              <a:noFill/>
              <a:extLst>
                <a:ext uri="{909E8E84-426E-40DD-AFC4-6F175D3DCCD1}">
                  <a14:hiddenFill xmlns:a14="http://schemas.microsoft.com/office/drawing/2010/main">
                    <a:solidFill>
                      <a:srgbClr val="FFFFFF"/>
                    </a:solidFill>
                  </a14:hiddenFill>
                </a:ext>
              </a:extLst>
            </p:spPr>
          </p:pic>
          <p:sp>
            <p:nvSpPr>
              <p:cNvPr id="6" name="文字方塊 5">
                <a:extLst>
                  <a:ext uri="{FF2B5EF4-FFF2-40B4-BE49-F238E27FC236}">
                    <a16:creationId xmlns:a16="http://schemas.microsoft.com/office/drawing/2014/main" id="{A9FFABAC-72F9-D16C-C51B-D17D4D1ECFE2}"/>
                  </a:ext>
                </a:extLst>
              </p:cNvPr>
              <p:cNvSpPr txBox="1"/>
              <p:nvPr/>
            </p:nvSpPr>
            <p:spPr>
              <a:xfrm>
                <a:off x="3259396" y="2310311"/>
                <a:ext cx="569387" cy="461665"/>
              </a:xfrm>
              <a:prstGeom prst="rect">
                <a:avLst/>
              </a:prstGeom>
              <a:noFill/>
            </p:spPr>
            <p:txBody>
              <a:bodyPr wrap="none" rtlCol="0">
                <a:spAutoFit/>
              </a:bodyPr>
              <a:lstStyle>
                <a:defPPr marR="0" lvl="0" algn="l" rtl="0">
                  <a:lnSpc>
                    <a:spcPct val="100000"/>
                  </a:lnSpc>
                  <a:spcBef>
                    <a:spcPts val="0"/>
                  </a:spcBef>
                  <a:spcAft>
                    <a:spcPts val="0"/>
                  </a:spcAft>
                  <a:defRPr/>
                </a:defPPr>
                <a:lvl1pPr algn="ctr">
                  <a:lnSpc>
                    <a:spcPct val="150000"/>
                  </a:lnSpc>
                  <a:defRPr sz="2400" b="1" spc="600">
                    <a:solidFill>
                      <a:schemeClr val="bg2"/>
                    </a:solidFill>
                    <a:latin typeface="Microsoft YaHei" panose="020B0503020204020204" pitchFamily="34" charset="-122"/>
                    <a:ea typeface="Microsoft YaHei" panose="020B0503020204020204" pitchFamily="34" charset="-122"/>
                  </a:defRPr>
                </a:lvl1pPr>
              </a:lstStyle>
              <a:p>
                <a:pPr>
                  <a:lnSpc>
                    <a:spcPct val="100000"/>
                  </a:lnSpc>
                </a:pPr>
                <a:r>
                  <a:rPr lang="zh-TW" altLang="en-US" dirty="0">
                    <a:solidFill>
                      <a:schemeClr val="tx1"/>
                    </a:solidFill>
                  </a:rPr>
                  <a:t>我</a:t>
                </a:r>
              </a:p>
            </p:txBody>
          </p:sp>
          <p:sp>
            <p:nvSpPr>
              <p:cNvPr id="7" name="文字方塊 6">
                <a:extLst>
                  <a:ext uri="{FF2B5EF4-FFF2-40B4-BE49-F238E27FC236}">
                    <a16:creationId xmlns:a16="http://schemas.microsoft.com/office/drawing/2014/main" id="{88D9777E-C545-938D-549B-7AF5644A9B3D}"/>
                  </a:ext>
                </a:extLst>
              </p:cNvPr>
              <p:cNvSpPr txBox="1"/>
              <p:nvPr/>
            </p:nvSpPr>
            <p:spPr>
              <a:xfrm>
                <a:off x="5133961" y="2310310"/>
                <a:ext cx="1338828" cy="461665"/>
              </a:xfrm>
              <a:prstGeom prst="rect">
                <a:avLst/>
              </a:prstGeom>
              <a:noFill/>
            </p:spPr>
            <p:txBody>
              <a:bodyPr wrap="none" rtlCol="0">
                <a:spAutoFit/>
              </a:bodyPr>
              <a:lstStyle>
                <a:defPPr marR="0" lvl="0" algn="l" rtl="0">
                  <a:lnSpc>
                    <a:spcPct val="100000"/>
                  </a:lnSpc>
                  <a:spcBef>
                    <a:spcPts val="0"/>
                  </a:spcBef>
                  <a:spcAft>
                    <a:spcPts val="0"/>
                  </a:spcAft>
                  <a:defRPr/>
                </a:defPPr>
                <a:lvl1pPr algn="ctr">
                  <a:lnSpc>
                    <a:spcPct val="150000"/>
                  </a:lnSpc>
                  <a:defRPr sz="2400" b="1" spc="600">
                    <a:solidFill>
                      <a:schemeClr val="bg2"/>
                    </a:solidFill>
                    <a:latin typeface="Microsoft YaHei" panose="020B0503020204020204" pitchFamily="34" charset="-122"/>
                    <a:ea typeface="Microsoft YaHei" panose="020B0503020204020204" pitchFamily="34" charset="-122"/>
                  </a:defRPr>
                </a:lvl1pPr>
              </a:lstStyle>
              <a:p>
                <a:pPr>
                  <a:lnSpc>
                    <a:spcPct val="100000"/>
                  </a:lnSpc>
                </a:pPr>
                <a:r>
                  <a:rPr lang="zh-TW" altLang="en-US" dirty="0">
                    <a:solidFill>
                      <a:schemeClr val="tx1"/>
                    </a:solidFill>
                  </a:rPr>
                  <a:t>我朋友</a:t>
                </a:r>
              </a:p>
            </p:txBody>
          </p:sp>
        </p:grpSp>
      </p:grpSp>
    </p:spTree>
    <p:extLst>
      <p:ext uri="{BB962C8B-B14F-4D97-AF65-F5344CB8AC3E}">
        <p14:creationId xmlns:p14="http://schemas.microsoft.com/office/powerpoint/2010/main" val="3510685491"/>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294F893-6536-E45F-DA15-BD4E9DC81C20}"/>
              </a:ext>
            </a:extLst>
          </p:cNvPr>
          <p:cNvSpPr>
            <a:spLocks noGrp="1"/>
          </p:cNvSpPr>
          <p:nvPr>
            <p:ph type="ctrTitle"/>
          </p:nvPr>
        </p:nvSpPr>
        <p:spPr/>
        <p:txBody>
          <a:bodyPr/>
          <a:lstStyle/>
          <a:p>
            <a:r>
              <a:rPr lang="zh-TW" altLang="en-US" b="1" spc="600" dirty="0">
                <a:solidFill>
                  <a:schemeClr val="bg1"/>
                </a:solidFill>
                <a:latin typeface="Microsoft YaHei" panose="020B0503020204020204" pitchFamily="34" charset="-122"/>
                <a:ea typeface="Microsoft YaHei" panose="020B0503020204020204" pitchFamily="34" charset="-122"/>
              </a:rPr>
              <a:t>理解</a:t>
            </a:r>
          </a:p>
        </p:txBody>
      </p:sp>
      <p:sp>
        <p:nvSpPr>
          <p:cNvPr id="3" name="文字方塊 2">
            <a:extLst>
              <a:ext uri="{FF2B5EF4-FFF2-40B4-BE49-F238E27FC236}">
                <a16:creationId xmlns:a16="http://schemas.microsoft.com/office/drawing/2014/main" id="{BDBE886C-5BC9-09A3-128C-10920FD39407}"/>
              </a:ext>
            </a:extLst>
          </p:cNvPr>
          <p:cNvSpPr txBox="1"/>
          <p:nvPr/>
        </p:nvSpPr>
        <p:spPr>
          <a:xfrm>
            <a:off x="190500" y="2394361"/>
            <a:ext cx="5339923" cy="1308884"/>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pPr algn="l"/>
            <a:r>
              <a:rPr lang="zh-CN" altLang="en-US" sz="2800" dirty="0">
                <a:solidFill>
                  <a:schemeClr val="bg2"/>
                </a:solidFill>
              </a:rPr>
              <a:t>有的时候我的朋</a:t>
            </a:r>
            <a:r>
              <a:rPr lang="zh-CN" altLang="en-US" sz="2800" spc="0" dirty="0">
                <a:solidFill>
                  <a:schemeClr val="bg2"/>
                </a:solidFill>
              </a:rPr>
              <a:t>友</a:t>
            </a:r>
            <a:endParaRPr lang="en-US" altLang="zh-CN" sz="2800" spc="0" dirty="0">
              <a:solidFill>
                <a:schemeClr val="bg2"/>
              </a:solidFill>
            </a:endParaRPr>
          </a:p>
          <a:p>
            <a:pPr algn="l"/>
            <a:r>
              <a:rPr lang="zh-CN" altLang="en-US" sz="2800" dirty="0">
                <a:solidFill>
                  <a:schemeClr val="bg2"/>
                </a:solidFill>
              </a:rPr>
              <a:t>会说一些我难以</a:t>
            </a:r>
            <a:r>
              <a:rPr lang="zh-CN" altLang="en-US" sz="2800" dirty="0">
                <a:solidFill>
                  <a:schemeClr val="accent1"/>
                </a:solidFill>
              </a:rPr>
              <a:t>理解</a:t>
            </a:r>
            <a:r>
              <a:rPr lang="zh-CN" altLang="en-US" sz="2800" dirty="0">
                <a:solidFill>
                  <a:schemeClr val="bg2"/>
                </a:solidFill>
              </a:rPr>
              <a:t>的话</a:t>
            </a:r>
            <a:r>
              <a:rPr lang="zh-TW" altLang="en-US" sz="2800" spc="0" dirty="0">
                <a:solidFill>
                  <a:schemeClr val="bg2"/>
                </a:solidFill>
              </a:rPr>
              <a:t>。</a:t>
            </a:r>
            <a:endParaRPr lang="zh-CN" altLang="en-US" sz="2800" spc="0" dirty="0">
              <a:solidFill>
                <a:schemeClr val="bg2"/>
              </a:solidFill>
            </a:endParaRPr>
          </a:p>
        </p:txBody>
      </p:sp>
      <p:grpSp>
        <p:nvGrpSpPr>
          <p:cNvPr id="13" name="群組 12">
            <a:extLst>
              <a:ext uri="{FF2B5EF4-FFF2-40B4-BE49-F238E27FC236}">
                <a16:creationId xmlns:a16="http://schemas.microsoft.com/office/drawing/2014/main" id="{49C3626E-C1D2-16CD-0E19-5529AD7E3BDA}"/>
              </a:ext>
            </a:extLst>
          </p:cNvPr>
          <p:cNvGrpSpPr/>
          <p:nvPr/>
        </p:nvGrpSpPr>
        <p:grpSpPr>
          <a:xfrm>
            <a:off x="5391735" y="1428803"/>
            <a:ext cx="3328770" cy="3240000"/>
            <a:chOff x="3643745" y="2313524"/>
            <a:chExt cx="3328770" cy="3240000"/>
          </a:xfrm>
          <a:effectLst>
            <a:outerShdw blurRad="50800" dist="38100" dir="2700000" algn="tl" rotWithShape="0">
              <a:prstClr val="black">
                <a:alpha val="40000"/>
              </a:prstClr>
            </a:outerShdw>
          </a:effectLst>
        </p:grpSpPr>
        <p:pic>
          <p:nvPicPr>
            <p:cNvPr id="4" name="Picture 2" descr="我看了什麼">
              <a:extLst>
                <a:ext uri="{FF2B5EF4-FFF2-40B4-BE49-F238E27FC236}">
                  <a16:creationId xmlns:a16="http://schemas.microsoft.com/office/drawing/2014/main" id="{D4A91EAB-A797-146E-5DAC-85E097BF0FB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43745" y="2313524"/>
              <a:ext cx="3328770" cy="3240000"/>
            </a:xfrm>
            <a:prstGeom prst="rect">
              <a:avLst/>
            </a:prstGeom>
            <a:noFill/>
            <a:extLst>
              <a:ext uri="{909E8E84-426E-40DD-AFC4-6F175D3DCCD1}">
                <a14:hiddenFill xmlns:a14="http://schemas.microsoft.com/office/drawing/2010/main">
                  <a:solidFill>
                    <a:srgbClr val="FFFFFF"/>
                  </a:solidFill>
                </a14:hiddenFill>
              </a:ext>
            </a:extLst>
          </p:spPr>
        </p:pic>
        <p:sp>
          <p:nvSpPr>
            <p:cNvPr id="11" name="文字方塊 10">
              <a:extLst>
                <a:ext uri="{FF2B5EF4-FFF2-40B4-BE49-F238E27FC236}">
                  <a16:creationId xmlns:a16="http://schemas.microsoft.com/office/drawing/2014/main" id="{4B1D4290-22BA-9010-DB35-7699E219CB1A}"/>
                </a:ext>
              </a:extLst>
            </p:cNvPr>
            <p:cNvSpPr txBox="1"/>
            <p:nvPr/>
          </p:nvSpPr>
          <p:spPr>
            <a:xfrm flipH="1">
              <a:off x="3643745" y="5053900"/>
              <a:ext cx="3328770" cy="400110"/>
            </a:xfrm>
            <a:prstGeom prst="rect">
              <a:avLst/>
            </a:prstGeom>
            <a:solidFill>
              <a:schemeClr val="bg1"/>
            </a:solidFill>
          </p:spPr>
          <p:txBody>
            <a:bodyPr wrap="square" rtlCol="0">
              <a:spAutoFit/>
            </a:bodyPr>
            <a:lstStyle>
              <a:defPPr marR="0" lvl="0" algn="l" rtl="0">
                <a:lnSpc>
                  <a:spcPct val="100000"/>
                </a:lnSpc>
                <a:spcBef>
                  <a:spcPts val="0"/>
                </a:spcBef>
                <a:spcAft>
                  <a:spcPts val="0"/>
                </a:spcAft>
                <a:defRPr/>
              </a:defPPr>
              <a:lvl1pPr algn="ctr">
                <a:defRPr sz="2800" b="1" spc="600">
                  <a:solidFill>
                    <a:schemeClr val="bg2"/>
                  </a:solidFill>
                  <a:latin typeface="Microsoft YaHei" panose="020B0503020204020204" pitchFamily="34" charset="-122"/>
                  <a:ea typeface="Microsoft YaHei" panose="020B0503020204020204" pitchFamily="34" charset="-122"/>
                </a:defRPr>
              </a:lvl1pPr>
            </a:lstStyle>
            <a:p>
              <a:r>
                <a:rPr lang="zh-TW" altLang="en-US" sz="2000" dirty="0"/>
                <a:t>摆出难以理解的表</a:t>
              </a:r>
              <a:r>
                <a:rPr lang="zh-TW" altLang="en-US" sz="2000" spc="0" dirty="0"/>
                <a:t>情</a:t>
              </a:r>
            </a:p>
          </p:txBody>
        </p:sp>
      </p:grpSp>
    </p:spTree>
    <p:extLst>
      <p:ext uri="{BB962C8B-B14F-4D97-AF65-F5344CB8AC3E}">
        <p14:creationId xmlns:p14="http://schemas.microsoft.com/office/powerpoint/2010/main" val="302904087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294F893-6536-E45F-DA15-BD4E9DC81C20}"/>
              </a:ext>
            </a:extLst>
          </p:cNvPr>
          <p:cNvSpPr>
            <a:spLocks noGrp="1"/>
          </p:cNvSpPr>
          <p:nvPr>
            <p:ph type="ctrTitle"/>
          </p:nvPr>
        </p:nvSpPr>
        <p:spPr/>
        <p:txBody>
          <a:bodyPr/>
          <a:lstStyle/>
          <a:p>
            <a:r>
              <a:rPr lang="zh-TW" altLang="en-US" b="1" spc="600" dirty="0">
                <a:solidFill>
                  <a:schemeClr val="bg1"/>
                </a:solidFill>
                <a:latin typeface="Microsoft YaHei" panose="020B0503020204020204" pitchFamily="34" charset="-122"/>
                <a:ea typeface="Microsoft YaHei" panose="020B0503020204020204" pitchFamily="34" charset="-122"/>
              </a:rPr>
              <a:t>平时</a:t>
            </a:r>
          </a:p>
        </p:txBody>
      </p:sp>
      <p:sp>
        <p:nvSpPr>
          <p:cNvPr id="3" name="文字方塊 2">
            <a:extLst>
              <a:ext uri="{FF2B5EF4-FFF2-40B4-BE49-F238E27FC236}">
                <a16:creationId xmlns:a16="http://schemas.microsoft.com/office/drawing/2014/main" id="{BDBE886C-5BC9-09A3-128C-10920FD39407}"/>
              </a:ext>
            </a:extLst>
          </p:cNvPr>
          <p:cNvSpPr txBox="1"/>
          <p:nvPr/>
        </p:nvSpPr>
        <p:spPr>
          <a:xfrm>
            <a:off x="824821" y="2624001"/>
            <a:ext cx="7494359" cy="584775"/>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pPr>
              <a:lnSpc>
                <a:spcPct val="100000"/>
              </a:lnSpc>
            </a:pPr>
            <a:r>
              <a:rPr lang="zh-CN" altLang="en-US" sz="3200" dirty="0">
                <a:solidFill>
                  <a:schemeClr val="bg2"/>
                </a:solidFill>
              </a:rPr>
              <a:t>你</a:t>
            </a:r>
            <a:r>
              <a:rPr lang="zh-CN" altLang="en-US" sz="3200" dirty="0">
                <a:solidFill>
                  <a:schemeClr val="accent1"/>
                </a:solidFill>
              </a:rPr>
              <a:t>平时</a:t>
            </a:r>
            <a:r>
              <a:rPr lang="zh-CN" altLang="en-US" sz="3200" dirty="0">
                <a:solidFill>
                  <a:schemeClr val="bg2"/>
                </a:solidFill>
              </a:rPr>
              <a:t>没事的时候会做些什么呢</a:t>
            </a:r>
            <a:r>
              <a:rPr lang="zh-CN" altLang="en-US" sz="3200" spc="0" dirty="0">
                <a:solidFill>
                  <a:schemeClr val="bg2"/>
                </a:solidFill>
              </a:rPr>
              <a:t>？</a:t>
            </a:r>
          </a:p>
        </p:txBody>
      </p:sp>
    </p:spTree>
    <p:extLst>
      <p:ext uri="{BB962C8B-B14F-4D97-AF65-F5344CB8AC3E}">
        <p14:creationId xmlns:p14="http://schemas.microsoft.com/office/powerpoint/2010/main" val="1593961370"/>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294F893-6536-E45F-DA15-BD4E9DC81C20}"/>
              </a:ext>
            </a:extLst>
          </p:cNvPr>
          <p:cNvSpPr>
            <a:spLocks noGrp="1"/>
          </p:cNvSpPr>
          <p:nvPr>
            <p:ph type="ctrTitle"/>
          </p:nvPr>
        </p:nvSpPr>
        <p:spPr/>
        <p:txBody>
          <a:bodyPr/>
          <a:lstStyle/>
          <a:p>
            <a:r>
              <a:rPr lang="zh-TW" altLang="en-US" b="1" spc="600" dirty="0">
                <a:solidFill>
                  <a:schemeClr val="bg1"/>
                </a:solidFill>
                <a:latin typeface="Microsoft YaHei" panose="020B0503020204020204" pitchFamily="34" charset="-122"/>
                <a:ea typeface="Microsoft YaHei" panose="020B0503020204020204" pitchFamily="34" charset="-122"/>
              </a:rPr>
              <a:t>理解</a:t>
            </a:r>
          </a:p>
        </p:txBody>
      </p:sp>
      <p:sp>
        <p:nvSpPr>
          <p:cNvPr id="3" name="文字方塊 2">
            <a:extLst>
              <a:ext uri="{FF2B5EF4-FFF2-40B4-BE49-F238E27FC236}">
                <a16:creationId xmlns:a16="http://schemas.microsoft.com/office/drawing/2014/main" id="{BDBE886C-5BC9-09A3-128C-10920FD39407}"/>
              </a:ext>
            </a:extLst>
          </p:cNvPr>
          <p:cNvSpPr txBox="1"/>
          <p:nvPr/>
        </p:nvSpPr>
        <p:spPr>
          <a:xfrm>
            <a:off x="0" y="1445335"/>
            <a:ext cx="9443612" cy="584775"/>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pPr>
              <a:lnSpc>
                <a:spcPct val="100000"/>
              </a:lnSpc>
            </a:pPr>
            <a:r>
              <a:rPr lang="zh-CN" altLang="en-US" sz="3200" dirty="0">
                <a:solidFill>
                  <a:schemeClr val="bg2"/>
                </a:solidFill>
              </a:rPr>
              <a:t>我觉得有一个能够</a:t>
            </a:r>
            <a:r>
              <a:rPr lang="zh-CN" altLang="en-US" sz="3200" dirty="0">
                <a:solidFill>
                  <a:schemeClr val="accent1"/>
                </a:solidFill>
              </a:rPr>
              <a:t>理解</a:t>
            </a:r>
            <a:r>
              <a:rPr lang="zh-CN" altLang="en-US" sz="3200" dirty="0">
                <a:solidFill>
                  <a:schemeClr val="bg2"/>
                </a:solidFill>
              </a:rPr>
              <a:t>自己的朋友很幸福</a:t>
            </a:r>
            <a:r>
              <a:rPr lang="zh-TW" altLang="en-US" sz="3200" spc="0" dirty="0">
                <a:solidFill>
                  <a:schemeClr val="bg2"/>
                </a:solidFill>
              </a:rPr>
              <a:t>。</a:t>
            </a:r>
            <a:endParaRPr lang="zh-CN" altLang="en-US" sz="3200" spc="0" dirty="0">
              <a:solidFill>
                <a:schemeClr val="bg2"/>
              </a:solidFill>
            </a:endParaRPr>
          </a:p>
        </p:txBody>
      </p:sp>
      <p:pic>
        <p:nvPicPr>
          <p:cNvPr id="5" name="Picture 2" descr="Together concept illustration">
            <a:extLst>
              <a:ext uri="{FF2B5EF4-FFF2-40B4-BE49-F238E27FC236}">
                <a16:creationId xmlns:a16="http://schemas.microsoft.com/office/drawing/2014/main" id="{6D1ECF3F-23CD-4BE3-8AEA-BCE3885FD4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000" y="2441345"/>
            <a:ext cx="2160000" cy="216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9612694"/>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294F893-6536-E45F-DA15-BD4E9DC81C20}"/>
              </a:ext>
            </a:extLst>
          </p:cNvPr>
          <p:cNvSpPr>
            <a:spLocks noGrp="1"/>
          </p:cNvSpPr>
          <p:nvPr>
            <p:ph type="ctrTitle"/>
          </p:nvPr>
        </p:nvSpPr>
        <p:spPr/>
        <p:txBody>
          <a:bodyPr/>
          <a:lstStyle/>
          <a:p>
            <a:r>
              <a:rPr lang="zh-TW" altLang="en-US" b="1" spc="600" dirty="0">
                <a:solidFill>
                  <a:schemeClr val="bg1"/>
                </a:solidFill>
                <a:latin typeface="Microsoft YaHei" panose="020B0503020204020204" pitchFamily="34" charset="-122"/>
                <a:ea typeface="Microsoft YaHei" panose="020B0503020204020204" pitchFamily="34" charset="-122"/>
              </a:rPr>
              <a:t>理解</a:t>
            </a:r>
          </a:p>
        </p:txBody>
      </p:sp>
      <p:sp>
        <p:nvSpPr>
          <p:cNvPr id="3" name="文字方塊 2">
            <a:extLst>
              <a:ext uri="{FF2B5EF4-FFF2-40B4-BE49-F238E27FC236}">
                <a16:creationId xmlns:a16="http://schemas.microsoft.com/office/drawing/2014/main" id="{BDBE886C-5BC9-09A3-128C-10920FD39407}"/>
              </a:ext>
            </a:extLst>
          </p:cNvPr>
          <p:cNvSpPr txBox="1"/>
          <p:nvPr/>
        </p:nvSpPr>
        <p:spPr>
          <a:xfrm>
            <a:off x="1555789" y="2571750"/>
            <a:ext cx="6032422" cy="584775"/>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pPr>
              <a:lnSpc>
                <a:spcPct val="100000"/>
              </a:lnSpc>
            </a:pPr>
            <a:r>
              <a:rPr lang="zh-CN" altLang="en-US" sz="3200" dirty="0">
                <a:solidFill>
                  <a:schemeClr val="bg2"/>
                </a:solidFill>
              </a:rPr>
              <a:t>我不</a:t>
            </a:r>
            <a:r>
              <a:rPr lang="zh-CN" altLang="en-US" sz="3200" dirty="0">
                <a:solidFill>
                  <a:schemeClr val="accent1"/>
                </a:solidFill>
              </a:rPr>
              <a:t>理解</a:t>
            </a:r>
            <a:r>
              <a:rPr lang="zh-CN" altLang="en-US" sz="3200" dirty="0">
                <a:solidFill>
                  <a:schemeClr val="bg2"/>
                </a:solidFill>
              </a:rPr>
              <a:t>他要传达的意思</a:t>
            </a:r>
            <a:r>
              <a:rPr lang="zh-TW" altLang="en-US" sz="3200" spc="0" dirty="0">
                <a:solidFill>
                  <a:schemeClr val="bg2"/>
                </a:solidFill>
              </a:rPr>
              <a:t>。</a:t>
            </a:r>
            <a:endParaRPr lang="zh-CN" altLang="en-US" sz="3200" spc="0" dirty="0">
              <a:solidFill>
                <a:schemeClr val="bg2"/>
              </a:solidFill>
            </a:endParaRPr>
          </a:p>
        </p:txBody>
      </p:sp>
    </p:spTree>
    <p:extLst>
      <p:ext uri="{BB962C8B-B14F-4D97-AF65-F5344CB8AC3E}">
        <p14:creationId xmlns:p14="http://schemas.microsoft.com/office/powerpoint/2010/main" val="2974320007"/>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294F893-6536-E45F-DA15-BD4E9DC81C20}"/>
              </a:ext>
            </a:extLst>
          </p:cNvPr>
          <p:cNvSpPr>
            <a:spLocks noGrp="1"/>
          </p:cNvSpPr>
          <p:nvPr>
            <p:ph type="ctrTitle"/>
          </p:nvPr>
        </p:nvSpPr>
        <p:spPr/>
        <p:txBody>
          <a:bodyPr/>
          <a:lstStyle/>
          <a:p>
            <a:r>
              <a:rPr lang="zh-TW" altLang="en-US" b="1" spc="600" dirty="0">
                <a:solidFill>
                  <a:schemeClr val="bg1"/>
                </a:solidFill>
                <a:latin typeface="Microsoft YaHei" panose="020B0503020204020204" pitchFamily="34" charset="-122"/>
                <a:ea typeface="Microsoft YaHei" panose="020B0503020204020204" pitchFamily="34" charset="-122"/>
              </a:rPr>
              <a:t>理解</a:t>
            </a:r>
          </a:p>
        </p:txBody>
      </p:sp>
      <p:sp>
        <p:nvSpPr>
          <p:cNvPr id="3" name="文字方塊 2">
            <a:extLst>
              <a:ext uri="{FF2B5EF4-FFF2-40B4-BE49-F238E27FC236}">
                <a16:creationId xmlns:a16="http://schemas.microsoft.com/office/drawing/2014/main" id="{BDBE886C-5BC9-09A3-128C-10920FD39407}"/>
              </a:ext>
            </a:extLst>
          </p:cNvPr>
          <p:cNvSpPr txBox="1"/>
          <p:nvPr/>
        </p:nvSpPr>
        <p:spPr>
          <a:xfrm>
            <a:off x="1068477" y="2571750"/>
            <a:ext cx="7007046" cy="584775"/>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pPr>
              <a:lnSpc>
                <a:spcPct val="100000"/>
              </a:lnSpc>
            </a:pPr>
            <a:r>
              <a:rPr lang="zh-CN" altLang="en-US" sz="3200" dirty="0"/>
              <a:t>交</a:t>
            </a:r>
            <a:r>
              <a:rPr lang="zh-CN" altLang="en-US" sz="3200" dirty="0">
                <a:solidFill>
                  <a:schemeClr val="bg2"/>
                </a:solidFill>
              </a:rPr>
              <a:t>一个能</a:t>
            </a:r>
            <a:r>
              <a:rPr lang="zh-CN" altLang="en-US" sz="3200" dirty="0">
                <a:solidFill>
                  <a:schemeClr val="accent1"/>
                </a:solidFill>
              </a:rPr>
              <a:t>理解</a:t>
            </a:r>
            <a:r>
              <a:rPr lang="zh-CN" altLang="en-US" sz="3200" dirty="0">
                <a:solidFill>
                  <a:schemeClr val="bg2"/>
                </a:solidFill>
              </a:rPr>
              <a:t>你的朋友很重要</a:t>
            </a:r>
            <a:r>
              <a:rPr lang="zh-TW" altLang="en-US" sz="3200" spc="0" dirty="0">
                <a:solidFill>
                  <a:schemeClr val="bg2"/>
                </a:solidFill>
              </a:rPr>
              <a:t>。</a:t>
            </a:r>
            <a:endParaRPr lang="zh-CN" altLang="en-US" sz="3200" spc="0" dirty="0">
              <a:solidFill>
                <a:schemeClr val="bg2"/>
              </a:solidFill>
            </a:endParaRPr>
          </a:p>
        </p:txBody>
      </p:sp>
    </p:spTree>
    <p:extLst>
      <p:ext uri="{BB962C8B-B14F-4D97-AF65-F5344CB8AC3E}">
        <p14:creationId xmlns:p14="http://schemas.microsoft.com/office/powerpoint/2010/main" val="298472502"/>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294F893-6536-E45F-DA15-BD4E9DC81C20}"/>
              </a:ext>
            </a:extLst>
          </p:cNvPr>
          <p:cNvSpPr>
            <a:spLocks noGrp="1"/>
          </p:cNvSpPr>
          <p:nvPr>
            <p:ph type="ctrTitle"/>
          </p:nvPr>
        </p:nvSpPr>
        <p:spPr/>
        <p:txBody>
          <a:bodyPr/>
          <a:lstStyle/>
          <a:p>
            <a:r>
              <a:rPr lang="zh-TW" altLang="en-US" b="1" spc="600" dirty="0">
                <a:solidFill>
                  <a:schemeClr val="bg1"/>
                </a:solidFill>
                <a:latin typeface="Microsoft YaHei" panose="020B0503020204020204" pitchFamily="34" charset="-122"/>
                <a:ea typeface="Microsoft YaHei" panose="020B0503020204020204" pitchFamily="34" charset="-122"/>
              </a:rPr>
              <a:t>理解</a:t>
            </a:r>
          </a:p>
        </p:txBody>
      </p:sp>
      <p:sp>
        <p:nvSpPr>
          <p:cNvPr id="3" name="文字方塊 2">
            <a:extLst>
              <a:ext uri="{FF2B5EF4-FFF2-40B4-BE49-F238E27FC236}">
                <a16:creationId xmlns:a16="http://schemas.microsoft.com/office/drawing/2014/main" id="{BDBE886C-5BC9-09A3-128C-10920FD39407}"/>
              </a:ext>
            </a:extLst>
          </p:cNvPr>
          <p:cNvSpPr txBox="1"/>
          <p:nvPr/>
        </p:nvSpPr>
        <p:spPr>
          <a:xfrm>
            <a:off x="1312133" y="2571750"/>
            <a:ext cx="6519734" cy="584775"/>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pPr>
              <a:lnSpc>
                <a:spcPct val="100000"/>
              </a:lnSpc>
            </a:pPr>
            <a:r>
              <a:rPr lang="zh-CN" altLang="en-US" sz="3200" dirty="0">
                <a:solidFill>
                  <a:schemeClr val="bg2"/>
                </a:solidFill>
              </a:rPr>
              <a:t>你</a:t>
            </a:r>
            <a:r>
              <a:rPr lang="zh-CN" altLang="en-US" sz="3200" dirty="0">
                <a:solidFill>
                  <a:schemeClr val="accent1"/>
                </a:solidFill>
              </a:rPr>
              <a:t>理解</a:t>
            </a:r>
            <a:r>
              <a:rPr lang="zh-CN" altLang="en-US" sz="3200" dirty="0">
                <a:solidFill>
                  <a:schemeClr val="bg2"/>
                </a:solidFill>
              </a:rPr>
              <a:t>每天都要喝酒的人吗</a:t>
            </a:r>
            <a:r>
              <a:rPr lang="zh-CN" altLang="en-US" sz="3200" spc="0" dirty="0">
                <a:solidFill>
                  <a:schemeClr val="bg2"/>
                </a:solidFill>
              </a:rPr>
              <a:t>？</a:t>
            </a:r>
          </a:p>
        </p:txBody>
      </p:sp>
    </p:spTree>
    <p:extLst>
      <p:ext uri="{BB962C8B-B14F-4D97-AF65-F5344CB8AC3E}">
        <p14:creationId xmlns:p14="http://schemas.microsoft.com/office/powerpoint/2010/main" val="455964100"/>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294F893-6536-E45F-DA15-BD4E9DC81C20}"/>
              </a:ext>
            </a:extLst>
          </p:cNvPr>
          <p:cNvSpPr>
            <a:spLocks noGrp="1"/>
          </p:cNvSpPr>
          <p:nvPr>
            <p:ph type="ctrTitle"/>
          </p:nvPr>
        </p:nvSpPr>
        <p:spPr/>
        <p:txBody>
          <a:bodyPr/>
          <a:lstStyle/>
          <a:p>
            <a:r>
              <a:rPr lang="zh-TW" altLang="en-US" b="1" spc="600" dirty="0">
                <a:solidFill>
                  <a:schemeClr val="bg1"/>
                </a:solidFill>
                <a:latin typeface="Microsoft YaHei" panose="020B0503020204020204" pitchFamily="34" charset="-122"/>
                <a:ea typeface="Microsoft YaHei" panose="020B0503020204020204" pitchFamily="34" charset="-122"/>
              </a:rPr>
              <a:t>理解</a:t>
            </a:r>
          </a:p>
        </p:txBody>
      </p:sp>
      <p:sp>
        <p:nvSpPr>
          <p:cNvPr id="3" name="文字方塊 2">
            <a:extLst>
              <a:ext uri="{FF2B5EF4-FFF2-40B4-BE49-F238E27FC236}">
                <a16:creationId xmlns:a16="http://schemas.microsoft.com/office/drawing/2014/main" id="{BDBE886C-5BC9-09A3-128C-10920FD39407}"/>
              </a:ext>
            </a:extLst>
          </p:cNvPr>
          <p:cNvSpPr txBox="1"/>
          <p:nvPr/>
        </p:nvSpPr>
        <p:spPr>
          <a:xfrm>
            <a:off x="1799446" y="2571750"/>
            <a:ext cx="5545108" cy="584775"/>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pPr>
              <a:lnSpc>
                <a:spcPct val="100000"/>
              </a:lnSpc>
            </a:pPr>
            <a:r>
              <a:rPr lang="zh-CN" altLang="en-US" sz="3200" dirty="0">
                <a:solidFill>
                  <a:schemeClr val="bg2"/>
                </a:solidFill>
              </a:rPr>
              <a:t>你</a:t>
            </a:r>
            <a:r>
              <a:rPr lang="zh-CN" altLang="en-US" sz="3200" dirty="0">
                <a:solidFill>
                  <a:schemeClr val="accent1"/>
                </a:solidFill>
              </a:rPr>
              <a:t>理解</a:t>
            </a:r>
            <a:r>
              <a:rPr lang="zh-CN" altLang="en-US" sz="3200" dirty="0">
                <a:solidFill>
                  <a:schemeClr val="bg2"/>
                </a:solidFill>
              </a:rPr>
              <a:t>钱难赚的辛苦吗</a:t>
            </a:r>
            <a:r>
              <a:rPr lang="zh-CN" altLang="en-US" sz="3200" spc="0" dirty="0">
                <a:solidFill>
                  <a:schemeClr val="bg2"/>
                </a:solidFill>
              </a:rPr>
              <a:t>？</a:t>
            </a:r>
          </a:p>
        </p:txBody>
      </p:sp>
    </p:spTree>
    <p:extLst>
      <p:ext uri="{BB962C8B-B14F-4D97-AF65-F5344CB8AC3E}">
        <p14:creationId xmlns:p14="http://schemas.microsoft.com/office/powerpoint/2010/main" val="639831540"/>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294F893-6536-E45F-DA15-BD4E9DC81C20}"/>
              </a:ext>
            </a:extLst>
          </p:cNvPr>
          <p:cNvSpPr>
            <a:spLocks noGrp="1"/>
          </p:cNvSpPr>
          <p:nvPr>
            <p:ph type="ctrTitle"/>
          </p:nvPr>
        </p:nvSpPr>
        <p:spPr/>
        <p:txBody>
          <a:bodyPr/>
          <a:lstStyle/>
          <a:p>
            <a:r>
              <a:rPr lang="zh-TW" altLang="en-US" b="1" spc="600" dirty="0">
                <a:solidFill>
                  <a:schemeClr val="bg1"/>
                </a:solidFill>
                <a:latin typeface="Microsoft YaHei" panose="020B0503020204020204" pitchFamily="34" charset="-122"/>
                <a:ea typeface="Microsoft YaHei" panose="020B0503020204020204" pitchFamily="34" charset="-122"/>
              </a:rPr>
              <a:t>理解</a:t>
            </a:r>
          </a:p>
        </p:txBody>
      </p:sp>
      <p:grpSp>
        <p:nvGrpSpPr>
          <p:cNvPr id="5" name="群組 4">
            <a:extLst>
              <a:ext uri="{FF2B5EF4-FFF2-40B4-BE49-F238E27FC236}">
                <a16:creationId xmlns:a16="http://schemas.microsoft.com/office/drawing/2014/main" id="{8538AA16-2376-431A-EB9F-C6261B8F36F1}"/>
              </a:ext>
            </a:extLst>
          </p:cNvPr>
          <p:cNvGrpSpPr/>
          <p:nvPr/>
        </p:nvGrpSpPr>
        <p:grpSpPr>
          <a:xfrm>
            <a:off x="337508" y="2129790"/>
            <a:ext cx="8468985" cy="1569660"/>
            <a:chOff x="337508" y="2137410"/>
            <a:chExt cx="8468985" cy="1569660"/>
          </a:xfrm>
        </p:grpSpPr>
        <p:sp>
          <p:nvSpPr>
            <p:cNvPr id="3" name="文字方塊 2">
              <a:extLst>
                <a:ext uri="{FF2B5EF4-FFF2-40B4-BE49-F238E27FC236}">
                  <a16:creationId xmlns:a16="http://schemas.microsoft.com/office/drawing/2014/main" id="{BDBE886C-5BC9-09A3-128C-10920FD39407}"/>
                </a:ext>
              </a:extLst>
            </p:cNvPr>
            <p:cNvSpPr txBox="1"/>
            <p:nvPr/>
          </p:nvSpPr>
          <p:spPr>
            <a:xfrm>
              <a:off x="337508" y="2137410"/>
              <a:ext cx="8468985" cy="1569660"/>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pPr>
                <a:lnSpc>
                  <a:spcPct val="100000"/>
                </a:lnSpc>
              </a:pPr>
              <a:r>
                <a:rPr lang="zh-CN" altLang="en-US" sz="3200" dirty="0">
                  <a:solidFill>
                    <a:schemeClr val="bg2"/>
                  </a:solidFill>
                </a:rPr>
                <a:t>你</a:t>
              </a:r>
              <a:r>
                <a:rPr lang="zh-CN" altLang="en-US" sz="3200" dirty="0">
                  <a:solidFill>
                    <a:schemeClr val="accent1"/>
                  </a:solidFill>
                </a:rPr>
                <a:t>理解</a:t>
              </a:r>
              <a:r>
                <a:rPr lang="zh-CN" altLang="en-US" sz="3200" dirty="0">
                  <a:solidFill>
                    <a:schemeClr val="bg2"/>
                  </a:solidFill>
                </a:rPr>
                <a:t>彩虹族群吗</a:t>
              </a:r>
              <a:r>
                <a:rPr lang="zh-CN" altLang="en-US" sz="3200" spc="0" dirty="0">
                  <a:solidFill>
                    <a:schemeClr val="bg2"/>
                  </a:solidFill>
                </a:rPr>
                <a:t>？</a:t>
              </a:r>
              <a:endParaRPr lang="en-US" altLang="zh-CN" sz="3200" spc="0" dirty="0">
                <a:solidFill>
                  <a:schemeClr val="bg2"/>
                </a:solidFill>
              </a:endParaRPr>
            </a:p>
            <a:p>
              <a:pPr>
                <a:lnSpc>
                  <a:spcPct val="100000"/>
                </a:lnSpc>
              </a:pPr>
              <a:endParaRPr lang="en-US" altLang="zh-CN" sz="3200" dirty="0">
                <a:solidFill>
                  <a:schemeClr val="bg2"/>
                </a:solidFill>
              </a:endParaRPr>
            </a:p>
            <a:p>
              <a:pPr>
                <a:lnSpc>
                  <a:spcPct val="100000"/>
                </a:lnSpc>
              </a:pPr>
              <a:r>
                <a:rPr lang="zh-CN" altLang="en-US" sz="3200" dirty="0">
                  <a:solidFill>
                    <a:schemeClr val="bg2"/>
                  </a:solidFill>
                </a:rPr>
                <a:t>你能接受他们是你的朋友或是家人吗</a:t>
              </a:r>
              <a:r>
                <a:rPr lang="zh-CN" altLang="en-US" sz="3200" spc="0" dirty="0">
                  <a:solidFill>
                    <a:schemeClr val="bg2"/>
                  </a:solidFill>
                </a:rPr>
                <a:t>？</a:t>
              </a:r>
            </a:p>
          </p:txBody>
        </p:sp>
        <p:sp>
          <p:nvSpPr>
            <p:cNvPr id="4" name="文字方塊 3">
              <a:extLst>
                <a:ext uri="{FF2B5EF4-FFF2-40B4-BE49-F238E27FC236}">
                  <a16:creationId xmlns:a16="http://schemas.microsoft.com/office/drawing/2014/main" id="{09558045-A5C1-80D7-E921-93F1D1D20398}"/>
                </a:ext>
              </a:extLst>
            </p:cNvPr>
            <p:cNvSpPr txBox="1"/>
            <p:nvPr/>
          </p:nvSpPr>
          <p:spPr>
            <a:xfrm>
              <a:off x="3836675" y="2698810"/>
              <a:ext cx="2034531" cy="338554"/>
            </a:xfrm>
            <a:prstGeom prst="rect">
              <a:avLst/>
            </a:prstGeom>
            <a:noFill/>
          </p:spPr>
          <p:txBody>
            <a:bodyPr wrap="none" rtlCol="0">
              <a:spAutoFit/>
            </a:bodyPr>
            <a:lstStyle/>
            <a:p>
              <a:pPr algn="ctr"/>
              <a:r>
                <a:rPr lang="en-US" altLang="zh-TW" sz="1600" b="1" spc="600" dirty="0">
                  <a:solidFill>
                    <a:schemeClr val="accent5"/>
                  </a:solidFill>
                  <a:latin typeface="Microsoft YaHei" panose="020B0503020204020204" pitchFamily="34" charset="-122"/>
                  <a:ea typeface="Microsoft YaHei" panose="020B0503020204020204" pitchFamily="34" charset="-122"/>
                  <a:sym typeface="EB Garamond"/>
                </a:rPr>
                <a:t>( L G B T </a:t>
              </a:r>
              <a:r>
                <a:rPr lang="en-US" altLang="zh-TW" sz="1600" b="1" dirty="0">
                  <a:solidFill>
                    <a:schemeClr val="accent5"/>
                  </a:solidFill>
                  <a:latin typeface="Microsoft YaHei" panose="020B0503020204020204" pitchFamily="34" charset="-122"/>
                  <a:ea typeface="Microsoft YaHei" panose="020B0503020204020204" pitchFamily="34" charset="-122"/>
                  <a:sym typeface="EB Garamond"/>
                </a:rPr>
                <a:t>)</a:t>
              </a:r>
            </a:p>
          </p:txBody>
        </p:sp>
      </p:grpSp>
    </p:spTree>
    <p:extLst>
      <p:ext uri="{BB962C8B-B14F-4D97-AF65-F5344CB8AC3E}">
        <p14:creationId xmlns:p14="http://schemas.microsoft.com/office/powerpoint/2010/main" val="4193459028"/>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a:extLst>
              <a:ext uri="{FF2B5EF4-FFF2-40B4-BE49-F238E27FC236}">
                <a16:creationId xmlns:a16="http://schemas.microsoft.com/office/drawing/2014/main" id="{E84B83C3-8D0B-96B6-6C38-E69A2240759A}"/>
              </a:ext>
            </a:extLst>
          </p:cNvPr>
          <p:cNvSpPr txBox="1"/>
          <p:nvPr/>
        </p:nvSpPr>
        <p:spPr>
          <a:xfrm>
            <a:off x="3671754" y="2063919"/>
            <a:ext cx="1800493" cy="1015663"/>
          </a:xfrm>
          <a:prstGeom prst="rect">
            <a:avLst/>
          </a:prstGeom>
          <a:noFill/>
        </p:spPr>
        <p:txBody>
          <a:bodyPr wrap="none" rtlCol="0">
            <a:spAutoFit/>
          </a:bodyPr>
          <a:lstStyle/>
          <a:p>
            <a:pPr algn="ctr"/>
            <a:r>
              <a:rPr lang="zh-TW" altLang="en-US" sz="6000" b="1" spc="600" dirty="0">
                <a:solidFill>
                  <a:schemeClr val="dk2"/>
                </a:solidFill>
                <a:latin typeface="Microsoft YaHei"/>
                <a:ea typeface="Microsoft YaHei"/>
                <a:cs typeface="Microsoft YaHei"/>
                <a:sym typeface="Microsoft YaHei"/>
              </a:rPr>
              <a:t>镜</a:t>
            </a:r>
            <a:r>
              <a:rPr lang="zh-TW" altLang="en-US" sz="6000" b="1" dirty="0">
                <a:solidFill>
                  <a:schemeClr val="dk2"/>
                </a:solidFill>
                <a:latin typeface="Microsoft YaHei"/>
                <a:ea typeface="Microsoft YaHei"/>
                <a:cs typeface="Microsoft YaHei"/>
                <a:sym typeface="Microsoft YaHei"/>
              </a:rPr>
              <a:t>子</a:t>
            </a:r>
          </a:p>
        </p:txBody>
      </p:sp>
    </p:spTree>
    <p:extLst>
      <p:ext uri="{BB962C8B-B14F-4D97-AF65-F5344CB8AC3E}">
        <p14:creationId xmlns:p14="http://schemas.microsoft.com/office/powerpoint/2010/main" val="1699912833"/>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1FACC09-38A3-94E7-47BA-6275B385A1A3}"/>
              </a:ext>
            </a:extLst>
          </p:cNvPr>
          <p:cNvSpPr>
            <a:spLocks noGrp="1"/>
          </p:cNvSpPr>
          <p:nvPr>
            <p:ph type="ctrTitle"/>
          </p:nvPr>
        </p:nvSpPr>
        <p:spPr>
          <a:noFill/>
          <a:ln>
            <a:noFill/>
          </a:ln>
        </p:spPr>
        <p:txBody>
          <a:bodyPr spcFirstLastPara="1" wrap="square" lIns="91425" tIns="91425" rIns="91425" bIns="91425" anchor="b" anchorCtr="0">
            <a:noAutofit/>
          </a:bodyPr>
          <a:lstStyle/>
          <a:p>
            <a:r>
              <a:rPr lang="zh-CN" altLang="en-US" b="1" spc="600" dirty="0">
                <a:solidFill>
                  <a:schemeClr val="bg1"/>
                </a:solidFill>
                <a:latin typeface="Microsoft YaHei" panose="020B0503020204020204" pitchFamily="34" charset="-122"/>
                <a:ea typeface="Microsoft YaHei" panose="020B0503020204020204" pitchFamily="34" charset="-122"/>
              </a:rPr>
              <a:t>镜子</a:t>
            </a:r>
          </a:p>
        </p:txBody>
      </p:sp>
      <p:sp>
        <p:nvSpPr>
          <p:cNvPr id="3" name="文字方塊 2">
            <a:extLst>
              <a:ext uri="{FF2B5EF4-FFF2-40B4-BE49-F238E27FC236}">
                <a16:creationId xmlns:a16="http://schemas.microsoft.com/office/drawing/2014/main" id="{B03E50F3-242D-4D39-8713-3111ABC93872}"/>
              </a:ext>
            </a:extLst>
          </p:cNvPr>
          <p:cNvSpPr txBox="1"/>
          <p:nvPr/>
        </p:nvSpPr>
        <p:spPr>
          <a:xfrm>
            <a:off x="0" y="1337182"/>
            <a:ext cx="9443612" cy="584775"/>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pPr>
              <a:lnSpc>
                <a:spcPct val="100000"/>
              </a:lnSpc>
            </a:pPr>
            <a:r>
              <a:rPr lang="zh-CN" altLang="en-US" sz="3200" dirty="0">
                <a:solidFill>
                  <a:schemeClr val="bg2"/>
                </a:solidFill>
              </a:rPr>
              <a:t>他很喜欢照</a:t>
            </a:r>
            <a:r>
              <a:rPr lang="zh-CN" altLang="en-US" sz="3200" dirty="0">
                <a:solidFill>
                  <a:schemeClr val="accent1"/>
                </a:solidFill>
              </a:rPr>
              <a:t>镜子</a:t>
            </a:r>
            <a:r>
              <a:rPr lang="zh-CN" altLang="en-US" sz="3200" dirty="0">
                <a:solidFill>
                  <a:schemeClr val="bg2"/>
                </a:solidFill>
              </a:rPr>
              <a:t>，买了很多</a:t>
            </a:r>
            <a:r>
              <a:rPr lang="zh-CN" altLang="en-US" sz="3200" dirty="0">
                <a:solidFill>
                  <a:schemeClr val="accent1"/>
                </a:solidFill>
              </a:rPr>
              <a:t>镜子</a:t>
            </a:r>
            <a:r>
              <a:rPr lang="zh-CN" altLang="en-US" sz="3200" dirty="0">
                <a:solidFill>
                  <a:schemeClr val="bg2"/>
                </a:solidFill>
              </a:rPr>
              <a:t>放在家里</a:t>
            </a:r>
            <a:r>
              <a:rPr lang="zh-TW" altLang="en-US" sz="3200" spc="0" dirty="0">
                <a:solidFill>
                  <a:schemeClr val="bg2"/>
                </a:solidFill>
              </a:rPr>
              <a:t>。</a:t>
            </a:r>
            <a:endParaRPr lang="zh-CN" altLang="en-US" sz="3200" spc="0" dirty="0">
              <a:solidFill>
                <a:schemeClr val="bg2"/>
              </a:solidFill>
            </a:endParaRPr>
          </a:p>
        </p:txBody>
      </p:sp>
      <p:pic>
        <p:nvPicPr>
          <p:cNvPr id="4" name="Picture 2" descr="High self-esteem man looking into the mirror">
            <a:extLst>
              <a:ext uri="{FF2B5EF4-FFF2-40B4-BE49-F238E27FC236}">
                <a16:creationId xmlns:a16="http://schemas.microsoft.com/office/drawing/2014/main" id="{EC4895CE-91E1-DEF1-893F-3BD48CF54C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12000" y="2315040"/>
            <a:ext cx="2520000" cy="252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625985"/>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20張超好笑【哭哭貓照鏡子】梗圖！快來看看網友們的搞笑創作！">
            <a:extLst>
              <a:ext uri="{FF2B5EF4-FFF2-40B4-BE49-F238E27FC236}">
                <a16:creationId xmlns:a16="http://schemas.microsoft.com/office/drawing/2014/main" id="{0DF6F9E5-F223-332C-F90B-2064A5E055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24038" y="2315040"/>
            <a:ext cx="2495924" cy="252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標題 1">
            <a:extLst>
              <a:ext uri="{FF2B5EF4-FFF2-40B4-BE49-F238E27FC236}">
                <a16:creationId xmlns:a16="http://schemas.microsoft.com/office/drawing/2014/main" id="{A1FACC09-38A3-94E7-47BA-6275B385A1A3}"/>
              </a:ext>
            </a:extLst>
          </p:cNvPr>
          <p:cNvSpPr>
            <a:spLocks noGrp="1"/>
          </p:cNvSpPr>
          <p:nvPr>
            <p:ph type="ctrTitle"/>
          </p:nvPr>
        </p:nvSpPr>
        <p:spPr>
          <a:noFill/>
          <a:ln>
            <a:noFill/>
          </a:ln>
        </p:spPr>
        <p:txBody>
          <a:bodyPr spcFirstLastPara="1" wrap="square" lIns="91425" tIns="91425" rIns="91425" bIns="91425" anchor="b" anchorCtr="0">
            <a:noAutofit/>
          </a:bodyPr>
          <a:lstStyle/>
          <a:p>
            <a:r>
              <a:rPr lang="zh-CN" altLang="en-US" b="1" spc="600" dirty="0">
                <a:solidFill>
                  <a:schemeClr val="bg1"/>
                </a:solidFill>
                <a:latin typeface="Microsoft YaHei" panose="020B0503020204020204" pitchFamily="34" charset="-122"/>
                <a:ea typeface="Microsoft YaHei" panose="020B0503020204020204" pitchFamily="34" charset="-122"/>
              </a:rPr>
              <a:t>镜子</a:t>
            </a:r>
          </a:p>
        </p:txBody>
      </p:sp>
      <p:sp>
        <p:nvSpPr>
          <p:cNvPr id="3" name="文字方塊 2">
            <a:extLst>
              <a:ext uri="{FF2B5EF4-FFF2-40B4-BE49-F238E27FC236}">
                <a16:creationId xmlns:a16="http://schemas.microsoft.com/office/drawing/2014/main" id="{B03E50F3-242D-4D39-8713-3111ABC93872}"/>
              </a:ext>
            </a:extLst>
          </p:cNvPr>
          <p:cNvSpPr txBox="1"/>
          <p:nvPr/>
        </p:nvSpPr>
        <p:spPr>
          <a:xfrm>
            <a:off x="974626" y="1337182"/>
            <a:ext cx="7494360" cy="584775"/>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pPr>
              <a:lnSpc>
                <a:spcPct val="100000"/>
              </a:lnSpc>
            </a:pPr>
            <a:r>
              <a:rPr lang="zh-CN" altLang="en-US" sz="3200" dirty="0">
                <a:solidFill>
                  <a:schemeClr val="bg2"/>
                </a:solidFill>
              </a:rPr>
              <a:t>这只猫在</a:t>
            </a:r>
            <a:r>
              <a:rPr lang="zh-CN" altLang="en-US" sz="3200" dirty="0">
                <a:solidFill>
                  <a:schemeClr val="accent1"/>
                </a:solidFill>
              </a:rPr>
              <a:t>镜子</a:t>
            </a:r>
            <a:r>
              <a:rPr lang="zh-CN" altLang="en-US" sz="3200" dirty="0">
                <a:solidFill>
                  <a:schemeClr val="bg2"/>
                </a:solidFill>
              </a:rPr>
              <a:t>中看起来伤心得很</a:t>
            </a:r>
            <a:r>
              <a:rPr lang="zh-TW" altLang="en-US" sz="3200" spc="0" dirty="0">
                <a:solidFill>
                  <a:schemeClr val="bg2"/>
                </a:solidFill>
              </a:rPr>
              <a:t>。</a:t>
            </a:r>
            <a:endParaRPr lang="zh-CN" altLang="en-US" sz="3200" spc="0" dirty="0">
              <a:solidFill>
                <a:schemeClr val="bg2"/>
              </a:solidFill>
            </a:endParaRPr>
          </a:p>
        </p:txBody>
      </p:sp>
    </p:spTree>
    <p:extLst>
      <p:ext uri="{BB962C8B-B14F-4D97-AF65-F5344CB8AC3E}">
        <p14:creationId xmlns:p14="http://schemas.microsoft.com/office/powerpoint/2010/main" val="2511364446"/>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1FACC09-38A3-94E7-47BA-6275B385A1A3}"/>
              </a:ext>
            </a:extLst>
          </p:cNvPr>
          <p:cNvSpPr>
            <a:spLocks noGrp="1"/>
          </p:cNvSpPr>
          <p:nvPr>
            <p:ph type="ctrTitle"/>
          </p:nvPr>
        </p:nvSpPr>
        <p:spPr>
          <a:noFill/>
          <a:ln>
            <a:noFill/>
          </a:ln>
        </p:spPr>
        <p:txBody>
          <a:bodyPr spcFirstLastPara="1" wrap="square" lIns="91425" tIns="91425" rIns="91425" bIns="91425" anchor="b" anchorCtr="0">
            <a:noAutofit/>
          </a:bodyPr>
          <a:lstStyle/>
          <a:p>
            <a:r>
              <a:rPr lang="zh-CN" altLang="en-US" b="1" spc="600" dirty="0">
                <a:solidFill>
                  <a:schemeClr val="bg1"/>
                </a:solidFill>
                <a:latin typeface="Microsoft YaHei" panose="020B0503020204020204" pitchFamily="34" charset="-122"/>
                <a:ea typeface="Microsoft YaHei" panose="020B0503020204020204" pitchFamily="34" charset="-122"/>
              </a:rPr>
              <a:t>镜子</a:t>
            </a:r>
          </a:p>
        </p:txBody>
      </p:sp>
      <p:sp>
        <p:nvSpPr>
          <p:cNvPr id="3" name="文字方塊 2">
            <a:extLst>
              <a:ext uri="{FF2B5EF4-FFF2-40B4-BE49-F238E27FC236}">
                <a16:creationId xmlns:a16="http://schemas.microsoft.com/office/drawing/2014/main" id="{B03E50F3-242D-4D39-8713-3111ABC93872}"/>
              </a:ext>
            </a:extLst>
          </p:cNvPr>
          <p:cNvSpPr txBox="1"/>
          <p:nvPr/>
        </p:nvSpPr>
        <p:spPr>
          <a:xfrm>
            <a:off x="247739" y="1179986"/>
            <a:ext cx="8648521" cy="1135054"/>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r>
              <a:rPr lang="zh-CN" altLang="en-US" sz="2400" dirty="0">
                <a:solidFill>
                  <a:schemeClr val="bg2"/>
                </a:solidFill>
              </a:rPr>
              <a:t>他曾经说过</a:t>
            </a:r>
            <a:r>
              <a:rPr lang="en-US" altLang="zh-CN" sz="2400" dirty="0">
                <a:solidFill>
                  <a:schemeClr val="bg2"/>
                </a:solidFill>
              </a:rPr>
              <a:t>:</a:t>
            </a:r>
          </a:p>
          <a:p>
            <a:r>
              <a:rPr lang="zh-CN" altLang="en-US" sz="2400" dirty="0">
                <a:solidFill>
                  <a:schemeClr val="bg2"/>
                </a:solidFill>
              </a:rPr>
              <a:t>「用人来当</a:t>
            </a:r>
            <a:r>
              <a:rPr lang="zh-CN" altLang="en-US" sz="2400" dirty="0">
                <a:solidFill>
                  <a:schemeClr val="accent1"/>
                </a:solidFill>
              </a:rPr>
              <a:t>镜子</a:t>
            </a:r>
            <a:r>
              <a:rPr lang="zh-CN" altLang="en-US" sz="2400" dirty="0">
                <a:solidFill>
                  <a:schemeClr val="bg2"/>
                </a:solidFill>
              </a:rPr>
              <a:t>，可以真正的看到自己的缺点</a:t>
            </a:r>
            <a:r>
              <a:rPr lang="zh-TW" altLang="en-US" sz="2400" dirty="0">
                <a:solidFill>
                  <a:schemeClr val="bg2"/>
                </a:solidFill>
              </a:rPr>
              <a:t>。</a:t>
            </a:r>
            <a:r>
              <a:rPr lang="zh-CN" altLang="en-US" sz="2400" spc="0" dirty="0">
                <a:solidFill>
                  <a:schemeClr val="bg2"/>
                </a:solidFill>
              </a:rPr>
              <a:t>」</a:t>
            </a:r>
          </a:p>
        </p:txBody>
      </p:sp>
      <p:pic>
        <p:nvPicPr>
          <p:cNvPr id="6" name="Picture 2">
            <a:extLst>
              <a:ext uri="{FF2B5EF4-FFF2-40B4-BE49-F238E27FC236}">
                <a16:creationId xmlns:a16="http://schemas.microsoft.com/office/drawing/2014/main" id="{3E4F2062-62DF-3943-3FC2-F1B483542F6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5865"/>
          <a:stretch/>
        </p:blipFill>
        <p:spPr bwMode="auto">
          <a:xfrm>
            <a:off x="3802119" y="2571750"/>
            <a:ext cx="1539759" cy="216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34104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a:extLst>
              <a:ext uri="{FF2B5EF4-FFF2-40B4-BE49-F238E27FC236}">
                <a16:creationId xmlns:a16="http://schemas.microsoft.com/office/drawing/2014/main" id="{E84B83C3-8D0B-96B6-6C38-E69A2240759A}"/>
              </a:ext>
            </a:extLst>
          </p:cNvPr>
          <p:cNvSpPr txBox="1"/>
          <p:nvPr/>
        </p:nvSpPr>
        <p:spPr>
          <a:xfrm>
            <a:off x="4094947" y="2063919"/>
            <a:ext cx="954107" cy="1015663"/>
          </a:xfrm>
          <a:prstGeom prst="rect">
            <a:avLst/>
          </a:prstGeom>
          <a:noFill/>
        </p:spPr>
        <p:txBody>
          <a:bodyPr wrap="none" rtlCol="0">
            <a:spAutoFit/>
          </a:bodyPr>
          <a:lstStyle/>
          <a:p>
            <a:pPr algn="ctr"/>
            <a:r>
              <a:rPr lang="zh-TW" altLang="en-US" sz="6000" b="1" dirty="0">
                <a:solidFill>
                  <a:schemeClr val="dk2"/>
                </a:solidFill>
                <a:latin typeface="Microsoft YaHei"/>
                <a:ea typeface="Microsoft YaHei"/>
                <a:cs typeface="Microsoft YaHei"/>
                <a:sym typeface="Microsoft YaHei"/>
              </a:rPr>
              <a:t>逛</a:t>
            </a:r>
            <a:endParaRPr lang="zh-TW" altLang="en-US" sz="6000" b="1" i="0" u="none" strike="noStrike" cap="none" dirty="0">
              <a:solidFill>
                <a:schemeClr val="dk2"/>
              </a:solidFill>
              <a:latin typeface="Microsoft YaHei"/>
              <a:ea typeface="Microsoft YaHei"/>
              <a:cs typeface="Microsoft YaHei"/>
              <a:sym typeface="Microsoft YaHei"/>
            </a:endParaRPr>
          </a:p>
        </p:txBody>
      </p:sp>
    </p:spTree>
    <p:extLst>
      <p:ext uri="{BB962C8B-B14F-4D97-AF65-F5344CB8AC3E}">
        <p14:creationId xmlns:p14="http://schemas.microsoft.com/office/powerpoint/2010/main" val="145320086"/>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1FACC09-38A3-94E7-47BA-6275B385A1A3}"/>
              </a:ext>
            </a:extLst>
          </p:cNvPr>
          <p:cNvSpPr>
            <a:spLocks noGrp="1"/>
          </p:cNvSpPr>
          <p:nvPr>
            <p:ph type="ctrTitle"/>
          </p:nvPr>
        </p:nvSpPr>
        <p:spPr>
          <a:noFill/>
          <a:ln>
            <a:noFill/>
          </a:ln>
        </p:spPr>
        <p:txBody>
          <a:bodyPr spcFirstLastPara="1" wrap="square" lIns="91425" tIns="91425" rIns="91425" bIns="91425" anchor="b" anchorCtr="0">
            <a:noAutofit/>
          </a:bodyPr>
          <a:lstStyle/>
          <a:p>
            <a:r>
              <a:rPr lang="zh-CN" altLang="en-US" b="1" spc="600" dirty="0">
                <a:solidFill>
                  <a:schemeClr val="bg1"/>
                </a:solidFill>
                <a:latin typeface="Microsoft YaHei" panose="020B0503020204020204" pitchFamily="34" charset="-122"/>
                <a:ea typeface="Microsoft YaHei" panose="020B0503020204020204" pitchFamily="34" charset="-122"/>
              </a:rPr>
              <a:t>镜子</a:t>
            </a:r>
          </a:p>
        </p:txBody>
      </p:sp>
      <p:sp>
        <p:nvSpPr>
          <p:cNvPr id="3" name="文字方塊 2">
            <a:extLst>
              <a:ext uri="{FF2B5EF4-FFF2-40B4-BE49-F238E27FC236}">
                <a16:creationId xmlns:a16="http://schemas.microsoft.com/office/drawing/2014/main" id="{B03E50F3-242D-4D39-8713-3111ABC93872}"/>
              </a:ext>
            </a:extLst>
          </p:cNvPr>
          <p:cNvSpPr txBox="1"/>
          <p:nvPr/>
        </p:nvSpPr>
        <p:spPr>
          <a:xfrm>
            <a:off x="824821" y="2571750"/>
            <a:ext cx="7494359" cy="584775"/>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pPr>
              <a:lnSpc>
                <a:spcPct val="100000"/>
              </a:lnSpc>
            </a:pPr>
            <a:r>
              <a:rPr lang="zh-CN" altLang="en-US" sz="3200" dirty="0">
                <a:solidFill>
                  <a:schemeClr val="bg2"/>
                </a:solidFill>
              </a:rPr>
              <a:t>在</a:t>
            </a:r>
            <a:r>
              <a:rPr lang="zh-CN" altLang="en-US" sz="3200" dirty="0">
                <a:solidFill>
                  <a:schemeClr val="accent1"/>
                </a:solidFill>
              </a:rPr>
              <a:t>镜子</a:t>
            </a:r>
            <a:r>
              <a:rPr lang="zh-CN" altLang="en-US" sz="3200" dirty="0">
                <a:solidFill>
                  <a:schemeClr val="bg2"/>
                </a:solidFill>
              </a:rPr>
              <a:t>中的世界是与现实相反的</a:t>
            </a:r>
            <a:r>
              <a:rPr lang="zh-TW" altLang="en-US" sz="3200" spc="0" dirty="0">
                <a:solidFill>
                  <a:schemeClr val="bg2"/>
                </a:solidFill>
              </a:rPr>
              <a:t>。</a:t>
            </a:r>
            <a:endParaRPr lang="zh-CN" altLang="en-US" sz="3200" spc="0" dirty="0">
              <a:solidFill>
                <a:schemeClr val="bg2"/>
              </a:solidFill>
            </a:endParaRPr>
          </a:p>
        </p:txBody>
      </p:sp>
    </p:spTree>
    <p:extLst>
      <p:ext uri="{BB962C8B-B14F-4D97-AF65-F5344CB8AC3E}">
        <p14:creationId xmlns:p14="http://schemas.microsoft.com/office/powerpoint/2010/main" val="2296422562"/>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1FACC09-38A3-94E7-47BA-6275B385A1A3}"/>
              </a:ext>
            </a:extLst>
          </p:cNvPr>
          <p:cNvSpPr>
            <a:spLocks noGrp="1"/>
          </p:cNvSpPr>
          <p:nvPr>
            <p:ph type="ctrTitle"/>
          </p:nvPr>
        </p:nvSpPr>
        <p:spPr>
          <a:noFill/>
          <a:ln>
            <a:noFill/>
          </a:ln>
        </p:spPr>
        <p:txBody>
          <a:bodyPr spcFirstLastPara="1" wrap="square" lIns="91425" tIns="91425" rIns="91425" bIns="91425" anchor="b" anchorCtr="0">
            <a:noAutofit/>
          </a:bodyPr>
          <a:lstStyle/>
          <a:p>
            <a:r>
              <a:rPr lang="zh-CN" altLang="en-US" b="1" spc="600" dirty="0">
                <a:solidFill>
                  <a:schemeClr val="bg1"/>
                </a:solidFill>
                <a:latin typeface="Microsoft YaHei" panose="020B0503020204020204" pitchFamily="34" charset="-122"/>
                <a:ea typeface="Microsoft YaHei" panose="020B0503020204020204" pitchFamily="34" charset="-122"/>
              </a:rPr>
              <a:t>镜子</a:t>
            </a:r>
          </a:p>
        </p:txBody>
      </p:sp>
      <p:sp>
        <p:nvSpPr>
          <p:cNvPr id="3" name="文字方塊 2">
            <a:extLst>
              <a:ext uri="{FF2B5EF4-FFF2-40B4-BE49-F238E27FC236}">
                <a16:creationId xmlns:a16="http://schemas.microsoft.com/office/drawing/2014/main" id="{B03E50F3-242D-4D39-8713-3111ABC93872}"/>
              </a:ext>
            </a:extLst>
          </p:cNvPr>
          <p:cNvSpPr txBox="1"/>
          <p:nvPr/>
        </p:nvSpPr>
        <p:spPr>
          <a:xfrm>
            <a:off x="337507" y="2571750"/>
            <a:ext cx="8468986" cy="584775"/>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pPr>
              <a:lnSpc>
                <a:spcPct val="100000"/>
              </a:lnSpc>
            </a:pPr>
            <a:r>
              <a:rPr lang="zh-CN" altLang="en-US" sz="3200" dirty="0">
                <a:solidFill>
                  <a:schemeClr val="bg2"/>
                </a:solidFill>
              </a:rPr>
              <a:t>他总是照着</a:t>
            </a:r>
            <a:r>
              <a:rPr lang="zh-CN" altLang="en-US" sz="3200" dirty="0">
                <a:solidFill>
                  <a:schemeClr val="accent1"/>
                </a:solidFill>
              </a:rPr>
              <a:t>镜子</a:t>
            </a:r>
            <a:r>
              <a:rPr lang="zh-CN" altLang="en-US" sz="3200" dirty="0">
                <a:solidFill>
                  <a:schemeClr val="bg2"/>
                </a:solidFill>
              </a:rPr>
              <a:t>说：「啊～我真美！</a:t>
            </a:r>
            <a:r>
              <a:rPr lang="zh-CN" altLang="en-US" sz="3200" spc="0" dirty="0">
                <a:solidFill>
                  <a:schemeClr val="bg2"/>
                </a:solidFill>
              </a:rPr>
              <a:t>」</a:t>
            </a:r>
          </a:p>
        </p:txBody>
      </p:sp>
    </p:spTree>
    <p:extLst>
      <p:ext uri="{BB962C8B-B14F-4D97-AF65-F5344CB8AC3E}">
        <p14:creationId xmlns:p14="http://schemas.microsoft.com/office/powerpoint/2010/main" val="2945458382"/>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1FACC09-38A3-94E7-47BA-6275B385A1A3}"/>
              </a:ext>
            </a:extLst>
          </p:cNvPr>
          <p:cNvSpPr>
            <a:spLocks noGrp="1"/>
          </p:cNvSpPr>
          <p:nvPr>
            <p:ph type="ctrTitle"/>
          </p:nvPr>
        </p:nvSpPr>
        <p:spPr>
          <a:noFill/>
          <a:ln>
            <a:noFill/>
          </a:ln>
        </p:spPr>
        <p:txBody>
          <a:bodyPr spcFirstLastPara="1" wrap="square" lIns="91425" tIns="91425" rIns="91425" bIns="91425" anchor="b" anchorCtr="0">
            <a:noAutofit/>
          </a:bodyPr>
          <a:lstStyle/>
          <a:p>
            <a:r>
              <a:rPr lang="zh-CN" altLang="en-US" b="1" spc="600" dirty="0">
                <a:solidFill>
                  <a:schemeClr val="bg1"/>
                </a:solidFill>
                <a:latin typeface="Microsoft YaHei" panose="020B0503020204020204" pitchFamily="34" charset="-122"/>
                <a:ea typeface="Microsoft YaHei" panose="020B0503020204020204" pitchFamily="34" charset="-122"/>
              </a:rPr>
              <a:t>镜子</a:t>
            </a:r>
          </a:p>
        </p:txBody>
      </p:sp>
      <p:sp>
        <p:nvSpPr>
          <p:cNvPr id="3" name="文字方塊 2">
            <a:extLst>
              <a:ext uri="{FF2B5EF4-FFF2-40B4-BE49-F238E27FC236}">
                <a16:creationId xmlns:a16="http://schemas.microsoft.com/office/drawing/2014/main" id="{B03E50F3-242D-4D39-8713-3111ABC93872}"/>
              </a:ext>
            </a:extLst>
          </p:cNvPr>
          <p:cNvSpPr txBox="1"/>
          <p:nvPr/>
        </p:nvSpPr>
        <p:spPr>
          <a:xfrm>
            <a:off x="2530415" y="2571750"/>
            <a:ext cx="4083170" cy="584775"/>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pPr>
              <a:lnSpc>
                <a:spcPct val="100000"/>
              </a:lnSpc>
            </a:pPr>
            <a:r>
              <a:rPr lang="zh-CN" altLang="en-US" sz="3200" dirty="0">
                <a:solidFill>
                  <a:schemeClr val="bg2"/>
                </a:solidFill>
              </a:rPr>
              <a:t>你喜欢照</a:t>
            </a:r>
            <a:r>
              <a:rPr lang="zh-CN" altLang="en-US" sz="3200" dirty="0">
                <a:solidFill>
                  <a:schemeClr val="accent1"/>
                </a:solidFill>
              </a:rPr>
              <a:t>镜子</a:t>
            </a:r>
            <a:r>
              <a:rPr lang="zh-CN" altLang="en-US" sz="3200" dirty="0">
                <a:solidFill>
                  <a:schemeClr val="bg2"/>
                </a:solidFill>
              </a:rPr>
              <a:t>吗</a:t>
            </a:r>
            <a:r>
              <a:rPr lang="zh-TW" altLang="en-US" sz="3200" spc="0" dirty="0">
                <a:solidFill>
                  <a:schemeClr val="bg2"/>
                </a:solidFill>
              </a:rPr>
              <a:t>？</a:t>
            </a:r>
            <a:endParaRPr lang="zh-CN" altLang="en-US" sz="3200" spc="0" dirty="0">
              <a:solidFill>
                <a:schemeClr val="bg2"/>
              </a:solidFill>
            </a:endParaRPr>
          </a:p>
        </p:txBody>
      </p:sp>
    </p:spTree>
    <p:extLst>
      <p:ext uri="{BB962C8B-B14F-4D97-AF65-F5344CB8AC3E}">
        <p14:creationId xmlns:p14="http://schemas.microsoft.com/office/powerpoint/2010/main" val="2560358338"/>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BB8B3215-B639-3C44-670E-4689559A0230}"/>
              </a:ext>
            </a:extLst>
          </p:cNvPr>
          <p:cNvSpPr txBox="1"/>
          <p:nvPr/>
        </p:nvSpPr>
        <p:spPr>
          <a:xfrm>
            <a:off x="2972844" y="2063919"/>
            <a:ext cx="3198312" cy="1015663"/>
          </a:xfrm>
          <a:prstGeom prst="rect">
            <a:avLst/>
          </a:prstGeom>
          <a:noFill/>
        </p:spPr>
        <p:txBody>
          <a:bodyPr wrap="none" rtlCol="0">
            <a:spAutoFit/>
          </a:bodyPr>
          <a:lstStyle/>
          <a:p>
            <a:pPr algn="ctr"/>
            <a:r>
              <a:rPr lang="en-US" altLang="zh-TW" sz="6000" b="1" spc="600" dirty="0">
                <a:solidFill>
                  <a:schemeClr val="dk2"/>
                </a:solidFill>
                <a:latin typeface="Microsoft YaHei"/>
                <a:ea typeface="Microsoft YaHei"/>
                <a:cs typeface="Microsoft YaHei"/>
                <a:sym typeface="Microsoft YaHei"/>
              </a:rPr>
              <a:t>A,</a:t>
            </a:r>
            <a:r>
              <a:rPr lang="zh-TW" altLang="en-US" sz="6000" b="1" spc="600" dirty="0">
                <a:solidFill>
                  <a:schemeClr val="dk2"/>
                </a:solidFill>
                <a:latin typeface="Microsoft YaHei"/>
                <a:ea typeface="Microsoft YaHei"/>
                <a:cs typeface="Microsoft YaHei"/>
                <a:sym typeface="Microsoft YaHei"/>
              </a:rPr>
              <a:t> 而 </a:t>
            </a:r>
            <a:r>
              <a:rPr lang="en-US" altLang="zh-TW" sz="6000" b="1" dirty="0">
                <a:solidFill>
                  <a:schemeClr val="dk2"/>
                </a:solidFill>
                <a:latin typeface="Microsoft YaHei"/>
                <a:ea typeface="Microsoft YaHei"/>
                <a:cs typeface="Microsoft YaHei"/>
                <a:sym typeface="Microsoft YaHei"/>
              </a:rPr>
              <a:t>B</a:t>
            </a:r>
            <a:endParaRPr lang="zh-TW" altLang="en-US" sz="6000" b="1" dirty="0">
              <a:solidFill>
                <a:schemeClr val="dk2"/>
              </a:solidFill>
              <a:latin typeface="Microsoft YaHei"/>
              <a:ea typeface="Microsoft YaHei"/>
              <a:cs typeface="Microsoft YaHei"/>
              <a:sym typeface="Microsoft YaHei"/>
            </a:endParaRPr>
          </a:p>
        </p:txBody>
      </p:sp>
    </p:spTree>
    <p:extLst>
      <p:ext uri="{BB962C8B-B14F-4D97-AF65-F5344CB8AC3E}">
        <p14:creationId xmlns:p14="http://schemas.microsoft.com/office/powerpoint/2010/main" val="2815806129"/>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294F893-6536-E45F-DA15-BD4E9DC81C20}"/>
              </a:ext>
            </a:extLst>
          </p:cNvPr>
          <p:cNvSpPr>
            <a:spLocks noGrp="1"/>
          </p:cNvSpPr>
          <p:nvPr>
            <p:ph type="ctrTitle"/>
          </p:nvPr>
        </p:nvSpPr>
        <p:spPr/>
        <p:txBody>
          <a:bodyPr/>
          <a:lstStyle/>
          <a:p>
            <a:r>
              <a:rPr lang="en-US" altLang="zh-TW" b="1" spc="600" dirty="0">
                <a:solidFill>
                  <a:schemeClr val="bg1"/>
                </a:solidFill>
                <a:latin typeface="Microsoft YaHei" panose="020B0503020204020204" pitchFamily="34" charset="-122"/>
                <a:ea typeface="Microsoft YaHei" panose="020B0503020204020204" pitchFamily="34" charset="-122"/>
              </a:rPr>
              <a:t>A, </a:t>
            </a:r>
            <a:r>
              <a:rPr lang="zh-TW" altLang="en-US" b="1" spc="600" dirty="0">
                <a:solidFill>
                  <a:schemeClr val="bg1"/>
                </a:solidFill>
                <a:latin typeface="Microsoft YaHei" panose="020B0503020204020204" pitchFamily="34" charset="-122"/>
                <a:ea typeface="Microsoft YaHei" panose="020B0503020204020204" pitchFamily="34" charset="-122"/>
              </a:rPr>
              <a:t>而 </a:t>
            </a:r>
            <a:r>
              <a:rPr lang="en-US" altLang="zh-TW" b="1" spc="600" dirty="0">
                <a:solidFill>
                  <a:schemeClr val="bg1"/>
                </a:solidFill>
                <a:latin typeface="Microsoft YaHei" panose="020B0503020204020204" pitchFamily="34" charset="-122"/>
                <a:ea typeface="Microsoft YaHei" panose="020B0503020204020204" pitchFamily="34" charset="-122"/>
              </a:rPr>
              <a:t>B</a:t>
            </a:r>
            <a:endParaRPr lang="zh-TW" altLang="en-US" b="1" spc="600" dirty="0">
              <a:solidFill>
                <a:schemeClr val="bg1"/>
              </a:solidFill>
              <a:latin typeface="Microsoft YaHei" panose="020B0503020204020204" pitchFamily="34" charset="-122"/>
              <a:ea typeface="Microsoft YaHei" panose="020B0503020204020204" pitchFamily="34" charset="-122"/>
            </a:endParaRPr>
          </a:p>
        </p:txBody>
      </p:sp>
      <p:sp>
        <p:nvSpPr>
          <p:cNvPr id="3" name="文字方塊 2">
            <a:extLst>
              <a:ext uri="{FF2B5EF4-FFF2-40B4-BE49-F238E27FC236}">
                <a16:creationId xmlns:a16="http://schemas.microsoft.com/office/drawing/2014/main" id="{BDBE886C-5BC9-09A3-128C-10920FD39407}"/>
              </a:ext>
            </a:extLst>
          </p:cNvPr>
          <p:cNvSpPr txBox="1"/>
          <p:nvPr/>
        </p:nvSpPr>
        <p:spPr>
          <a:xfrm>
            <a:off x="1312133" y="1510537"/>
            <a:ext cx="6519734" cy="584775"/>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pPr>
              <a:lnSpc>
                <a:spcPct val="100000"/>
              </a:lnSpc>
            </a:pPr>
            <a:r>
              <a:rPr lang="zh-CN" altLang="en-US" sz="3200" dirty="0">
                <a:solidFill>
                  <a:schemeClr val="bg2"/>
                </a:solidFill>
              </a:rPr>
              <a:t>她喜欢照</a:t>
            </a:r>
            <a:r>
              <a:rPr lang="zh-CN" altLang="en-US" sz="3200" dirty="0"/>
              <a:t>镜子</a:t>
            </a:r>
            <a:r>
              <a:rPr lang="zh-CN" altLang="en-US" sz="3200" dirty="0">
                <a:solidFill>
                  <a:schemeClr val="bg2"/>
                </a:solidFill>
              </a:rPr>
              <a:t>，</a:t>
            </a:r>
            <a:r>
              <a:rPr lang="zh-CN" altLang="en-US" sz="3200" dirty="0">
                <a:solidFill>
                  <a:schemeClr val="accent1"/>
                </a:solidFill>
              </a:rPr>
              <a:t>而</a:t>
            </a:r>
            <a:r>
              <a:rPr lang="zh-CN" altLang="en-US" sz="3200" dirty="0">
                <a:solidFill>
                  <a:schemeClr val="bg2"/>
                </a:solidFill>
              </a:rPr>
              <a:t>他不喜欢</a:t>
            </a:r>
            <a:r>
              <a:rPr lang="zh-TW" altLang="en-US" sz="3200" dirty="0">
                <a:solidFill>
                  <a:schemeClr val="bg2"/>
                </a:solidFill>
              </a:rPr>
              <a:t>。</a:t>
            </a:r>
            <a:endParaRPr lang="zh-CN" altLang="en-US" sz="3200" spc="0" dirty="0">
              <a:solidFill>
                <a:schemeClr val="bg2"/>
              </a:solidFill>
            </a:endParaRPr>
          </a:p>
        </p:txBody>
      </p:sp>
      <p:grpSp>
        <p:nvGrpSpPr>
          <p:cNvPr id="7" name="群組 6">
            <a:extLst>
              <a:ext uri="{FF2B5EF4-FFF2-40B4-BE49-F238E27FC236}">
                <a16:creationId xmlns:a16="http://schemas.microsoft.com/office/drawing/2014/main" id="{300792BC-039A-8BA4-9BCA-F6DEC3BB5D1E}"/>
              </a:ext>
            </a:extLst>
          </p:cNvPr>
          <p:cNvGrpSpPr/>
          <p:nvPr/>
        </p:nvGrpSpPr>
        <p:grpSpPr>
          <a:xfrm>
            <a:off x="1798534" y="2571750"/>
            <a:ext cx="5546933" cy="2160000"/>
            <a:chOff x="1798533" y="2571750"/>
            <a:chExt cx="5546933" cy="2160000"/>
          </a:xfrm>
        </p:grpSpPr>
        <p:pic>
          <p:nvPicPr>
            <p:cNvPr id="5" name="Picture 2" descr="Happy smiling woman admiring beautiful reflection in mirror. proud of beauty and self confidence as pretty female character flat vector illustration. narcissism, self love, psychology concept">
              <a:extLst>
                <a:ext uri="{FF2B5EF4-FFF2-40B4-BE49-F238E27FC236}">
                  <a16:creationId xmlns:a16="http://schemas.microsoft.com/office/drawing/2014/main" id="{E7C82481-75BA-EC10-98E5-8C1C289BB7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8533" y="2571750"/>
              <a:ext cx="2811143" cy="216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 name="Picture 4" descr="Male hairdresser character for kids illustrations set">
              <a:extLst>
                <a:ext uri="{FF2B5EF4-FFF2-40B4-BE49-F238E27FC236}">
                  <a16:creationId xmlns:a16="http://schemas.microsoft.com/office/drawing/2014/main" id="{A4C7FE56-3431-48B8-0BDE-1B568FEE2C0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72204"/>
            <a:stretch/>
          </p:blipFill>
          <p:spPr bwMode="auto">
            <a:xfrm>
              <a:off x="6408209" y="2571750"/>
              <a:ext cx="937257" cy="216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982885196"/>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群組 9">
            <a:extLst>
              <a:ext uri="{FF2B5EF4-FFF2-40B4-BE49-F238E27FC236}">
                <a16:creationId xmlns:a16="http://schemas.microsoft.com/office/drawing/2014/main" id="{FEC0683F-7D1A-9BBF-0FBF-3786677A6B8C}"/>
              </a:ext>
            </a:extLst>
          </p:cNvPr>
          <p:cNvGrpSpPr/>
          <p:nvPr/>
        </p:nvGrpSpPr>
        <p:grpSpPr>
          <a:xfrm>
            <a:off x="2117582" y="412220"/>
            <a:ext cx="4908836" cy="1325563"/>
            <a:chOff x="2156984" y="380068"/>
            <a:chExt cx="4908836" cy="1325563"/>
          </a:xfrm>
        </p:grpSpPr>
        <p:sp>
          <p:nvSpPr>
            <p:cNvPr id="4" name="標題 1">
              <a:extLst>
                <a:ext uri="{FF2B5EF4-FFF2-40B4-BE49-F238E27FC236}">
                  <a16:creationId xmlns:a16="http://schemas.microsoft.com/office/drawing/2014/main" id="{3DE522FB-029E-92F0-D7A4-987438DB945D}"/>
                </a:ext>
              </a:extLst>
            </p:cNvPr>
            <p:cNvSpPr txBox="1">
              <a:spLocks/>
            </p:cNvSpPr>
            <p:nvPr/>
          </p:nvSpPr>
          <p:spPr>
            <a:xfrm>
              <a:off x="4378038" y="380068"/>
              <a:ext cx="1343891" cy="1325563"/>
            </a:xfrm>
            <a:prstGeom prst="rect">
              <a:avLst/>
            </a:pr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434343"/>
                </a:buClr>
                <a:buSzPts val="2800"/>
                <a:buFont typeface="Montserrat ExtraBold"/>
                <a:buNone/>
                <a:defRPr sz="2800" b="0" i="0" u="none" strike="noStrike" cap="none">
                  <a:solidFill>
                    <a:srgbClr val="434343"/>
                  </a:solidFill>
                  <a:latin typeface="Montserrat ExtraBold"/>
                  <a:ea typeface="Montserrat ExtraBold"/>
                  <a:cs typeface="Montserrat ExtraBold"/>
                  <a:sym typeface="Montserrat ExtraBold"/>
                </a:defRPr>
              </a:lvl1pPr>
              <a:lvl2pPr marR="0" lvl="1" algn="l" rtl="0">
                <a:lnSpc>
                  <a:spcPct val="100000"/>
                </a:lnSpc>
                <a:spcBef>
                  <a:spcPts val="0"/>
                </a:spcBef>
                <a:spcAft>
                  <a:spcPts val="0"/>
                </a:spcAft>
                <a:buClr>
                  <a:srgbClr val="434343"/>
                </a:buClr>
                <a:buSzPts val="1600"/>
                <a:buFont typeface="Squada One"/>
                <a:buNone/>
                <a:defRPr sz="1600" b="0" i="0" u="none" strike="noStrike" cap="none">
                  <a:solidFill>
                    <a:srgbClr val="434343"/>
                  </a:solidFill>
                  <a:latin typeface="Squada One"/>
                  <a:ea typeface="Squada One"/>
                  <a:cs typeface="Squada One"/>
                  <a:sym typeface="Squada One"/>
                </a:defRPr>
              </a:lvl2pPr>
              <a:lvl3pPr marR="0" lvl="2" algn="l" rtl="0">
                <a:lnSpc>
                  <a:spcPct val="100000"/>
                </a:lnSpc>
                <a:spcBef>
                  <a:spcPts val="0"/>
                </a:spcBef>
                <a:spcAft>
                  <a:spcPts val="0"/>
                </a:spcAft>
                <a:buClr>
                  <a:srgbClr val="434343"/>
                </a:buClr>
                <a:buSzPts val="1600"/>
                <a:buFont typeface="Squada One"/>
                <a:buNone/>
                <a:defRPr sz="1600" b="0" i="0" u="none" strike="noStrike" cap="none">
                  <a:solidFill>
                    <a:srgbClr val="434343"/>
                  </a:solidFill>
                  <a:latin typeface="Squada One"/>
                  <a:ea typeface="Squada One"/>
                  <a:cs typeface="Squada One"/>
                  <a:sym typeface="Squada One"/>
                </a:defRPr>
              </a:lvl3pPr>
              <a:lvl4pPr marR="0" lvl="3" algn="l" rtl="0">
                <a:lnSpc>
                  <a:spcPct val="100000"/>
                </a:lnSpc>
                <a:spcBef>
                  <a:spcPts val="0"/>
                </a:spcBef>
                <a:spcAft>
                  <a:spcPts val="0"/>
                </a:spcAft>
                <a:buClr>
                  <a:srgbClr val="434343"/>
                </a:buClr>
                <a:buSzPts val="1600"/>
                <a:buFont typeface="Squada One"/>
                <a:buNone/>
                <a:defRPr sz="1600" b="0" i="0" u="none" strike="noStrike" cap="none">
                  <a:solidFill>
                    <a:srgbClr val="434343"/>
                  </a:solidFill>
                  <a:latin typeface="Squada One"/>
                  <a:ea typeface="Squada One"/>
                  <a:cs typeface="Squada One"/>
                  <a:sym typeface="Squada One"/>
                </a:defRPr>
              </a:lvl4pPr>
              <a:lvl5pPr marR="0" lvl="4" algn="l" rtl="0">
                <a:lnSpc>
                  <a:spcPct val="100000"/>
                </a:lnSpc>
                <a:spcBef>
                  <a:spcPts val="0"/>
                </a:spcBef>
                <a:spcAft>
                  <a:spcPts val="0"/>
                </a:spcAft>
                <a:buClr>
                  <a:srgbClr val="434343"/>
                </a:buClr>
                <a:buSzPts val="1600"/>
                <a:buFont typeface="Squada One"/>
                <a:buNone/>
                <a:defRPr sz="1600" b="0" i="0" u="none" strike="noStrike" cap="none">
                  <a:solidFill>
                    <a:srgbClr val="434343"/>
                  </a:solidFill>
                  <a:latin typeface="Squada One"/>
                  <a:ea typeface="Squada One"/>
                  <a:cs typeface="Squada One"/>
                  <a:sym typeface="Squada One"/>
                </a:defRPr>
              </a:lvl5pPr>
              <a:lvl6pPr marR="0" lvl="5" algn="l" rtl="0">
                <a:lnSpc>
                  <a:spcPct val="100000"/>
                </a:lnSpc>
                <a:spcBef>
                  <a:spcPts val="0"/>
                </a:spcBef>
                <a:spcAft>
                  <a:spcPts val="0"/>
                </a:spcAft>
                <a:buClr>
                  <a:srgbClr val="434343"/>
                </a:buClr>
                <a:buSzPts val="1600"/>
                <a:buFont typeface="Squada One"/>
                <a:buNone/>
                <a:defRPr sz="1600" b="0" i="0" u="none" strike="noStrike" cap="none">
                  <a:solidFill>
                    <a:srgbClr val="434343"/>
                  </a:solidFill>
                  <a:latin typeface="Squada One"/>
                  <a:ea typeface="Squada One"/>
                  <a:cs typeface="Squada One"/>
                  <a:sym typeface="Squada One"/>
                </a:defRPr>
              </a:lvl6pPr>
              <a:lvl7pPr marR="0" lvl="6" algn="l" rtl="0">
                <a:lnSpc>
                  <a:spcPct val="100000"/>
                </a:lnSpc>
                <a:spcBef>
                  <a:spcPts val="0"/>
                </a:spcBef>
                <a:spcAft>
                  <a:spcPts val="0"/>
                </a:spcAft>
                <a:buClr>
                  <a:srgbClr val="434343"/>
                </a:buClr>
                <a:buSzPts val="1600"/>
                <a:buFont typeface="Squada One"/>
                <a:buNone/>
                <a:defRPr sz="1600" b="0" i="0" u="none" strike="noStrike" cap="none">
                  <a:solidFill>
                    <a:srgbClr val="434343"/>
                  </a:solidFill>
                  <a:latin typeface="Squada One"/>
                  <a:ea typeface="Squada One"/>
                  <a:cs typeface="Squada One"/>
                  <a:sym typeface="Squada One"/>
                </a:defRPr>
              </a:lvl7pPr>
              <a:lvl8pPr marR="0" lvl="7" algn="l" rtl="0">
                <a:lnSpc>
                  <a:spcPct val="100000"/>
                </a:lnSpc>
                <a:spcBef>
                  <a:spcPts val="0"/>
                </a:spcBef>
                <a:spcAft>
                  <a:spcPts val="0"/>
                </a:spcAft>
                <a:buClr>
                  <a:srgbClr val="434343"/>
                </a:buClr>
                <a:buSzPts val="1600"/>
                <a:buFont typeface="Squada One"/>
                <a:buNone/>
                <a:defRPr sz="1600" b="0" i="0" u="none" strike="noStrike" cap="none">
                  <a:solidFill>
                    <a:srgbClr val="434343"/>
                  </a:solidFill>
                  <a:latin typeface="Squada One"/>
                  <a:ea typeface="Squada One"/>
                  <a:cs typeface="Squada One"/>
                  <a:sym typeface="Squada One"/>
                </a:defRPr>
              </a:lvl8pPr>
              <a:lvl9pPr marR="0" lvl="8" algn="l" rtl="0">
                <a:lnSpc>
                  <a:spcPct val="100000"/>
                </a:lnSpc>
                <a:spcBef>
                  <a:spcPts val="0"/>
                </a:spcBef>
                <a:spcAft>
                  <a:spcPts val="0"/>
                </a:spcAft>
                <a:buClr>
                  <a:srgbClr val="434343"/>
                </a:buClr>
                <a:buSzPts val="1600"/>
                <a:buFont typeface="Squada One"/>
                <a:buNone/>
                <a:defRPr sz="1600" b="0" i="0" u="none" strike="noStrike" cap="none">
                  <a:solidFill>
                    <a:srgbClr val="434343"/>
                  </a:solidFill>
                  <a:latin typeface="Squada One"/>
                  <a:ea typeface="Squada One"/>
                  <a:cs typeface="Squada One"/>
                  <a:sym typeface="Squada One"/>
                </a:defRPr>
              </a:lvl9pPr>
            </a:lstStyle>
            <a:p>
              <a:pPr algn="ctr"/>
              <a:r>
                <a:rPr lang="zh-TW" altLang="en-US" b="1">
                  <a:solidFill>
                    <a:schemeClr val="bg2"/>
                  </a:solidFill>
                  <a:latin typeface="Microsoft YaHei" panose="020B0503020204020204" pitchFamily="34" charset="-122"/>
                  <a:ea typeface="Microsoft YaHei" panose="020B0503020204020204" pitchFamily="34" charset="-122"/>
                </a:rPr>
                <a:t>而</a:t>
              </a:r>
              <a:endParaRPr lang="zh-TW" altLang="en-US" b="1" dirty="0">
                <a:solidFill>
                  <a:schemeClr val="bg2"/>
                </a:solidFill>
                <a:latin typeface="Microsoft YaHei" panose="020B0503020204020204" pitchFamily="34" charset="-122"/>
                <a:ea typeface="Microsoft YaHei" panose="020B0503020204020204" pitchFamily="34" charset="-122"/>
              </a:endParaRPr>
            </a:p>
          </p:txBody>
        </p:sp>
        <p:sp>
          <p:nvSpPr>
            <p:cNvPr id="5" name="標題 1">
              <a:extLst>
                <a:ext uri="{FF2B5EF4-FFF2-40B4-BE49-F238E27FC236}">
                  <a16:creationId xmlns:a16="http://schemas.microsoft.com/office/drawing/2014/main" id="{D3ED4816-5171-18F7-8696-F164F1113E50}"/>
                </a:ext>
              </a:extLst>
            </p:cNvPr>
            <p:cNvSpPr txBox="1">
              <a:spLocks/>
            </p:cNvSpPr>
            <p:nvPr/>
          </p:nvSpPr>
          <p:spPr>
            <a:xfrm>
              <a:off x="2156984" y="380068"/>
              <a:ext cx="1343891" cy="1325563"/>
            </a:xfrm>
            <a:prstGeom prst="rect">
              <a:avLst/>
            </a:prstGeom>
            <a:solidFill>
              <a:schemeClr val="accent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TW" sz="2800" b="1" dirty="0">
                  <a:solidFill>
                    <a:schemeClr val="bg2"/>
                  </a:solidFill>
                  <a:latin typeface="Microsoft YaHei" panose="020B0503020204020204" pitchFamily="34" charset="-122"/>
                  <a:ea typeface="Microsoft YaHei" panose="020B0503020204020204" pitchFamily="34" charset="-122"/>
                </a:rPr>
                <a:t>A</a:t>
              </a:r>
              <a:endParaRPr lang="zh-TW" altLang="en-US" sz="2800" b="1" dirty="0">
                <a:solidFill>
                  <a:schemeClr val="bg2"/>
                </a:solidFill>
                <a:latin typeface="Microsoft YaHei" panose="020B0503020204020204" pitchFamily="34" charset="-122"/>
                <a:ea typeface="Microsoft YaHei" panose="020B0503020204020204" pitchFamily="34" charset="-122"/>
              </a:endParaRPr>
            </a:p>
          </p:txBody>
        </p:sp>
        <p:sp>
          <p:nvSpPr>
            <p:cNvPr id="6" name="標題 1">
              <a:extLst>
                <a:ext uri="{FF2B5EF4-FFF2-40B4-BE49-F238E27FC236}">
                  <a16:creationId xmlns:a16="http://schemas.microsoft.com/office/drawing/2014/main" id="{7F376E3B-B68C-FA0B-CF40-96A4913F634F}"/>
                </a:ext>
              </a:extLst>
            </p:cNvPr>
            <p:cNvSpPr txBox="1">
              <a:spLocks/>
            </p:cNvSpPr>
            <p:nvPr/>
          </p:nvSpPr>
          <p:spPr>
            <a:xfrm>
              <a:off x="5721929" y="380068"/>
              <a:ext cx="1343891" cy="1325563"/>
            </a:xfrm>
            <a:prstGeom prst="rect">
              <a:avLst/>
            </a:prstGeom>
            <a:solidFill>
              <a:schemeClr val="accent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TW" sz="2800" b="1" dirty="0">
                  <a:solidFill>
                    <a:schemeClr val="bg2"/>
                  </a:solidFill>
                  <a:latin typeface="Microsoft YaHei" panose="020B0503020204020204" pitchFamily="34" charset="-122"/>
                  <a:ea typeface="Microsoft YaHei" panose="020B0503020204020204" pitchFamily="34" charset="-122"/>
                </a:rPr>
                <a:t>B</a:t>
              </a:r>
              <a:endParaRPr lang="zh-TW" altLang="en-US" sz="2800" b="1" dirty="0">
                <a:solidFill>
                  <a:schemeClr val="bg2"/>
                </a:solidFill>
                <a:latin typeface="Microsoft YaHei" panose="020B0503020204020204" pitchFamily="34" charset="-122"/>
                <a:ea typeface="Microsoft YaHei" panose="020B0503020204020204" pitchFamily="34" charset="-122"/>
              </a:endParaRPr>
            </a:p>
          </p:txBody>
        </p:sp>
        <p:sp>
          <p:nvSpPr>
            <p:cNvPr id="7" name="文字方塊 6">
              <a:extLst>
                <a:ext uri="{FF2B5EF4-FFF2-40B4-BE49-F238E27FC236}">
                  <a16:creationId xmlns:a16="http://schemas.microsoft.com/office/drawing/2014/main" id="{57EAAC2E-D1DF-EDE1-8F94-D35515B68AC9}"/>
                </a:ext>
              </a:extLst>
            </p:cNvPr>
            <p:cNvSpPr txBox="1"/>
            <p:nvPr/>
          </p:nvSpPr>
          <p:spPr>
            <a:xfrm>
              <a:off x="3500875" y="782301"/>
              <a:ext cx="877163" cy="923330"/>
            </a:xfrm>
            <a:prstGeom prst="rect">
              <a:avLst/>
            </a:prstGeom>
            <a:noFill/>
          </p:spPr>
          <p:txBody>
            <a:bodyPr wrap="none" rtlCol="0">
              <a:spAutoFit/>
            </a:bodyPr>
            <a:lstStyle/>
            <a:p>
              <a:r>
                <a:rPr lang="zh-TW" altLang="en-US" sz="5400" b="1" dirty="0">
                  <a:solidFill>
                    <a:schemeClr val="bg2"/>
                  </a:solidFill>
                  <a:latin typeface="Microsoft YaHei" panose="020B0503020204020204" pitchFamily="34" charset="-122"/>
                  <a:ea typeface="Microsoft YaHei" panose="020B0503020204020204" pitchFamily="34" charset="-122"/>
                </a:rPr>
                <a:t>，</a:t>
              </a:r>
            </a:p>
          </p:txBody>
        </p:sp>
      </p:grpSp>
      <p:grpSp>
        <p:nvGrpSpPr>
          <p:cNvPr id="15" name="群組 14">
            <a:extLst>
              <a:ext uri="{FF2B5EF4-FFF2-40B4-BE49-F238E27FC236}">
                <a16:creationId xmlns:a16="http://schemas.microsoft.com/office/drawing/2014/main" id="{23982A2F-92F8-5516-88CF-79614EDE45DC}"/>
              </a:ext>
            </a:extLst>
          </p:cNvPr>
          <p:cNvGrpSpPr/>
          <p:nvPr/>
        </p:nvGrpSpPr>
        <p:grpSpPr>
          <a:xfrm>
            <a:off x="2519363" y="2150003"/>
            <a:ext cx="4105275" cy="2581276"/>
            <a:chOff x="2828929" y="2182156"/>
            <a:chExt cx="4105275" cy="2581276"/>
          </a:xfrm>
        </p:grpSpPr>
        <p:pic>
          <p:nvPicPr>
            <p:cNvPr id="3" name="Picture 2" descr="黑色小天平PNG图片素材下载_天平PNG_熊猫办公">
              <a:extLst>
                <a:ext uri="{FF2B5EF4-FFF2-40B4-BE49-F238E27FC236}">
                  <a16:creationId xmlns:a16="http://schemas.microsoft.com/office/drawing/2014/main" id="{6781437D-D5FE-65B1-4B58-40F3BF9F37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28929" y="2182157"/>
              <a:ext cx="4105275" cy="2581275"/>
            </a:xfrm>
            <a:prstGeom prst="rect">
              <a:avLst/>
            </a:prstGeom>
            <a:noFill/>
            <a:extLst>
              <a:ext uri="{909E8E84-426E-40DD-AFC4-6F175D3DCCD1}">
                <a14:hiddenFill xmlns:a14="http://schemas.microsoft.com/office/drawing/2010/main">
                  <a:solidFill>
                    <a:srgbClr val="FFFFFF"/>
                  </a:solidFill>
                </a14:hiddenFill>
              </a:ext>
            </a:extLst>
          </p:spPr>
        </p:pic>
        <p:sp>
          <p:nvSpPr>
            <p:cNvPr id="8" name="標題 1">
              <a:extLst>
                <a:ext uri="{FF2B5EF4-FFF2-40B4-BE49-F238E27FC236}">
                  <a16:creationId xmlns:a16="http://schemas.microsoft.com/office/drawing/2014/main" id="{8EFB896A-27BC-41A3-0CA0-98A93FBC562D}"/>
                </a:ext>
              </a:extLst>
            </p:cNvPr>
            <p:cNvSpPr txBox="1">
              <a:spLocks/>
            </p:cNvSpPr>
            <p:nvPr/>
          </p:nvSpPr>
          <p:spPr>
            <a:xfrm>
              <a:off x="2971364" y="2182156"/>
              <a:ext cx="1343891" cy="1325563"/>
            </a:xfrm>
            <a:prstGeom prst="rect">
              <a:avLst/>
            </a:prstGeom>
            <a:solidFill>
              <a:schemeClr val="tx2"/>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TW" sz="2800" b="1" dirty="0">
                  <a:solidFill>
                    <a:schemeClr val="bg2"/>
                  </a:solidFill>
                  <a:latin typeface="Microsoft YaHei" panose="020B0503020204020204" pitchFamily="34" charset="-122"/>
                  <a:ea typeface="Microsoft YaHei" panose="020B0503020204020204" pitchFamily="34" charset="-122"/>
                </a:rPr>
                <a:t>A</a:t>
              </a:r>
              <a:endParaRPr lang="zh-TW" altLang="en-US" sz="2800" b="1" dirty="0">
                <a:solidFill>
                  <a:schemeClr val="bg2"/>
                </a:solidFill>
                <a:latin typeface="Microsoft YaHei" panose="020B0503020204020204" pitchFamily="34" charset="-122"/>
                <a:ea typeface="Microsoft YaHei" panose="020B0503020204020204" pitchFamily="34" charset="-122"/>
              </a:endParaRPr>
            </a:p>
          </p:txBody>
        </p:sp>
        <p:sp>
          <p:nvSpPr>
            <p:cNvPr id="9" name="標題 1">
              <a:extLst>
                <a:ext uri="{FF2B5EF4-FFF2-40B4-BE49-F238E27FC236}">
                  <a16:creationId xmlns:a16="http://schemas.microsoft.com/office/drawing/2014/main" id="{A783E98D-706B-0927-6977-57B547DED054}"/>
                </a:ext>
              </a:extLst>
            </p:cNvPr>
            <p:cNvSpPr txBox="1">
              <a:spLocks/>
            </p:cNvSpPr>
            <p:nvPr/>
          </p:nvSpPr>
          <p:spPr>
            <a:xfrm>
              <a:off x="5472116" y="2182156"/>
              <a:ext cx="1343891" cy="1325563"/>
            </a:xfrm>
            <a:prstGeom prst="rect">
              <a:avLst/>
            </a:prstGeom>
            <a:solidFill>
              <a:schemeClr val="tx2"/>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TW" sz="2800" b="1" dirty="0">
                  <a:solidFill>
                    <a:schemeClr val="bg2"/>
                  </a:solidFill>
                  <a:latin typeface="Microsoft YaHei" panose="020B0503020204020204" pitchFamily="34" charset="-122"/>
                  <a:ea typeface="Microsoft YaHei" panose="020B0503020204020204" pitchFamily="34" charset="-122"/>
                </a:rPr>
                <a:t>B</a:t>
              </a:r>
              <a:endParaRPr lang="zh-TW" altLang="en-US" sz="2800" b="1" dirty="0">
                <a:solidFill>
                  <a:schemeClr val="bg2"/>
                </a:solidFill>
                <a:latin typeface="Microsoft YaHei" panose="020B0503020204020204" pitchFamily="34" charset="-122"/>
                <a:ea typeface="Microsoft YaHei" panose="020B0503020204020204" pitchFamily="34" charset="-122"/>
              </a:endParaRPr>
            </a:p>
          </p:txBody>
        </p:sp>
      </p:grpSp>
    </p:spTree>
    <p:extLst>
      <p:ext uri="{BB962C8B-B14F-4D97-AF65-F5344CB8AC3E}">
        <p14:creationId xmlns:p14="http://schemas.microsoft.com/office/powerpoint/2010/main" val="2737497065"/>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294F893-6536-E45F-DA15-BD4E9DC81C20}"/>
              </a:ext>
            </a:extLst>
          </p:cNvPr>
          <p:cNvSpPr>
            <a:spLocks noGrp="1"/>
          </p:cNvSpPr>
          <p:nvPr>
            <p:ph type="ctrTitle"/>
          </p:nvPr>
        </p:nvSpPr>
        <p:spPr/>
        <p:txBody>
          <a:bodyPr/>
          <a:lstStyle/>
          <a:p>
            <a:r>
              <a:rPr lang="en-US" altLang="zh-TW" b="1" spc="600" dirty="0">
                <a:solidFill>
                  <a:schemeClr val="bg1"/>
                </a:solidFill>
                <a:latin typeface="Microsoft YaHei" panose="020B0503020204020204" pitchFamily="34" charset="-122"/>
                <a:ea typeface="Microsoft YaHei" panose="020B0503020204020204" pitchFamily="34" charset="-122"/>
              </a:rPr>
              <a:t>A, </a:t>
            </a:r>
            <a:r>
              <a:rPr lang="zh-TW" altLang="en-US" b="1" spc="600" dirty="0">
                <a:solidFill>
                  <a:schemeClr val="bg1"/>
                </a:solidFill>
                <a:latin typeface="Microsoft YaHei" panose="020B0503020204020204" pitchFamily="34" charset="-122"/>
                <a:ea typeface="Microsoft YaHei" panose="020B0503020204020204" pitchFamily="34" charset="-122"/>
              </a:rPr>
              <a:t>而 </a:t>
            </a:r>
            <a:r>
              <a:rPr lang="en-US" altLang="zh-TW" b="1" spc="600" dirty="0">
                <a:solidFill>
                  <a:schemeClr val="bg1"/>
                </a:solidFill>
                <a:latin typeface="Microsoft YaHei" panose="020B0503020204020204" pitchFamily="34" charset="-122"/>
                <a:ea typeface="Microsoft YaHei" panose="020B0503020204020204" pitchFamily="34" charset="-122"/>
              </a:rPr>
              <a:t>B</a:t>
            </a:r>
            <a:endParaRPr lang="zh-TW" altLang="en-US" b="1" spc="600" dirty="0">
              <a:solidFill>
                <a:schemeClr val="bg1"/>
              </a:solidFill>
              <a:latin typeface="Microsoft YaHei" panose="020B0503020204020204" pitchFamily="34" charset="-122"/>
              <a:ea typeface="Microsoft YaHei" panose="020B0503020204020204" pitchFamily="34" charset="-122"/>
            </a:endParaRPr>
          </a:p>
        </p:txBody>
      </p:sp>
      <p:sp>
        <p:nvSpPr>
          <p:cNvPr id="3" name="文字方塊 2">
            <a:extLst>
              <a:ext uri="{FF2B5EF4-FFF2-40B4-BE49-F238E27FC236}">
                <a16:creationId xmlns:a16="http://schemas.microsoft.com/office/drawing/2014/main" id="{BDBE886C-5BC9-09A3-128C-10920FD39407}"/>
              </a:ext>
            </a:extLst>
          </p:cNvPr>
          <p:cNvSpPr txBox="1"/>
          <p:nvPr/>
        </p:nvSpPr>
        <p:spPr>
          <a:xfrm>
            <a:off x="1555790" y="1060770"/>
            <a:ext cx="6032421" cy="1482650"/>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r>
              <a:rPr lang="zh-CN" altLang="en-US" sz="3200" dirty="0">
                <a:solidFill>
                  <a:schemeClr val="bg2"/>
                </a:solidFill>
              </a:rPr>
              <a:t>我很聪明，</a:t>
            </a:r>
            <a:r>
              <a:rPr lang="zh-CN" altLang="en-US" sz="3200" dirty="0">
                <a:solidFill>
                  <a:schemeClr val="accent1"/>
                </a:solidFill>
              </a:rPr>
              <a:t>而</a:t>
            </a:r>
            <a:r>
              <a:rPr lang="zh-CN" altLang="en-US" sz="3200" dirty="0">
                <a:solidFill>
                  <a:schemeClr val="bg2"/>
                </a:solidFill>
              </a:rPr>
              <a:t>他运动很强</a:t>
            </a:r>
            <a:r>
              <a:rPr lang="zh-CN" altLang="en-US" sz="3200" spc="0" dirty="0">
                <a:solidFill>
                  <a:schemeClr val="bg2"/>
                </a:solidFill>
              </a:rPr>
              <a:t>，</a:t>
            </a:r>
            <a:endParaRPr lang="en-US" altLang="zh-CN" sz="3200" spc="0" dirty="0">
              <a:solidFill>
                <a:schemeClr val="bg2"/>
              </a:solidFill>
            </a:endParaRPr>
          </a:p>
          <a:p>
            <a:r>
              <a:rPr lang="zh-CN" altLang="en-US" sz="3200" dirty="0">
                <a:solidFill>
                  <a:schemeClr val="bg2"/>
                </a:solidFill>
              </a:rPr>
              <a:t>我们加在一起就完美了</a:t>
            </a:r>
            <a:r>
              <a:rPr lang="zh-TW" altLang="en-US" sz="3200" spc="0" dirty="0">
                <a:solidFill>
                  <a:schemeClr val="bg2"/>
                </a:solidFill>
              </a:rPr>
              <a:t>。</a:t>
            </a:r>
            <a:endParaRPr lang="en-US" altLang="zh-CN" sz="3200" spc="0" dirty="0">
              <a:solidFill>
                <a:schemeClr val="bg2"/>
              </a:solidFill>
            </a:endParaRPr>
          </a:p>
        </p:txBody>
      </p:sp>
      <p:grpSp>
        <p:nvGrpSpPr>
          <p:cNvPr id="10" name="群組 9">
            <a:extLst>
              <a:ext uri="{FF2B5EF4-FFF2-40B4-BE49-F238E27FC236}">
                <a16:creationId xmlns:a16="http://schemas.microsoft.com/office/drawing/2014/main" id="{CA40C571-B012-D3EA-316A-1EB833834909}"/>
              </a:ext>
            </a:extLst>
          </p:cNvPr>
          <p:cNvGrpSpPr/>
          <p:nvPr/>
        </p:nvGrpSpPr>
        <p:grpSpPr>
          <a:xfrm>
            <a:off x="1247137" y="2718954"/>
            <a:ext cx="6649727" cy="2160000"/>
            <a:chOff x="1247137" y="2703714"/>
            <a:chExt cx="6649727" cy="2160000"/>
          </a:xfrm>
        </p:grpSpPr>
        <p:pic>
          <p:nvPicPr>
            <p:cNvPr id="4" name="Picture 2" descr="Innovative ideas generation. creative thinking, cognitive insight and inspiration, genius inventive mind. successful problem solution search.">
              <a:extLst>
                <a:ext uri="{FF2B5EF4-FFF2-40B4-BE49-F238E27FC236}">
                  <a16:creationId xmlns:a16="http://schemas.microsoft.com/office/drawing/2014/main" id="{9F22C2FC-08ED-021C-FF81-FC4D5B091E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47137" y="2703714"/>
              <a:ext cx="2160000" cy="216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8" name="Picture 4" descr="Woman is running on a treadmill illustration concept on white background">
              <a:extLst>
                <a:ext uri="{FF2B5EF4-FFF2-40B4-BE49-F238E27FC236}">
                  <a16:creationId xmlns:a16="http://schemas.microsoft.com/office/drawing/2014/main" id="{CE9DD800-D114-2377-6468-D7A50BE59D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4274" y="2703714"/>
              <a:ext cx="3242590" cy="216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966792236"/>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294F893-6536-E45F-DA15-BD4E9DC81C20}"/>
              </a:ext>
            </a:extLst>
          </p:cNvPr>
          <p:cNvSpPr>
            <a:spLocks noGrp="1"/>
          </p:cNvSpPr>
          <p:nvPr>
            <p:ph type="ctrTitle"/>
          </p:nvPr>
        </p:nvSpPr>
        <p:spPr/>
        <p:txBody>
          <a:bodyPr/>
          <a:lstStyle/>
          <a:p>
            <a:r>
              <a:rPr lang="en-US" altLang="zh-TW" b="1" spc="600" dirty="0">
                <a:solidFill>
                  <a:schemeClr val="bg1"/>
                </a:solidFill>
                <a:latin typeface="Microsoft YaHei" panose="020B0503020204020204" pitchFamily="34" charset="-122"/>
                <a:ea typeface="Microsoft YaHei" panose="020B0503020204020204" pitchFamily="34" charset="-122"/>
              </a:rPr>
              <a:t>A, </a:t>
            </a:r>
            <a:r>
              <a:rPr lang="zh-TW" altLang="en-US" b="1" spc="600" dirty="0">
                <a:solidFill>
                  <a:schemeClr val="bg1"/>
                </a:solidFill>
                <a:latin typeface="Microsoft YaHei" panose="020B0503020204020204" pitchFamily="34" charset="-122"/>
                <a:ea typeface="Microsoft YaHei" panose="020B0503020204020204" pitchFamily="34" charset="-122"/>
              </a:rPr>
              <a:t>而 </a:t>
            </a:r>
            <a:r>
              <a:rPr lang="en-US" altLang="zh-TW" b="1" spc="600" dirty="0">
                <a:solidFill>
                  <a:schemeClr val="bg1"/>
                </a:solidFill>
                <a:latin typeface="Microsoft YaHei" panose="020B0503020204020204" pitchFamily="34" charset="-122"/>
                <a:ea typeface="Microsoft YaHei" panose="020B0503020204020204" pitchFamily="34" charset="-122"/>
              </a:rPr>
              <a:t>B</a:t>
            </a:r>
            <a:endParaRPr lang="zh-TW" altLang="en-US" b="1" spc="600" dirty="0">
              <a:solidFill>
                <a:schemeClr val="bg1"/>
              </a:solidFill>
              <a:latin typeface="Microsoft YaHei" panose="020B0503020204020204" pitchFamily="34" charset="-122"/>
              <a:ea typeface="Microsoft YaHei" panose="020B0503020204020204" pitchFamily="34" charset="-122"/>
            </a:endParaRPr>
          </a:p>
        </p:txBody>
      </p:sp>
      <p:sp>
        <p:nvSpPr>
          <p:cNvPr id="3" name="文字方塊 2">
            <a:extLst>
              <a:ext uri="{FF2B5EF4-FFF2-40B4-BE49-F238E27FC236}">
                <a16:creationId xmlns:a16="http://schemas.microsoft.com/office/drawing/2014/main" id="{BDBE886C-5BC9-09A3-128C-10920FD39407}"/>
              </a:ext>
            </a:extLst>
          </p:cNvPr>
          <p:cNvSpPr txBox="1"/>
          <p:nvPr/>
        </p:nvSpPr>
        <p:spPr>
          <a:xfrm>
            <a:off x="1312134" y="1060770"/>
            <a:ext cx="6519734" cy="1482650"/>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r>
              <a:rPr lang="zh-CN" altLang="en-US" sz="3200" dirty="0">
                <a:solidFill>
                  <a:schemeClr val="bg2"/>
                </a:solidFill>
              </a:rPr>
              <a:t>我们要想清楚自己想要什么</a:t>
            </a:r>
            <a:r>
              <a:rPr lang="zh-CN" altLang="en-US" sz="3200" spc="0" dirty="0">
                <a:solidFill>
                  <a:schemeClr val="bg2"/>
                </a:solidFill>
              </a:rPr>
              <a:t>，</a:t>
            </a:r>
            <a:br>
              <a:rPr lang="zh-CN" altLang="en-US" sz="3200" dirty="0">
                <a:solidFill>
                  <a:schemeClr val="bg2"/>
                </a:solidFill>
              </a:rPr>
            </a:br>
            <a:r>
              <a:rPr lang="zh-CN" altLang="en-US" sz="3200" dirty="0">
                <a:solidFill>
                  <a:schemeClr val="accent1"/>
                </a:solidFill>
              </a:rPr>
              <a:t>而</a:t>
            </a:r>
            <a:r>
              <a:rPr lang="zh-CN" altLang="en-US" sz="3200" dirty="0">
                <a:solidFill>
                  <a:schemeClr val="bg2"/>
                </a:solidFill>
              </a:rPr>
              <a:t>不是被别人的意见带走</a:t>
            </a:r>
            <a:r>
              <a:rPr lang="zh-TW" altLang="en-US" sz="3200" spc="0" dirty="0">
                <a:solidFill>
                  <a:schemeClr val="bg2"/>
                </a:solidFill>
              </a:rPr>
              <a:t>。</a:t>
            </a:r>
            <a:endParaRPr lang="en-US" altLang="zh-CN" sz="3200" spc="0" dirty="0">
              <a:solidFill>
                <a:schemeClr val="bg2"/>
              </a:solidFill>
            </a:endParaRPr>
          </a:p>
        </p:txBody>
      </p:sp>
      <p:grpSp>
        <p:nvGrpSpPr>
          <p:cNvPr id="9" name="群組 8">
            <a:extLst>
              <a:ext uri="{FF2B5EF4-FFF2-40B4-BE49-F238E27FC236}">
                <a16:creationId xmlns:a16="http://schemas.microsoft.com/office/drawing/2014/main" id="{0567BF6C-8789-184A-C2D3-79BA4094885D}"/>
              </a:ext>
            </a:extLst>
          </p:cNvPr>
          <p:cNvGrpSpPr/>
          <p:nvPr/>
        </p:nvGrpSpPr>
        <p:grpSpPr>
          <a:xfrm>
            <a:off x="503214" y="2718954"/>
            <a:ext cx="8137571" cy="2160000"/>
            <a:chOff x="503214" y="2718954"/>
            <a:chExt cx="8137571" cy="2160000"/>
          </a:xfrm>
          <a:effectLst>
            <a:outerShdw blurRad="50800" dist="38100" dir="2700000" algn="tl" rotWithShape="0">
              <a:prstClr val="black">
                <a:alpha val="40000"/>
              </a:prstClr>
            </a:outerShdw>
          </a:effectLst>
        </p:grpSpPr>
        <p:pic>
          <p:nvPicPr>
            <p:cNvPr id="5" name="Picture 2" descr="Female social chat bubbles vector">
              <a:extLst>
                <a:ext uri="{FF2B5EF4-FFF2-40B4-BE49-F238E27FC236}">
                  <a16:creationId xmlns:a16="http://schemas.microsoft.com/office/drawing/2014/main" id="{9230A7E0-7BAA-ECCF-464F-247D2165E0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80785" y="2718954"/>
              <a:ext cx="2160000" cy="2160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Hand drawn people asking questions">
              <a:extLst>
                <a:ext uri="{FF2B5EF4-FFF2-40B4-BE49-F238E27FC236}">
                  <a16:creationId xmlns:a16="http://schemas.microsoft.com/office/drawing/2014/main" id="{4DD9E650-3369-F3D6-A5EC-258BE497CF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66428" y="2718954"/>
              <a:ext cx="2811143" cy="2160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Female social chat bubbles vector">
              <a:extLst>
                <a:ext uri="{FF2B5EF4-FFF2-40B4-BE49-F238E27FC236}">
                  <a16:creationId xmlns:a16="http://schemas.microsoft.com/office/drawing/2014/main" id="{FDF3FF5B-0C2B-A2FD-A4CC-210B136B69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3214" y="2718954"/>
              <a:ext cx="2160000" cy="21600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425534105"/>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294F893-6536-E45F-DA15-BD4E9DC81C20}"/>
              </a:ext>
            </a:extLst>
          </p:cNvPr>
          <p:cNvSpPr>
            <a:spLocks noGrp="1"/>
          </p:cNvSpPr>
          <p:nvPr>
            <p:ph type="ctrTitle"/>
          </p:nvPr>
        </p:nvSpPr>
        <p:spPr/>
        <p:txBody>
          <a:bodyPr/>
          <a:lstStyle/>
          <a:p>
            <a:r>
              <a:rPr lang="en-US" altLang="zh-TW" b="1" spc="600" dirty="0">
                <a:solidFill>
                  <a:schemeClr val="bg1"/>
                </a:solidFill>
                <a:latin typeface="Microsoft YaHei" panose="020B0503020204020204" pitchFamily="34" charset="-122"/>
                <a:ea typeface="Microsoft YaHei" panose="020B0503020204020204" pitchFamily="34" charset="-122"/>
              </a:rPr>
              <a:t>A, </a:t>
            </a:r>
            <a:r>
              <a:rPr lang="zh-TW" altLang="en-US" b="1" spc="600" dirty="0">
                <a:solidFill>
                  <a:schemeClr val="bg1"/>
                </a:solidFill>
                <a:latin typeface="Microsoft YaHei" panose="020B0503020204020204" pitchFamily="34" charset="-122"/>
                <a:ea typeface="Microsoft YaHei" panose="020B0503020204020204" pitchFamily="34" charset="-122"/>
              </a:rPr>
              <a:t>而 </a:t>
            </a:r>
            <a:r>
              <a:rPr lang="en-US" altLang="zh-TW" b="1" spc="600" dirty="0">
                <a:solidFill>
                  <a:schemeClr val="bg1"/>
                </a:solidFill>
                <a:latin typeface="Microsoft YaHei" panose="020B0503020204020204" pitchFamily="34" charset="-122"/>
                <a:ea typeface="Microsoft YaHei" panose="020B0503020204020204" pitchFamily="34" charset="-122"/>
              </a:rPr>
              <a:t>B</a:t>
            </a:r>
            <a:endParaRPr lang="zh-TW" altLang="en-US" b="1" spc="600" dirty="0">
              <a:solidFill>
                <a:schemeClr val="bg1"/>
              </a:solidFill>
              <a:latin typeface="Microsoft YaHei" panose="020B0503020204020204" pitchFamily="34" charset="-122"/>
              <a:ea typeface="Microsoft YaHei" panose="020B0503020204020204" pitchFamily="34" charset="-122"/>
            </a:endParaRPr>
          </a:p>
        </p:txBody>
      </p:sp>
      <p:sp>
        <p:nvSpPr>
          <p:cNvPr id="3" name="文字方塊 2">
            <a:extLst>
              <a:ext uri="{FF2B5EF4-FFF2-40B4-BE49-F238E27FC236}">
                <a16:creationId xmlns:a16="http://schemas.microsoft.com/office/drawing/2014/main" id="{BDBE886C-5BC9-09A3-128C-10920FD39407}"/>
              </a:ext>
            </a:extLst>
          </p:cNvPr>
          <p:cNvSpPr txBox="1"/>
          <p:nvPr/>
        </p:nvSpPr>
        <p:spPr>
          <a:xfrm>
            <a:off x="157971" y="1541315"/>
            <a:ext cx="8828058" cy="523220"/>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pPr>
              <a:lnSpc>
                <a:spcPct val="100000"/>
              </a:lnSpc>
            </a:pPr>
            <a:r>
              <a:rPr lang="zh-CN" altLang="en-US" sz="2800" dirty="0">
                <a:solidFill>
                  <a:schemeClr val="bg2"/>
                </a:solidFill>
              </a:rPr>
              <a:t>有的人下课回家喜欢先吃饭，</a:t>
            </a:r>
            <a:r>
              <a:rPr lang="zh-CN" altLang="en-US" sz="2800" dirty="0">
                <a:solidFill>
                  <a:schemeClr val="accent1"/>
                </a:solidFill>
              </a:rPr>
              <a:t>而</a:t>
            </a:r>
            <a:r>
              <a:rPr lang="zh-CN" altLang="en-US" sz="2800" dirty="0">
                <a:solidFill>
                  <a:schemeClr val="bg2"/>
                </a:solidFill>
              </a:rPr>
              <a:t>我喜欢睡觉</a:t>
            </a:r>
            <a:r>
              <a:rPr lang="zh-CN" altLang="en-US" sz="2800" spc="0" dirty="0">
                <a:solidFill>
                  <a:schemeClr val="bg2"/>
                </a:solidFill>
              </a:rPr>
              <a:t>。</a:t>
            </a:r>
            <a:endParaRPr lang="en-US" altLang="zh-CN" sz="2800" spc="0" dirty="0">
              <a:solidFill>
                <a:schemeClr val="bg2"/>
              </a:solidFill>
            </a:endParaRPr>
          </a:p>
        </p:txBody>
      </p:sp>
      <p:grpSp>
        <p:nvGrpSpPr>
          <p:cNvPr id="12" name="群組 11">
            <a:extLst>
              <a:ext uri="{FF2B5EF4-FFF2-40B4-BE49-F238E27FC236}">
                <a16:creationId xmlns:a16="http://schemas.microsoft.com/office/drawing/2014/main" id="{E6F1069B-CF03-DDB3-36AB-D4401F166D0E}"/>
              </a:ext>
            </a:extLst>
          </p:cNvPr>
          <p:cNvGrpSpPr/>
          <p:nvPr/>
        </p:nvGrpSpPr>
        <p:grpSpPr>
          <a:xfrm>
            <a:off x="704869" y="2571750"/>
            <a:ext cx="7734262" cy="2160000"/>
            <a:chOff x="704870" y="2571750"/>
            <a:chExt cx="7734262" cy="2160000"/>
          </a:xfrm>
        </p:grpSpPr>
        <p:pic>
          <p:nvPicPr>
            <p:cNvPr id="4" name="Picture 2" descr="静かに食事をする子供のイラスト（女の子）">
              <a:extLst>
                <a:ext uri="{FF2B5EF4-FFF2-40B4-BE49-F238E27FC236}">
                  <a16:creationId xmlns:a16="http://schemas.microsoft.com/office/drawing/2014/main" id="{9182C558-B885-7089-96E0-2B5C2774F2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4870" y="2571750"/>
              <a:ext cx="2354223" cy="216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8" name="爆炸: 八角 7">
              <a:extLst>
                <a:ext uri="{FF2B5EF4-FFF2-40B4-BE49-F238E27FC236}">
                  <a16:creationId xmlns:a16="http://schemas.microsoft.com/office/drawing/2014/main" id="{9AE8B635-1EAE-5925-B1E3-822C10F7644F}"/>
                </a:ext>
              </a:extLst>
            </p:cNvPr>
            <p:cNvSpPr/>
            <p:nvPr/>
          </p:nvSpPr>
          <p:spPr>
            <a:xfrm>
              <a:off x="3763963" y="2721356"/>
              <a:ext cx="1837299" cy="1860789"/>
            </a:xfrm>
            <a:prstGeom prst="irregularSeal1">
              <a:avLst/>
            </a:prstGeom>
            <a:solidFill>
              <a:schemeClr val="accent5"/>
            </a:solidFill>
            <a:effectLst>
              <a:outerShdw blurRad="50800" dist="38100" dir="2700000" algn="tl" rotWithShape="0">
                <a:prstClr val="black">
                  <a:alpha val="40000"/>
                </a:prstClr>
              </a:outerShdw>
            </a:effectLst>
          </p:spPr>
          <p:txBody>
            <a:bodyPr wrap="square" rtlCol="0">
              <a:spAutoFit/>
            </a:bodyPr>
            <a:lstStyle/>
            <a:p>
              <a:pPr algn="ctr">
                <a:lnSpc>
                  <a:spcPct val="150000"/>
                </a:lnSpc>
              </a:pPr>
              <a:r>
                <a:rPr lang="en-US" altLang="zh-TW" sz="2800" b="1" spc="600" dirty="0">
                  <a:solidFill>
                    <a:schemeClr val="accent1"/>
                  </a:solidFill>
                  <a:latin typeface="Microsoft YaHei" panose="020B0503020204020204" pitchFamily="34" charset="-122"/>
                  <a:ea typeface="Microsoft YaHei" panose="020B0503020204020204" pitchFamily="34" charset="-122"/>
                  <a:cs typeface="Arial"/>
                </a:rPr>
                <a:t>but</a:t>
              </a:r>
              <a:endParaRPr lang="zh-TW" altLang="en-US" sz="2800" b="1" spc="600" dirty="0">
                <a:solidFill>
                  <a:schemeClr val="accent1"/>
                </a:solidFill>
                <a:latin typeface="Microsoft YaHei" panose="020B0503020204020204" pitchFamily="34" charset="-122"/>
                <a:ea typeface="Microsoft YaHei" panose="020B0503020204020204" pitchFamily="34" charset="-122"/>
                <a:cs typeface="Arial"/>
              </a:endParaRPr>
            </a:p>
          </p:txBody>
        </p:sp>
        <p:pic>
          <p:nvPicPr>
            <p:cNvPr id="11" name="Picture 4" descr="寝ている男の子のイラスト">
              <a:extLst>
                <a:ext uri="{FF2B5EF4-FFF2-40B4-BE49-F238E27FC236}">
                  <a16:creationId xmlns:a16="http://schemas.microsoft.com/office/drawing/2014/main" id="{0ACFC428-3192-91AE-9334-97B528DD7C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06132" y="2571750"/>
              <a:ext cx="2133000" cy="216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44499947"/>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294F893-6536-E45F-DA15-BD4E9DC81C20}"/>
              </a:ext>
            </a:extLst>
          </p:cNvPr>
          <p:cNvSpPr>
            <a:spLocks noGrp="1"/>
          </p:cNvSpPr>
          <p:nvPr>
            <p:ph type="ctrTitle"/>
          </p:nvPr>
        </p:nvSpPr>
        <p:spPr/>
        <p:txBody>
          <a:bodyPr/>
          <a:lstStyle/>
          <a:p>
            <a:r>
              <a:rPr lang="en-US" altLang="zh-TW" b="1" spc="600" dirty="0">
                <a:solidFill>
                  <a:schemeClr val="bg1"/>
                </a:solidFill>
                <a:latin typeface="Microsoft YaHei" panose="020B0503020204020204" pitchFamily="34" charset="-122"/>
                <a:ea typeface="Microsoft YaHei" panose="020B0503020204020204" pitchFamily="34" charset="-122"/>
              </a:rPr>
              <a:t>A, </a:t>
            </a:r>
            <a:r>
              <a:rPr lang="zh-TW" altLang="en-US" b="1" spc="600" dirty="0">
                <a:solidFill>
                  <a:schemeClr val="bg1"/>
                </a:solidFill>
                <a:latin typeface="Microsoft YaHei" panose="020B0503020204020204" pitchFamily="34" charset="-122"/>
                <a:ea typeface="Microsoft YaHei" panose="020B0503020204020204" pitchFamily="34" charset="-122"/>
              </a:rPr>
              <a:t>而 </a:t>
            </a:r>
            <a:r>
              <a:rPr lang="en-US" altLang="zh-TW" b="1" spc="600" dirty="0">
                <a:solidFill>
                  <a:schemeClr val="bg1"/>
                </a:solidFill>
                <a:latin typeface="Microsoft YaHei" panose="020B0503020204020204" pitchFamily="34" charset="-122"/>
                <a:ea typeface="Microsoft YaHei" panose="020B0503020204020204" pitchFamily="34" charset="-122"/>
              </a:rPr>
              <a:t>B</a:t>
            </a:r>
            <a:endParaRPr lang="zh-TW" altLang="en-US" b="1" spc="600" dirty="0">
              <a:solidFill>
                <a:schemeClr val="bg1"/>
              </a:solidFill>
              <a:latin typeface="Microsoft YaHei" panose="020B0503020204020204" pitchFamily="34" charset="-122"/>
              <a:ea typeface="Microsoft YaHei" panose="020B0503020204020204" pitchFamily="34" charset="-122"/>
            </a:endParaRPr>
          </a:p>
        </p:txBody>
      </p:sp>
      <p:sp>
        <p:nvSpPr>
          <p:cNvPr id="3" name="文字方塊 2">
            <a:extLst>
              <a:ext uri="{FF2B5EF4-FFF2-40B4-BE49-F238E27FC236}">
                <a16:creationId xmlns:a16="http://schemas.microsoft.com/office/drawing/2014/main" id="{BDBE886C-5BC9-09A3-128C-10920FD39407}"/>
              </a:ext>
            </a:extLst>
          </p:cNvPr>
          <p:cNvSpPr txBox="1"/>
          <p:nvPr/>
        </p:nvSpPr>
        <p:spPr>
          <a:xfrm>
            <a:off x="824820" y="1034100"/>
            <a:ext cx="7494359" cy="1689052"/>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r>
              <a:rPr lang="zh-TW" altLang="en-US" sz="2400" dirty="0">
                <a:solidFill>
                  <a:schemeClr val="bg2"/>
                </a:solidFill>
              </a:rPr>
              <a:t>有人觉得朋友是能一起快乐的人</a:t>
            </a:r>
            <a:r>
              <a:rPr lang="zh-TW" altLang="en-US" sz="2400" spc="0" dirty="0">
                <a:solidFill>
                  <a:schemeClr val="bg2"/>
                </a:solidFill>
              </a:rPr>
              <a:t>，</a:t>
            </a:r>
            <a:endParaRPr lang="en-US" altLang="zh-TW" sz="2400" spc="0" dirty="0">
              <a:solidFill>
                <a:schemeClr val="bg2"/>
              </a:solidFill>
            </a:endParaRPr>
          </a:p>
          <a:p>
            <a:r>
              <a:rPr lang="zh-TW" altLang="en-US" sz="2400" dirty="0">
                <a:solidFill>
                  <a:schemeClr val="accent1"/>
                </a:solidFill>
              </a:rPr>
              <a:t>而</a:t>
            </a:r>
            <a:r>
              <a:rPr lang="zh-TW" altLang="en-US" sz="2400" dirty="0">
                <a:solidFill>
                  <a:schemeClr val="bg2"/>
                </a:solidFill>
              </a:rPr>
              <a:t>我的</a:t>
            </a:r>
            <a:r>
              <a:rPr lang="zh-TW" altLang="en-US" sz="2400" dirty="0"/>
              <a:t>理解</a:t>
            </a:r>
            <a:r>
              <a:rPr lang="zh-TW" altLang="en-US" sz="2400" dirty="0">
                <a:solidFill>
                  <a:schemeClr val="bg2"/>
                </a:solidFill>
              </a:rPr>
              <a:t>是</a:t>
            </a:r>
            <a:r>
              <a:rPr lang="zh-TW" altLang="en-US" sz="2400" spc="0" dirty="0">
                <a:solidFill>
                  <a:schemeClr val="bg2"/>
                </a:solidFill>
              </a:rPr>
              <a:t>，</a:t>
            </a:r>
            <a:endParaRPr lang="en-US" altLang="zh-TW" sz="2400" spc="0" dirty="0">
              <a:solidFill>
                <a:schemeClr val="bg2"/>
              </a:solidFill>
            </a:endParaRPr>
          </a:p>
          <a:p>
            <a:r>
              <a:rPr lang="zh-TW" altLang="en-US" sz="2400" dirty="0">
                <a:solidFill>
                  <a:schemeClr val="bg2"/>
                </a:solidFill>
              </a:rPr>
              <a:t>朋友是能在你遇到</a:t>
            </a:r>
            <a:r>
              <a:rPr lang="zh-TW" altLang="en-US" sz="2400" dirty="0"/>
              <a:t>困难及时</a:t>
            </a:r>
            <a:r>
              <a:rPr lang="zh-TW" altLang="en-US" sz="2400" dirty="0">
                <a:solidFill>
                  <a:schemeClr val="bg2"/>
                </a:solidFill>
              </a:rPr>
              <a:t>给予帮助的人</a:t>
            </a:r>
            <a:r>
              <a:rPr lang="zh-TW" altLang="en-US" sz="2400" spc="0" dirty="0">
                <a:solidFill>
                  <a:schemeClr val="bg2"/>
                </a:solidFill>
              </a:rPr>
              <a:t>。</a:t>
            </a:r>
            <a:endParaRPr lang="en-US" altLang="zh-CN" sz="1800" spc="0" dirty="0">
              <a:solidFill>
                <a:schemeClr val="bg2"/>
              </a:solidFill>
            </a:endParaRPr>
          </a:p>
        </p:txBody>
      </p:sp>
      <p:pic>
        <p:nvPicPr>
          <p:cNvPr id="5" name="Picture 2" descr="Group concept illustration">
            <a:extLst>
              <a:ext uri="{FF2B5EF4-FFF2-40B4-BE49-F238E27FC236}">
                <a16:creationId xmlns:a16="http://schemas.microsoft.com/office/drawing/2014/main" id="{EE55AB38-B122-EF31-82F5-2D9998CFCB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1999" y="2798410"/>
            <a:ext cx="2160000" cy="216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07557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1FACC09-38A3-94E7-47BA-6275B385A1A3}"/>
              </a:ext>
            </a:extLst>
          </p:cNvPr>
          <p:cNvSpPr>
            <a:spLocks noGrp="1"/>
          </p:cNvSpPr>
          <p:nvPr>
            <p:ph type="ctrTitle"/>
          </p:nvPr>
        </p:nvSpPr>
        <p:spPr>
          <a:noFill/>
          <a:ln>
            <a:noFill/>
          </a:ln>
        </p:spPr>
        <p:txBody>
          <a:bodyPr spcFirstLastPara="1" wrap="square" lIns="91425" tIns="91425" rIns="91425" bIns="91425" anchor="b" anchorCtr="0">
            <a:noAutofit/>
          </a:bodyPr>
          <a:lstStyle/>
          <a:p>
            <a:r>
              <a:rPr lang="zh-CN" altLang="en-US" b="1" spc="600" dirty="0">
                <a:solidFill>
                  <a:schemeClr val="bg1"/>
                </a:solidFill>
                <a:latin typeface="Microsoft YaHei" panose="020B0503020204020204" pitchFamily="34" charset="-122"/>
                <a:ea typeface="Microsoft YaHei" panose="020B0503020204020204" pitchFamily="34" charset="-122"/>
              </a:rPr>
              <a:t>逛</a:t>
            </a:r>
            <a:endParaRPr lang="zh-TW" altLang="en-US" b="1" spc="600" dirty="0">
              <a:solidFill>
                <a:schemeClr val="bg1"/>
              </a:solidFill>
              <a:latin typeface="Microsoft YaHei" panose="020B0503020204020204" pitchFamily="34" charset="-122"/>
              <a:ea typeface="Microsoft YaHei" panose="020B0503020204020204" pitchFamily="34" charset="-122"/>
            </a:endParaRPr>
          </a:p>
        </p:txBody>
      </p:sp>
      <p:sp>
        <p:nvSpPr>
          <p:cNvPr id="3" name="文字方塊 2">
            <a:extLst>
              <a:ext uri="{FF2B5EF4-FFF2-40B4-BE49-F238E27FC236}">
                <a16:creationId xmlns:a16="http://schemas.microsoft.com/office/drawing/2014/main" id="{B03E50F3-242D-4D39-8713-3111ABC93872}"/>
              </a:ext>
            </a:extLst>
          </p:cNvPr>
          <p:cNvSpPr txBox="1"/>
          <p:nvPr/>
        </p:nvSpPr>
        <p:spPr>
          <a:xfrm>
            <a:off x="1799445" y="1510537"/>
            <a:ext cx="5545109" cy="584775"/>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pPr>
              <a:lnSpc>
                <a:spcPct val="100000"/>
              </a:lnSpc>
            </a:pPr>
            <a:r>
              <a:rPr lang="zh-CN" altLang="en-US" sz="3200" dirty="0">
                <a:solidFill>
                  <a:schemeClr val="bg2"/>
                </a:solidFill>
              </a:rPr>
              <a:t>他喜欢跟他的朋友</a:t>
            </a:r>
            <a:r>
              <a:rPr lang="zh-CN" altLang="en-US" sz="3200" dirty="0">
                <a:solidFill>
                  <a:schemeClr val="accent1"/>
                </a:solidFill>
              </a:rPr>
              <a:t>逛</a:t>
            </a:r>
            <a:r>
              <a:rPr lang="zh-CN" altLang="en-US" sz="3200" dirty="0">
                <a:solidFill>
                  <a:schemeClr val="bg2"/>
                </a:solidFill>
              </a:rPr>
              <a:t>街</a:t>
            </a:r>
            <a:r>
              <a:rPr lang="zh-TW" altLang="en-US" sz="3200" spc="0" dirty="0">
                <a:solidFill>
                  <a:schemeClr val="bg2"/>
                </a:solidFill>
              </a:rPr>
              <a:t>。</a:t>
            </a:r>
            <a:endParaRPr lang="zh-CN" altLang="en-US" sz="3200" spc="0" dirty="0">
              <a:solidFill>
                <a:schemeClr val="bg2"/>
              </a:solidFill>
            </a:endParaRPr>
          </a:p>
        </p:txBody>
      </p:sp>
      <p:pic>
        <p:nvPicPr>
          <p:cNvPr id="5" name="Picture 2" descr="People returning to malls in new normal scenes">
            <a:extLst>
              <a:ext uri="{FF2B5EF4-FFF2-40B4-BE49-F238E27FC236}">
                <a16:creationId xmlns:a16="http://schemas.microsoft.com/office/drawing/2014/main" id="{9CC31B66-B092-FC7E-1898-0166A1CE54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50704" y="2571750"/>
            <a:ext cx="3242590" cy="216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8707557"/>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294F893-6536-E45F-DA15-BD4E9DC81C20}"/>
              </a:ext>
            </a:extLst>
          </p:cNvPr>
          <p:cNvSpPr>
            <a:spLocks noGrp="1"/>
          </p:cNvSpPr>
          <p:nvPr>
            <p:ph type="ctrTitle"/>
          </p:nvPr>
        </p:nvSpPr>
        <p:spPr/>
        <p:txBody>
          <a:bodyPr/>
          <a:lstStyle/>
          <a:p>
            <a:r>
              <a:rPr lang="en-US" altLang="zh-TW" b="1" spc="600" dirty="0">
                <a:solidFill>
                  <a:schemeClr val="bg1"/>
                </a:solidFill>
                <a:latin typeface="Microsoft YaHei" panose="020B0503020204020204" pitchFamily="34" charset="-122"/>
                <a:ea typeface="Microsoft YaHei" panose="020B0503020204020204" pitchFamily="34" charset="-122"/>
              </a:rPr>
              <a:t>A, </a:t>
            </a:r>
            <a:r>
              <a:rPr lang="zh-TW" altLang="en-US" b="1" spc="600" dirty="0">
                <a:solidFill>
                  <a:schemeClr val="bg1"/>
                </a:solidFill>
                <a:latin typeface="Microsoft YaHei" panose="020B0503020204020204" pitchFamily="34" charset="-122"/>
                <a:ea typeface="Microsoft YaHei" panose="020B0503020204020204" pitchFamily="34" charset="-122"/>
              </a:rPr>
              <a:t>而 </a:t>
            </a:r>
            <a:r>
              <a:rPr lang="en-US" altLang="zh-TW" b="1" spc="600" dirty="0">
                <a:solidFill>
                  <a:schemeClr val="bg1"/>
                </a:solidFill>
                <a:latin typeface="Microsoft YaHei" panose="020B0503020204020204" pitchFamily="34" charset="-122"/>
                <a:ea typeface="Microsoft YaHei" panose="020B0503020204020204" pitchFamily="34" charset="-122"/>
              </a:rPr>
              <a:t>B</a:t>
            </a:r>
            <a:endParaRPr lang="zh-TW" altLang="en-US" b="1" spc="600" dirty="0">
              <a:solidFill>
                <a:schemeClr val="bg1"/>
              </a:solidFill>
              <a:latin typeface="Microsoft YaHei" panose="020B0503020204020204" pitchFamily="34" charset="-122"/>
              <a:ea typeface="Microsoft YaHei" panose="020B0503020204020204" pitchFamily="34" charset="-122"/>
            </a:endParaRPr>
          </a:p>
        </p:txBody>
      </p:sp>
      <p:sp>
        <p:nvSpPr>
          <p:cNvPr id="3" name="文字方塊 2">
            <a:extLst>
              <a:ext uri="{FF2B5EF4-FFF2-40B4-BE49-F238E27FC236}">
                <a16:creationId xmlns:a16="http://schemas.microsoft.com/office/drawing/2014/main" id="{BDBE886C-5BC9-09A3-128C-10920FD39407}"/>
              </a:ext>
            </a:extLst>
          </p:cNvPr>
          <p:cNvSpPr txBox="1"/>
          <p:nvPr/>
        </p:nvSpPr>
        <p:spPr>
          <a:xfrm>
            <a:off x="1312134" y="2028510"/>
            <a:ext cx="6519734" cy="1482650"/>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r>
              <a:rPr lang="zh-CN" altLang="en-US" sz="3200" dirty="0">
                <a:solidFill>
                  <a:schemeClr val="bg2"/>
                </a:solidFill>
              </a:rPr>
              <a:t>我每天可以喝十瓶酒</a:t>
            </a:r>
            <a:r>
              <a:rPr lang="zh-CN" altLang="en-US" sz="3200" spc="0" dirty="0">
                <a:solidFill>
                  <a:schemeClr val="bg2"/>
                </a:solidFill>
              </a:rPr>
              <a:t>，</a:t>
            </a:r>
          </a:p>
          <a:p>
            <a:r>
              <a:rPr lang="zh-CN" altLang="en-US" sz="3200" dirty="0">
                <a:solidFill>
                  <a:schemeClr val="accent1"/>
                </a:solidFill>
              </a:rPr>
              <a:t>而</a:t>
            </a:r>
            <a:r>
              <a:rPr lang="zh-CN" altLang="en-US" sz="3200" dirty="0">
                <a:solidFill>
                  <a:schemeClr val="bg2"/>
                </a:solidFill>
              </a:rPr>
              <a:t>他只能喝半瓶，就醉倒了</a:t>
            </a:r>
            <a:r>
              <a:rPr lang="zh-CN" altLang="en-US" sz="3200" spc="0" dirty="0">
                <a:solidFill>
                  <a:schemeClr val="bg2"/>
                </a:solidFill>
              </a:rPr>
              <a:t>。</a:t>
            </a:r>
          </a:p>
        </p:txBody>
      </p:sp>
    </p:spTree>
    <p:extLst>
      <p:ext uri="{BB962C8B-B14F-4D97-AF65-F5344CB8AC3E}">
        <p14:creationId xmlns:p14="http://schemas.microsoft.com/office/powerpoint/2010/main" val="1855574111"/>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294F893-6536-E45F-DA15-BD4E9DC81C20}"/>
              </a:ext>
            </a:extLst>
          </p:cNvPr>
          <p:cNvSpPr>
            <a:spLocks noGrp="1"/>
          </p:cNvSpPr>
          <p:nvPr>
            <p:ph type="ctrTitle"/>
          </p:nvPr>
        </p:nvSpPr>
        <p:spPr/>
        <p:txBody>
          <a:bodyPr/>
          <a:lstStyle/>
          <a:p>
            <a:r>
              <a:rPr lang="en-US" altLang="zh-TW" b="1" spc="600" dirty="0">
                <a:solidFill>
                  <a:schemeClr val="bg1"/>
                </a:solidFill>
                <a:latin typeface="Microsoft YaHei" panose="020B0503020204020204" pitchFamily="34" charset="-122"/>
                <a:ea typeface="Microsoft YaHei" panose="020B0503020204020204" pitchFamily="34" charset="-122"/>
              </a:rPr>
              <a:t>A, </a:t>
            </a:r>
            <a:r>
              <a:rPr lang="zh-TW" altLang="en-US" b="1" spc="600" dirty="0">
                <a:solidFill>
                  <a:schemeClr val="bg1"/>
                </a:solidFill>
                <a:latin typeface="Microsoft YaHei" panose="020B0503020204020204" pitchFamily="34" charset="-122"/>
                <a:ea typeface="Microsoft YaHei" panose="020B0503020204020204" pitchFamily="34" charset="-122"/>
              </a:rPr>
              <a:t>而 </a:t>
            </a:r>
            <a:r>
              <a:rPr lang="en-US" altLang="zh-TW" b="1" spc="600" dirty="0">
                <a:solidFill>
                  <a:schemeClr val="bg1"/>
                </a:solidFill>
                <a:latin typeface="Microsoft YaHei" panose="020B0503020204020204" pitchFamily="34" charset="-122"/>
                <a:ea typeface="Microsoft YaHei" panose="020B0503020204020204" pitchFamily="34" charset="-122"/>
              </a:rPr>
              <a:t>B</a:t>
            </a:r>
            <a:endParaRPr lang="zh-TW" altLang="en-US" b="1" spc="600" dirty="0">
              <a:solidFill>
                <a:schemeClr val="bg1"/>
              </a:solidFill>
              <a:latin typeface="Microsoft YaHei" panose="020B0503020204020204" pitchFamily="34" charset="-122"/>
              <a:ea typeface="Microsoft YaHei" panose="020B0503020204020204" pitchFamily="34" charset="-122"/>
            </a:endParaRPr>
          </a:p>
        </p:txBody>
      </p:sp>
      <p:sp>
        <p:nvSpPr>
          <p:cNvPr id="3" name="文字方塊 2">
            <a:extLst>
              <a:ext uri="{FF2B5EF4-FFF2-40B4-BE49-F238E27FC236}">
                <a16:creationId xmlns:a16="http://schemas.microsoft.com/office/drawing/2014/main" id="{BDBE886C-5BC9-09A3-128C-10920FD39407}"/>
              </a:ext>
            </a:extLst>
          </p:cNvPr>
          <p:cNvSpPr txBox="1"/>
          <p:nvPr/>
        </p:nvSpPr>
        <p:spPr>
          <a:xfrm>
            <a:off x="1068477" y="2028510"/>
            <a:ext cx="7007046" cy="1482650"/>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r>
              <a:rPr lang="zh-CN" altLang="en-US" sz="3200" dirty="0">
                <a:solidFill>
                  <a:schemeClr val="bg2"/>
                </a:solidFill>
              </a:rPr>
              <a:t>我很会煮饭，</a:t>
            </a:r>
            <a:r>
              <a:rPr lang="zh-CN" altLang="en-US" sz="3200" dirty="0">
                <a:solidFill>
                  <a:schemeClr val="accent1"/>
                </a:solidFill>
              </a:rPr>
              <a:t>而</a:t>
            </a:r>
            <a:r>
              <a:rPr lang="zh-CN" altLang="en-US" sz="3200" dirty="0">
                <a:solidFill>
                  <a:schemeClr val="bg2"/>
                </a:solidFill>
              </a:rPr>
              <a:t>他很会买食材</a:t>
            </a:r>
            <a:r>
              <a:rPr lang="zh-CN" altLang="en-US" sz="3200" spc="0" dirty="0">
                <a:solidFill>
                  <a:schemeClr val="bg2"/>
                </a:solidFill>
              </a:rPr>
              <a:t>，</a:t>
            </a:r>
          </a:p>
          <a:p>
            <a:r>
              <a:rPr lang="zh-CN" altLang="en-US" sz="3200" dirty="0">
                <a:solidFill>
                  <a:schemeClr val="bg2"/>
                </a:solidFill>
              </a:rPr>
              <a:t>我们天生一对</a:t>
            </a:r>
            <a:r>
              <a:rPr lang="zh-CN" altLang="en-US" sz="3200" spc="0" dirty="0">
                <a:solidFill>
                  <a:schemeClr val="bg2"/>
                </a:solidFill>
              </a:rPr>
              <a:t>。</a:t>
            </a:r>
          </a:p>
        </p:txBody>
      </p:sp>
    </p:spTree>
    <p:extLst>
      <p:ext uri="{BB962C8B-B14F-4D97-AF65-F5344CB8AC3E}">
        <p14:creationId xmlns:p14="http://schemas.microsoft.com/office/powerpoint/2010/main" val="3544222548"/>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294F893-6536-E45F-DA15-BD4E9DC81C20}"/>
              </a:ext>
            </a:extLst>
          </p:cNvPr>
          <p:cNvSpPr>
            <a:spLocks noGrp="1"/>
          </p:cNvSpPr>
          <p:nvPr>
            <p:ph type="ctrTitle"/>
          </p:nvPr>
        </p:nvSpPr>
        <p:spPr/>
        <p:txBody>
          <a:bodyPr/>
          <a:lstStyle/>
          <a:p>
            <a:r>
              <a:rPr lang="en-US" altLang="zh-TW" b="1" spc="600" dirty="0">
                <a:solidFill>
                  <a:schemeClr val="bg1"/>
                </a:solidFill>
                <a:latin typeface="Microsoft YaHei" panose="020B0503020204020204" pitchFamily="34" charset="-122"/>
                <a:ea typeface="Microsoft YaHei" panose="020B0503020204020204" pitchFamily="34" charset="-122"/>
              </a:rPr>
              <a:t>A, </a:t>
            </a:r>
            <a:r>
              <a:rPr lang="zh-TW" altLang="en-US" b="1" spc="600" dirty="0">
                <a:solidFill>
                  <a:schemeClr val="bg1"/>
                </a:solidFill>
                <a:latin typeface="Microsoft YaHei" panose="020B0503020204020204" pitchFamily="34" charset="-122"/>
                <a:ea typeface="Microsoft YaHei" panose="020B0503020204020204" pitchFamily="34" charset="-122"/>
              </a:rPr>
              <a:t>而 </a:t>
            </a:r>
            <a:r>
              <a:rPr lang="en-US" altLang="zh-TW" b="1" spc="600" dirty="0">
                <a:solidFill>
                  <a:schemeClr val="bg1"/>
                </a:solidFill>
                <a:latin typeface="Microsoft YaHei" panose="020B0503020204020204" pitchFamily="34" charset="-122"/>
                <a:ea typeface="Microsoft YaHei" panose="020B0503020204020204" pitchFamily="34" charset="-122"/>
              </a:rPr>
              <a:t>B</a:t>
            </a:r>
            <a:endParaRPr lang="zh-TW" altLang="en-US" b="1" spc="600" dirty="0">
              <a:solidFill>
                <a:schemeClr val="bg1"/>
              </a:solidFill>
              <a:latin typeface="Microsoft YaHei" panose="020B0503020204020204" pitchFamily="34" charset="-122"/>
              <a:ea typeface="Microsoft YaHei" panose="020B0503020204020204" pitchFamily="34" charset="-122"/>
            </a:endParaRPr>
          </a:p>
        </p:txBody>
      </p:sp>
      <p:sp>
        <p:nvSpPr>
          <p:cNvPr id="3" name="文字方塊 2">
            <a:extLst>
              <a:ext uri="{FF2B5EF4-FFF2-40B4-BE49-F238E27FC236}">
                <a16:creationId xmlns:a16="http://schemas.microsoft.com/office/drawing/2014/main" id="{BDBE886C-5BC9-09A3-128C-10920FD39407}"/>
              </a:ext>
            </a:extLst>
          </p:cNvPr>
          <p:cNvSpPr txBox="1"/>
          <p:nvPr/>
        </p:nvSpPr>
        <p:spPr>
          <a:xfrm>
            <a:off x="1555789" y="2028510"/>
            <a:ext cx="6032421" cy="1482650"/>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r>
              <a:rPr lang="zh-CN" altLang="en-US" sz="3200" dirty="0">
                <a:solidFill>
                  <a:schemeClr val="bg2"/>
                </a:solidFill>
              </a:rPr>
              <a:t>他的成绩是他努力学习的</a:t>
            </a:r>
            <a:r>
              <a:rPr lang="zh-CN" altLang="en-US" sz="3200" spc="0" dirty="0">
                <a:solidFill>
                  <a:schemeClr val="bg2"/>
                </a:solidFill>
              </a:rPr>
              <a:t>，</a:t>
            </a:r>
          </a:p>
          <a:p>
            <a:r>
              <a:rPr lang="zh-CN" altLang="en-US" sz="3200" dirty="0">
                <a:solidFill>
                  <a:schemeClr val="accent1"/>
                </a:solidFill>
              </a:rPr>
              <a:t>而</a:t>
            </a:r>
            <a:r>
              <a:rPr lang="zh-CN" altLang="en-US" sz="3200" dirty="0">
                <a:solidFill>
                  <a:schemeClr val="bg2"/>
                </a:solidFill>
              </a:rPr>
              <a:t>不是作弊换来的</a:t>
            </a:r>
            <a:r>
              <a:rPr lang="zh-CN" altLang="en-US" sz="3200" spc="0" dirty="0">
                <a:solidFill>
                  <a:schemeClr val="bg2"/>
                </a:solidFill>
              </a:rPr>
              <a:t>。</a:t>
            </a:r>
          </a:p>
        </p:txBody>
      </p:sp>
    </p:spTree>
    <p:extLst>
      <p:ext uri="{BB962C8B-B14F-4D97-AF65-F5344CB8AC3E}">
        <p14:creationId xmlns:p14="http://schemas.microsoft.com/office/powerpoint/2010/main" val="12064212"/>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294F893-6536-E45F-DA15-BD4E9DC81C20}"/>
              </a:ext>
            </a:extLst>
          </p:cNvPr>
          <p:cNvSpPr>
            <a:spLocks noGrp="1"/>
          </p:cNvSpPr>
          <p:nvPr>
            <p:ph type="ctrTitle"/>
          </p:nvPr>
        </p:nvSpPr>
        <p:spPr/>
        <p:txBody>
          <a:bodyPr/>
          <a:lstStyle/>
          <a:p>
            <a:r>
              <a:rPr lang="en-US" altLang="zh-TW" b="1" spc="600" dirty="0">
                <a:solidFill>
                  <a:schemeClr val="bg1"/>
                </a:solidFill>
                <a:latin typeface="Microsoft YaHei" panose="020B0503020204020204" pitchFamily="34" charset="-122"/>
                <a:ea typeface="Microsoft YaHei" panose="020B0503020204020204" pitchFamily="34" charset="-122"/>
              </a:rPr>
              <a:t>A, </a:t>
            </a:r>
            <a:r>
              <a:rPr lang="zh-TW" altLang="en-US" b="1" spc="600" dirty="0">
                <a:solidFill>
                  <a:schemeClr val="bg1"/>
                </a:solidFill>
                <a:latin typeface="Microsoft YaHei" panose="020B0503020204020204" pitchFamily="34" charset="-122"/>
                <a:ea typeface="Microsoft YaHei" panose="020B0503020204020204" pitchFamily="34" charset="-122"/>
              </a:rPr>
              <a:t>而 </a:t>
            </a:r>
            <a:r>
              <a:rPr lang="en-US" altLang="zh-TW" b="1" spc="600" dirty="0">
                <a:solidFill>
                  <a:schemeClr val="bg1"/>
                </a:solidFill>
                <a:latin typeface="Microsoft YaHei" panose="020B0503020204020204" pitchFamily="34" charset="-122"/>
                <a:ea typeface="Microsoft YaHei" panose="020B0503020204020204" pitchFamily="34" charset="-122"/>
              </a:rPr>
              <a:t>B</a:t>
            </a:r>
            <a:endParaRPr lang="zh-TW" altLang="en-US" b="1" spc="600" dirty="0">
              <a:solidFill>
                <a:schemeClr val="bg1"/>
              </a:solidFill>
              <a:latin typeface="Microsoft YaHei" panose="020B0503020204020204" pitchFamily="34" charset="-122"/>
              <a:ea typeface="Microsoft YaHei" panose="020B0503020204020204" pitchFamily="34" charset="-122"/>
            </a:endParaRPr>
          </a:p>
        </p:txBody>
      </p:sp>
      <p:sp>
        <p:nvSpPr>
          <p:cNvPr id="3" name="文字方塊 2">
            <a:extLst>
              <a:ext uri="{FF2B5EF4-FFF2-40B4-BE49-F238E27FC236}">
                <a16:creationId xmlns:a16="http://schemas.microsoft.com/office/drawing/2014/main" id="{BDBE886C-5BC9-09A3-128C-10920FD39407}"/>
              </a:ext>
            </a:extLst>
          </p:cNvPr>
          <p:cNvSpPr txBox="1"/>
          <p:nvPr/>
        </p:nvSpPr>
        <p:spPr>
          <a:xfrm>
            <a:off x="581164" y="2028510"/>
            <a:ext cx="7981672" cy="1482650"/>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r>
              <a:rPr lang="zh-CN" altLang="en-US" sz="3200" dirty="0"/>
              <a:t>当</a:t>
            </a:r>
            <a:r>
              <a:rPr lang="zh-CN" altLang="en-US" sz="3200" dirty="0">
                <a:solidFill>
                  <a:schemeClr val="bg2"/>
                </a:solidFill>
              </a:rPr>
              <a:t>你睡觉习惯关灯，</a:t>
            </a:r>
          </a:p>
          <a:p>
            <a:r>
              <a:rPr lang="zh-CN" altLang="en-US" sz="3200" dirty="0">
                <a:solidFill>
                  <a:schemeClr val="accent1"/>
                </a:solidFill>
              </a:rPr>
              <a:t>而</a:t>
            </a:r>
            <a:r>
              <a:rPr lang="zh-CN" altLang="en-US" sz="3200" dirty="0">
                <a:solidFill>
                  <a:schemeClr val="bg2"/>
                </a:solidFill>
              </a:rPr>
              <a:t>你的室友习惯睡觉开灯该怎么办？</a:t>
            </a:r>
          </a:p>
        </p:txBody>
      </p:sp>
    </p:spTree>
    <p:extLst>
      <p:ext uri="{BB962C8B-B14F-4D97-AF65-F5344CB8AC3E}">
        <p14:creationId xmlns:p14="http://schemas.microsoft.com/office/powerpoint/2010/main" val="3866763846"/>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294F893-6536-E45F-DA15-BD4E9DC81C20}"/>
              </a:ext>
            </a:extLst>
          </p:cNvPr>
          <p:cNvSpPr>
            <a:spLocks noGrp="1"/>
          </p:cNvSpPr>
          <p:nvPr>
            <p:ph type="ctrTitle"/>
          </p:nvPr>
        </p:nvSpPr>
        <p:spPr/>
        <p:txBody>
          <a:bodyPr/>
          <a:lstStyle/>
          <a:p>
            <a:r>
              <a:rPr lang="en-US" altLang="zh-TW" b="1" spc="600" dirty="0">
                <a:solidFill>
                  <a:schemeClr val="bg1"/>
                </a:solidFill>
                <a:latin typeface="Microsoft YaHei" panose="020B0503020204020204" pitchFamily="34" charset="-122"/>
                <a:ea typeface="Microsoft YaHei" panose="020B0503020204020204" pitchFamily="34" charset="-122"/>
              </a:rPr>
              <a:t>A, </a:t>
            </a:r>
            <a:r>
              <a:rPr lang="zh-TW" altLang="en-US" b="1" spc="600" dirty="0">
                <a:solidFill>
                  <a:schemeClr val="bg1"/>
                </a:solidFill>
                <a:latin typeface="Microsoft YaHei" panose="020B0503020204020204" pitchFamily="34" charset="-122"/>
                <a:ea typeface="Microsoft YaHei" panose="020B0503020204020204" pitchFamily="34" charset="-122"/>
              </a:rPr>
              <a:t>而 </a:t>
            </a:r>
            <a:r>
              <a:rPr lang="en-US" altLang="zh-TW" b="1" spc="600" dirty="0">
                <a:solidFill>
                  <a:schemeClr val="bg1"/>
                </a:solidFill>
                <a:latin typeface="Microsoft YaHei" panose="020B0503020204020204" pitchFamily="34" charset="-122"/>
                <a:ea typeface="Microsoft YaHei" panose="020B0503020204020204" pitchFamily="34" charset="-122"/>
              </a:rPr>
              <a:t>B</a:t>
            </a:r>
            <a:endParaRPr lang="zh-TW" altLang="en-US" b="1" spc="600" dirty="0">
              <a:solidFill>
                <a:schemeClr val="bg1"/>
              </a:solidFill>
              <a:latin typeface="Microsoft YaHei" panose="020B0503020204020204" pitchFamily="34" charset="-122"/>
              <a:ea typeface="Microsoft YaHei" panose="020B0503020204020204" pitchFamily="34" charset="-122"/>
            </a:endParaRPr>
          </a:p>
        </p:txBody>
      </p:sp>
      <p:sp>
        <p:nvSpPr>
          <p:cNvPr id="3" name="文字方塊 2">
            <a:extLst>
              <a:ext uri="{FF2B5EF4-FFF2-40B4-BE49-F238E27FC236}">
                <a16:creationId xmlns:a16="http://schemas.microsoft.com/office/drawing/2014/main" id="{BDBE886C-5BC9-09A3-128C-10920FD39407}"/>
              </a:ext>
            </a:extLst>
          </p:cNvPr>
          <p:cNvSpPr txBox="1"/>
          <p:nvPr/>
        </p:nvSpPr>
        <p:spPr>
          <a:xfrm>
            <a:off x="375980" y="1666465"/>
            <a:ext cx="8392041" cy="584775"/>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pPr>
              <a:lnSpc>
                <a:spcPct val="100000"/>
              </a:lnSpc>
            </a:pPr>
            <a:r>
              <a:rPr lang="zh-CN" altLang="en-US" sz="3200" dirty="0">
                <a:solidFill>
                  <a:schemeClr val="bg2"/>
                </a:solidFill>
              </a:rPr>
              <a:t>咖哩应该跟饭拌在一起吃还是分开吃</a:t>
            </a:r>
            <a:r>
              <a:rPr lang="zh-CN" altLang="en-US" sz="3200" spc="0" dirty="0">
                <a:solidFill>
                  <a:schemeClr val="bg2"/>
                </a:solidFill>
              </a:rPr>
              <a:t>？</a:t>
            </a:r>
          </a:p>
        </p:txBody>
      </p:sp>
      <p:sp>
        <p:nvSpPr>
          <p:cNvPr id="4" name="文字方塊 3">
            <a:extLst>
              <a:ext uri="{FF2B5EF4-FFF2-40B4-BE49-F238E27FC236}">
                <a16:creationId xmlns:a16="http://schemas.microsoft.com/office/drawing/2014/main" id="{BA65D163-3934-5E09-3421-C043C24870D4}"/>
              </a:ext>
            </a:extLst>
          </p:cNvPr>
          <p:cNvSpPr txBox="1"/>
          <p:nvPr/>
        </p:nvSpPr>
        <p:spPr>
          <a:xfrm>
            <a:off x="725434" y="2940850"/>
            <a:ext cx="7693132" cy="1482650"/>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pPr marL="0" marR="0" lvl="0" indent="0" algn="ctr" rtl="0">
              <a:lnSpc>
                <a:spcPct val="150000"/>
              </a:lnSpc>
              <a:spcBef>
                <a:spcPts val="0"/>
              </a:spcBef>
              <a:spcAft>
                <a:spcPts val="0"/>
              </a:spcAft>
              <a:buClr>
                <a:schemeClr val="dk1"/>
              </a:buClr>
              <a:buSzPts val="1100"/>
              <a:buFont typeface="Arial"/>
              <a:buNone/>
            </a:pPr>
            <a:r>
              <a:rPr lang="zh-CN" altLang="en-US" sz="3200" b="1" dirty="0">
                <a:solidFill>
                  <a:srgbClr val="585858"/>
                </a:solidFill>
                <a:latin typeface="Microsoft YaHei"/>
                <a:ea typeface="Microsoft YaHei"/>
                <a:cs typeface="Microsoft YaHei"/>
                <a:sym typeface="Microsoft YaHei"/>
              </a:rPr>
              <a:t>我觉得＿＿＿＿＿＿＿＿＿</a:t>
            </a:r>
            <a:r>
              <a:rPr lang="zh-CN" altLang="en-US" sz="3200" b="1" spc="0" dirty="0">
                <a:solidFill>
                  <a:srgbClr val="585858"/>
                </a:solidFill>
                <a:latin typeface="Microsoft YaHei"/>
                <a:ea typeface="Microsoft YaHei"/>
                <a:cs typeface="Microsoft YaHei"/>
                <a:sym typeface="Microsoft YaHei"/>
              </a:rPr>
              <a:t>，</a:t>
            </a:r>
          </a:p>
          <a:p>
            <a:pPr marL="0" marR="0" lvl="0" indent="0" algn="ctr" rtl="0">
              <a:lnSpc>
                <a:spcPct val="150000"/>
              </a:lnSpc>
              <a:spcBef>
                <a:spcPts val="0"/>
              </a:spcBef>
              <a:spcAft>
                <a:spcPts val="0"/>
              </a:spcAft>
              <a:buClr>
                <a:schemeClr val="dk1"/>
              </a:buClr>
              <a:buSzPts val="1100"/>
              <a:buFont typeface="Arial"/>
              <a:buNone/>
            </a:pPr>
            <a:r>
              <a:rPr lang="zh-CN" altLang="en-US" sz="3200" b="1" dirty="0">
                <a:solidFill>
                  <a:schemeClr val="accent1"/>
                </a:solidFill>
                <a:latin typeface="Microsoft YaHei"/>
                <a:ea typeface="Microsoft YaHei"/>
                <a:cs typeface="Microsoft YaHei"/>
                <a:sym typeface="Microsoft YaHei"/>
              </a:rPr>
              <a:t>而</a:t>
            </a:r>
            <a:r>
              <a:rPr lang="zh-CN" altLang="en-US" sz="3200" b="1" dirty="0">
                <a:solidFill>
                  <a:srgbClr val="585858"/>
                </a:solidFill>
                <a:latin typeface="Microsoft YaHei"/>
                <a:ea typeface="Microsoft YaHei"/>
                <a:cs typeface="Microsoft YaHei"/>
                <a:sym typeface="Microsoft YaHei"/>
              </a:rPr>
              <a:t>有人觉得＿＿＿＿＿＿＿＿＿</a:t>
            </a:r>
            <a:r>
              <a:rPr lang="zh-CN" altLang="en-US" sz="3200" b="1" spc="0" dirty="0">
                <a:solidFill>
                  <a:srgbClr val="585858"/>
                </a:solidFill>
                <a:latin typeface="Microsoft YaHei"/>
                <a:ea typeface="Microsoft YaHei"/>
                <a:cs typeface="Microsoft YaHei"/>
                <a:sym typeface="Microsoft YaHei"/>
              </a:rPr>
              <a:t>。</a:t>
            </a:r>
          </a:p>
        </p:txBody>
      </p:sp>
    </p:spTree>
    <p:extLst>
      <p:ext uri="{BB962C8B-B14F-4D97-AF65-F5344CB8AC3E}">
        <p14:creationId xmlns:p14="http://schemas.microsoft.com/office/powerpoint/2010/main" val="111827138"/>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294F893-6536-E45F-DA15-BD4E9DC81C20}"/>
              </a:ext>
            </a:extLst>
          </p:cNvPr>
          <p:cNvSpPr>
            <a:spLocks noGrp="1"/>
          </p:cNvSpPr>
          <p:nvPr>
            <p:ph type="ctrTitle"/>
          </p:nvPr>
        </p:nvSpPr>
        <p:spPr/>
        <p:txBody>
          <a:bodyPr/>
          <a:lstStyle/>
          <a:p>
            <a:r>
              <a:rPr lang="en-US" altLang="zh-TW" b="1" spc="600" dirty="0">
                <a:solidFill>
                  <a:schemeClr val="bg1"/>
                </a:solidFill>
                <a:latin typeface="Microsoft YaHei" panose="020B0503020204020204" pitchFamily="34" charset="-122"/>
                <a:ea typeface="Microsoft YaHei" panose="020B0503020204020204" pitchFamily="34" charset="-122"/>
              </a:rPr>
              <a:t>A, </a:t>
            </a:r>
            <a:r>
              <a:rPr lang="zh-TW" altLang="en-US" b="1" spc="600" dirty="0">
                <a:solidFill>
                  <a:schemeClr val="bg1"/>
                </a:solidFill>
                <a:latin typeface="Microsoft YaHei" panose="020B0503020204020204" pitchFamily="34" charset="-122"/>
                <a:ea typeface="Microsoft YaHei" panose="020B0503020204020204" pitchFamily="34" charset="-122"/>
              </a:rPr>
              <a:t>而 </a:t>
            </a:r>
            <a:r>
              <a:rPr lang="en-US" altLang="zh-TW" b="1" spc="600" dirty="0">
                <a:solidFill>
                  <a:schemeClr val="bg1"/>
                </a:solidFill>
                <a:latin typeface="Microsoft YaHei" panose="020B0503020204020204" pitchFamily="34" charset="-122"/>
                <a:ea typeface="Microsoft YaHei" panose="020B0503020204020204" pitchFamily="34" charset="-122"/>
              </a:rPr>
              <a:t>B</a:t>
            </a:r>
            <a:endParaRPr lang="zh-TW" altLang="en-US" b="1" spc="600" dirty="0">
              <a:solidFill>
                <a:schemeClr val="bg1"/>
              </a:solidFill>
              <a:latin typeface="Microsoft YaHei" panose="020B0503020204020204" pitchFamily="34" charset="-122"/>
              <a:ea typeface="Microsoft YaHei" panose="020B0503020204020204" pitchFamily="34" charset="-122"/>
            </a:endParaRPr>
          </a:p>
        </p:txBody>
      </p:sp>
      <p:sp>
        <p:nvSpPr>
          <p:cNvPr id="3" name="文字方塊 2">
            <a:extLst>
              <a:ext uri="{FF2B5EF4-FFF2-40B4-BE49-F238E27FC236}">
                <a16:creationId xmlns:a16="http://schemas.microsoft.com/office/drawing/2014/main" id="{BDBE886C-5BC9-09A3-128C-10920FD39407}"/>
              </a:ext>
            </a:extLst>
          </p:cNvPr>
          <p:cNvSpPr txBox="1"/>
          <p:nvPr/>
        </p:nvSpPr>
        <p:spPr>
          <a:xfrm>
            <a:off x="375980" y="1666465"/>
            <a:ext cx="8392041" cy="584775"/>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pPr>
              <a:lnSpc>
                <a:spcPct val="100000"/>
              </a:lnSpc>
            </a:pPr>
            <a:r>
              <a:rPr lang="zh-CN" altLang="en-US" sz="3200" dirty="0">
                <a:solidFill>
                  <a:schemeClr val="bg2"/>
                </a:solidFill>
              </a:rPr>
              <a:t>找出你们各自喜欢的歌手（不能一样</a:t>
            </a:r>
            <a:r>
              <a:rPr lang="zh-CN" altLang="en-US" sz="3200" spc="0" dirty="0">
                <a:solidFill>
                  <a:schemeClr val="bg2"/>
                </a:solidFill>
              </a:rPr>
              <a:t>）</a:t>
            </a:r>
          </a:p>
        </p:txBody>
      </p:sp>
      <p:sp>
        <p:nvSpPr>
          <p:cNvPr id="4" name="文字方塊 3">
            <a:extLst>
              <a:ext uri="{FF2B5EF4-FFF2-40B4-BE49-F238E27FC236}">
                <a16:creationId xmlns:a16="http://schemas.microsoft.com/office/drawing/2014/main" id="{BA65D163-3934-5E09-3421-C043C24870D4}"/>
              </a:ext>
            </a:extLst>
          </p:cNvPr>
          <p:cNvSpPr txBox="1"/>
          <p:nvPr/>
        </p:nvSpPr>
        <p:spPr>
          <a:xfrm>
            <a:off x="337507" y="2940850"/>
            <a:ext cx="8468985" cy="1482650"/>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r>
              <a:rPr lang="zh-CN" altLang="en-US" sz="3200" dirty="0">
                <a:solidFill>
                  <a:schemeClr val="bg2"/>
                </a:solidFill>
              </a:rPr>
              <a:t>＿＿＿喜欢＿＿＿</a:t>
            </a:r>
            <a:r>
              <a:rPr lang="zh-CN" altLang="en-US" sz="3200" spc="0" dirty="0">
                <a:solidFill>
                  <a:schemeClr val="bg2"/>
                </a:solidFill>
              </a:rPr>
              <a:t>，</a:t>
            </a:r>
          </a:p>
          <a:p>
            <a:r>
              <a:rPr lang="zh-CN" altLang="en-US" sz="3200" dirty="0">
                <a:solidFill>
                  <a:schemeClr val="accent1"/>
                </a:solidFill>
              </a:rPr>
              <a:t>而</a:t>
            </a:r>
            <a:r>
              <a:rPr lang="zh-CN" altLang="en-US" sz="3200" dirty="0">
                <a:solidFill>
                  <a:schemeClr val="bg2"/>
                </a:solidFill>
              </a:rPr>
              <a:t>＿＿喜欢＿＿＿，</a:t>
            </a:r>
            <a:r>
              <a:rPr lang="zh-CN" altLang="en-US" sz="3200" dirty="0">
                <a:solidFill>
                  <a:schemeClr val="accent1"/>
                </a:solidFill>
              </a:rPr>
              <a:t>而</a:t>
            </a:r>
            <a:r>
              <a:rPr lang="zh-CN" altLang="en-US" sz="3200" dirty="0">
                <a:solidFill>
                  <a:schemeClr val="bg2"/>
                </a:solidFill>
              </a:rPr>
              <a:t>＿＿喜欢＿＿</a:t>
            </a:r>
            <a:r>
              <a:rPr lang="zh-CN" altLang="en-US" sz="3200" spc="0" dirty="0">
                <a:solidFill>
                  <a:schemeClr val="bg2"/>
                </a:solidFill>
              </a:rPr>
              <a:t>。</a:t>
            </a:r>
          </a:p>
        </p:txBody>
      </p:sp>
    </p:spTree>
    <p:extLst>
      <p:ext uri="{BB962C8B-B14F-4D97-AF65-F5344CB8AC3E}">
        <p14:creationId xmlns:p14="http://schemas.microsoft.com/office/powerpoint/2010/main" val="287840992"/>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294F893-6536-E45F-DA15-BD4E9DC81C20}"/>
              </a:ext>
            </a:extLst>
          </p:cNvPr>
          <p:cNvSpPr>
            <a:spLocks noGrp="1"/>
          </p:cNvSpPr>
          <p:nvPr>
            <p:ph type="ctrTitle"/>
          </p:nvPr>
        </p:nvSpPr>
        <p:spPr/>
        <p:txBody>
          <a:bodyPr/>
          <a:lstStyle/>
          <a:p>
            <a:r>
              <a:rPr lang="en-US" altLang="zh-TW" b="1" spc="600" dirty="0">
                <a:solidFill>
                  <a:schemeClr val="bg1"/>
                </a:solidFill>
                <a:latin typeface="Microsoft YaHei" panose="020B0503020204020204" pitchFamily="34" charset="-122"/>
                <a:ea typeface="Microsoft YaHei" panose="020B0503020204020204" pitchFamily="34" charset="-122"/>
              </a:rPr>
              <a:t>A, </a:t>
            </a:r>
            <a:r>
              <a:rPr lang="zh-TW" altLang="en-US" b="1" spc="600" dirty="0">
                <a:solidFill>
                  <a:schemeClr val="bg1"/>
                </a:solidFill>
                <a:latin typeface="Microsoft YaHei" panose="020B0503020204020204" pitchFamily="34" charset="-122"/>
                <a:ea typeface="Microsoft YaHei" panose="020B0503020204020204" pitchFamily="34" charset="-122"/>
              </a:rPr>
              <a:t>而 </a:t>
            </a:r>
            <a:r>
              <a:rPr lang="en-US" altLang="zh-TW" b="1" spc="600" dirty="0">
                <a:solidFill>
                  <a:schemeClr val="bg1"/>
                </a:solidFill>
                <a:latin typeface="Microsoft YaHei" panose="020B0503020204020204" pitchFamily="34" charset="-122"/>
                <a:ea typeface="Microsoft YaHei" panose="020B0503020204020204" pitchFamily="34" charset="-122"/>
              </a:rPr>
              <a:t>B</a:t>
            </a:r>
            <a:endParaRPr lang="zh-TW" altLang="en-US" b="1" spc="600" dirty="0">
              <a:solidFill>
                <a:schemeClr val="bg1"/>
              </a:solidFill>
              <a:latin typeface="Microsoft YaHei" panose="020B0503020204020204" pitchFamily="34" charset="-122"/>
              <a:ea typeface="Microsoft YaHei" panose="020B0503020204020204" pitchFamily="34" charset="-122"/>
            </a:endParaRPr>
          </a:p>
        </p:txBody>
      </p:sp>
      <p:sp>
        <p:nvSpPr>
          <p:cNvPr id="3" name="文字方塊 2">
            <a:extLst>
              <a:ext uri="{FF2B5EF4-FFF2-40B4-BE49-F238E27FC236}">
                <a16:creationId xmlns:a16="http://schemas.microsoft.com/office/drawing/2014/main" id="{BDBE886C-5BC9-09A3-128C-10920FD39407}"/>
              </a:ext>
            </a:extLst>
          </p:cNvPr>
          <p:cNvSpPr txBox="1"/>
          <p:nvPr/>
        </p:nvSpPr>
        <p:spPr>
          <a:xfrm>
            <a:off x="1312133" y="2571750"/>
            <a:ext cx="6519734" cy="743986"/>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r>
              <a:rPr lang="zh-CN" altLang="en-US" sz="3200" dirty="0">
                <a:solidFill>
                  <a:schemeClr val="bg2"/>
                </a:solidFill>
              </a:rPr>
              <a:t>＿＿＿＿＿，</a:t>
            </a:r>
            <a:r>
              <a:rPr lang="zh-CN" altLang="en-US" sz="3200" dirty="0">
                <a:solidFill>
                  <a:schemeClr val="accent1"/>
                </a:solidFill>
              </a:rPr>
              <a:t>而</a:t>
            </a:r>
            <a:r>
              <a:rPr lang="zh-CN" altLang="en-US" sz="3200" dirty="0">
                <a:solidFill>
                  <a:schemeClr val="bg2"/>
                </a:solidFill>
              </a:rPr>
              <a:t>＿＿＿＿＿</a:t>
            </a:r>
            <a:r>
              <a:rPr lang="zh-CN" altLang="en-US" sz="3200" spc="0" dirty="0">
                <a:solidFill>
                  <a:schemeClr val="bg2"/>
                </a:solidFill>
              </a:rPr>
              <a:t>。</a:t>
            </a:r>
          </a:p>
        </p:txBody>
      </p:sp>
    </p:spTree>
    <p:extLst>
      <p:ext uri="{BB962C8B-B14F-4D97-AF65-F5344CB8AC3E}">
        <p14:creationId xmlns:p14="http://schemas.microsoft.com/office/powerpoint/2010/main" val="1667926148"/>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a:extLst>
              <a:ext uri="{FF2B5EF4-FFF2-40B4-BE49-F238E27FC236}">
                <a16:creationId xmlns:a16="http://schemas.microsoft.com/office/drawing/2014/main" id="{E84B83C3-8D0B-96B6-6C38-E69A2240759A}"/>
              </a:ext>
            </a:extLst>
          </p:cNvPr>
          <p:cNvSpPr txBox="1"/>
          <p:nvPr/>
        </p:nvSpPr>
        <p:spPr>
          <a:xfrm>
            <a:off x="3671754" y="2063919"/>
            <a:ext cx="1800493" cy="1015663"/>
          </a:xfrm>
          <a:prstGeom prst="rect">
            <a:avLst/>
          </a:prstGeom>
          <a:noFill/>
        </p:spPr>
        <p:txBody>
          <a:bodyPr wrap="none" rtlCol="0">
            <a:spAutoFit/>
          </a:bodyPr>
          <a:lstStyle/>
          <a:p>
            <a:pPr algn="ctr"/>
            <a:r>
              <a:rPr lang="zh-TW" altLang="en-US" sz="6000" b="1" spc="600" dirty="0">
                <a:solidFill>
                  <a:schemeClr val="dk2"/>
                </a:solidFill>
                <a:latin typeface="Microsoft YaHei"/>
                <a:ea typeface="Microsoft YaHei"/>
                <a:cs typeface="Microsoft YaHei"/>
                <a:sym typeface="Microsoft YaHei"/>
              </a:rPr>
              <a:t>了</a:t>
            </a:r>
            <a:r>
              <a:rPr lang="zh-TW" altLang="en-US" sz="6000" b="1" dirty="0">
                <a:solidFill>
                  <a:schemeClr val="dk2"/>
                </a:solidFill>
                <a:latin typeface="Microsoft YaHei"/>
                <a:ea typeface="Microsoft YaHei"/>
                <a:cs typeface="Microsoft YaHei"/>
                <a:sym typeface="Microsoft YaHei"/>
              </a:rPr>
              <a:t>解</a:t>
            </a:r>
          </a:p>
        </p:txBody>
      </p:sp>
    </p:spTree>
    <p:extLst>
      <p:ext uri="{BB962C8B-B14F-4D97-AF65-F5344CB8AC3E}">
        <p14:creationId xmlns:p14="http://schemas.microsoft.com/office/powerpoint/2010/main" val="2051004757"/>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1FACC09-38A3-94E7-47BA-6275B385A1A3}"/>
              </a:ext>
            </a:extLst>
          </p:cNvPr>
          <p:cNvSpPr>
            <a:spLocks noGrp="1"/>
          </p:cNvSpPr>
          <p:nvPr>
            <p:ph type="ctrTitle"/>
          </p:nvPr>
        </p:nvSpPr>
        <p:spPr>
          <a:noFill/>
          <a:ln>
            <a:noFill/>
          </a:ln>
        </p:spPr>
        <p:txBody>
          <a:bodyPr spcFirstLastPara="1" wrap="square" lIns="91425" tIns="91425" rIns="91425" bIns="91425" anchor="b" anchorCtr="0">
            <a:noAutofit/>
          </a:bodyPr>
          <a:lstStyle/>
          <a:p>
            <a:r>
              <a:rPr lang="zh-CN" altLang="en-US" b="1" spc="600" dirty="0">
                <a:solidFill>
                  <a:schemeClr val="bg1"/>
                </a:solidFill>
                <a:latin typeface="Microsoft YaHei" panose="020B0503020204020204" pitchFamily="34" charset="-122"/>
                <a:ea typeface="Microsoft YaHei" panose="020B0503020204020204" pitchFamily="34" charset="-122"/>
              </a:rPr>
              <a:t>了解</a:t>
            </a:r>
          </a:p>
        </p:txBody>
      </p:sp>
      <p:sp>
        <p:nvSpPr>
          <p:cNvPr id="3" name="文字方塊 2">
            <a:extLst>
              <a:ext uri="{FF2B5EF4-FFF2-40B4-BE49-F238E27FC236}">
                <a16:creationId xmlns:a16="http://schemas.microsoft.com/office/drawing/2014/main" id="{B03E50F3-242D-4D39-8713-3111ABC93872}"/>
              </a:ext>
            </a:extLst>
          </p:cNvPr>
          <p:cNvSpPr txBox="1"/>
          <p:nvPr/>
        </p:nvSpPr>
        <p:spPr>
          <a:xfrm>
            <a:off x="581164" y="2571750"/>
            <a:ext cx="7981672" cy="584775"/>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pPr>
              <a:lnSpc>
                <a:spcPct val="100000"/>
              </a:lnSpc>
            </a:pPr>
            <a:r>
              <a:rPr lang="zh-CN" altLang="en-US" sz="3200" dirty="0">
                <a:solidFill>
                  <a:schemeClr val="bg2"/>
                </a:solidFill>
              </a:rPr>
              <a:t>如果你遇到不</a:t>
            </a:r>
            <a:r>
              <a:rPr lang="zh-CN" altLang="en-US" sz="3200" dirty="0">
                <a:solidFill>
                  <a:schemeClr val="accent1"/>
                </a:solidFill>
              </a:rPr>
              <a:t>了解</a:t>
            </a:r>
            <a:r>
              <a:rPr lang="zh-CN" altLang="en-US" sz="3200" dirty="0">
                <a:solidFill>
                  <a:schemeClr val="bg2"/>
                </a:solidFill>
              </a:rPr>
              <a:t>的事情会怎么做</a:t>
            </a:r>
            <a:r>
              <a:rPr lang="zh-CN" altLang="en-US" sz="3200" spc="0" dirty="0">
                <a:solidFill>
                  <a:schemeClr val="bg2"/>
                </a:solidFill>
              </a:rPr>
              <a:t>？</a:t>
            </a:r>
          </a:p>
        </p:txBody>
      </p:sp>
    </p:spTree>
    <p:extLst>
      <p:ext uri="{BB962C8B-B14F-4D97-AF65-F5344CB8AC3E}">
        <p14:creationId xmlns:p14="http://schemas.microsoft.com/office/powerpoint/2010/main" val="2569249366"/>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1FACC09-38A3-94E7-47BA-6275B385A1A3}"/>
              </a:ext>
            </a:extLst>
          </p:cNvPr>
          <p:cNvSpPr>
            <a:spLocks noGrp="1"/>
          </p:cNvSpPr>
          <p:nvPr>
            <p:ph type="ctrTitle"/>
          </p:nvPr>
        </p:nvSpPr>
        <p:spPr>
          <a:noFill/>
          <a:ln>
            <a:noFill/>
          </a:ln>
        </p:spPr>
        <p:txBody>
          <a:bodyPr spcFirstLastPara="1" wrap="square" lIns="91425" tIns="91425" rIns="91425" bIns="91425" anchor="b" anchorCtr="0">
            <a:noAutofit/>
          </a:bodyPr>
          <a:lstStyle/>
          <a:p>
            <a:r>
              <a:rPr lang="zh-CN" altLang="en-US" b="1" spc="600" dirty="0">
                <a:solidFill>
                  <a:schemeClr val="bg1"/>
                </a:solidFill>
                <a:latin typeface="Microsoft YaHei" panose="020B0503020204020204" pitchFamily="34" charset="-122"/>
                <a:ea typeface="Microsoft YaHei" panose="020B0503020204020204" pitchFamily="34" charset="-122"/>
              </a:rPr>
              <a:t>了解</a:t>
            </a:r>
          </a:p>
        </p:txBody>
      </p:sp>
      <p:sp>
        <p:nvSpPr>
          <p:cNvPr id="3" name="文字方塊 2">
            <a:extLst>
              <a:ext uri="{FF2B5EF4-FFF2-40B4-BE49-F238E27FC236}">
                <a16:creationId xmlns:a16="http://schemas.microsoft.com/office/drawing/2014/main" id="{B03E50F3-242D-4D39-8713-3111ABC93872}"/>
              </a:ext>
            </a:extLst>
          </p:cNvPr>
          <p:cNvSpPr txBox="1"/>
          <p:nvPr/>
        </p:nvSpPr>
        <p:spPr>
          <a:xfrm>
            <a:off x="1068477" y="2575560"/>
            <a:ext cx="7007046" cy="584775"/>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pPr>
              <a:lnSpc>
                <a:spcPct val="100000"/>
              </a:lnSpc>
            </a:pPr>
            <a:r>
              <a:rPr lang="zh-CN" altLang="en-US" sz="3200" dirty="0">
                <a:solidFill>
                  <a:schemeClr val="bg2"/>
                </a:solidFill>
              </a:rPr>
              <a:t>你有多少朋友是真的</a:t>
            </a:r>
            <a:r>
              <a:rPr lang="zh-CN" altLang="en-US" sz="3200" dirty="0">
                <a:solidFill>
                  <a:schemeClr val="accent1"/>
                </a:solidFill>
              </a:rPr>
              <a:t>了解</a:t>
            </a:r>
            <a:r>
              <a:rPr lang="zh-CN" altLang="en-US" sz="3200" dirty="0">
                <a:solidFill>
                  <a:schemeClr val="bg2"/>
                </a:solidFill>
              </a:rPr>
              <a:t>你的</a:t>
            </a:r>
            <a:r>
              <a:rPr lang="zh-CN" altLang="en-US" sz="3200" spc="0" dirty="0">
                <a:solidFill>
                  <a:schemeClr val="bg2"/>
                </a:solidFill>
              </a:rPr>
              <a:t>？</a:t>
            </a:r>
          </a:p>
        </p:txBody>
      </p:sp>
    </p:spTree>
    <p:extLst>
      <p:ext uri="{BB962C8B-B14F-4D97-AF65-F5344CB8AC3E}">
        <p14:creationId xmlns:p14="http://schemas.microsoft.com/office/powerpoint/2010/main" val="30420506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Men and women visiting museum or art gallery illustration">
            <a:extLst>
              <a:ext uri="{FF2B5EF4-FFF2-40B4-BE49-F238E27FC236}">
                <a16:creationId xmlns:a16="http://schemas.microsoft.com/office/drawing/2014/main" id="{C56E38F1-E3AF-A3A6-36B7-E699710794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3325" y="2571750"/>
            <a:ext cx="4477350" cy="216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標題 1">
            <a:extLst>
              <a:ext uri="{FF2B5EF4-FFF2-40B4-BE49-F238E27FC236}">
                <a16:creationId xmlns:a16="http://schemas.microsoft.com/office/drawing/2014/main" id="{A1FACC09-38A3-94E7-47BA-6275B385A1A3}"/>
              </a:ext>
            </a:extLst>
          </p:cNvPr>
          <p:cNvSpPr>
            <a:spLocks noGrp="1"/>
          </p:cNvSpPr>
          <p:nvPr>
            <p:ph type="ctrTitle"/>
          </p:nvPr>
        </p:nvSpPr>
        <p:spPr>
          <a:noFill/>
          <a:ln>
            <a:noFill/>
          </a:ln>
        </p:spPr>
        <p:txBody>
          <a:bodyPr spcFirstLastPara="1" wrap="square" lIns="91425" tIns="91425" rIns="91425" bIns="91425" anchor="b" anchorCtr="0">
            <a:noAutofit/>
          </a:bodyPr>
          <a:lstStyle/>
          <a:p>
            <a:r>
              <a:rPr lang="zh-CN" altLang="en-US" b="1" spc="600" dirty="0">
                <a:solidFill>
                  <a:schemeClr val="bg1"/>
                </a:solidFill>
                <a:latin typeface="Microsoft YaHei" panose="020B0503020204020204" pitchFamily="34" charset="-122"/>
                <a:ea typeface="Microsoft YaHei" panose="020B0503020204020204" pitchFamily="34" charset="-122"/>
              </a:rPr>
              <a:t>逛</a:t>
            </a:r>
            <a:endParaRPr lang="zh-TW" altLang="en-US" b="1" spc="600" dirty="0">
              <a:solidFill>
                <a:schemeClr val="bg1"/>
              </a:solidFill>
              <a:latin typeface="Microsoft YaHei" panose="020B0503020204020204" pitchFamily="34" charset="-122"/>
              <a:ea typeface="Microsoft YaHei" panose="020B0503020204020204" pitchFamily="34" charset="-122"/>
            </a:endParaRPr>
          </a:p>
        </p:txBody>
      </p:sp>
      <p:sp>
        <p:nvSpPr>
          <p:cNvPr id="3" name="文字方塊 2">
            <a:extLst>
              <a:ext uri="{FF2B5EF4-FFF2-40B4-BE49-F238E27FC236}">
                <a16:creationId xmlns:a16="http://schemas.microsoft.com/office/drawing/2014/main" id="{B03E50F3-242D-4D39-8713-3111ABC93872}"/>
              </a:ext>
            </a:extLst>
          </p:cNvPr>
          <p:cNvSpPr txBox="1"/>
          <p:nvPr/>
        </p:nvSpPr>
        <p:spPr>
          <a:xfrm>
            <a:off x="2530415" y="1510537"/>
            <a:ext cx="4083170" cy="584775"/>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pPr>
              <a:lnSpc>
                <a:spcPct val="100000"/>
              </a:lnSpc>
            </a:pPr>
            <a:r>
              <a:rPr lang="zh-CN" altLang="en-US" sz="3200" dirty="0">
                <a:solidFill>
                  <a:schemeClr val="bg2"/>
                </a:solidFill>
              </a:rPr>
              <a:t>他喜欢</a:t>
            </a:r>
            <a:r>
              <a:rPr lang="zh-CN" altLang="en-US" sz="3200" dirty="0">
                <a:solidFill>
                  <a:schemeClr val="accent1"/>
                </a:solidFill>
              </a:rPr>
              <a:t>逛</a:t>
            </a:r>
            <a:r>
              <a:rPr lang="zh-CN" altLang="en-US" sz="3200" dirty="0">
                <a:solidFill>
                  <a:schemeClr val="bg2"/>
                </a:solidFill>
              </a:rPr>
              <a:t>博物馆</a:t>
            </a:r>
            <a:r>
              <a:rPr lang="zh-TW" altLang="en-US" sz="3200" spc="0" dirty="0">
                <a:solidFill>
                  <a:schemeClr val="bg2"/>
                </a:solidFill>
              </a:rPr>
              <a:t>。</a:t>
            </a:r>
            <a:endParaRPr lang="zh-CN" altLang="en-US" sz="3200" spc="0" dirty="0">
              <a:solidFill>
                <a:schemeClr val="bg2"/>
              </a:solidFill>
            </a:endParaRPr>
          </a:p>
        </p:txBody>
      </p:sp>
    </p:spTree>
    <p:extLst>
      <p:ext uri="{BB962C8B-B14F-4D97-AF65-F5344CB8AC3E}">
        <p14:creationId xmlns:p14="http://schemas.microsoft.com/office/powerpoint/2010/main" val="1454929869"/>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1FACC09-38A3-94E7-47BA-6275B385A1A3}"/>
              </a:ext>
            </a:extLst>
          </p:cNvPr>
          <p:cNvSpPr>
            <a:spLocks noGrp="1"/>
          </p:cNvSpPr>
          <p:nvPr>
            <p:ph type="ctrTitle"/>
          </p:nvPr>
        </p:nvSpPr>
        <p:spPr>
          <a:noFill/>
          <a:ln>
            <a:noFill/>
          </a:ln>
        </p:spPr>
        <p:txBody>
          <a:bodyPr spcFirstLastPara="1" wrap="square" lIns="91425" tIns="91425" rIns="91425" bIns="91425" anchor="b" anchorCtr="0">
            <a:noAutofit/>
          </a:bodyPr>
          <a:lstStyle/>
          <a:p>
            <a:r>
              <a:rPr lang="zh-CN" altLang="en-US" b="1" spc="600" dirty="0">
                <a:solidFill>
                  <a:schemeClr val="bg1"/>
                </a:solidFill>
                <a:latin typeface="Microsoft YaHei" panose="020B0503020204020204" pitchFamily="34" charset="-122"/>
                <a:ea typeface="Microsoft YaHei" panose="020B0503020204020204" pitchFamily="34" charset="-122"/>
              </a:rPr>
              <a:t>了解</a:t>
            </a:r>
          </a:p>
        </p:txBody>
      </p:sp>
      <p:sp>
        <p:nvSpPr>
          <p:cNvPr id="3" name="文字方塊 2">
            <a:extLst>
              <a:ext uri="{FF2B5EF4-FFF2-40B4-BE49-F238E27FC236}">
                <a16:creationId xmlns:a16="http://schemas.microsoft.com/office/drawing/2014/main" id="{B03E50F3-242D-4D39-8713-3111ABC93872}"/>
              </a:ext>
            </a:extLst>
          </p:cNvPr>
          <p:cNvSpPr txBox="1"/>
          <p:nvPr/>
        </p:nvSpPr>
        <p:spPr>
          <a:xfrm>
            <a:off x="1068477" y="2575560"/>
            <a:ext cx="7007046" cy="584775"/>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pPr>
              <a:lnSpc>
                <a:spcPct val="100000"/>
              </a:lnSpc>
            </a:pPr>
            <a:r>
              <a:rPr lang="zh-CN" altLang="en-US" sz="3200" dirty="0">
                <a:solidFill>
                  <a:schemeClr val="bg2"/>
                </a:solidFill>
              </a:rPr>
              <a:t>你</a:t>
            </a:r>
            <a:r>
              <a:rPr lang="zh-CN" altLang="en-US" sz="3200" dirty="0">
                <a:solidFill>
                  <a:schemeClr val="accent1"/>
                </a:solidFill>
              </a:rPr>
              <a:t>了解</a:t>
            </a:r>
            <a:r>
              <a:rPr lang="zh-CN" altLang="en-US" sz="3200" dirty="0">
                <a:solidFill>
                  <a:schemeClr val="bg2"/>
                </a:solidFill>
              </a:rPr>
              <a:t>家人是什么性格的人吗</a:t>
            </a:r>
            <a:r>
              <a:rPr lang="zh-CN" altLang="en-US" sz="3200" spc="0" dirty="0">
                <a:solidFill>
                  <a:schemeClr val="bg2"/>
                </a:solidFill>
              </a:rPr>
              <a:t>？</a:t>
            </a:r>
          </a:p>
        </p:txBody>
      </p:sp>
    </p:spTree>
    <p:extLst>
      <p:ext uri="{BB962C8B-B14F-4D97-AF65-F5344CB8AC3E}">
        <p14:creationId xmlns:p14="http://schemas.microsoft.com/office/powerpoint/2010/main" val="463213720"/>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BB8B3215-B639-3C44-670E-4689559A0230}"/>
              </a:ext>
            </a:extLst>
          </p:cNvPr>
          <p:cNvSpPr txBox="1"/>
          <p:nvPr/>
        </p:nvSpPr>
        <p:spPr>
          <a:xfrm>
            <a:off x="4094947" y="2063919"/>
            <a:ext cx="954107" cy="1015663"/>
          </a:xfrm>
          <a:prstGeom prst="rect">
            <a:avLst/>
          </a:prstGeom>
          <a:noFill/>
        </p:spPr>
        <p:txBody>
          <a:bodyPr wrap="none" rtlCol="0">
            <a:spAutoFit/>
          </a:bodyPr>
          <a:lstStyle/>
          <a:p>
            <a:pPr algn="ctr"/>
            <a:r>
              <a:rPr lang="zh-TW" altLang="en-US" sz="6000" b="1" dirty="0">
                <a:solidFill>
                  <a:schemeClr val="dk2"/>
                </a:solidFill>
                <a:latin typeface="Microsoft YaHei"/>
                <a:ea typeface="Microsoft YaHei"/>
                <a:cs typeface="Microsoft YaHei"/>
                <a:sym typeface="Microsoft YaHei"/>
              </a:rPr>
              <a:t>当</a:t>
            </a:r>
          </a:p>
        </p:txBody>
      </p:sp>
    </p:spTree>
    <p:extLst>
      <p:ext uri="{BB962C8B-B14F-4D97-AF65-F5344CB8AC3E}">
        <p14:creationId xmlns:p14="http://schemas.microsoft.com/office/powerpoint/2010/main" val="3559490123"/>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294F893-6536-E45F-DA15-BD4E9DC81C20}"/>
              </a:ext>
            </a:extLst>
          </p:cNvPr>
          <p:cNvSpPr>
            <a:spLocks noGrp="1"/>
          </p:cNvSpPr>
          <p:nvPr>
            <p:ph type="ctrTitle"/>
          </p:nvPr>
        </p:nvSpPr>
        <p:spPr/>
        <p:txBody>
          <a:bodyPr/>
          <a:lstStyle/>
          <a:p>
            <a:r>
              <a:rPr lang="zh-TW" altLang="en-US" b="1" spc="600" dirty="0">
                <a:solidFill>
                  <a:schemeClr val="bg1"/>
                </a:solidFill>
                <a:latin typeface="Microsoft YaHei" panose="020B0503020204020204" pitchFamily="34" charset="-122"/>
                <a:ea typeface="Microsoft YaHei" panose="020B0503020204020204" pitchFamily="34" charset="-122"/>
              </a:rPr>
              <a:t>当</a:t>
            </a:r>
          </a:p>
        </p:txBody>
      </p:sp>
      <p:sp>
        <p:nvSpPr>
          <p:cNvPr id="3" name="文字方塊 2">
            <a:extLst>
              <a:ext uri="{FF2B5EF4-FFF2-40B4-BE49-F238E27FC236}">
                <a16:creationId xmlns:a16="http://schemas.microsoft.com/office/drawing/2014/main" id="{BDBE886C-5BC9-09A3-128C-10920FD39407}"/>
              </a:ext>
            </a:extLst>
          </p:cNvPr>
          <p:cNvSpPr txBox="1"/>
          <p:nvPr/>
        </p:nvSpPr>
        <p:spPr>
          <a:xfrm>
            <a:off x="337508" y="1510537"/>
            <a:ext cx="8468985" cy="584775"/>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pPr>
              <a:lnSpc>
                <a:spcPct val="100000"/>
              </a:lnSpc>
            </a:pPr>
            <a:r>
              <a:rPr lang="zh-CN" altLang="en-US" sz="3200" dirty="0">
                <a:solidFill>
                  <a:schemeClr val="accent1"/>
                </a:solidFill>
              </a:rPr>
              <a:t>当</a:t>
            </a:r>
            <a:r>
              <a:rPr lang="zh-CN" altLang="en-US" sz="3200" dirty="0">
                <a:solidFill>
                  <a:schemeClr val="bg2"/>
                </a:solidFill>
              </a:rPr>
              <a:t>他遇到麻烦时，他会立刻过来帮忙</a:t>
            </a:r>
            <a:r>
              <a:rPr lang="zh-TW" altLang="en-US" sz="3200" spc="0" dirty="0">
                <a:solidFill>
                  <a:schemeClr val="bg2"/>
                </a:solidFill>
              </a:rPr>
              <a:t>。</a:t>
            </a:r>
            <a:endParaRPr lang="zh-CN" altLang="en-US" sz="3200" spc="0" dirty="0">
              <a:solidFill>
                <a:schemeClr val="bg2"/>
              </a:solidFill>
            </a:endParaRPr>
          </a:p>
        </p:txBody>
      </p:sp>
      <p:pic>
        <p:nvPicPr>
          <p:cNvPr id="4" name="Picture 2" descr="People holding charity medicine box flat vector illustration. donation for refugees, humanitarian aid, support, love, medication, help, pharmacy, assistance concept">
            <a:extLst>
              <a:ext uri="{FF2B5EF4-FFF2-40B4-BE49-F238E27FC236}">
                <a16:creationId xmlns:a16="http://schemas.microsoft.com/office/drawing/2014/main" id="{071B5468-72CC-EC6B-3F95-EEED402649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50705" y="2571750"/>
            <a:ext cx="3242590" cy="216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9361646"/>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294F893-6536-E45F-DA15-BD4E9DC81C20}"/>
              </a:ext>
            </a:extLst>
          </p:cNvPr>
          <p:cNvSpPr>
            <a:spLocks noGrp="1"/>
          </p:cNvSpPr>
          <p:nvPr>
            <p:ph type="ctrTitle"/>
          </p:nvPr>
        </p:nvSpPr>
        <p:spPr/>
        <p:txBody>
          <a:bodyPr/>
          <a:lstStyle/>
          <a:p>
            <a:r>
              <a:rPr lang="zh-TW" altLang="en-US" b="1" spc="600" dirty="0">
                <a:solidFill>
                  <a:schemeClr val="bg1"/>
                </a:solidFill>
                <a:latin typeface="Microsoft YaHei" panose="020B0503020204020204" pitchFamily="34" charset="-122"/>
                <a:ea typeface="Microsoft YaHei" panose="020B0503020204020204" pitchFamily="34" charset="-122"/>
              </a:rPr>
              <a:t>当</a:t>
            </a:r>
          </a:p>
        </p:txBody>
      </p:sp>
      <p:sp>
        <p:nvSpPr>
          <p:cNvPr id="3" name="文字方塊 2">
            <a:extLst>
              <a:ext uri="{FF2B5EF4-FFF2-40B4-BE49-F238E27FC236}">
                <a16:creationId xmlns:a16="http://schemas.microsoft.com/office/drawing/2014/main" id="{BDBE886C-5BC9-09A3-128C-10920FD39407}"/>
              </a:ext>
            </a:extLst>
          </p:cNvPr>
          <p:cNvSpPr txBox="1"/>
          <p:nvPr/>
        </p:nvSpPr>
        <p:spPr>
          <a:xfrm>
            <a:off x="458694" y="1263243"/>
            <a:ext cx="6519734" cy="2221314"/>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pPr algn="l"/>
            <a:r>
              <a:rPr lang="zh-CN" altLang="en-US" sz="3200" dirty="0">
                <a:solidFill>
                  <a:schemeClr val="bg2"/>
                </a:solidFill>
              </a:rPr>
              <a:t>他不喜欢上学</a:t>
            </a:r>
            <a:r>
              <a:rPr lang="zh-CN" altLang="en-US" sz="3200" spc="0" dirty="0">
                <a:solidFill>
                  <a:schemeClr val="bg2"/>
                </a:solidFill>
              </a:rPr>
              <a:t>，</a:t>
            </a:r>
            <a:endParaRPr lang="en-US" altLang="zh-CN" sz="3200" spc="0" dirty="0">
              <a:solidFill>
                <a:schemeClr val="bg2"/>
              </a:solidFill>
            </a:endParaRPr>
          </a:p>
          <a:p>
            <a:pPr algn="l"/>
            <a:r>
              <a:rPr lang="zh-CN" altLang="en-US" sz="3200" dirty="0">
                <a:solidFill>
                  <a:schemeClr val="accent1"/>
                </a:solidFill>
              </a:rPr>
              <a:t>当</a:t>
            </a:r>
            <a:r>
              <a:rPr lang="zh-CN" altLang="en-US" sz="3200" dirty="0">
                <a:solidFill>
                  <a:schemeClr val="bg2"/>
                </a:solidFill>
              </a:rPr>
              <a:t>学校宣布开学推迟一周后</a:t>
            </a:r>
            <a:r>
              <a:rPr lang="zh-CN" altLang="en-US" sz="3200" spc="0" dirty="0">
                <a:solidFill>
                  <a:schemeClr val="bg2"/>
                </a:solidFill>
              </a:rPr>
              <a:t>，</a:t>
            </a:r>
            <a:endParaRPr lang="en-US" altLang="zh-CN" sz="3200" spc="0" dirty="0">
              <a:solidFill>
                <a:schemeClr val="bg2"/>
              </a:solidFill>
            </a:endParaRPr>
          </a:p>
          <a:p>
            <a:pPr algn="l"/>
            <a:r>
              <a:rPr lang="zh-CN" altLang="en-US" sz="3200" dirty="0">
                <a:solidFill>
                  <a:schemeClr val="bg2"/>
                </a:solidFill>
              </a:rPr>
              <a:t>他非常开心</a:t>
            </a:r>
            <a:r>
              <a:rPr lang="zh-TW" altLang="en-US" sz="3200" spc="0" dirty="0">
                <a:solidFill>
                  <a:schemeClr val="bg2"/>
                </a:solidFill>
              </a:rPr>
              <a:t>。</a:t>
            </a:r>
            <a:endParaRPr lang="zh-CN" altLang="en-US" sz="3200" spc="0" dirty="0">
              <a:solidFill>
                <a:schemeClr val="bg2"/>
              </a:solidFill>
            </a:endParaRPr>
          </a:p>
        </p:txBody>
      </p:sp>
      <p:pic>
        <p:nvPicPr>
          <p:cNvPr id="5" name="Picture 2" descr="meme | 当学校宣布开学推迟一周时…… – Dao Blog">
            <a:extLst>
              <a:ext uri="{FF2B5EF4-FFF2-40B4-BE49-F238E27FC236}">
                <a16:creationId xmlns:a16="http://schemas.microsoft.com/office/drawing/2014/main" id="{248CC93B-87D0-C2D9-4131-28933EA486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98498" y="3074670"/>
            <a:ext cx="3214285" cy="180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7761555"/>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294F893-6536-E45F-DA15-BD4E9DC81C20}"/>
              </a:ext>
            </a:extLst>
          </p:cNvPr>
          <p:cNvSpPr>
            <a:spLocks noGrp="1"/>
          </p:cNvSpPr>
          <p:nvPr>
            <p:ph type="ctrTitle"/>
          </p:nvPr>
        </p:nvSpPr>
        <p:spPr/>
        <p:txBody>
          <a:bodyPr/>
          <a:lstStyle/>
          <a:p>
            <a:r>
              <a:rPr lang="zh-TW" altLang="en-US" b="1" spc="600" dirty="0">
                <a:solidFill>
                  <a:schemeClr val="bg1"/>
                </a:solidFill>
                <a:latin typeface="Microsoft YaHei" panose="020B0503020204020204" pitchFamily="34" charset="-122"/>
                <a:ea typeface="Microsoft YaHei" panose="020B0503020204020204" pitchFamily="34" charset="-122"/>
              </a:rPr>
              <a:t>当</a:t>
            </a:r>
          </a:p>
        </p:txBody>
      </p:sp>
      <p:grpSp>
        <p:nvGrpSpPr>
          <p:cNvPr id="9" name="群組 8">
            <a:extLst>
              <a:ext uri="{FF2B5EF4-FFF2-40B4-BE49-F238E27FC236}">
                <a16:creationId xmlns:a16="http://schemas.microsoft.com/office/drawing/2014/main" id="{5D2405DD-F786-CF6C-7AF6-6E02FA8A304F}"/>
              </a:ext>
            </a:extLst>
          </p:cNvPr>
          <p:cNvGrpSpPr/>
          <p:nvPr/>
        </p:nvGrpSpPr>
        <p:grpSpPr>
          <a:xfrm>
            <a:off x="3124795" y="0"/>
            <a:ext cx="2894410" cy="5143500"/>
            <a:chOff x="3124795" y="0"/>
            <a:chExt cx="2894410" cy="5143500"/>
          </a:xfrm>
        </p:grpSpPr>
        <p:pic>
          <p:nvPicPr>
            <p:cNvPr id="5" name="Picture 2">
              <a:extLst>
                <a:ext uri="{FF2B5EF4-FFF2-40B4-BE49-F238E27FC236}">
                  <a16:creationId xmlns:a16="http://schemas.microsoft.com/office/drawing/2014/main" id="{2A48B07B-5D19-25BA-5F95-3B94EA2ED5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24795" y="0"/>
              <a:ext cx="2894410" cy="51435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 name="文字方塊 5">
              <a:extLst>
                <a:ext uri="{FF2B5EF4-FFF2-40B4-BE49-F238E27FC236}">
                  <a16:creationId xmlns:a16="http://schemas.microsoft.com/office/drawing/2014/main" id="{149FCDFF-7875-3554-224B-8E6CFB8B82D7}"/>
                </a:ext>
              </a:extLst>
            </p:cNvPr>
            <p:cNvSpPr txBox="1"/>
            <p:nvPr/>
          </p:nvSpPr>
          <p:spPr>
            <a:xfrm>
              <a:off x="3124795" y="0"/>
              <a:ext cx="2894410" cy="707886"/>
            </a:xfrm>
            <a:prstGeom prst="rect">
              <a:avLst/>
            </a:prstGeom>
            <a:solidFill>
              <a:schemeClr val="tx1"/>
            </a:solidFill>
          </p:spPr>
          <p:txBody>
            <a:bodyPr wrap="square" rtlCol="0">
              <a:spAutoFit/>
            </a:bodyPr>
            <a:lstStyle>
              <a:defPPr marR="0" lvl="0" algn="l" rtl="0">
                <a:lnSpc>
                  <a:spcPct val="100000"/>
                </a:lnSpc>
                <a:spcBef>
                  <a:spcPts val="0"/>
                </a:spcBef>
                <a:spcAft>
                  <a:spcPts val="0"/>
                </a:spcAft>
                <a:defRPr/>
              </a:defPPr>
              <a:lvl1pPr algn="ctr">
                <a:defRPr sz="3200" b="1" spc="600">
                  <a:solidFill>
                    <a:schemeClr val="accent1"/>
                  </a:solidFill>
                  <a:latin typeface="Microsoft YaHei" panose="020B0503020204020204" pitchFamily="34" charset="-122"/>
                  <a:ea typeface="Microsoft YaHei" panose="020B0503020204020204" pitchFamily="34" charset="-122"/>
                </a:defRPr>
              </a:lvl1pPr>
            </a:lstStyle>
            <a:p>
              <a:r>
                <a:rPr lang="zh-TW" altLang="en-US" sz="2000" dirty="0"/>
                <a:t>当</a:t>
              </a:r>
              <a:r>
                <a:rPr lang="zh-TW" altLang="en-US" sz="2000" dirty="0">
                  <a:solidFill>
                    <a:schemeClr val="bg1"/>
                  </a:solidFill>
                </a:rPr>
                <a:t>你的朋友叫</a:t>
              </a:r>
              <a:r>
                <a:rPr lang="zh-TW" altLang="en-US" sz="2000" spc="0" dirty="0">
                  <a:solidFill>
                    <a:schemeClr val="bg1"/>
                  </a:solidFill>
                </a:rPr>
                <a:t>你</a:t>
              </a:r>
              <a:endParaRPr lang="en-US" altLang="zh-TW" sz="2000" spc="0" dirty="0">
                <a:solidFill>
                  <a:schemeClr val="bg1"/>
                </a:solidFill>
              </a:endParaRPr>
            </a:p>
            <a:p>
              <a:r>
                <a:rPr lang="zh-TW" altLang="en-US" sz="2000" dirty="0">
                  <a:solidFill>
                    <a:schemeClr val="bg1"/>
                  </a:solidFill>
                </a:rPr>
                <a:t>保密</a:t>
              </a:r>
              <a:r>
                <a:rPr lang="zh-TW" altLang="en-US" sz="2000" spc="0" dirty="0">
                  <a:solidFill>
                    <a:schemeClr val="bg1"/>
                  </a:solidFill>
                </a:rPr>
                <a:t>时</a:t>
              </a:r>
            </a:p>
          </p:txBody>
        </p:sp>
        <p:sp>
          <p:nvSpPr>
            <p:cNvPr id="7" name="文字方塊 6">
              <a:extLst>
                <a:ext uri="{FF2B5EF4-FFF2-40B4-BE49-F238E27FC236}">
                  <a16:creationId xmlns:a16="http://schemas.microsoft.com/office/drawing/2014/main" id="{91BC9115-3F6A-2350-38C5-604C9ED83249}"/>
                </a:ext>
              </a:extLst>
            </p:cNvPr>
            <p:cNvSpPr txBox="1"/>
            <p:nvPr/>
          </p:nvSpPr>
          <p:spPr>
            <a:xfrm>
              <a:off x="5213663" y="937263"/>
              <a:ext cx="697627" cy="400110"/>
            </a:xfrm>
            <a:prstGeom prst="rect">
              <a:avLst/>
            </a:prstGeom>
            <a:solidFill>
              <a:schemeClr val="tx1"/>
            </a:solidFill>
          </p:spPr>
          <p:txBody>
            <a:bodyPr wrap="none" rtlCol="0">
              <a:spAutoFit/>
            </a:bodyPr>
            <a:lstStyle/>
            <a:p>
              <a:r>
                <a:rPr lang="zh-TW" altLang="en-US" sz="2000" b="1" dirty="0">
                  <a:solidFill>
                    <a:schemeClr val="bg1"/>
                  </a:solidFill>
                  <a:latin typeface="Microsoft YaHei" panose="020B0503020204020204" pitchFamily="34" charset="-122"/>
                  <a:ea typeface="Microsoft YaHei" panose="020B0503020204020204" pitchFamily="34" charset="-122"/>
                </a:rPr>
                <a:t>海格</a:t>
              </a:r>
            </a:p>
          </p:txBody>
        </p:sp>
        <p:sp>
          <p:nvSpPr>
            <p:cNvPr id="8" name="文字方塊 7">
              <a:extLst>
                <a:ext uri="{FF2B5EF4-FFF2-40B4-BE49-F238E27FC236}">
                  <a16:creationId xmlns:a16="http://schemas.microsoft.com/office/drawing/2014/main" id="{A18085AC-E1AF-7767-D1C3-C4AE10CE3565}"/>
                </a:ext>
              </a:extLst>
            </p:cNvPr>
            <p:cNvSpPr txBox="1"/>
            <p:nvPr/>
          </p:nvSpPr>
          <p:spPr>
            <a:xfrm>
              <a:off x="5213663" y="3270365"/>
              <a:ext cx="697627" cy="400110"/>
            </a:xfrm>
            <a:prstGeom prst="rect">
              <a:avLst/>
            </a:prstGeom>
            <a:solidFill>
              <a:schemeClr val="tx1"/>
            </a:solidFill>
          </p:spPr>
          <p:txBody>
            <a:bodyPr wrap="none" rtlCol="0">
              <a:spAutoFit/>
            </a:bodyPr>
            <a:lstStyle/>
            <a:p>
              <a:r>
                <a:rPr lang="zh-TW" altLang="en-US" sz="2000" b="1" dirty="0">
                  <a:solidFill>
                    <a:schemeClr val="bg1"/>
                  </a:solidFill>
                  <a:latin typeface="Microsoft YaHei" panose="020B0503020204020204" pitchFamily="34" charset="-122"/>
                  <a:ea typeface="Microsoft YaHei" panose="020B0503020204020204" pitchFamily="34" charset="-122"/>
                </a:rPr>
                <a:t>哈利</a:t>
              </a:r>
            </a:p>
          </p:txBody>
        </p:sp>
      </p:grpSp>
    </p:spTree>
    <p:extLst>
      <p:ext uri="{BB962C8B-B14F-4D97-AF65-F5344CB8AC3E}">
        <p14:creationId xmlns:p14="http://schemas.microsoft.com/office/powerpoint/2010/main" val="4177791612"/>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294F893-6536-E45F-DA15-BD4E9DC81C20}"/>
              </a:ext>
            </a:extLst>
          </p:cNvPr>
          <p:cNvSpPr>
            <a:spLocks noGrp="1"/>
          </p:cNvSpPr>
          <p:nvPr>
            <p:ph type="ctrTitle"/>
          </p:nvPr>
        </p:nvSpPr>
        <p:spPr/>
        <p:txBody>
          <a:bodyPr/>
          <a:lstStyle/>
          <a:p>
            <a:r>
              <a:rPr lang="zh-TW" altLang="en-US" b="1" spc="600" dirty="0">
                <a:solidFill>
                  <a:schemeClr val="bg1"/>
                </a:solidFill>
                <a:latin typeface="Microsoft YaHei" panose="020B0503020204020204" pitchFamily="34" charset="-122"/>
                <a:ea typeface="Microsoft YaHei" panose="020B0503020204020204" pitchFamily="34" charset="-122"/>
              </a:rPr>
              <a:t>当</a:t>
            </a:r>
          </a:p>
        </p:txBody>
      </p:sp>
      <p:pic>
        <p:nvPicPr>
          <p:cNvPr id="3" name="Picture 2" descr="当你手机快没电正准备去充电时突然家里停电了">
            <a:extLst>
              <a:ext uri="{FF2B5EF4-FFF2-40B4-BE49-F238E27FC236}">
                <a16:creationId xmlns:a16="http://schemas.microsoft.com/office/drawing/2014/main" id="{14E52EB2-3D07-EB10-ECA1-C3A1853989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2000" y="1249680"/>
            <a:ext cx="3600000" cy="360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8954382"/>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294F893-6536-E45F-DA15-BD4E9DC81C20}"/>
              </a:ext>
            </a:extLst>
          </p:cNvPr>
          <p:cNvSpPr>
            <a:spLocks noGrp="1"/>
          </p:cNvSpPr>
          <p:nvPr>
            <p:ph type="ctrTitle"/>
          </p:nvPr>
        </p:nvSpPr>
        <p:spPr/>
        <p:txBody>
          <a:bodyPr/>
          <a:lstStyle/>
          <a:p>
            <a:r>
              <a:rPr lang="zh-TW" altLang="en-US" b="1" spc="600" dirty="0">
                <a:solidFill>
                  <a:schemeClr val="bg1"/>
                </a:solidFill>
                <a:latin typeface="Microsoft YaHei" panose="020B0503020204020204" pitchFamily="34" charset="-122"/>
                <a:ea typeface="Microsoft YaHei" panose="020B0503020204020204" pitchFamily="34" charset="-122"/>
              </a:rPr>
              <a:t>当</a:t>
            </a:r>
          </a:p>
        </p:txBody>
      </p:sp>
      <p:pic>
        <p:nvPicPr>
          <p:cNvPr id="3" name="Picture 2" descr="当你手机快没电正准备去充电时突然家里停电了">
            <a:extLst>
              <a:ext uri="{FF2B5EF4-FFF2-40B4-BE49-F238E27FC236}">
                <a16:creationId xmlns:a16="http://schemas.microsoft.com/office/drawing/2014/main" id="{14E52EB2-3D07-EB10-ECA1-C3A1853989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2000" y="1249680"/>
            <a:ext cx="3600000" cy="360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4111761"/>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BB8B3215-B639-3C44-670E-4689559A0230}"/>
              </a:ext>
            </a:extLst>
          </p:cNvPr>
          <p:cNvSpPr txBox="1"/>
          <p:nvPr/>
        </p:nvSpPr>
        <p:spPr>
          <a:xfrm>
            <a:off x="3034560" y="2063919"/>
            <a:ext cx="3074881" cy="1015663"/>
          </a:xfrm>
          <a:prstGeom prst="rect">
            <a:avLst/>
          </a:prstGeom>
          <a:noFill/>
        </p:spPr>
        <p:txBody>
          <a:bodyPr wrap="none" rtlCol="0">
            <a:spAutoFit/>
          </a:bodyPr>
          <a:lstStyle/>
          <a:p>
            <a:pPr algn="ctr"/>
            <a:r>
              <a:rPr lang="zh-TW" altLang="en-US" sz="6000" b="1" spc="600" dirty="0">
                <a:solidFill>
                  <a:schemeClr val="dk2"/>
                </a:solidFill>
                <a:latin typeface="Microsoft YaHei"/>
                <a:ea typeface="Microsoft YaHei"/>
                <a:cs typeface="Microsoft YaHei"/>
                <a:sym typeface="Microsoft YaHei"/>
              </a:rPr>
              <a:t>每 </a:t>
            </a:r>
            <a:r>
              <a:rPr lang="en-US" altLang="zh-TW" sz="6000" b="1" spc="600" dirty="0">
                <a:solidFill>
                  <a:schemeClr val="dk2"/>
                </a:solidFill>
                <a:latin typeface="Microsoft YaHei"/>
                <a:ea typeface="Microsoft YaHei"/>
                <a:cs typeface="Microsoft YaHei"/>
                <a:sym typeface="Microsoft YaHei"/>
              </a:rPr>
              <a:t>+ </a:t>
            </a:r>
            <a:r>
              <a:rPr lang="zh-TW" altLang="en-US" sz="6000" b="1" dirty="0">
                <a:solidFill>
                  <a:schemeClr val="dk2"/>
                </a:solidFill>
                <a:latin typeface="Microsoft YaHei"/>
                <a:ea typeface="Microsoft YaHei"/>
                <a:cs typeface="Microsoft YaHei"/>
                <a:sym typeface="Microsoft YaHei"/>
              </a:rPr>
              <a:t>当</a:t>
            </a:r>
          </a:p>
        </p:txBody>
      </p:sp>
    </p:spTree>
    <p:extLst>
      <p:ext uri="{BB962C8B-B14F-4D97-AF65-F5344CB8AC3E}">
        <p14:creationId xmlns:p14="http://schemas.microsoft.com/office/powerpoint/2010/main" val="1125501631"/>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7CC5E0FE-48DE-2721-D754-DE1D57E319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2000" y="1249680"/>
            <a:ext cx="4320000" cy="360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標題 1">
            <a:extLst>
              <a:ext uri="{FF2B5EF4-FFF2-40B4-BE49-F238E27FC236}">
                <a16:creationId xmlns:a16="http://schemas.microsoft.com/office/drawing/2014/main" id="{C294F893-6536-E45F-DA15-BD4E9DC81C20}"/>
              </a:ext>
            </a:extLst>
          </p:cNvPr>
          <p:cNvSpPr>
            <a:spLocks noGrp="1"/>
          </p:cNvSpPr>
          <p:nvPr>
            <p:ph type="ctrTitle"/>
          </p:nvPr>
        </p:nvSpPr>
        <p:spPr/>
        <p:txBody>
          <a:bodyPr/>
          <a:lstStyle/>
          <a:p>
            <a:r>
              <a:rPr lang="zh-TW" altLang="en-US" b="1" spc="600" dirty="0">
                <a:solidFill>
                  <a:schemeClr val="bg1"/>
                </a:solidFill>
                <a:latin typeface="Microsoft YaHei" panose="020B0503020204020204" pitchFamily="34" charset="-122"/>
                <a:ea typeface="Microsoft YaHei" panose="020B0503020204020204" pitchFamily="34" charset="-122"/>
              </a:rPr>
              <a:t>每 </a:t>
            </a:r>
            <a:r>
              <a:rPr lang="en-US" altLang="zh-TW" b="1" spc="600" dirty="0">
                <a:solidFill>
                  <a:schemeClr val="bg1"/>
                </a:solidFill>
                <a:latin typeface="Microsoft YaHei" panose="020B0503020204020204" pitchFamily="34" charset="-122"/>
                <a:ea typeface="Microsoft YaHei" panose="020B0503020204020204" pitchFamily="34" charset="-122"/>
              </a:rPr>
              <a:t>+ </a:t>
            </a:r>
            <a:r>
              <a:rPr lang="zh-TW" altLang="en-US" b="1" spc="600" dirty="0">
                <a:solidFill>
                  <a:schemeClr val="bg1"/>
                </a:solidFill>
                <a:latin typeface="Microsoft YaHei" panose="020B0503020204020204" pitchFamily="34" charset="-122"/>
                <a:ea typeface="Microsoft YaHei" panose="020B0503020204020204" pitchFamily="34" charset="-122"/>
              </a:rPr>
              <a:t>当</a:t>
            </a:r>
          </a:p>
        </p:txBody>
      </p:sp>
    </p:spTree>
    <p:extLst>
      <p:ext uri="{BB962C8B-B14F-4D97-AF65-F5344CB8AC3E}">
        <p14:creationId xmlns:p14="http://schemas.microsoft.com/office/powerpoint/2010/main" val="3313808624"/>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294F893-6536-E45F-DA15-BD4E9DC81C20}"/>
              </a:ext>
            </a:extLst>
          </p:cNvPr>
          <p:cNvSpPr>
            <a:spLocks noGrp="1"/>
          </p:cNvSpPr>
          <p:nvPr>
            <p:ph type="ctrTitle"/>
          </p:nvPr>
        </p:nvSpPr>
        <p:spPr/>
        <p:txBody>
          <a:bodyPr/>
          <a:lstStyle/>
          <a:p>
            <a:r>
              <a:rPr lang="zh-TW" altLang="en-US" b="1" spc="600" dirty="0">
                <a:solidFill>
                  <a:schemeClr val="bg1"/>
                </a:solidFill>
                <a:latin typeface="Microsoft YaHei" panose="020B0503020204020204" pitchFamily="34" charset="-122"/>
                <a:ea typeface="Microsoft YaHei" panose="020B0503020204020204" pitchFamily="34" charset="-122"/>
              </a:rPr>
              <a:t>当、每当</a:t>
            </a:r>
          </a:p>
        </p:txBody>
      </p:sp>
      <p:sp>
        <p:nvSpPr>
          <p:cNvPr id="3" name="文字方塊 2">
            <a:extLst>
              <a:ext uri="{FF2B5EF4-FFF2-40B4-BE49-F238E27FC236}">
                <a16:creationId xmlns:a16="http://schemas.microsoft.com/office/drawing/2014/main" id="{BDBE886C-5BC9-09A3-128C-10920FD39407}"/>
              </a:ext>
            </a:extLst>
          </p:cNvPr>
          <p:cNvSpPr txBox="1"/>
          <p:nvPr/>
        </p:nvSpPr>
        <p:spPr>
          <a:xfrm>
            <a:off x="1555790" y="2112517"/>
            <a:ext cx="6032421" cy="1482650"/>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r>
              <a:rPr lang="zh-CN" altLang="en-US" sz="3200" dirty="0">
                <a:solidFill>
                  <a:schemeClr val="accent1"/>
                </a:solidFill>
              </a:rPr>
              <a:t>当</a:t>
            </a:r>
            <a:r>
              <a:rPr lang="zh-CN" altLang="en-US" sz="3200" dirty="0">
                <a:solidFill>
                  <a:schemeClr val="bg2"/>
                </a:solidFill>
              </a:rPr>
              <a:t>你难过时</a:t>
            </a:r>
            <a:r>
              <a:rPr lang="zh-CN" altLang="en-US" sz="3200" spc="0" dirty="0">
                <a:solidFill>
                  <a:schemeClr val="bg2"/>
                </a:solidFill>
              </a:rPr>
              <a:t>，</a:t>
            </a:r>
          </a:p>
          <a:p>
            <a:r>
              <a:rPr lang="zh-CN" altLang="en-US" sz="3200" dirty="0">
                <a:solidFill>
                  <a:schemeClr val="bg2"/>
                </a:solidFill>
              </a:rPr>
              <a:t>喜欢自己独处还是找朋友</a:t>
            </a:r>
            <a:r>
              <a:rPr lang="zh-CN" altLang="en-US" sz="3200" spc="0" dirty="0">
                <a:solidFill>
                  <a:schemeClr val="bg2"/>
                </a:solidFill>
              </a:rPr>
              <a:t>？</a:t>
            </a:r>
          </a:p>
        </p:txBody>
      </p:sp>
    </p:spTree>
    <p:extLst>
      <p:ext uri="{BB962C8B-B14F-4D97-AF65-F5344CB8AC3E}">
        <p14:creationId xmlns:p14="http://schemas.microsoft.com/office/powerpoint/2010/main" val="10898723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BB8B3215-B639-3C44-670E-4689559A0230}"/>
              </a:ext>
            </a:extLst>
          </p:cNvPr>
          <p:cNvSpPr txBox="1"/>
          <p:nvPr/>
        </p:nvSpPr>
        <p:spPr>
          <a:xfrm>
            <a:off x="3671754" y="2063919"/>
            <a:ext cx="1800493" cy="1015663"/>
          </a:xfrm>
          <a:prstGeom prst="rect">
            <a:avLst/>
          </a:prstGeom>
          <a:noFill/>
        </p:spPr>
        <p:txBody>
          <a:bodyPr wrap="none" rtlCol="0">
            <a:spAutoFit/>
          </a:bodyPr>
          <a:lstStyle/>
          <a:p>
            <a:pPr algn="ctr"/>
            <a:r>
              <a:rPr lang="zh-TW" altLang="en-US" sz="6000" b="1" spc="600" dirty="0">
                <a:solidFill>
                  <a:schemeClr val="dk2"/>
                </a:solidFill>
                <a:latin typeface="Microsoft YaHei"/>
                <a:ea typeface="Microsoft YaHei"/>
                <a:cs typeface="Microsoft YaHei"/>
                <a:sym typeface="Microsoft YaHei"/>
              </a:rPr>
              <a:t>适</a:t>
            </a:r>
            <a:r>
              <a:rPr lang="zh-TW" altLang="en-US" sz="6000" b="1" dirty="0">
                <a:solidFill>
                  <a:schemeClr val="dk2"/>
                </a:solidFill>
                <a:latin typeface="Microsoft YaHei"/>
                <a:ea typeface="Microsoft YaHei"/>
                <a:cs typeface="Microsoft YaHei"/>
                <a:sym typeface="Microsoft YaHei"/>
              </a:rPr>
              <a:t>应</a:t>
            </a:r>
          </a:p>
        </p:txBody>
      </p:sp>
    </p:spTree>
    <p:extLst>
      <p:ext uri="{BB962C8B-B14F-4D97-AF65-F5344CB8AC3E}">
        <p14:creationId xmlns:p14="http://schemas.microsoft.com/office/powerpoint/2010/main" val="31173087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1FACC09-38A3-94E7-47BA-6275B385A1A3}"/>
              </a:ext>
            </a:extLst>
          </p:cNvPr>
          <p:cNvSpPr>
            <a:spLocks noGrp="1"/>
          </p:cNvSpPr>
          <p:nvPr>
            <p:ph type="ctrTitle"/>
          </p:nvPr>
        </p:nvSpPr>
        <p:spPr>
          <a:noFill/>
          <a:ln>
            <a:noFill/>
          </a:ln>
        </p:spPr>
        <p:txBody>
          <a:bodyPr spcFirstLastPara="1" wrap="square" lIns="91425" tIns="91425" rIns="91425" bIns="91425" anchor="b" anchorCtr="0">
            <a:noAutofit/>
          </a:bodyPr>
          <a:lstStyle/>
          <a:p>
            <a:r>
              <a:rPr lang="zh-CN" altLang="en-US" b="1" spc="600" dirty="0">
                <a:solidFill>
                  <a:schemeClr val="bg1"/>
                </a:solidFill>
                <a:latin typeface="Microsoft YaHei" panose="020B0503020204020204" pitchFamily="34" charset="-122"/>
                <a:ea typeface="Microsoft YaHei" panose="020B0503020204020204" pitchFamily="34" charset="-122"/>
              </a:rPr>
              <a:t>逛</a:t>
            </a:r>
            <a:endParaRPr lang="zh-TW" altLang="en-US" b="1" spc="600" dirty="0">
              <a:solidFill>
                <a:schemeClr val="bg1"/>
              </a:solidFill>
              <a:latin typeface="Microsoft YaHei" panose="020B0503020204020204" pitchFamily="34" charset="-122"/>
              <a:ea typeface="Microsoft YaHei" panose="020B0503020204020204" pitchFamily="34" charset="-122"/>
            </a:endParaRPr>
          </a:p>
        </p:txBody>
      </p:sp>
      <p:sp>
        <p:nvSpPr>
          <p:cNvPr id="3" name="文字方塊 2">
            <a:extLst>
              <a:ext uri="{FF2B5EF4-FFF2-40B4-BE49-F238E27FC236}">
                <a16:creationId xmlns:a16="http://schemas.microsoft.com/office/drawing/2014/main" id="{B03E50F3-242D-4D39-8713-3111ABC93872}"/>
              </a:ext>
            </a:extLst>
          </p:cNvPr>
          <p:cNvSpPr txBox="1"/>
          <p:nvPr/>
        </p:nvSpPr>
        <p:spPr>
          <a:xfrm>
            <a:off x="2774072" y="1510537"/>
            <a:ext cx="3595857" cy="584775"/>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pPr>
              <a:lnSpc>
                <a:spcPct val="100000"/>
              </a:lnSpc>
            </a:pPr>
            <a:r>
              <a:rPr lang="zh-CN" altLang="en-US" sz="3200" dirty="0">
                <a:solidFill>
                  <a:schemeClr val="bg2"/>
                </a:solidFill>
              </a:rPr>
              <a:t>我喜欢</a:t>
            </a:r>
            <a:r>
              <a:rPr lang="zh-CN" altLang="en-US" sz="3200" dirty="0">
                <a:solidFill>
                  <a:schemeClr val="accent1"/>
                </a:solidFill>
              </a:rPr>
              <a:t>逛</a:t>
            </a:r>
            <a:r>
              <a:rPr lang="zh-CN" altLang="en-US" sz="3200" dirty="0">
                <a:solidFill>
                  <a:schemeClr val="bg2"/>
                </a:solidFill>
              </a:rPr>
              <a:t>古迹</a:t>
            </a:r>
            <a:r>
              <a:rPr lang="zh-TW" altLang="en-US" sz="3200" spc="0" dirty="0">
                <a:solidFill>
                  <a:schemeClr val="bg2"/>
                </a:solidFill>
              </a:rPr>
              <a:t>。</a:t>
            </a:r>
            <a:endParaRPr lang="en-US" altLang="zh-CN" sz="3200" spc="0" dirty="0">
              <a:solidFill>
                <a:schemeClr val="bg2"/>
              </a:solidFill>
            </a:endParaRPr>
          </a:p>
        </p:txBody>
      </p:sp>
      <p:pic>
        <p:nvPicPr>
          <p:cNvPr id="5" name="Picture 2" descr="Guide excursion composition with group of tourists among ancient pillar columns vector illustration">
            <a:extLst>
              <a:ext uri="{FF2B5EF4-FFF2-40B4-BE49-F238E27FC236}">
                <a16:creationId xmlns:a16="http://schemas.microsoft.com/office/drawing/2014/main" id="{FF924E24-8C0A-FEE6-BC18-0D22E1DF51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4383" y="2568192"/>
            <a:ext cx="3355235" cy="216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6687879"/>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294F893-6536-E45F-DA15-BD4E9DC81C20}"/>
              </a:ext>
            </a:extLst>
          </p:cNvPr>
          <p:cNvSpPr>
            <a:spLocks noGrp="1"/>
          </p:cNvSpPr>
          <p:nvPr>
            <p:ph type="ctrTitle"/>
          </p:nvPr>
        </p:nvSpPr>
        <p:spPr/>
        <p:txBody>
          <a:bodyPr/>
          <a:lstStyle/>
          <a:p>
            <a:r>
              <a:rPr lang="zh-TW" altLang="en-US" b="1" spc="600" dirty="0">
                <a:solidFill>
                  <a:schemeClr val="bg1"/>
                </a:solidFill>
                <a:latin typeface="Microsoft YaHei" panose="020B0503020204020204" pitchFamily="34" charset="-122"/>
                <a:ea typeface="Microsoft YaHei" panose="020B0503020204020204" pitchFamily="34" charset="-122"/>
              </a:rPr>
              <a:t>当、每当</a:t>
            </a:r>
          </a:p>
        </p:txBody>
      </p:sp>
      <p:sp>
        <p:nvSpPr>
          <p:cNvPr id="3" name="文字方塊 2">
            <a:extLst>
              <a:ext uri="{FF2B5EF4-FFF2-40B4-BE49-F238E27FC236}">
                <a16:creationId xmlns:a16="http://schemas.microsoft.com/office/drawing/2014/main" id="{BDBE886C-5BC9-09A3-128C-10920FD39407}"/>
              </a:ext>
            </a:extLst>
          </p:cNvPr>
          <p:cNvSpPr txBox="1"/>
          <p:nvPr/>
        </p:nvSpPr>
        <p:spPr>
          <a:xfrm>
            <a:off x="1555790" y="2112517"/>
            <a:ext cx="6032421" cy="1482650"/>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r>
              <a:rPr lang="zh-CN" altLang="en-US" sz="3200" dirty="0">
                <a:solidFill>
                  <a:schemeClr val="accent1"/>
                </a:solidFill>
              </a:rPr>
              <a:t>当</a:t>
            </a:r>
            <a:r>
              <a:rPr lang="zh-CN" altLang="en-US" sz="3200" dirty="0">
                <a:solidFill>
                  <a:schemeClr val="bg2"/>
                </a:solidFill>
              </a:rPr>
              <a:t>外面下雨，</a:t>
            </a:r>
          </a:p>
          <a:p>
            <a:r>
              <a:rPr lang="zh-CN" altLang="en-US" sz="3200" dirty="0">
                <a:solidFill>
                  <a:schemeClr val="bg2"/>
                </a:solidFill>
              </a:rPr>
              <a:t>你却没有带伞你会怎么办</a:t>
            </a:r>
            <a:r>
              <a:rPr lang="zh-CN" altLang="en-US" sz="3200" spc="0" dirty="0">
                <a:solidFill>
                  <a:schemeClr val="bg2"/>
                </a:solidFill>
              </a:rPr>
              <a:t>？</a:t>
            </a:r>
          </a:p>
        </p:txBody>
      </p:sp>
    </p:spTree>
    <p:extLst>
      <p:ext uri="{BB962C8B-B14F-4D97-AF65-F5344CB8AC3E}">
        <p14:creationId xmlns:p14="http://schemas.microsoft.com/office/powerpoint/2010/main" val="3462515575"/>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294F893-6536-E45F-DA15-BD4E9DC81C20}"/>
              </a:ext>
            </a:extLst>
          </p:cNvPr>
          <p:cNvSpPr>
            <a:spLocks noGrp="1"/>
          </p:cNvSpPr>
          <p:nvPr>
            <p:ph type="ctrTitle"/>
          </p:nvPr>
        </p:nvSpPr>
        <p:spPr/>
        <p:txBody>
          <a:bodyPr/>
          <a:lstStyle/>
          <a:p>
            <a:r>
              <a:rPr lang="zh-TW" altLang="en-US" b="1" spc="600" dirty="0">
                <a:solidFill>
                  <a:schemeClr val="bg1"/>
                </a:solidFill>
                <a:latin typeface="Microsoft YaHei" panose="020B0503020204020204" pitchFamily="34" charset="-122"/>
                <a:ea typeface="Microsoft YaHei" panose="020B0503020204020204" pitchFamily="34" charset="-122"/>
              </a:rPr>
              <a:t>当、每当</a:t>
            </a:r>
          </a:p>
        </p:txBody>
      </p:sp>
      <p:sp>
        <p:nvSpPr>
          <p:cNvPr id="3" name="文字方塊 2">
            <a:extLst>
              <a:ext uri="{FF2B5EF4-FFF2-40B4-BE49-F238E27FC236}">
                <a16:creationId xmlns:a16="http://schemas.microsoft.com/office/drawing/2014/main" id="{BDBE886C-5BC9-09A3-128C-10920FD39407}"/>
              </a:ext>
            </a:extLst>
          </p:cNvPr>
          <p:cNvSpPr txBox="1"/>
          <p:nvPr/>
        </p:nvSpPr>
        <p:spPr>
          <a:xfrm>
            <a:off x="863292" y="2571750"/>
            <a:ext cx="7417415" cy="584775"/>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pPr>
              <a:lnSpc>
                <a:spcPct val="100000"/>
              </a:lnSpc>
            </a:pPr>
            <a:r>
              <a:rPr lang="zh-CN" altLang="en-US" sz="3200" dirty="0">
                <a:solidFill>
                  <a:schemeClr val="accent1"/>
                </a:solidFill>
              </a:rPr>
              <a:t>每当</a:t>
            </a:r>
            <a:r>
              <a:rPr lang="zh-CN" altLang="en-US" sz="3200" dirty="0">
                <a:solidFill>
                  <a:schemeClr val="bg2"/>
                </a:solidFill>
              </a:rPr>
              <a:t>月底没钱的时候你会吃什么</a:t>
            </a:r>
            <a:r>
              <a:rPr lang="zh-CN" altLang="en-US" sz="3200" spc="0" dirty="0">
                <a:solidFill>
                  <a:schemeClr val="bg2"/>
                </a:solidFill>
              </a:rPr>
              <a:t>？</a:t>
            </a:r>
          </a:p>
        </p:txBody>
      </p:sp>
    </p:spTree>
    <p:extLst>
      <p:ext uri="{BB962C8B-B14F-4D97-AF65-F5344CB8AC3E}">
        <p14:creationId xmlns:p14="http://schemas.microsoft.com/office/powerpoint/2010/main" val="2872367170"/>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a:extLst>
              <a:ext uri="{FF2B5EF4-FFF2-40B4-BE49-F238E27FC236}">
                <a16:creationId xmlns:a16="http://schemas.microsoft.com/office/drawing/2014/main" id="{E84B83C3-8D0B-96B6-6C38-E69A2240759A}"/>
              </a:ext>
            </a:extLst>
          </p:cNvPr>
          <p:cNvSpPr txBox="1"/>
          <p:nvPr/>
        </p:nvSpPr>
        <p:spPr>
          <a:xfrm>
            <a:off x="3671754" y="2063919"/>
            <a:ext cx="1800493" cy="1015663"/>
          </a:xfrm>
          <a:prstGeom prst="rect">
            <a:avLst/>
          </a:prstGeom>
          <a:noFill/>
        </p:spPr>
        <p:txBody>
          <a:bodyPr wrap="none" rtlCol="0">
            <a:spAutoFit/>
          </a:bodyPr>
          <a:lstStyle/>
          <a:p>
            <a:pPr algn="ctr"/>
            <a:r>
              <a:rPr lang="zh-TW" altLang="en-US" sz="6000" b="1" spc="600" dirty="0">
                <a:solidFill>
                  <a:schemeClr val="dk2"/>
                </a:solidFill>
                <a:latin typeface="Microsoft YaHei"/>
                <a:ea typeface="Microsoft YaHei"/>
                <a:cs typeface="Microsoft YaHei"/>
                <a:sym typeface="Microsoft YaHei"/>
              </a:rPr>
              <a:t>困</a:t>
            </a:r>
            <a:r>
              <a:rPr lang="zh-TW" altLang="en-US" sz="6000" b="1" dirty="0">
                <a:solidFill>
                  <a:schemeClr val="dk2"/>
                </a:solidFill>
                <a:latin typeface="Microsoft YaHei"/>
                <a:ea typeface="Microsoft YaHei"/>
                <a:cs typeface="Microsoft YaHei"/>
                <a:sym typeface="Microsoft YaHei"/>
              </a:rPr>
              <a:t>难</a:t>
            </a:r>
          </a:p>
        </p:txBody>
      </p:sp>
    </p:spTree>
    <p:extLst>
      <p:ext uri="{BB962C8B-B14F-4D97-AF65-F5344CB8AC3E}">
        <p14:creationId xmlns:p14="http://schemas.microsoft.com/office/powerpoint/2010/main" val="2069517168"/>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1FACC09-38A3-94E7-47BA-6275B385A1A3}"/>
              </a:ext>
            </a:extLst>
          </p:cNvPr>
          <p:cNvSpPr>
            <a:spLocks noGrp="1"/>
          </p:cNvSpPr>
          <p:nvPr>
            <p:ph type="ctrTitle"/>
          </p:nvPr>
        </p:nvSpPr>
        <p:spPr>
          <a:noFill/>
          <a:ln>
            <a:noFill/>
          </a:ln>
        </p:spPr>
        <p:txBody>
          <a:bodyPr spcFirstLastPara="1" wrap="square" lIns="91425" tIns="91425" rIns="91425" bIns="91425" anchor="b" anchorCtr="0">
            <a:noAutofit/>
          </a:bodyPr>
          <a:lstStyle/>
          <a:p>
            <a:r>
              <a:rPr lang="zh-CN" altLang="en-US" b="1" spc="600" dirty="0">
                <a:solidFill>
                  <a:schemeClr val="bg1"/>
                </a:solidFill>
                <a:latin typeface="Microsoft YaHei" panose="020B0503020204020204" pitchFamily="34" charset="-122"/>
                <a:ea typeface="Microsoft YaHei" panose="020B0503020204020204" pitchFamily="34" charset="-122"/>
              </a:rPr>
              <a:t>困难</a:t>
            </a:r>
          </a:p>
        </p:txBody>
      </p:sp>
      <p:sp>
        <p:nvSpPr>
          <p:cNvPr id="3" name="文字方塊 2">
            <a:extLst>
              <a:ext uri="{FF2B5EF4-FFF2-40B4-BE49-F238E27FC236}">
                <a16:creationId xmlns:a16="http://schemas.microsoft.com/office/drawing/2014/main" id="{B03E50F3-242D-4D39-8713-3111ABC93872}"/>
              </a:ext>
            </a:extLst>
          </p:cNvPr>
          <p:cNvSpPr txBox="1"/>
          <p:nvPr/>
        </p:nvSpPr>
        <p:spPr>
          <a:xfrm>
            <a:off x="0" y="1512570"/>
            <a:ext cx="9443612" cy="584775"/>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pPr>
              <a:lnSpc>
                <a:spcPct val="100000"/>
              </a:lnSpc>
            </a:pPr>
            <a:r>
              <a:rPr lang="zh-CN" altLang="en-US" sz="3200" dirty="0"/>
              <a:t>当</a:t>
            </a:r>
            <a:r>
              <a:rPr lang="zh-CN" altLang="en-US" sz="3200" dirty="0">
                <a:solidFill>
                  <a:schemeClr val="bg2"/>
                </a:solidFill>
              </a:rPr>
              <a:t>他遇到</a:t>
            </a:r>
            <a:r>
              <a:rPr lang="zh-CN" altLang="en-US" sz="3200" dirty="0">
                <a:solidFill>
                  <a:schemeClr val="accent1"/>
                </a:solidFill>
              </a:rPr>
              <a:t>困难</a:t>
            </a:r>
            <a:r>
              <a:rPr lang="zh-CN" altLang="en-US" sz="3200" dirty="0">
                <a:solidFill>
                  <a:schemeClr val="bg2"/>
                </a:solidFill>
              </a:rPr>
              <a:t>时，他总是第一个来帮忙的</a:t>
            </a:r>
            <a:r>
              <a:rPr lang="zh-TW" altLang="en-US" sz="3200" dirty="0">
                <a:solidFill>
                  <a:schemeClr val="bg2"/>
                </a:solidFill>
              </a:rPr>
              <a:t>。</a:t>
            </a:r>
            <a:endParaRPr lang="zh-CN" altLang="en-US" sz="3200" dirty="0">
              <a:solidFill>
                <a:schemeClr val="bg2"/>
              </a:solidFill>
            </a:endParaRPr>
          </a:p>
        </p:txBody>
      </p:sp>
      <p:pic>
        <p:nvPicPr>
          <p:cNvPr id="4" name="Picture 2" descr="您如何帮助正在经历困难的朋友？实际步骤| 长篇阅读| 半岛电视台">
            <a:extLst>
              <a:ext uri="{FF2B5EF4-FFF2-40B4-BE49-F238E27FC236}">
                <a16:creationId xmlns:a16="http://schemas.microsoft.com/office/drawing/2014/main" id="{516CE4FD-ACE8-EBC4-13E0-4995266395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50948" y="2569906"/>
            <a:ext cx="3242105" cy="216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0809279"/>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1FACC09-38A3-94E7-47BA-6275B385A1A3}"/>
              </a:ext>
            </a:extLst>
          </p:cNvPr>
          <p:cNvSpPr>
            <a:spLocks noGrp="1"/>
          </p:cNvSpPr>
          <p:nvPr>
            <p:ph type="ctrTitle"/>
          </p:nvPr>
        </p:nvSpPr>
        <p:spPr>
          <a:noFill/>
          <a:ln>
            <a:noFill/>
          </a:ln>
        </p:spPr>
        <p:txBody>
          <a:bodyPr spcFirstLastPara="1" wrap="square" lIns="91425" tIns="91425" rIns="91425" bIns="91425" anchor="b" anchorCtr="0">
            <a:noAutofit/>
          </a:bodyPr>
          <a:lstStyle/>
          <a:p>
            <a:r>
              <a:rPr lang="zh-CN" altLang="en-US" b="1" spc="600" dirty="0">
                <a:solidFill>
                  <a:schemeClr val="bg1"/>
                </a:solidFill>
                <a:latin typeface="Microsoft YaHei" panose="020B0503020204020204" pitchFamily="34" charset="-122"/>
                <a:ea typeface="Microsoft YaHei" panose="020B0503020204020204" pitchFamily="34" charset="-122"/>
              </a:rPr>
              <a:t>困难</a:t>
            </a:r>
          </a:p>
        </p:txBody>
      </p:sp>
      <p:sp>
        <p:nvSpPr>
          <p:cNvPr id="3" name="文字方塊 2">
            <a:extLst>
              <a:ext uri="{FF2B5EF4-FFF2-40B4-BE49-F238E27FC236}">
                <a16:creationId xmlns:a16="http://schemas.microsoft.com/office/drawing/2014/main" id="{B03E50F3-242D-4D39-8713-3111ABC93872}"/>
              </a:ext>
            </a:extLst>
          </p:cNvPr>
          <p:cNvSpPr txBox="1"/>
          <p:nvPr/>
        </p:nvSpPr>
        <p:spPr>
          <a:xfrm>
            <a:off x="1350606" y="1089100"/>
            <a:ext cx="6442789" cy="1482650"/>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r>
              <a:rPr lang="zh-CN" altLang="en-US" sz="3200" dirty="0">
                <a:solidFill>
                  <a:schemeClr val="bg2"/>
                </a:solidFill>
              </a:rPr>
              <a:t>他最近在学数学上遇到</a:t>
            </a:r>
            <a:r>
              <a:rPr lang="zh-CN" altLang="en-US" sz="3200" dirty="0">
                <a:solidFill>
                  <a:schemeClr val="accent1"/>
                </a:solidFill>
              </a:rPr>
              <a:t>困难</a:t>
            </a:r>
            <a:r>
              <a:rPr lang="zh-CN" altLang="en-US" sz="3200" spc="0" dirty="0">
                <a:solidFill>
                  <a:schemeClr val="bg2"/>
                </a:solidFill>
              </a:rPr>
              <a:t>，</a:t>
            </a:r>
            <a:endParaRPr lang="en-US" altLang="zh-CN" sz="3200" spc="0" dirty="0">
              <a:solidFill>
                <a:schemeClr val="bg2"/>
              </a:solidFill>
            </a:endParaRPr>
          </a:p>
          <a:p>
            <a:r>
              <a:rPr lang="zh-CN" altLang="en-US" sz="3200" dirty="0">
                <a:solidFill>
                  <a:schemeClr val="bg2"/>
                </a:solidFill>
              </a:rPr>
              <a:t>怎么样都想不明白</a:t>
            </a:r>
            <a:r>
              <a:rPr lang="zh-TW" altLang="en-US" sz="3200" spc="0" dirty="0">
                <a:solidFill>
                  <a:schemeClr val="bg2"/>
                </a:solidFill>
              </a:rPr>
              <a:t>。</a:t>
            </a:r>
            <a:endParaRPr lang="zh-CN" altLang="en-US" sz="3200" spc="0" dirty="0">
              <a:solidFill>
                <a:schemeClr val="bg2"/>
              </a:solidFill>
            </a:endParaRPr>
          </a:p>
        </p:txBody>
      </p:sp>
      <p:pic>
        <p:nvPicPr>
          <p:cNvPr id="5" name="Picture 2" descr="遇到困难的小朋友图片素材-正版创意图片500908682-摄图网">
            <a:extLst>
              <a:ext uri="{FF2B5EF4-FFF2-40B4-BE49-F238E27FC236}">
                <a16:creationId xmlns:a16="http://schemas.microsoft.com/office/drawing/2014/main" id="{86895FDB-CFDD-847A-B721-85404DC66C2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48224" y="2718190"/>
            <a:ext cx="3247552" cy="216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3476127"/>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1FACC09-38A3-94E7-47BA-6275B385A1A3}"/>
              </a:ext>
            </a:extLst>
          </p:cNvPr>
          <p:cNvSpPr>
            <a:spLocks noGrp="1"/>
          </p:cNvSpPr>
          <p:nvPr>
            <p:ph type="ctrTitle"/>
          </p:nvPr>
        </p:nvSpPr>
        <p:spPr>
          <a:noFill/>
          <a:ln>
            <a:noFill/>
          </a:ln>
        </p:spPr>
        <p:txBody>
          <a:bodyPr spcFirstLastPara="1" wrap="square" lIns="91425" tIns="91425" rIns="91425" bIns="91425" anchor="b" anchorCtr="0">
            <a:noAutofit/>
          </a:bodyPr>
          <a:lstStyle/>
          <a:p>
            <a:r>
              <a:rPr lang="zh-CN" altLang="en-US" b="1" spc="600" dirty="0">
                <a:solidFill>
                  <a:schemeClr val="bg1"/>
                </a:solidFill>
                <a:latin typeface="Microsoft YaHei" panose="020B0503020204020204" pitchFamily="34" charset="-122"/>
                <a:ea typeface="Microsoft YaHei" panose="020B0503020204020204" pitchFamily="34" charset="-122"/>
              </a:rPr>
              <a:t>困难</a:t>
            </a:r>
          </a:p>
        </p:txBody>
      </p:sp>
      <p:sp>
        <p:nvSpPr>
          <p:cNvPr id="3" name="文字方塊 2">
            <a:extLst>
              <a:ext uri="{FF2B5EF4-FFF2-40B4-BE49-F238E27FC236}">
                <a16:creationId xmlns:a16="http://schemas.microsoft.com/office/drawing/2014/main" id="{B03E50F3-242D-4D39-8713-3111ABC93872}"/>
              </a:ext>
            </a:extLst>
          </p:cNvPr>
          <p:cNvSpPr txBox="1"/>
          <p:nvPr/>
        </p:nvSpPr>
        <p:spPr>
          <a:xfrm>
            <a:off x="531471" y="1417907"/>
            <a:ext cx="8081058" cy="584775"/>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pPr>
              <a:lnSpc>
                <a:spcPct val="100000"/>
              </a:lnSpc>
            </a:pPr>
            <a:r>
              <a:rPr lang="zh-CN" altLang="en-US" sz="3200" dirty="0">
                <a:solidFill>
                  <a:schemeClr val="bg2"/>
                </a:solidFill>
              </a:rPr>
              <a:t>我在减肥</a:t>
            </a:r>
            <a:r>
              <a:rPr lang="en-US" altLang="zh-CN" sz="2400" dirty="0">
                <a:solidFill>
                  <a:schemeClr val="bg2"/>
                </a:solidFill>
              </a:rPr>
              <a:t>(lose weight)</a:t>
            </a:r>
            <a:r>
              <a:rPr lang="zh-CN" altLang="en-US" sz="3200" dirty="0">
                <a:solidFill>
                  <a:schemeClr val="bg2"/>
                </a:solidFill>
              </a:rPr>
              <a:t>上遇到</a:t>
            </a:r>
            <a:r>
              <a:rPr lang="zh-CN" altLang="en-US" sz="3200" dirty="0">
                <a:solidFill>
                  <a:schemeClr val="accent1"/>
                </a:solidFill>
              </a:rPr>
              <a:t>困难</a:t>
            </a:r>
            <a:r>
              <a:rPr lang="zh-TW" altLang="en-US" sz="3200" spc="0" dirty="0">
                <a:solidFill>
                  <a:schemeClr val="bg2"/>
                </a:solidFill>
              </a:rPr>
              <a:t>。</a:t>
            </a:r>
            <a:endParaRPr lang="zh-CN" altLang="en-US" sz="3200" spc="0" dirty="0">
              <a:solidFill>
                <a:schemeClr val="bg2"/>
              </a:solidFill>
            </a:endParaRPr>
          </a:p>
        </p:txBody>
      </p:sp>
      <p:grpSp>
        <p:nvGrpSpPr>
          <p:cNvPr id="14" name="群組 13">
            <a:extLst>
              <a:ext uri="{FF2B5EF4-FFF2-40B4-BE49-F238E27FC236}">
                <a16:creationId xmlns:a16="http://schemas.microsoft.com/office/drawing/2014/main" id="{1AD4B258-562F-E744-F3E5-A3BE235BA8B0}"/>
              </a:ext>
            </a:extLst>
          </p:cNvPr>
          <p:cNvGrpSpPr/>
          <p:nvPr/>
        </p:nvGrpSpPr>
        <p:grpSpPr>
          <a:xfrm>
            <a:off x="195263" y="2357525"/>
            <a:ext cx="8753475" cy="2409825"/>
            <a:chOff x="209550" y="2357525"/>
            <a:chExt cx="8753475" cy="2409825"/>
          </a:xfrm>
        </p:grpSpPr>
        <p:grpSp>
          <p:nvGrpSpPr>
            <p:cNvPr id="13" name="群組 12">
              <a:extLst>
                <a:ext uri="{FF2B5EF4-FFF2-40B4-BE49-F238E27FC236}">
                  <a16:creationId xmlns:a16="http://schemas.microsoft.com/office/drawing/2014/main" id="{B5ED9550-69F8-B34A-CCB7-8C3677AA15FA}"/>
                </a:ext>
              </a:extLst>
            </p:cNvPr>
            <p:cNvGrpSpPr/>
            <p:nvPr/>
          </p:nvGrpSpPr>
          <p:grpSpPr>
            <a:xfrm>
              <a:off x="209550" y="2357525"/>
              <a:ext cx="8753475" cy="2409825"/>
              <a:chOff x="209550" y="1366838"/>
              <a:chExt cx="8753475" cy="2409825"/>
            </a:xfrm>
          </p:grpSpPr>
          <p:sp>
            <p:nvSpPr>
              <p:cNvPr id="12" name="矩形 11">
                <a:extLst>
                  <a:ext uri="{FF2B5EF4-FFF2-40B4-BE49-F238E27FC236}">
                    <a16:creationId xmlns:a16="http://schemas.microsoft.com/office/drawing/2014/main" id="{22391471-7202-9764-DA9B-E40D054245A5}"/>
                  </a:ext>
                </a:extLst>
              </p:cNvPr>
              <p:cNvSpPr/>
              <p:nvPr/>
            </p:nvSpPr>
            <p:spPr>
              <a:xfrm>
                <a:off x="209550" y="1366838"/>
                <a:ext cx="8753475" cy="2409825"/>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pic>
            <p:nvPicPr>
              <p:cNvPr id="4" name="Picture 8" descr="穿同款服装的胖瘦男人插画图片_动漫卡通_插画绘画-图行天下素材网">
                <a:extLst>
                  <a:ext uri="{FF2B5EF4-FFF2-40B4-BE49-F238E27FC236}">
                    <a16:creationId xmlns:a16="http://schemas.microsoft.com/office/drawing/2014/main" id="{516D04D8-0B7F-73E7-E905-559B06C9C1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8625" y="1491750"/>
                <a:ext cx="2396500" cy="2160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穿同款服装的胖瘦男人插画图片_动漫卡通_插画绘画-图行天下素材网">
                <a:extLst>
                  <a:ext uri="{FF2B5EF4-FFF2-40B4-BE49-F238E27FC236}">
                    <a16:creationId xmlns:a16="http://schemas.microsoft.com/office/drawing/2014/main" id="{1E9CDF38-0EB7-F1F1-F80A-CD72E7F83E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73750" y="1479900"/>
                <a:ext cx="2396500" cy="2160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穿同款服装的胖瘦男人插画图片_动漫卡通_插画绘画-图行天下素材网">
                <a:extLst>
                  <a:ext uri="{FF2B5EF4-FFF2-40B4-BE49-F238E27FC236}">
                    <a16:creationId xmlns:a16="http://schemas.microsoft.com/office/drawing/2014/main" id="{FDA24A00-53E6-41E1-65B5-B6B19E11F8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58875" y="1479900"/>
                <a:ext cx="2396500" cy="2160000"/>
              </a:xfrm>
              <a:prstGeom prst="rect">
                <a:avLst/>
              </a:prstGeom>
              <a:noFill/>
              <a:extLst>
                <a:ext uri="{909E8E84-426E-40DD-AFC4-6F175D3DCCD1}">
                  <a14:hiddenFill xmlns:a14="http://schemas.microsoft.com/office/drawing/2010/main">
                    <a:solidFill>
                      <a:srgbClr val="FFFFFF"/>
                    </a:solidFill>
                  </a14:hiddenFill>
                </a:ext>
              </a:extLst>
            </p:spPr>
          </p:pic>
        </p:grpSp>
        <p:sp>
          <p:nvSpPr>
            <p:cNvPr id="7" name="箭號: 向右 6">
              <a:extLst>
                <a:ext uri="{FF2B5EF4-FFF2-40B4-BE49-F238E27FC236}">
                  <a16:creationId xmlns:a16="http://schemas.microsoft.com/office/drawing/2014/main" id="{01526349-59C3-0E68-BDF9-2145FE6D6021}"/>
                </a:ext>
              </a:extLst>
            </p:cNvPr>
            <p:cNvSpPr/>
            <p:nvPr/>
          </p:nvSpPr>
          <p:spPr>
            <a:xfrm>
              <a:off x="2960897" y="3572518"/>
              <a:ext cx="265315" cy="246364"/>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箭號: 向右 8">
              <a:extLst>
                <a:ext uri="{FF2B5EF4-FFF2-40B4-BE49-F238E27FC236}">
                  <a16:creationId xmlns:a16="http://schemas.microsoft.com/office/drawing/2014/main" id="{CD21431B-9320-0666-977D-5511257A15CD}"/>
                </a:ext>
              </a:extLst>
            </p:cNvPr>
            <p:cNvSpPr/>
            <p:nvPr/>
          </p:nvSpPr>
          <p:spPr>
            <a:xfrm>
              <a:off x="5920884" y="3572518"/>
              <a:ext cx="265315" cy="246364"/>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Tree>
    <p:extLst>
      <p:ext uri="{BB962C8B-B14F-4D97-AF65-F5344CB8AC3E}">
        <p14:creationId xmlns:p14="http://schemas.microsoft.com/office/powerpoint/2010/main" val="597811290"/>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1FACC09-38A3-94E7-47BA-6275B385A1A3}"/>
              </a:ext>
            </a:extLst>
          </p:cNvPr>
          <p:cNvSpPr>
            <a:spLocks noGrp="1"/>
          </p:cNvSpPr>
          <p:nvPr>
            <p:ph type="ctrTitle"/>
          </p:nvPr>
        </p:nvSpPr>
        <p:spPr>
          <a:noFill/>
          <a:ln>
            <a:noFill/>
          </a:ln>
        </p:spPr>
        <p:txBody>
          <a:bodyPr spcFirstLastPara="1" wrap="square" lIns="91425" tIns="91425" rIns="91425" bIns="91425" anchor="b" anchorCtr="0">
            <a:noAutofit/>
          </a:bodyPr>
          <a:lstStyle/>
          <a:p>
            <a:r>
              <a:rPr lang="zh-CN" altLang="en-US" b="1" spc="600" dirty="0">
                <a:solidFill>
                  <a:schemeClr val="bg1"/>
                </a:solidFill>
                <a:latin typeface="Microsoft YaHei" panose="020B0503020204020204" pitchFamily="34" charset="-122"/>
                <a:ea typeface="Microsoft YaHei" panose="020B0503020204020204" pitchFamily="34" charset="-122"/>
              </a:rPr>
              <a:t>困难</a:t>
            </a:r>
          </a:p>
        </p:txBody>
      </p:sp>
      <p:sp>
        <p:nvSpPr>
          <p:cNvPr id="3" name="文字方塊 2">
            <a:extLst>
              <a:ext uri="{FF2B5EF4-FFF2-40B4-BE49-F238E27FC236}">
                <a16:creationId xmlns:a16="http://schemas.microsoft.com/office/drawing/2014/main" id="{B03E50F3-242D-4D39-8713-3111ABC93872}"/>
              </a:ext>
            </a:extLst>
          </p:cNvPr>
          <p:cNvSpPr txBox="1"/>
          <p:nvPr/>
        </p:nvSpPr>
        <p:spPr>
          <a:xfrm>
            <a:off x="581164" y="1417907"/>
            <a:ext cx="7981673" cy="584775"/>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pPr>
              <a:lnSpc>
                <a:spcPct val="100000"/>
              </a:lnSpc>
            </a:pPr>
            <a:r>
              <a:rPr lang="zh-CN" altLang="en-US" sz="3200" dirty="0">
                <a:solidFill>
                  <a:schemeClr val="bg2"/>
                </a:solidFill>
              </a:rPr>
              <a:t>因为战争，他们的生活变得很</a:t>
            </a:r>
            <a:r>
              <a:rPr lang="zh-CN" altLang="en-US" sz="3200" dirty="0">
                <a:solidFill>
                  <a:schemeClr val="accent1"/>
                </a:solidFill>
              </a:rPr>
              <a:t>困难</a:t>
            </a:r>
            <a:r>
              <a:rPr lang="zh-TW" altLang="en-US" sz="3200" spc="0" dirty="0">
                <a:solidFill>
                  <a:schemeClr val="bg2"/>
                </a:solidFill>
              </a:rPr>
              <a:t>。</a:t>
            </a:r>
            <a:endParaRPr lang="zh-CN" altLang="en-US" sz="3200" spc="0" dirty="0">
              <a:solidFill>
                <a:schemeClr val="bg2"/>
              </a:solidFill>
            </a:endParaRPr>
          </a:p>
        </p:txBody>
      </p:sp>
      <p:pic>
        <p:nvPicPr>
          <p:cNvPr id="5" name="Picture 6" descr="Forced migration abstract concept vector illustration. movement of people, forced displacement, refugee group, run from war, travelling with bags, return home, displaced persons abstract metaphor.">
            <a:extLst>
              <a:ext uri="{FF2B5EF4-FFF2-40B4-BE49-F238E27FC236}">
                <a16:creationId xmlns:a16="http://schemas.microsoft.com/office/drawing/2014/main" id="{488550BD-8E39-5E9E-3965-C4CB9BAA82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000" y="2470587"/>
            <a:ext cx="2160000" cy="216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72450273"/>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Bankruptcy woman with no money in her wallet">
            <a:extLst>
              <a:ext uri="{FF2B5EF4-FFF2-40B4-BE49-F238E27FC236}">
                <a16:creationId xmlns:a16="http://schemas.microsoft.com/office/drawing/2014/main" id="{09CBFD9B-BE41-A165-9AA8-16F26509C1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000" y="2470587"/>
            <a:ext cx="2160000" cy="216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標題 1">
            <a:extLst>
              <a:ext uri="{FF2B5EF4-FFF2-40B4-BE49-F238E27FC236}">
                <a16:creationId xmlns:a16="http://schemas.microsoft.com/office/drawing/2014/main" id="{A1FACC09-38A3-94E7-47BA-6275B385A1A3}"/>
              </a:ext>
            </a:extLst>
          </p:cNvPr>
          <p:cNvSpPr>
            <a:spLocks noGrp="1"/>
          </p:cNvSpPr>
          <p:nvPr>
            <p:ph type="ctrTitle"/>
          </p:nvPr>
        </p:nvSpPr>
        <p:spPr>
          <a:noFill/>
          <a:ln>
            <a:noFill/>
          </a:ln>
        </p:spPr>
        <p:txBody>
          <a:bodyPr spcFirstLastPara="1" wrap="square" lIns="91425" tIns="91425" rIns="91425" bIns="91425" anchor="b" anchorCtr="0">
            <a:noAutofit/>
          </a:bodyPr>
          <a:lstStyle/>
          <a:p>
            <a:r>
              <a:rPr lang="zh-CN" altLang="en-US" b="1" spc="600" dirty="0">
                <a:solidFill>
                  <a:schemeClr val="bg1"/>
                </a:solidFill>
                <a:latin typeface="Microsoft YaHei" panose="020B0503020204020204" pitchFamily="34" charset="-122"/>
                <a:ea typeface="Microsoft YaHei" panose="020B0503020204020204" pitchFamily="34" charset="-122"/>
              </a:rPr>
              <a:t>困难</a:t>
            </a:r>
          </a:p>
        </p:txBody>
      </p:sp>
      <p:sp>
        <p:nvSpPr>
          <p:cNvPr id="3" name="文字方塊 2">
            <a:extLst>
              <a:ext uri="{FF2B5EF4-FFF2-40B4-BE49-F238E27FC236}">
                <a16:creationId xmlns:a16="http://schemas.microsoft.com/office/drawing/2014/main" id="{B03E50F3-242D-4D39-8713-3111ABC93872}"/>
              </a:ext>
            </a:extLst>
          </p:cNvPr>
          <p:cNvSpPr txBox="1"/>
          <p:nvPr/>
        </p:nvSpPr>
        <p:spPr>
          <a:xfrm>
            <a:off x="869705" y="1417907"/>
            <a:ext cx="7404591" cy="584775"/>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pPr>
              <a:lnSpc>
                <a:spcPct val="100000"/>
              </a:lnSpc>
            </a:pPr>
            <a:r>
              <a:rPr lang="zh-CN" altLang="en-US" sz="3200" dirty="0">
                <a:solidFill>
                  <a:schemeClr val="bg2"/>
                </a:solidFill>
              </a:rPr>
              <a:t>他最近生活</a:t>
            </a:r>
            <a:r>
              <a:rPr lang="en-US" altLang="zh-CN" sz="3200" dirty="0">
                <a:solidFill>
                  <a:schemeClr val="bg2"/>
                </a:solidFill>
              </a:rPr>
              <a:t>(</a:t>
            </a:r>
            <a:r>
              <a:rPr lang="zh-CN" altLang="en-US" sz="3200" dirty="0">
                <a:solidFill>
                  <a:schemeClr val="bg2"/>
                </a:solidFill>
              </a:rPr>
              <a:t>因为没有钱</a:t>
            </a:r>
            <a:r>
              <a:rPr lang="en-US" altLang="zh-CN" sz="3200" dirty="0">
                <a:solidFill>
                  <a:schemeClr val="bg2"/>
                </a:solidFill>
              </a:rPr>
              <a:t>)</a:t>
            </a:r>
            <a:r>
              <a:rPr lang="zh-CN" altLang="en-US" sz="3200" dirty="0">
                <a:solidFill>
                  <a:schemeClr val="bg2"/>
                </a:solidFill>
              </a:rPr>
              <a:t>很</a:t>
            </a:r>
            <a:r>
              <a:rPr lang="zh-CN" altLang="en-US" sz="3200" dirty="0">
                <a:solidFill>
                  <a:schemeClr val="accent1"/>
                </a:solidFill>
              </a:rPr>
              <a:t>困难</a:t>
            </a:r>
            <a:r>
              <a:rPr lang="zh-TW" altLang="en-US" sz="3200" spc="0" dirty="0">
                <a:solidFill>
                  <a:schemeClr val="bg2"/>
                </a:solidFill>
              </a:rPr>
              <a:t>。</a:t>
            </a:r>
            <a:endParaRPr lang="zh-CN" altLang="en-US" sz="3200" spc="0" dirty="0">
              <a:solidFill>
                <a:schemeClr val="bg2"/>
              </a:solidFill>
            </a:endParaRPr>
          </a:p>
        </p:txBody>
      </p:sp>
    </p:spTree>
    <p:extLst>
      <p:ext uri="{BB962C8B-B14F-4D97-AF65-F5344CB8AC3E}">
        <p14:creationId xmlns:p14="http://schemas.microsoft.com/office/powerpoint/2010/main" val="2280462110"/>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1FACC09-38A3-94E7-47BA-6275B385A1A3}"/>
              </a:ext>
            </a:extLst>
          </p:cNvPr>
          <p:cNvSpPr>
            <a:spLocks noGrp="1"/>
          </p:cNvSpPr>
          <p:nvPr>
            <p:ph type="ctrTitle"/>
          </p:nvPr>
        </p:nvSpPr>
        <p:spPr>
          <a:noFill/>
          <a:ln>
            <a:noFill/>
          </a:ln>
        </p:spPr>
        <p:txBody>
          <a:bodyPr spcFirstLastPara="1" wrap="square" lIns="91425" tIns="91425" rIns="91425" bIns="91425" anchor="b" anchorCtr="0">
            <a:noAutofit/>
          </a:bodyPr>
          <a:lstStyle/>
          <a:p>
            <a:r>
              <a:rPr lang="zh-CN" altLang="en-US" b="1" spc="600" dirty="0">
                <a:solidFill>
                  <a:schemeClr val="bg1"/>
                </a:solidFill>
                <a:latin typeface="Microsoft YaHei" panose="020B0503020204020204" pitchFamily="34" charset="-122"/>
                <a:ea typeface="Microsoft YaHei" panose="020B0503020204020204" pitchFamily="34" charset="-122"/>
              </a:rPr>
              <a:t>困难</a:t>
            </a:r>
          </a:p>
        </p:txBody>
      </p:sp>
      <p:sp>
        <p:nvSpPr>
          <p:cNvPr id="3" name="文字方塊 2">
            <a:extLst>
              <a:ext uri="{FF2B5EF4-FFF2-40B4-BE49-F238E27FC236}">
                <a16:creationId xmlns:a16="http://schemas.microsoft.com/office/drawing/2014/main" id="{B03E50F3-242D-4D39-8713-3111ABC93872}"/>
              </a:ext>
            </a:extLst>
          </p:cNvPr>
          <p:cNvSpPr txBox="1"/>
          <p:nvPr/>
        </p:nvSpPr>
        <p:spPr>
          <a:xfrm>
            <a:off x="497083" y="2151332"/>
            <a:ext cx="5057795" cy="1482650"/>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pPr algn="l"/>
            <a:r>
              <a:rPr lang="zh-CN" altLang="en-US" sz="3200" dirty="0">
                <a:solidFill>
                  <a:schemeClr val="bg2"/>
                </a:solidFill>
              </a:rPr>
              <a:t>他有选择</a:t>
            </a:r>
            <a:r>
              <a:rPr lang="zh-CN" altLang="en-US" sz="3200" dirty="0">
                <a:solidFill>
                  <a:schemeClr val="accent1"/>
                </a:solidFill>
              </a:rPr>
              <a:t>困难</a:t>
            </a:r>
            <a:r>
              <a:rPr lang="zh-CN" altLang="en-US" sz="3200" dirty="0">
                <a:solidFill>
                  <a:schemeClr val="bg2"/>
                </a:solidFill>
              </a:rPr>
              <a:t>症</a:t>
            </a:r>
            <a:r>
              <a:rPr lang="zh-CN" altLang="en-US" sz="3200" spc="0" dirty="0">
                <a:solidFill>
                  <a:schemeClr val="bg2"/>
                </a:solidFill>
              </a:rPr>
              <a:t>，</a:t>
            </a:r>
          </a:p>
          <a:p>
            <a:pPr algn="l"/>
            <a:r>
              <a:rPr lang="zh-CN" altLang="en-US" sz="3200" dirty="0">
                <a:solidFill>
                  <a:schemeClr val="bg2"/>
                </a:solidFill>
              </a:rPr>
              <a:t>常常不知道要选什么</a:t>
            </a:r>
            <a:r>
              <a:rPr lang="zh-CN" altLang="en-US" sz="3200" spc="0" dirty="0">
                <a:solidFill>
                  <a:schemeClr val="bg2"/>
                </a:solidFill>
              </a:rPr>
              <a:t>。</a:t>
            </a:r>
          </a:p>
        </p:txBody>
      </p:sp>
      <p:grpSp>
        <p:nvGrpSpPr>
          <p:cNvPr id="8" name="群組 7">
            <a:extLst>
              <a:ext uri="{FF2B5EF4-FFF2-40B4-BE49-F238E27FC236}">
                <a16:creationId xmlns:a16="http://schemas.microsoft.com/office/drawing/2014/main" id="{C3F020DE-2F47-A0A7-52E2-37A4BCB08F54}"/>
              </a:ext>
            </a:extLst>
          </p:cNvPr>
          <p:cNvGrpSpPr/>
          <p:nvPr/>
        </p:nvGrpSpPr>
        <p:grpSpPr>
          <a:xfrm>
            <a:off x="5365760" y="14102"/>
            <a:ext cx="3382962" cy="5115295"/>
            <a:chOff x="5260985" y="14103"/>
            <a:chExt cx="3382962" cy="5115295"/>
          </a:xfrm>
        </p:grpSpPr>
        <p:pic>
          <p:nvPicPr>
            <p:cNvPr id="5" name="Picture 2" descr="選擇困難- 梗圖產生器（懶人模式）">
              <a:extLst>
                <a:ext uri="{FF2B5EF4-FFF2-40B4-BE49-F238E27FC236}">
                  <a16:creationId xmlns:a16="http://schemas.microsoft.com/office/drawing/2014/main" id="{5E3ADDD9-A1ED-D6AA-8354-405A3EB301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60985" y="14103"/>
              <a:ext cx="3382962" cy="511529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 name="文字方塊 5">
              <a:extLst>
                <a:ext uri="{FF2B5EF4-FFF2-40B4-BE49-F238E27FC236}">
                  <a16:creationId xmlns:a16="http://schemas.microsoft.com/office/drawing/2014/main" id="{F55DD973-7B36-13F4-F18A-EB2DFC392F70}"/>
                </a:ext>
              </a:extLst>
            </p:cNvPr>
            <p:cNvSpPr txBox="1"/>
            <p:nvPr/>
          </p:nvSpPr>
          <p:spPr>
            <a:xfrm>
              <a:off x="5786120" y="597362"/>
              <a:ext cx="954107" cy="307777"/>
            </a:xfrm>
            <a:prstGeom prst="rect">
              <a:avLst/>
            </a:prstGeom>
            <a:noFill/>
          </p:spPr>
          <p:txBody>
            <a:bodyPr wrap="none" rtlCol="0">
              <a:spAutoFit/>
            </a:bodyPr>
            <a:lstStyle>
              <a:defPPr marR="0" lvl="0" algn="l" rtl="0">
                <a:lnSpc>
                  <a:spcPct val="100000"/>
                </a:lnSpc>
                <a:spcBef>
                  <a:spcPts val="0"/>
                </a:spcBef>
                <a:spcAft>
                  <a:spcPts val="0"/>
                </a:spcAft>
                <a:defRPr/>
              </a:defPPr>
              <a:lvl1pPr>
                <a:lnSpc>
                  <a:spcPct val="150000"/>
                </a:lnSpc>
                <a:defRPr sz="3200" b="1" spc="600">
                  <a:solidFill>
                    <a:schemeClr val="bg2"/>
                  </a:solidFill>
                  <a:latin typeface="Microsoft YaHei" panose="020B0503020204020204" pitchFamily="34" charset="-122"/>
                  <a:ea typeface="Microsoft YaHei" panose="020B0503020204020204" pitchFamily="34" charset="-122"/>
                </a:defRPr>
              </a:lvl1pPr>
            </a:lstStyle>
            <a:p>
              <a:pPr>
                <a:lnSpc>
                  <a:spcPct val="100000"/>
                </a:lnSpc>
              </a:pPr>
              <a:r>
                <a:rPr lang="zh-TW" altLang="en-US" sz="1400" dirty="0">
                  <a:solidFill>
                    <a:schemeClr val="tx1"/>
                  </a:solidFill>
                </a:rPr>
                <a:t>买游戏</a:t>
              </a:r>
            </a:p>
          </p:txBody>
        </p:sp>
        <p:sp>
          <p:nvSpPr>
            <p:cNvPr id="7" name="文字方塊 6">
              <a:extLst>
                <a:ext uri="{FF2B5EF4-FFF2-40B4-BE49-F238E27FC236}">
                  <a16:creationId xmlns:a16="http://schemas.microsoft.com/office/drawing/2014/main" id="{7B89F30B-42A1-BA6C-BE17-D7702CDB564F}"/>
                </a:ext>
              </a:extLst>
            </p:cNvPr>
            <p:cNvSpPr txBox="1"/>
            <p:nvPr/>
          </p:nvSpPr>
          <p:spPr>
            <a:xfrm>
              <a:off x="6788308" y="443473"/>
              <a:ext cx="954107" cy="307777"/>
            </a:xfrm>
            <a:prstGeom prst="rect">
              <a:avLst/>
            </a:prstGeom>
            <a:noFill/>
          </p:spPr>
          <p:txBody>
            <a:bodyPr wrap="none" rtlCol="0">
              <a:spAutoFit/>
            </a:bodyPr>
            <a:lstStyle>
              <a:defPPr marR="0" lvl="0" algn="l" rtl="0">
                <a:lnSpc>
                  <a:spcPct val="100000"/>
                </a:lnSpc>
                <a:spcBef>
                  <a:spcPts val="0"/>
                </a:spcBef>
                <a:spcAft>
                  <a:spcPts val="0"/>
                </a:spcAft>
                <a:defRPr/>
              </a:defPPr>
              <a:lvl1pPr>
                <a:lnSpc>
                  <a:spcPct val="150000"/>
                </a:lnSpc>
                <a:defRPr sz="3200" b="1" spc="600">
                  <a:solidFill>
                    <a:schemeClr val="bg2"/>
                  </a:solidFill>
                  <a:latin typeface="Microsoft YaHei" panose="020B0503020204020204" pitchFamily="34" charset="-122"/>
                  <a:ea typeface="Microsoft YaHei" panose="020B0503020204020204" pitchFamily="34" charset="-122"/>
                </a:defRPr>
              </a:lvl1pPr>
            </a:lstStyle>
            <a:p>
              <a:pPr>
                <a:lnSpc>
                  <a:spcPct val="100000"/>
                </a:lnSpc>
              </a:pPr>
              <a:r>
                <a:rPr lang="zh-TW" altLang="en-US" sz="1400" dirty="0">
                  <a:solidFill>
                    <a:schemeClr val="tx1"/>
                  </a:solidFill>
                </a:rPr>
                <a:t>买衣服</a:t>
              </a:r>
            </a:p>
          </p:txBody>
        </p:sp>
      </p:grpSp>
    </p:spTree>
    <p:extLst>
      <p:ext uri="{BB962C8B-B14F-4D97-AF65-F5344CB8AC3E}">
        <p14:creationId xmlns:p14="http://schemas.microsoft.com/office/powerpoint/2010/main" val="3190142355"/>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1FACC09-38A3-94E7-47BA-6275B385A1A3}"/>
              </a:ext>
            </a:extLst>
          </p:cNvPr>
          <p:cNvSpPr>
            <a:spLocks noGrp="1"/>
          </p:cNvSpPr>
          <p:nvPr>
            <p:ph type="ctrTitle"/>
          </p:nvPr>
        </p:nvSpPr>
        <p:spPr>
          <a:noFill/>
          <a:ln>
            <a:noFill/>
          </a:ln>
        </p:spPr>
        <p:txBody>
          <a:bodyPr spcFirstLastPara="1" wrap="square" lIns="91425" tIns="91425" rIns="91425" bIns="91425" anchor="b" anchorCtr="0">
            <a:noAutofit/>
          </a:bodyPr>
          <a:lstStyle/>
          <a:p>
            <a:r>
              <a:rPr lang="zh-CN" altLang="en-US" b="1" spc="600" dirty="0">
                <a:solidFill>
                  <a:schemeClr val="bg1"/>
                </a:solidFill>
                <a:latin typeface="Microsoft YaHei" panose="020B0503020204020204" pitchFamily="34" charset="-122"/>
                <a:ea typeface="Microsoft YaHei" panose="020B0503020204020204" pitchFamily="34" charset="-122"/>
              </a:rPr>
              <a:t>困难</a:t>
            </a:r>
          </a:p>
        </p:txBody>
      </p:sp>
      <p:sp>
        <p:nvSpPr>
          <p:cNvPr id="3" name="文字方塊 2">
            <a:extLst>
              <a:ext uri="{FF2B5EF4-FFF2-40B4-BE49-F238E27FC236}">
                <a16:creationId xmlns:a16="http://schemas.microsoft.com/office/drawing/2014/main" id="{B03E50F3-242D-4D39-8713-3111ABC93872}"/>
              </a:ext>
            </a:extLst>
          </p:cNvPr>
          <p:cNvSpPr txBox="1"/>
          <p:nvPr/>
        </p:nvSpPr>
        <p:spPr>
          <a:xfrm>
            <a:off x="1555790" y="2132282"/>
            <a:ext cx="6032421" cy="1482650"/>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r>
              <a:rPr lang="zh-CN" altLang="en-US" sz="3200" dirty="0"/>
              <a:t>每当</a:t>
            </a:r>
            <a:r>
              <a:rPr lang="zh-CN" altLang="en-US" sz="3200" dirty="0">
                <a:solidFill>
                  <a:schemeClr val="bg2"/>
                </a:solidFill>
              </a:rPr>
              <a:t>你遇到</a:t>
            </a:r>
            <a:r>
              <a:rPr lang="zh-CN" altLang="en-US" sz="3200" dirty="0">
                <a:solidFill>
                  <a:schemeClr val="accent1"/>
                </a:solidFill>
              </a:rPr>
              <a:t>困难</a:t>
            </a:r>
            <a:r>
              <a:rPr lang="zh-CN" altLang="en-US" sz="3200" dirty="0">
                <a:solidFill>
                  <a:schemeClr val="bg2"/>
                </a:solidFill>
              </a:rPr>
              <a:t>时</a:t>
            </a:r>
            <a:r>
              <a:rPr lang="zh-CN" altLang="en-US" sz="3200" spc="0" dirty="0">
                <a:solidFill>
                  <a:schemeClr val="bg2"/>
                </a:solidFill>
              </a:rPr>
              <a:t>，</a:t>
            </a:r>
          </a:p>
          <a:p>
            <a:r>
              <a:rPr lang="zh-CN" altLang="en-US" sz="3200" dirty="0">
                <a:solidFill>
                  <a:schemeClr val="bg2"/>
                </a:solidFill>
              </a:rPr>
              <a:t>谁是第一个来帮助你的人</a:t>
            </a:r>
            <a:r>
              <a:rPr lang="zh-CN" altLang="en-US" sz="3200" spc="0" dirty="0">
                <a:solidFill>
                  <a:schemeClr val="bg2"/>
                </a:solidFill>
              </a:rPr>
              <a:t>？</a:t>
            </a:r>
          </a:p>
        </p:txBody>
      </p:sp>
    </p:spTree>
    <p:extLst>
      <p:ext uri="{BB962C8B-B14F-4D97-AF65-F5344CB8AC3E}">
        <p14:creationId xmlns:p14="http://schemas.microsoft.com/office/powerpoint/2010/main" val="324012032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1FACC09-38A3-94E7-47BA-6275B385A1A3}"/>
              </a:ext>
            </a:extLst>
          </p:cNvPr>
          <p:cNvSpPr>
            <a:spLocks noGrp="1"/>
          </p:cNvSpPr>
          <p:nvPr>
            <p:ph type="ctrTitle"/>
          </p:nvPr>
        </p:nvSpPr>
        <p:spPr>
          <a:noFill/>
          <a:ln>
            <a:noFill/>
          </a:ln>
        </p:spPr>
        <p:txBody>
          <a:bodyPr spcFirstLastPara="1" wrap="square" lIns="91425" tIns="91425" rIns="91425" bIns="91425" anchor="b" anchorCtr="0">
            <a:noAutofit/>
          </a:bodyPr>
          <a:lstStyle/>
          <a:p>
            <a:r>
              <a:rPr lang="zh-CN" altLang="en-US" b="1" spc="600" dirty="0">
                <a:solidFill>
                  <a:schemeClr val="bg1"/>
                </a:solidFill>
                <a:latin typeface="Microsoft YaHei" panose="020B0503020204020204" pitchFamily="34" charset="-122"/>
                <a:ea typeface="Microsoft YaHei" panose="020B0503020204020204" pitchFamily="34" charset="-122"/>
              </a:rPr>
              <a:t>逛</a:t>
            </a:r>
            <a:endParaRPr lang="zh-TW" altLang="en-US" b="1" spc="600" dirty="0">
              <a:solidFill>
                <a:schemeClr val="bg1"/>
              </a:solidFill>
              <a:latin typeface="Microsoft YaHei" panose="020B0503020204020204" pitchFamily="34" charset="-122"/>
              <a:ea typeface="Microsoft YaHei" panose="020B0503020204020204" pitchFamily="34" charset="-122"/>
            </a:endParaRPr>
          </a:p>
        </p:txBody>
      </p:sp>
      <p:sp>
        <p:nvSpPr>
          <p:cNvPr id="3" name="文字方塊 2">
            <a:extLst>
              <a:ext uri="{FF2B5EF4-FFF2-40B4-BE49-F238E27FC236}">
                <a16:creationId xmlns:a16="http://schemas.microsoft.com/office/drawing/2014/main" id="{B03E50F3-242D-4D39-8713-3111ABC93872}"/>
              </a:ext>
            </a:extLst>
          </p:cNvPr>
          <p:cNvSpPr txBox="1"/>
          <p:nvPr/>
        </p:nvSpPr>
        <p:spPr>
          <a:xfrm>
            <a:off x="1799446" y="2571750"/>
            <a:ext cx="5545109" cy="584775"/>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pPr>
              <a:lnSpc>
                <a:spcPct val="100000"/>
              </a:lnSpc>
            </a:pPr>
            <a:r>
              <a:rPr lang="zh-CN" altLang="en-US" sz="3200" dirty="0">
                <a:solidFill>
                  <a:schemeClr val="bg2"/>
                </a:solidFill>
              </a:rPr>
              <a:t>你</a:t>
            </a:r>
            <a:r>
              <a:rPr lang="zh-CN" altLang="en-US" sz="3200" dirty="0"/>
              <a:t>平时</a:t>
            </a:r>
            <a:r>
              <a:rPr lang="zh-CN" altLang="en-US" sz="3200" dirty="0">
                <a:solidFill>
                  <a:schemeClr val="bg2"/>
                </a:solidFill>
              </a:rPr>
              <a:t>喜欢去哪里</a:t>
            </a:r>
            <a:r>
              <a:rPr lang="zh-CN" altLang="en-US" sz="3200" dirty="0">
                <a:solidFill>
                  <a:schemeClr val="accent1"/>
                </a:solidFill>
              </a:rPr>
              <a:t>逛</a:t>
            </a:r>
            <a:r>
              <a:rPr lang="zh-CN" altLang="en-US" sz="3200" dirty="0">
                <a:solidFill>
                  <a:schemeClr val="bg2"/>
                </a:solidFill>
              </a:rPr>
              <a:t>呢</a:t>
            </a:r>
            <a:r>
              <a:rPr lang="zh-CN" altLang="en-US" sz="3200" spc="0" dirty="0">
                <a:solidFill>
                  <a:schemeClr val="bg2"/>
                </a:solidFill>
              </a:rPr>
              <a:t>？</a:t>
            </a:r>
          </a:p>
        </p:txBody>
      </p:sp>
    </p:spTree>
    <p:extLst>
      <p:ext uri="{BB962C8B-B14F-4D97-AF65-F5344CB8AC3E}">
        <p14:creationId xmlns:p14="http://schemas.microsoft.com/office/powerpoint/2010/main" val="95410548"/>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1FACC09-38A3-94E7-47BA-6275B385A1A3}"/>
              </a:ext>
            </a:extLst>
          </p:cNvPr>
          <p:cNvSpPr>
            <a:spLocks noGrp="1"/>
          </p:cNvSpPr>
          <p:nvPr>
            <p:ph type="ctrTitle"/>
          </p:nvPr>
        </p:nvSpPr>
        <p:spPr>
          <a:noFill/>
          <a:ln>
            <a:noFill/>
          </a:ln>
        </p:spPr>
        <p:txBody>
          <a:bodyPr spcFirstLastPara="1" wrap="square" lIns="91425" tIns="91425" rIns="91425" bIns="91425" anchor="b" anchorCtr="0">
            <a:noAutofit/>
          </a:bodyPr>
          <a:lstStyle/>
          <a:p>
            <a:r>
              <a:rPr lang="zh-CN" altLang="en-US" b="1" spc="600" dirty="0">
                <a:solidFill>
                  <a:schemeClr val="bg1"/>
                </a:solidFill>
                <a:latin typeface="Microsoft YaHei" panose="020B0503020204020204" pitchFamily="34" charset="-122"/>
                <a:ea typeface="Microsoft YaHei" panose="020B0503020204020204" pitchFamily="34" charset="-122"/>
              </a:rPr>
              <a:t>困难</a:t>
            </a:r>
          </a:p>
        </p:txBody>
      </p:sp>
      <p:sp>
        <p:nvSpPr>
          <p:cNvPr id="3" name="文字方塊 2">
            <a:extLst>
              <a:ext uri="{FF2B5EF4-FFF2-40B4-BE49-F238E27FC236}">
                <a16:creationId xmlns:a16="http://schemas.microsoft.com/office/drawing/2014/main" id="{B03E50F3-242D-4D39-8713-3111ABC93872}"/>
              </a:ext>
            </a:extLst>
          </p:cNvPr>
          <p:cNvSpPr txBox="1"/>
          <p:nvPr/>
        </p:nvSpPr>
        <p:spPr>
          <a:xfrm>
            <a:off x="1106950" y="2571750"/>
            <a:ext cx="6930102" cy="584775"/>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pPr>
              <a:lnSpc>
                <a:spcPct val="100000"/>
              </a:lnSpc>
            </a:pPr>
            <a:r>
              <a:rPr lang="zh-CN" altLang="en-US" sz="3200" dirty="0">
                <a:solidFill>
                  <a:schemeClr val="bg2"/>
                </a:solidFill>
              </a:rPr>
              <a:t>现在让你觉得</a:t>
            </a:r>
            <a:r>
              <a:rPr lang="zh-CN" altLang="en-US" sz="3200" dirty="0">
                <a:solidFill>
                  <a:schemeClr val="accent1"/>
                </a:solidFill>
              </a:rPr>
              <a:t>困难</a:t>
            </a:r>
            <a:r>
              <a:rPr lang="zh-CN" altLang="en-US" sz="3200" dirty="0">
                <a:solidFill>
                  <a:schemeClr val="bg2"/>
                </a:solidFill>
              </a:rPr>
              <a:t>的事是什么</a:t>
            </a:r>
            <a:r>
              <a:rPr lang="zh-CN" altLang="en-US" sz="3200" spc="0" dirty="0">
                <a:solidFill>
                  <a:schemeClr val="bg2"/>
                </a:solidFill>
              </a:rPr>
              <a:t>？</a:t>
            </a:r>
          </a:p>
        </p:txBody>
      </p:sp>
    </p:spTree>
    <p:extLst>
      <p:ext uri="{BB962C8B-B14F-4D97-AF65-F5344CB8AC3E}">
        <p14:creationId xmlns:p14="http://schemas.microsoft.com/office/powerpoint/2010/main" val="1465362678"/>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1FACC09-38A3-94E7-47BA-6275B385A1A3}"/>
              </a:ext>
            </a:extLst>
          </p:cNvPr>
          <p:cNvSpPr>
            <a:spLocks noGrp="1"/>
          </p:cNvSpPr>
          <p:nvPr>
            <p:ph type="ctrTitle"/>
          </p:nvPr>
        </p:nvSpPr>
        <p:spPr>
          <a:noFill/>
          <a:ln>
            <a:noFill/>
          </a:ln>
        </p:spPr>
        <p:txBody>
          <a:bodyPr spcFirstLastPara="1" wrap="square" lIns="91425" tIns="91425" rIns="91425" bIns="91425" anchor="b" anchorCtr="0">
            <a:noAutofit/>
          </a:bodyPr>
          <a:lstStyle/>
          <a:p>
            <a:r>
              <a:rPr lang="zh-CN" altLang="en-US" b="1" spc="600" dirty="0">
                <a:solidFill>
                  <a:schemeClr val="bg1"/>
                </a:solidFill>
                <a:latin typeface="Microsoft YaHei" panose="020B0503020204020204" pitchFamily="34" charset="-122"/>
                <a:ea typeface="Microsoft YaHei" panose="020B0503020204020204" pitchFamily="34" charset="-122"/>
              </a:rPr>
              <a:t>困难</a:t>
            </a:r>
          </a:p>
        </p:txBody>
      </p:sp>
      <p:sp>
        <p:nvSpPr>
          <p:cNvPr id="3" name="文字方塊 2">
            <a:extLst>
              <a:ext uri="{FF2B5EF4-FFF2-40B4-BE49-F238E27FC236}">
                <a16:creationId xmlns:a16="http://schemas.microsoft.com/office/drawing/2014/main" id="{B03E50F3-242D-4D39-8713-3111ABC93872}"/>
              </a:ext>
            </a:extLst>
          </p:cNvPr>
          <p:cNvSpPr txBox="1"/>
          <p:nvPr/>
        </p:nvSpPr>
        <p:spPr>
          <a:xfrm>
            <a:off x="1350606" y="2200275"/>
            <a:ext cx="6442789" cy="1482650"/>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r>
              <a:rPr lang="zh-CN" altLang="en-US" sz="3200" dirty="0">
                <a:solidFill>
                  <a:schemeClr val="bg2"/>
                </a:solidFill>
              </a:rPr>
              <a:t>讲到选择</a:t>
            </a:r>
            <a:r>
              <a:rPr lang="zh-CN" altLang="en-US" sz="3200" dirty="0">
                <a:solidFill>
                  <a:schemeClr val="accent1"/>
                </a:solidFill>
              </a:rPr>
              <a:t>困难</a:t>
            </a:r>
            <a:r>
              <a:rPr lang="zh-CN" altLang="en-US" sz="3200" dirty="0">
                <a:solidFill>
                  <a:schemeClr val="bg2"/>
                </a:solidFill>
              </a:rPr>
              <a:t>你会想到什么</a:t>
            </a:r>
            <a:r>
              <a:rPr lang="zh-CN" altLang="en-US" sz="3200" spc="0" dirty="0">
                <a:solidFill>
                  <a:schemeClr val="bg2"/>
                </a:solidFill>
              </a:rPr>
              <a:t>？</a:t>
            </a:r>
          </a:p>
          <a:p>
            <a:r>
              <a:rPr lang="zh-CN" altLang="en-US" sz="3200" dirty="0">
                <a:solidFill>
                  <a:schemeClr val="bg2"/>
                </a:solidFill>
              </a:rPr>
              <a:t>你有选择</a:t>
            </a:r>
            <a:r>
              <a:rPr lang="zh-CN" altLang="en-US" sz="3200" dirty="0">
                <a:solidFill>
                  <a:schemeClr val="accent1"/>
                </a:solidFill>
              </a:rPr>
              <a:t>困难</a:t>
            </a:r>
            <a:r>
              <a:rPr lang="zh-CN" altLang="en-US" sz="3200" dirty="0">
                <a:solidFill>
                  <a:schemeClr val="bg2"/>
                </a:solidFill>
              </a:rPr>
              <a:t>吗</a:t>
            </a:r>
            <a:r>
              <a:rPr lang="zh-CN" altLang="en-US" sz="3200" spc="0" dirty="0">
                <a:solidFill>
                  <a:schemeClr val="bg2"/>
                </a:solidFill>
              </a:rPr>
              <a:t>？</a:t>
            </a:r>
          </a:p>
        </p:txBody>
      </p:sp>
    </p:spTree>
    <p:extLst>
      <p:ext uri="{BB962C8B-B14F-4D97-AF65-F5344CB8AC3E}">
        <p14:creationId xmlns:p14="http://schemas.microsoft.com/office/powerpoint/2010/main" val="2025625364"/>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BB8B3215-B639-3C44-670E-4689559A0230}"/>
              </a:ext>
            </a:extLst>
          </p:cNvPr>
          <p:cNvSpPr txBox="1"/>
          <p:nvPr/>
        </p:nvSpPr>
        <p:spPr>
          <a:xfrm>
            <a:off x="3671753" y="2063919"/>
            <a:ext cx="1800494" cy="1015663"/>
          </a:xfrm>
          <a:prstGeom prst="rect">
            <a:avLst/>
          </a:prstGeom>
          <a:noFill/>
        </p:spPr>
        <p:txBody>
          <a:bodyPr wrap="none" rtlCol="0">
            <a:spAutoFit/>
          </a:bodyPr>
          <a:lstStyle/>
          <a:p>
            <a:pPr algn="ctr"/>
            <a:r>
              <a:rPr lang="zh-TW" altLang="en-US" sz="6000" b="1" spc="600" dirty="0">
                <a:solidFill>
                  <a:schemeClr val="dk2"/>
                </a:solidFill>
                <a:latin typeface="Microsoft YaHei"/>
                <a:ea typeface="Microsoft YaHei"/>
                <a:cs typeface="Microsoft YaHei"/>
                <a:sym typeface="Microsoft YaHei"/>
              </a:rPr>
              <a:t>及</a:t>
            </a:r>
            <a:r>
              <a:rPr lang="zh-TW" altLang="en-US" sz="6000" b="1" dirty="0">
                <a:solidFill>
                  <a:schemeClr val="dk2"/>
                </a:solidFill>
                <a:latin typeface="Microsoft YaHei"/>
                <a:ea typeface="Microsoft YaHei"/>
                <a:cs typeface="Microsoft YaHei"/>
                <a:sym typeface="Microsoft YaHei"/>
              </a:rPr>
              <a:t>时</a:t>
            </a:r>
          </a:p>
        </p:txBody>
      </p:sp>
    </p:spTree>
    <p:extLst>
      <p:ext uri="{BB962C8B-B14F-4D97-AF65-F5344CB8AC3E}">
        <p14:creationId xmlns:p14="http://schemas.microsoft.com/office/powerpoint/2010/main" val="2159702345"/>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294F893-6536-E45F-DA15-BD4E9DC81C20}"/>
              </a:ext>
            </a:extLst>
          </p:cNvPr>
          <p:cNvSpPr>
            <a:spLocks noGrp="1"/>
          </p:cNvSpPr>
          <p:nvPr>
            <p:ph type="ctrTitle"/>
          </p:nvPr>
        </p:nvSpPr>
        <p:spPr/>
        <p:txBody>
          <a:bodyPr/>
          <a:lstStyle/>
          <a:p>
            <a:r>
              <a:rPr lang="zh-TW" altLang="en-US" b="1" spc="600" dirty="0">
                <a:solidFill>
                  <a:schemeClr val="bg1"/>
                </a:solidFill>
                <a:latin typeface="Microsoft YaHei" panose="020B0503020204020204" pitchFamily="34" charset="-122"/>
                <a:ea typeface="Microsoft YaHei" panose="020B0503020204020204" pitchFamily="34" charset="-122"/>
              </a:rPr>
              <a:t>及时</a:t>
            </a:r>
          </a:p>
        </p:txBody>
      </p:sp>
      <p:sp>
        <p:nvSpPr>
          <p:cNvPr id="3" name="文字方塊 2">
            <a:extLst>
              <a:ext uri="{FF2B5EF4-FFF2-40B4-BE49-F238E27FC236}">
                <a16:creationId xmlns:a16="http://schemas.microsoft.com/office/drawing/2014/main" id="{BDBE886C-5BC9-09A3-128C-10920FD39407}"/>
              </a:ext>
            </a:extLst>
          </p:cNvPr>
          <p:cNvSpPr txBox="1"/>
          <p:nvPr/>
        </p:nvSpPr>
        <p:spPr>
          <a:xfrm>
            <a:off x="93851" y="1510537"/>
            <a:ext cx="8956298" cy="584775"/>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pPr>
              <a:lnSpc>
                <a:spcPct val="100000"/>
              </a:lnSpc>
            </a:pPr>
            <a:r>
              <a:rPr lang="zh-CN" altLang="en-US" sz="3200" dirty="0">
                <a:solidFill>
                  <a:schemeClr val="bg2"/>
                </a:solidFill>
              </a:rPr>
              <a:t>他在火车快走的时候，</a:t>
            </a:r>
            <a:r>
              <a:rPr lang="zh-CN" altLang="en-US" sz="3200" dirty="0">
                <a:solidFill>
                  <a:schemeClr val="accent1"/>
                </a:solidFill>
              </a:rPr>
              <a:t>及时</a:t>
            </a:r>
            <a:r>
              <a:rPr lang="zh-CN" altLang="en-US" sz="3200" dirty="0">
                <a:solidFill>
                  <a:schemeClr val="bg2"/>
                </a:solidFill>
              </a:rPr>
              <a:t>赶上了火车</a:t>
            </a:r>
            <a:r>
              <a:rPr lang="zh-TW" altLang="en-US" sz="3200" spc="0" dirty="0">
                <a:solidFill>
                  <a:schemeClr val="bg2"/>
                </a:solidFill>
              </a:rPr>
              <a:t>。</a:t>
            </a:r>
            <a:endParaRPr lang="zh-CN" altLang="en-US" sz="3200" spc="0" dirty="0">
              <a:solidFill>
                <a:schemeClr val="bg2"/>
              </a:solidFill>
            </a:endParaRPr>
          </a:p>
        </p:txBody>
      </p:sp>
      <p:pic>
        <p:nvPicPr>
          <p:cNvPr id="5" name="Picture 2" descr="駆け込み乗車のイラスト（電車） | かわいいフリー素材集 いらすとや">
            <a:extLst>
              <a:ext uri="{FF2B5EF4-FFF2-40B4-BE49-F238E27FC236}">
                <a16:creationId xmlns:a16="http://schemas.microsoft.com/office/drawing/2014/main" id="{A220472B-2812-3A9E-3260-C1AB6E0943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74750" y="2571750"/>
            <a:ext cx="2194500" cy="216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772673"/>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Friends climb mountain and hike cartoon man holding hand of woman to help reaching top of high cliffs or hills solidarity support and cooperation of two united people in team isolated on white">
            <a:extLst>
              <a:ext uri="{FF2B5EF4-FFF2-40B4-BE49-F238E27FC236}">
                <a16:creationId xmlns:a16="http://schemas.microsoft.com/office/drawing/2014/main" id="{CAB9A0A1-7305-EA11-3954-EF52358389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9214" y="2571750"/>
            <a:ext cx="3242590" cy="216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標題 1">
            <a:extLst>
              <a:ext uri="{FF2B5EF4-FFF2-40B4-BE49-F238E27FC236}">
                <a16:creationId xmlns:a16="http://schemas.microsoft.com/office/drawing/2014/main" id="{C294F893-6536-E45F-DA15-BD4E9DC81C20}"/>
              </a:ext>
            </a:extLst>
          </p:cNvPr>
          <p:cNvSpPr>
            <a:spLocks noGrp="1"/>
          </p:cNvSpPr>
          <p:nvPr>
            <p:ph type="ctrTitle"/>
          </p:nvPr>
        </p:nvSpPr>
        <p:spPr/>
        <p:txBody>
          <a:bodyPr/>
          <a:lstStyle/>
          <a:p>
            <a:r>
              <a:rPr lang="zh-TW" altLang="en-US" b="1" spc="600" dirty="0">
                <a:solidFill>
                  <a:schemeClr val="bg1"/>
                </a:solidFill>
                <a:latin typeface="Microsoft YaHei" panose="020B0503020204020204" pitchFamily="34" charset="-122"/>
                <a:ea typeface="Microsoft YaHei" panose="020B0503020204020204" pitchFamily="34" charset="-122"/>
              </a:rPr>
              <a:t>及时</a:t>
            </a:r>
          </a:p>
        </p:txBody>
      </p:sp>
      <p:sp>
        <p:nvSpPr>
          <p:cNvPr id="3" name="文字方塊 2">
            <a:extLst>
              <a:ext uri="{FF2B5EF4-FFF2-40B4-BE49-F238E27FC236}">
                <a16:creationId xmlns:a16="http://schemas.microsoft.com/office/drawing/2014/main" id="{BDBE886C-5BC9-09A3-128C-10920FD39407}"/>
              </a:ext>
            </a:extLst>
          </p:cNvPr>
          <p:cNvSpPr txBox="1"/>
          <p:nvPr/>
        </p:nvSpPr>
        <p:spPr>
          <a:xfrm>
            <a:off x="38472" y="1541315"/>
            <a:ext cx="9264075" cy="523220"/>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pPr>
              <a:lnSpc>
                <a:spcPct val="100000"/>
              </a:lnSpc>
            </a:pPr>
            <a:r>
              <a:rPr lang="zh-CN" altLang="en-US" sz="2800" dirty="0"/>
              <a:t>当</a:t>
            </a:r>
            <a:r>
              <a:rPr lang="zh-CN" altLang="en-US" sz="2800" dirty="0">
                <a:solidFill>
                  <a:schemeClr val="bg2"/>
                </a:solidFill>
              </a:rPr>
              <a:t>她在爬山遇到</a:t>
            </a:r>
            <a:r>
              <a:rPr lang="zh-CN" altLang="en-US" sz="2800" dirty="0"/>
              <a:t>困难</a:t>
            </a:r>
            <a:r>
              <a:rPr lang="zh-CN" altLang="en-US" sz="2800" dirty="0">
                <a:solidFill>
                  <a:schemeClr val="bg2"/>
                </a:solidFill>
              </a:rPr>
              <a:t>的时候，他</a:t>
            </a:r>
            <a:r>
              <a:rPr lang="zh-CN" altLang="en-US" sz="2800" dirty="0">
                <a:solidFill>
                  <a:schemeClr val="accent1"/>
                </a:solidFill>
              </a:rPr>
              <a:t>及时</a:t>
            </a:r>
            <a:r>
              <a:rPr lang="zh-CN" altLang="en-US" sz="2800" dirty="0">
                <a:solidFill>
                  <a:schemeClr val="bg2"/>
                </a:solidFill>
              </a:rPr>
              <a:t>帮助了</a:t>
            </a:r>
            <a:r>
              <a:rPr lang="zh-TW" altLang="en-US" sz="2800" dirty="0">
                <a:solidFill>
                  <a:schemeClr val="bg2"/>
                </a:solidFill>
              </a:rPr>
              <a:t>她</a:t>
            </a:r>
            <a:r>
              <a:rPr lang="zh-TW" altLang="en-US" sz="2800" spc="0" dirty="0">
                <a:solidFill>
                  <a:schemeClr val="bg2"/>
                </a:solidFill>
              </a:rPr>
              <a:t>。</a:t>
            </a:r>
            <a:endParaRPr lang="zh-CN" altLang="en-US" sz="2800" spc="0" dirty="0">
              <a:solidFill>
                <a:schemeClr val="bg2"/>
              </a:solidFill>
            </a:endParaRPr>
          </a:p>
        </p:txBody>
      </p:sp>
    </p:spTree>
    <p:extLst>
      <p:ext uri="{BB962C8B-B14F-4D97-AF65-F5344CB8AC3E}">
        <p14:creationId xmlns:p14="http://schemas.microsoft.com/office/powerpoint/2010/main" val="2054827166"/>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294F893-6536-E45F-DA15-BD4E9DC81C20}"/>
              </a:ext>
            </a:extLst>
          </p:cNvPr>
          <p:cNvSpPr>
            <a:spLocks noGrp="1"/>
          </p:cNvSpPr>
          <p:nvPr>
            <p:ph type="ctrTitle"/>
          </p:nvPr>
        </p:nvSpPr>
        <p:spPr/>
        <p:txBody>
          <a:bodyPr/>
          <a:lstStyle/>
          <a:p>
            <a:r>
              <a:rPr lang="zh-TW" altLang="en-US" b="1" spc="600" dirty="0">
                <a:solidFill>
                  <a:schemeClr val="bg1"/>
                </a:solidFill>
                <a:latin typeface="Microsoft YaHei" panose="020B0503020204020204" pitchFamily="34" charset="-122"/>
                <a:ea typeface="Microsoft YaHei" panose="020B0503020204020204" pitchFamily="34" charset="-122"/>
              </a:rPr>
              <a:t>及时</a:t>
            </a:r>
          </a:p>
        </p:txBody>
      </p:sp>
      <p:pic>
        <p:nvPicPr>
          <p:cNvPr id="5" name="Picture 2" descr="快点，要饿死了表情包-表情包网站">
            <a:extLst>
              <a:ext uri="{FF2B5EF4-FFF2-40B4-BE49-F238E27FC236}">
                <a16:creationId xmlns:a16="http://schemas.microsoft.com/office/drawing/2014/main" id="{D1E925EB-40A1-F041-4612-36346EB985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79198" y="2571750"/>
            <a:ext cx="2160000" cy="216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 name="Picture 4" descr="Wolt: Food delivery Mobile App Screenshots and Interactions | Templateshake">
            <a:extLst>
              <a:ext uri="{FF2B5EF4-FFF2-40B4-BE49-F238E27FC236}">
                <a16:creationId xmlns:a16="http://schemas.microsoft.com/office/drawing/2014/main" id="{90A2D7DB-A12E-DB7D-B094-C2E28809737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0805" b="38620"/>
          <a:stretch/>
        </p:blipFill>
        <p:spPr bwMode="auto">
          <a:xfrm>
            <a:off x="1504801" y="2571750"/>
            <a:ext cx="2469596" cy="216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8" name="群組 7">
            <a:extLst>
              <a:ext uri="{FF2B5EF4-FFF2-40B4-BE49-F238E27FC236}">
                <a16:creationId xmlns:a16="http://schemas.microsoft.com/office/drawing/2014/main" id="{3346767D-4863-7BDC-A367-1A742131BB63}"/>
              </a:ext>
            </a:extLst>
          </p:cNvPr>
          <p:cNvGrpSpPr/>
          <p:nvPr/>
        </p:nvGrpSpPr>
        <p:grpSpPr>
          <a:xfrm>
            <a:off x="337507" y="1355709"/>
            <a:ext cx="8468986" cy="894431"/>
            <a:chOff x="337507" y="1367662"/>
            <a:chExt cx="8468986" cy="894431"/>
          </a:xfrm>
        </p:grpSpPr>
        <p:sp>
          <p:nvSpPr>
            <p:cNvPr id="3" name="文字方塊 2">
              <a:extLst>
                <a:ext uri="{FF2B5EF4-FFF2-40B4-BE49-F238E27FC236}">
                  <a16:creationId xmlns:a16="http://schemas.microsoft.com/office/drawing/2014/main" id="{BDBE886C-5BC9-09A3-128C-10920FD39407}"/>
                </a:ext>
              </a:extLst>
            </p:cNvPr>
            <p:cNvSpPr txBox="1"/>
            <p:nvPr/>
          </p:nvSpPr>
          <p:spPr>
            <a:xfrm>
              <a:off x="337507" y="1367662"/>
              <a:ext cx="8468986" cy="584775"/>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pPr>
                <a:lnSpc>
                  <a:spcPct val="100000"/>
                </a:lnSpc>
              </a:pPr>
              <a:r>
                <a:rPr lang="zh-CN" altLang="en-US" sz="3200" dirty="0"/>
                <a:t>当</a:t>
              </a:r>
              <a:r>
                <a:rPr lang="zh-CN" altLang="en-US" sz="3200" dirty="0">
                  <a:solidFill>
                    <a:schemeClr val="bg2"/>
                  </a:solidFill>
                </a:rPr>
                <a:t>她快饿死的时候，外送</a:t>
              </a:r>
              <a:r>
                <a:rPr lang="zh-CN" altLang="en-US" sz="3200" dirty="0">
                  <a:solidFill>
                    <a:schemeClr val="accent1"/>
                  </a:solidFill>
                </a:rPr>
                <a:t>及时</a:t>
              </a:r>
              <a:r>
                <a:rPr lang="zh-CN" altLang="en-US" sz="3200" dirty="0">
                  <a:solidFill>
                    <a:schemeClr val="bg2"/>
                  </a:solidFill>
                </a:rPr>
                <a:t>赶到了</a:t>
              </a:r>
              <a:r>
                <a:rPr lang="zh-TW" altLang="en-US" sz="3200" spc="0" dirty="0">
                  <a:solidFill>
                    <a:schemeClr val="bg2"/>
                  </a:solidFill>
                </a:rPr>
                <a:t>。</a:t>
              </a:r>
              <a:endParaRPr lang="zh-CN" altLang="en-US" sz="3200" spc="0" dirty="0">
                <a:solidFill>
                  <a:schemeClr val="bg2"/>
                </a:solidFill>
              </a:endParaRPr>
            </a:p>
          </p:txBody>
        </p:sp>
        <p:sp>
          <p:nvSpPr>
            <p:cNvPr id="7" name="文字方塊 6">
              <a:extLst>
                <a:ext uri="{FF2B5EF4-FFF2-40B4-BE49-F238E27FC236}">
                  <a16:creationId xmlns:a16="http://schemas.microsoft.com/office/drawing/2014/main" id="{2C149372-8775-4F5E-62B9-2A36BC97E06E}"/>
                </a:ext>
              </a:extLst>
            </p:cNvPr>
            <p:cNvSpPr txBox="1"/>
            <p:nvPr/>
          </p:nvSpPr>
          <p:spPr>
            <a:xfrm>
              <a:off x="4767583" y="1923539"/>
              <a:ext cx="1104790" cy="338554"/>
            </a:xfrm>
            <a:prstGeom prst="rect">
              <a:avLst/>
            </a:prstGeom>
            <a:noFill/>
          </p:spPr>
          <p:txBody>
            <a:bodyPr wrap="none" rtlCol="0">
              <a:spAutoFit/>
            </a:bodyPr>
            <a:lstStyle/>
            <a:p>
              <a:pPr algn="ctr"/>
              <a:r>
                <a:rPr lang="en-US" altLang="zh-TW" sz="1600" b="1" dirty="0" err="1">
                  <a:solidFill>
                    <a:schemeClr val="accent5"/>
                  </a:solidFill>
                  <a:latin typeface="Microsoft YaHei" panose="020B0503020204020204" pitchFamily="34" charset="-122"/>
                  <a:ea typeface="Microsoft YaHei" panose="020B0503020204020204" pitchFamily="34" charset="-122"/>
                  <a:sym typeface="EB Garamond"/>
                </a:rPr>
                <a:t>wài</a:t>
              </a:r>
              <a:r>
                <a:rPr lang="en-US" altLang="zh-TW" sz="1600" b="1" dirty="0">
                  <a:solidFill>
                    <a:schemeClr val="accent5"/>
                  </a:solidFill>
                  <a:latin typeface="Microsoft YaHei" panose="020B0503020204020204" pitchFamily="34" charset="-122"/>
                  <a:ea typeface="Microsoft YaHei" panose="020B0503020204020204" pitchFamily="34" charset="-122"/>
                  <a:sym typeface="EB Garamond"/>
                </a:rPr>
                <a:t> </a:t>
              </a:r>
              <a:r>
                <a:rPr lang="en-US" altLang="zh-TW" sz="1600" b="1" dirty="0" err="1">
                  <a:solidFill>
                    <a:schemeClr val="accent5"/>
                  </a:solidFill>
                  <a:latin typeface="Microsoft YaHei" panose="020B0503020204020204" pitchFamily="34" charset="-122"/>
                  <a:ea typeface="Microsoft YaHei" panose="020B0503020204020204" pitchFamily="34" charset="-122"/>
                  <a:sym typeface="EB Garamond"/>
                </a:rPr>
                <a:t>sòng</a:t>
              </a:r>
              <a:endParaRPr lang="en-US" altLang="zh-TW" sz="1600" b="1" dirty="0">
                <a:solidFill>
                  <a:schemeClr val="accent5"/>
                </a:solidFill>
                <a:latin typeface="Microsoft YaHei" panose="020B0503020204020204" pitchFamily="34" charset="-122"/>
                <a:ea typeface="Microsoft YaHei" panose="020B0503020204020204" pitchFamily="34" charset="-122"/>
                <a:sym typeface="EB Garamond"/>
              </a:endParaRPr>
            </a:p>
          </p:txBody>
        </p:sp>
      </p:grpSp>
    </p:spTree>
    <p:extLst>
      <p:ext uri="{BB962C8B-B14F-4D97-AF65-F5344CB8AC3E}">
        <p14:creationId xmlns:p14="http://schemas.microsoft.com/office/powerpoint/2010/main" val="2107461069"/>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294F893-6536-E45F-DA15-BD4E9DC81C20}"/>
              </a:ext>
            </a:extLst>
          </p:cNvPr>
          <p:cNvSpPr>
            <a:spLocks noGrp="1"/>
          </p:cNvSpPr>
          <p:nvPr>
            <p:ph type="ctrTitle"/>
          </p:nvPr>
        </p:nvSpPr>
        <p:spPr/>
        <p:txBody>
          <a:bodyPr/>
          <a:lstStyle/>
          <a:p>
            <a:r>
              <a:rPr lang="zh-TW" altLang="en-US" b="1" spc="600" dirty="0">
                <a:solidFill>
                  <a:schemeClr val="bg1"/>
                </a:solidFill>
                <a:latin typeface="Microsoft YaHei" panose="020B0503020204020204" pitchFamily="34" charset="-122"/>
                <a:ea typeface="Microsoft YaHei" panose="020B0503020204020204" pitchFamily="34" charset="-122"/>
              </a:rPr>
              <a:t>及时</a:t>
            </a:r>
          </a:p>
        </p:txBody>
      </p:sp>
      <p:sp>
        <p:nvSpPr>
          <p:cNvPr id="3" name="文字方塊 2">
            <a:extLst>
              <a:ext uri="{FF2B5EF4-FFF2-40B4-BE49-F238E27FC236}">
                <a16:creationId xmlns:a16="http://schemas.microsoft.com/office/drawing/2014/main" id="{BDBE886C-5BC9-09A3-128C-10920FD39407}"/>
              </a:ext>
            </a:extLst>
          </p:cNvPr>
          <p:cNvSpPr txBox="1"/>
          <p:nvPr/>
        </p:nvSpPr>
        <p:spPr>
          <a:xfrm>
            <a:off x="337507" y="2571750"/>
            <a:ext cx="8468986" cy="584775"/>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pPr>
              <a:lnSpc>
                <a:spcPct val="100000"/>
              </a:lnSpc>
            </a:pPr>
            <a:r>
              <a:rPr lang="zh-CN" altLang="en-US" sz="3200" dirty="0"/>
              <a:t>当</a:t>
            </a:r>
            <a:r>
              <a:rPr lang="zh-CN" altLang="en-US" sz="3200" dirty="0">
                <a:solidFill>
                  <a:schemeClr val="bg2"/>
                </a:solidFill>
              </a:rPr>
              <a:t>你难过时，你的朋友会</a:t>
            </a:r>
            <a:r>
              <a:rPr lang="zh-CN" altLang="en-US" sz="3200" dirty="0">
                <a:solidFill>
                  <a:schemeClr val="accent1"/>
                </a:solidFill>
              </a:rPr>
              <a:t>及时</a:t>
            </a:r>
            <a:r>
              <a:rPr lang="zh-CN" altLang="en-US" sz="3200" dirty="0"/>
              <a:t>陪</a:t>
            </a:r>
            <a:r>
              <a:rPr lang="zh-CN" altLang="en-US" sz="3200" dirty="0">
                <a:solidFill>
                  <a:schemeClr val="bg2"/>
                </a:solidFill>
              </a:rPr>
              <a:t>你吗</a:t>
            </a:r>
            <a:r>
              <a:rPr lang="zh-CN" altLang="en-US" sz="3200" spc="0" dirty="0">
                <a:solidFill>
                  <a:schemeClr val="bg2"/>
                </a:solidFill>
              </a:rPr>
              <a:t>？</a:t>
            </a:r>
          </a:p>
        </p:txBody>
      </p:sp>
    </p:spTree>
    <p:extLst>
      <p:ext uri="{BB962C8B-B14F-4D97-AF65-F5344CB8AC3E}">
        <p14:creationId xmlns:p14="http://schemas.microsoft.com/office/powerpoint/2010/main" val="1415182432"/>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294F893-6536-E45F-DA15-BD4E9DC81C20}"/>
              </a:ext>
            </a:extLst>
          </p:cNvPr>
          <p:cNvSpPr>
            <a:spLocks noGrp="1"/>
          </p:cNvSpPr>
          <p:nvPr>
            <p:ph type="ctrTitle"/>
          </p:nvPr>
        </p:nvSpPr>
        <p:spPr/>
        <p:txBody>
          <a:bodyPr/>
          <a:lstStyle/>
          <a:p>
            <a:r>
              <a:rPr lang="zh-TW" altLang="en-US" b="1" spc="600" dirty="0">
                <a:solidFill>
                  <a:schemeClr val="bg1"/>
                </a:solidFill>
                <a:latin typeface="Microsoft YaHei" panose="020B0503020204020204" pitchFamily="34" charset="-122"/>
                <a:ea typeface="Microsoft YaHei" panose="020B0503020204020204" pitchFamily="34" charset="-122"/>
              </a:rPr>
              <a:t>及时</a:t>
            </a:r>
          </a:p>
        </p:txBody>
      </p:sp>
      <p:sp>
        <p:nvSpPr>
          <p:cNvPr id="3" name="文字方塊 2">
            <a:extLst>
              <a:ext uri="{FF2B5EF4-FFF2-40B4-BE49-F238E27FC236}">
                <a16:creationId xmlns:a16="http://schemas.microsoft.com/office/drawing/2014/main" id="{BDBE886C-5BC9-09A3-128C-10920FD39407}"/>
              </a:ext>
            </a:extLst>
          </p:cNvPr>
          <p:cNvSpPr txBox="1"/>
          <p:nvPr/>
        </p:nvSpPr>
        <p:spPr>
          <a:xfrm>
            <a:off x="824820" y="2571750"/>
            <a:ext cx="7494359" cy="584775"/>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pPr>
              <a:lnSpc>
                <a:spcPct val="100000"/>
              </a:lnSpc>
            </a:pPr>
            <a:r>
              <a:rPr lang="zh-CN" altLang="en-US" sz="3200" dirty="0">
                <a:solidFill>
                  <a:schemeClr val="bg2"/>
                </a:solidFill>
              </a:rPr>
              <a:t>什么</a:t>
            </a:r>
            <a:r>
              <a:rPr lang="zh-CN" altLang="en-US" sz="3200" dirty="0">
                <a:solidFill>
                  <a:schemeClr val="accent1"/>
                </a:solidFill>
              </a:rPr>
              <a:t>及时</a:t>
            </a:r>
            <a:r>
              <a:rPr lang="zh-CN" altLang="en-US" sz="3200" dirty="0">
                <a:solidFill>
                  <a:schemeClr val="bg2"/>
                </a:solidFill>
              </a:rPr>
              <a:t>的行动会让你感到感动</a:t>
            </a:r>
            <a:r>
              <a:rPr lang="zh-CN" altLang="en-US" sz="3200" spc="0" dirty="0">
                <a:solidFill>
                  <a:schemeClr val="bg2"/>
                </a:solidFill>
              </a:rPr>
              <a:t>？</a:t>
            </a:r>
          </a:p>
        </p:txBody>
      </p:sp>
    </p:spTree>
    <p:extLst>
      <p:ext uri="{BB962C8B-B14F-4D97-AF65-F5344CB8AC3E}">
        <p14:creationId xmlns:p14="http://schemas.microsoft.com/office/powerpoint/2010/main" val="1667396429"/>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a:extLst>
              <a:ext uri="{FF2B5EF4-FFF2-40B4-BE49-F238E27FC236}">
                <a16:creationId xmlns:a16="http://schemas.microsoft.com/office/drawing/2014/main" id="{E84B83C3-8D0B-96B6-6C38-E69A2240759A}"/>
              </a:ext>
            </a:extLst>
          </p:cNvPr>
          <p:cNvSpPr txBox="1"/>
          <p:nvPr/>
        </p:nvSpPr>
        <p:spPr>
          <a:xfrm>
            <a:off x="4094947" y="2063919"/>
            <a:ext cx="954107" cy="1015663"/>
          </a:xfrm>
          <a:prstGeom prst="rect">
            <a:avLst/>
          </a:prstGeom>
          <a:noFill/>
        </p:spPr>
        <p:txBody>
          <a:bodyPr wrap="none" rtlCol="0">
            <a:spAutoFit/>
          </a:bodyPr>
          <a:lstStyle/>
          <a:p>
            <a:pPr algn="ctr"/>
            <a:r>
              <a:rPr lang="zh-TW" altLang="en-US" sz="6000" b="1" dirty="0">
                <a:solidFill>
                  <a:schemeClr val="dk2"/>
                </a:solidFill>
                <a:latin typeface="Microsoft YaHei"/>
                <a:ea typeface="Microsoft YaHei"/>
                <a:cs typeface="Microsoft YaHei"/>
                <a:sym typeface="Microsoft YaHei"/>
              </a:rPr>
              <a:t>陪</a:t>
            </a:r>
          </a:p>
        </p:txBody>
      </p:sp>
    </p:spTree>
    <p:extLst>
      <p:ext uri="{BB962C8B-B14F-4D97-AF65-F5344CB8AC3E}">
        <p14:creationId xmlns:p14="http://schemas.microsoft.com/office/powerpoint/2010/main" val="3986135103"/>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1FACC09-38A3-94E7-47BA-6275B385A1A3}"/>
              </a:ext>
            </a:extLst>
          </p:cNvPr>
          <p:cNvSpPr>
            <a:spLocks noGrp="1"/>
          </p:cNvSpPr>
          <p:nvPr>
            <p:ph type="ctrTitle"/>
          </p:nvPr>
        </p:nvSpPr>
        <p:spPr>
          <a:noFill/>
          <a:ln>
            <a:noFill/>
          </a:ln>
        </p:spPr>
        <p:txBody>
          <a:bodyPr spcFirstLastPara="1" wrap="square" lIns="91425" tIns="91425" rIns="91425" bIns="91425" anchor="b" anchorCtr="0">
            <a:noAutofit/>
          </a:bodyPr>
          <a:lstStyle/>
          <a:p>
            <a:r>
              <a:rPr lang="zh-CN" altLang="en-US" b="1" spc="600" dirty="0">
                <a:solidFill>
                  <a:schemeClr val="bg1"/>
                </a:solidFill>
                <a:latin typeface="Microsoft YaHei" panose="020B0503020204020204" pitchFamily="34" charset="-122"/>
                <a:ea typeface="Microsoft YaHei" panose="020B0503020204020204" pitchFamily="34" charset="-122"/>
              </a:rPr>
              <a:t>陪</a:t>
            </a:r>
          </a:p>
        </p:txBody>
      </p:sp>
      <p:sp>
        <p:nvSpPr>
          <p:cNvPr id="3" name="文字方塊 2">
            <a:extLst>
              <a:ext uri="{FF2B5EF4-FFF2-40B4-BE49-F238E27FC236}">
                <a16:creationId xmlns:a16="http://schemas.microsoft.com/office/drawing/2014/main" id="{B03E50F3-242D-4D39-8713-3111ABC93872}"/>
              </a:ext>
            </a:extLst>
          </p:cNvPr>
          <p:cNvSpPr txBox="1"/>
          <p:nvPr/>
        </p:nvSpPr>
        <p:spPr>
          <a:xfrm>
            <a:off x="2436565" y="1512570"/>
            <a:ext cx="4570482" cy="584775"/>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pPr>
              <a:lnSpc>
                <a:spcPct val="100000"/>
              </a:lnSpc>
            </a:pPr>
            <a:r>
              <a:rPr lang="zh-CN" altLang="en-US" sz="3200" dirty="0">
                <a:solidFill>
                  <a:schemeClr val="bg2"/>
                </a:solidFill>
              </a:rPr>
              <a:t>他</a:t>
            </a:r>
            <a:r>
              <a:rPr lang="zh-CN" altLang="en-US" sz="3200" dirty="0">
                <a:solidFill>
                  <a:schemeClr val="accent1"/>
                </a:solidFill>
              </a:rPr>
              <a:t>陪</a:t>
            </a:r>
            <a:r>
              <a:rPr lang="zh-CN" altLang="en-US" sz="3200" dirty="0">
                <a:solidFill>
                  <a:schemeClr val="bg2"/>
                </a:solidFill>
              </a:rPr>
              <a:t>爷爷出来走走</a:t>
            </a:r>
            <a:r>
              <a:rPr lang="zh-TW" altLang="en-US" sz="3200" spc="0" dirty="0">
                <a:solidFill>
                  <a:schemeClr val="bg2"/>
                </a:solidFill>
              </a:rPr>
              <a:t>。</a:t>
            </a:r>
            <a:endParaRPr lang="zh-CN" altLang="en-US" sz="3200" spc="0" dirty="0">
              <a:solidFill>
                <a:schemeClr val="bg2"/>
              </a:solidFill>
            </a:endParaRPr>
          </a:p>
        </p:txBody>
      </p:sp>
      <p:pic>
        <p:nvPicPr>
          <p:cNvPr id="5" name="Picture 2" descr="陪老人散步元素素材下载-正版素材401627478-摄图网">
            <a:extLst>
              <a:ext uri="{FF2B5EF4-FFF2-40B4-BE49-F238E27FC236}">
                <a16:creationId xmlns:a16="http://schemas.microsoft.com/office/drawing/2014/main" id="{E93023FD-5CB8-441D-896E-CB8A4CC77B20}"/>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10000" r="90000">
                        <a14:foregroundMark x1="60698" y1="12907" x2="65233" y2="15930"/>
                        <a14:foregroundMark x1="40930" y1="46395" x2="37674" y2="48953"/>
                        <a14:foregroundMark x1="37442" y1="33953" x2="40698" y2="38488"/>
                        <a14:foregroundMark x1="30698" y1="37558" x2="34419" y2="44884"/>
                        <a14:foregroundMark x1="34419" y1="44884" x2="34884" y2="45000"/>
                        <a14:foregroundMark x1="43837" y1="36860" x2="47209" y2="43023"/>
                      </a14:backgroundRemoval>
                    </a14:imgEffect>
                  </a14:imgLayer>
                </a14:imgProps>
              </a:ext>
              <a:ext uri="{28A0092B-C50C-407E-A947-70E740481C1C}">
                <a14:useLocalDpi xmlns:a14="http://schemas.microsoft.com/office/drawing/2010/main" val="0"/>
              </a:ext>
            </a:extLst>
          </a:blip>
          <a:srcRect/>
          <a:stretch>
            <a:fillRect/>
          </a:stretch>
        </p:blipFill>
        <p:spPr bwMode="auto">
          <a:xfrm>
            <a:off x="3492000" y="2569906"/>
            <a:ext cx="2160000" cy="216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66514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BB8B3215-B639-3C44-670E-4689559A0230}"/>
              </a:ext>
            </a:extLst>
          </p:cNvPr>
          <p:cNvSpPr txBox="1"/>
          <p:nvPr/>
        </p:nvSpPr>
        <p:spPr>
          <a:xfrm>
            <a:off x="3671754" y="2063919"/>
            <a:ext cx="1800493" cy="1015663"/>
          </a:xfrm>
          <a:prstGeom prst="rect">
            <a:avLst/>
          </a:prstGeom>
          <a:noFill/>
        </p:spPr>
        <p:txBody>
          <a:bodyPr wrap="none" rtlCol="0">
            <a:spAutoFit/>
          </a:bodyPr>
          <a:lstStyle/>
          <a:p>
            <a:pPr algn="ctr"/>
            <a:r>
              <a:rPr lang="zh-TW" altLang="en-US" sz="6000" b="1" spc="600" dirty="0">
                <a:solidFill>
                  <a:schemeClr val="dk2"/>
                </a:solidFill>
                <a:latin typeface="Microsoft YaHei"/>
                <a:ea typeface="Microsoft YaHei"/>
                <a:cs typeface="Microsoft YaHei"/>
                <a:sym typeface="Microsoft YaHei"/>
              </a:rPr>
              <a:t>短</a:t>
            </a:r>
            <a:r>
              <a:rPr lang="zh-TW" altLang="en-US" sz="6000" b="1" dirty="0">
                <a:solidFill>
                  <a:schemeClr val="dk2"/>
                </a:solidFill>
                <a:latin typeface="Microsoft YaHei"/>
                <a:ea typeface="Microsoft YaHei"/>
                <a:cs typeface="Microsoft YaHei"/>
                <a:sym typeface="Microsoft YaHei"/>
              </a:rPr>
              <a:t>信</a:t>
            </a:r>
          </a:p>
        </p:txBody>
      </p:sp>
    </p:spTree>
    <p:extLst>
      <p:ext uri="{BB962C8B-B14F-4D97-AF65-F5344CB8AC3E}">
        <p14:creationId xmlns:p14="http://schemas.microsoft.com/office/powerpoint/2010/main" val="3802884793"/>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Volunteers. team of young volunteers in red tshirt">
            <a:extLst>
              <a:ext uri="{FF2B5EF4-FFF2-40B4-BE49-F238E27FC236}">
                <a16:creationId xmlns:a16="http://schemas.microsoft.com/office/drawing/2014/main" id="{1368ED3F-0A65-3D05-FEE9-4D5B6E0898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50705" y="2569906"/>
            <a:ext cx="3242590" cy="216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標題 1">
            <a:extLst>
              <a:ext uri="{FF2B5EF4-FFF2-40B4-BE49-F238E27FC236}">
                <a16:creationId xmlns:a16="http://schemas.microsoft.com/office/drawing/2014/main" id="{A1FACC09-38A3-94E7-47BA-6275B385A1A3}"/>
              </a:ext>
            </a:extLst>
          </p:cNvPr>
          <p:cNvSpPr>
            <a:spLocks noGrp="1"/>
          </p:cNvSpPr>
          <p:nvPr>
            <p:ph type="ctrTitle"/>
          </p:nvPr>
        </p:nvSpPr>
        <p:spPr>
          <a:noFill/>
          <a:ln>
            <a:noFill/>
          </a:ln>
        </p:spPr>
        <p:txBody>
          <a:bodyPr spcFirstLastPara="1" wrap="square" lIns="91425" tIns="91425" rIns="91425" bIns="91425" anchor="b" anchorCtr="0">
            <a:noAutofit/>
          </a:bodyPr>
          <a:lstStyle/>
          <a:p>
            <a:r>
              <a:rPr lang="zh-CN" altLang="en-US" b="1" spc="600" dirty="0">
                <a:solidFill>
                  <a:schemeClr val="bg1"/>
                </a:solidFill>
                <a:latin typeface="Microsoft YaHei" panose="020B0503020204020204" pitchFamily="34" charset="-122"/>
                <a:ea typeface="Microsoft YaHei" panose="020B0503020204020204" pitchFamily="34" charset="-122"/>
              </a:rPr>
              <a:t>陪</a:t>
            </a:r>
          </a:p>
        </p:txBody>
      </p:sp>
      <p:sp>
        <p:nvSpPr>
          <p:cNvPr id="3" name="文字方塊 2">
            <a:extLst>
              <a:ext uri="{FF2B5EF4-FFF2-40B4-BE49-F238E27FC236}">
                <a16:creationId xmlns:a16="http://schemas.microsoft.com/office/drawing/2014/main" id="{B03E50F3-242D-4D39-8713-3111ABC93872}"/>
              </a:ext>
            </a:extLst>
          </p:cNvPr>
          <p:cNvSpPr txBox="1"/>
          <p:nvPr/>
        </p:nvSpPr>
        <p:spPr>
          <a:xfrm>
            <a:off x="93851" y="1512570"/>
            <a:ext cx="8956298" cy="584775"/>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pPr>
              <a:lnSpc>
                <a:spcPct val="100000"/>
              </a:lnSpc>
            </a:pPr>
            <a:r>
              <a:rPr lang="zh-CN" altLang="en-US" sz="3200" dirty="0"/>
              <a:t>当</a:t>
            </a:r>
            <a:r>
              <a:rPr lang="zh-CN" altLang="en-US" sz="3200" dirty="0">
                <a:solidFill>
                  <a:schemeClr val="bg2"/>
                </a:solidFill>
              </a:rPr>
              <a:t>朋友需要</a:t>
            </a:r>
            <a:r>
              <a:rPr lang="zh-CN" altLang="en-US" sz="3200" dirty="0">
                <a:solidFill>
                  <a:schemeClr val="accent1"/>
                </a:solidFill>
              </a:rPr>
              <a:t>陪伴</a:t>
            </a:r>
            <a:r>
              <a:rPr lang="zh-CN" altLang="en-US" sz="3200" dirty="0">
                <a:solidFill>
                  <a:schemeClr val="bg2"/>
                </a:solidFill>
              </a:rPr>
              <a:t>时，他永远会</a:t>
            </a:r>
            <a:r>
              <a:rPr lang="zh-CN" altLang="en-US" sz="3200" dirty="0"/>
              <a:t>及时</a:t>
            </a:r>
            <a:r>
              <a:rPr lang="zh-CN" altLang="en-US" sz="3200" dirty="0">
                <a:solidFill>
                  <a:schemeClr val="bg2"/>
                </a:solidFill>
              </a:rPr>
              <a:t>赶到</a:t>
            </a:r>
            <a:r>
              <a:rPr lang="zh-TW" altLang="en-US" sz="3200" spc="0" dirty="0">
                <a:solidFill>
                  <a:schemeClr val="bg2"/>
                </a:solidFill>
              </a:rPr>
              <a:t>。</a:t>
            </a:r>
            <a:endParaRPr lang="zh-CN" altLang="en-US" sz="3200" spc="0" dirty="0">
              <a:solidFill>
                <a:schemeClr val="bg2"/>
              </a:solidFill>
            </a:endParaRPr>
          </a:p>
        </p:txBody>
      </p:sp>
    </p:spTree>
    <p:extLst>
      <p:ext uri="{BB962C8B-B14F-4D97-AF65-F5344CB8AC3E}">
        <p14:creationId xmlns:p14="http://schemas.microsoft.com/office/powerpoint/2010/main" val="3022296734"/>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陪我玩！！！">
            <a:extLst>
              <a:ext uri="{FF2B5EF4-FFF2-40B4-BE49-F238E27FC236}">
                <a16:creationId xmlns:a16="http://schemas.microsoft.com/office/drawing/2014/main" id="{C3AD1721-CD79-6D8B-0AA3-27AB96FC24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4711" y="2569906"/>
            <a:ext cx="3314578" cy="216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標題 1">
            <a:extLst>
              <a:ext uri="{FF2B5EF4-FFF2-40B4-BE49-F238E27FC236}">
                <a16:creationId xmlns:a16="http://schemas.microsoft.com/office/drawing/2014/main" id="{A1FACC09-38A3-94E7-47BA-6275B385A1A3}"/>
              </a:ext>
            </a:extLst>
          </p:cNvPr>
          <p:cNvSpPr>
            <a:spLocks noGrp="1"/>
          </p:cNvSpPr>
          <p:nvPr>
            <p:ph type="ctrTitle"/>
          </p:nvPr>
        </p:nvSpPr>
        <p:spPr>
          <a:noFill/>
          <a:ln>
            <a:noFill/>
          </a:ln>
        </p:spPr>
        <p:txBody>
          <a:bodyPr spcFirstLastPara="1" wrap="square" lIns="91425" tIns="91425" rIns="91425" bIns="91425" anchor="b" anchorCtr="0">
            <a:noAutofit/>
          </a:bodyPr>
          <a:lstStyle/>
          <a:p>
            <a:r>
              <a:rPr lang="zh-CN" altLang="en-US" b="1" spc="600" dirty="0">
                <a:solidFill>
                  <a:schemeClr val="bg1"/>
                </a:solidFill>
                <a:latin typeface="Microsoft YaHei" panose="020B0503020204020204" pitchFamily="34" charset="-122"/>
                <a:ea typeface="Microsoft YaHei" panose="020B0503020204020204" pitchFamily="34" charset="-122"/>
              </a:rPr>
              <a:t>陪</a:t>
            </a:r>
          </a:p>
        </p:txBody>
      </p:sp>
      <p:sp>
        <p:nvSpPr>
          <p:cNvPr id="3" name="文字方塊 2">
            <a:extLst>
              <a:ext uri="{FF2B5EF4-FFF2-40B4-BE49-F238E27FC236}">
                <a16:creationId xmlns:a16="http://schemas.microsoft.com/office/drawing/2014/main" id="{B03E50F3-242D-4D39-8713-3111ABC93872}"/>
              </a:ext>
            </a:extLst>
          </p:cNvPr>
          <p:cNvSpPr txBox="1"/>
          <p:nvPr/>
        </p:nvSpPr>
        <p:spPr>
          <a:xfrm>
            <a:off x="1799446" y="1512570"/>
            <a:ext cx="5545109" cy="584775"/>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pPr>
              <a:lnSpc>
                <a:spcPct val="100000"/>
              </a:lnSpc>
            </a:pPr>
            <a:r>
              <a:rPr lang="zh-CN" altLang="en-US" sz="3200" dirty="0">
                <a:solidFill>
                  <a:schemeClr val="bg2"/>
                </a:solidFill>
              </a:rPr>
              <a:t>小猫很喜欢找人</a:t>
            </a:r>
            <a:r>
              <a:rPr lang="zh-CN" altLang="en-US" sz="3200" dirty="0">
                <a:solidFill>
                  <a:schemeClr val="accent1"/>
                </a:solidFill>
              </a:rPr>
              <a:t>陪</a:t>
            </a:r>
            <a:r>
              <a:rPr lang="zh-CN" altLang="en-US" sz="3200" dirty="0">
                <a:solidFill>
                  <a:schemeClr val="bg2"/>
                </a:solidFill>
              </a:rPr>
              <a:t>牠玩</a:t>
            </a:r>
            <a:r>
              <a:rPr lang="zh-TW" altLang="en-US" sz="3200" spc="0" dirty="0">
                <a:solidFill>
                  <a:schemeClr val="bg2"/>
                </a:solidFill>
              </a:rPr>
              <a:t>。</a:t>
            </a:r>
            <a:endParaRPr lang="zh-CN" altLang="en-US" sz="3200" spc="0" dirty="0">
              <a:solidFill>
                <a:schemeClr val="bg2"/>
              </a:solidFill>
            </a:endParaRPr>
          </a:p>
        </p:txBody>
      </p:sp>
    </p:spTree>
    <p:extLst>
      <p:ext uri="{BB962C8B-B14F-4D97-AF65-F5344CB8AC3E}">
        <p14:creationId xmlns:p14="http://schemas.microsoft.com/office/powerpoint/2010/main" val="3998277722"/>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1FACC09-38A3-94E7-47BA-6275B385A1A3}"/>
              </a:ext>
            </a:extLst>
          </p:cNvPr>
          <p:cNvSpPr>
            <a:spLocks noGrp="1"/>
          </p:cNvSpPr>
          <p:nvPr>
            <p:ph type="ctrTitle"/>
          </p:nvPr>
        </p:nvSpPr>
        <p:spPr>
          <a:noFill/>
          <a:ln>
            <a:noFill/>
          </a:ln>
        </p:spPr>
        <p:txBody>
          <a:bodyPr spcFirstLastPara="1" wrap="square" lIns="91425" tIns="91425" rIns="91425" bIns="91425" anchor="b" anchorCtr="0">
            <a:noAutofit/>
          </a:bodyPr>
          <a:lstStyle/>
          <a:p>
            <a:r>
              <a:rPr lang="zh-CN" altLang="en-US" b="1" spc="600" dirty="0">
                <a:solidFill>
                  <a:schemeClr val="bg1"/>
                </a:solidFill>
                <a:latin typeface="Microsoft YaHei" panose="020B0503020204020204" pitchFamily="34" charset="-122"/>
                <a:ea typeface="Microsoft YaHei" panose="020B0503020204020204" pitchFamily="34" charset="-122"/>
              </a:rPr>
              <a:t>陪</a:t>
            </a:r>
          </a:p>
        </p:txBody>
      </p:sp>
      <p:sp>
        <p:nvSpPr>
          <p:cNvPr id="3" name="文字方塊 2">
            <a:extLst>
              <a:ext uri="{FF2B5EF4-FFF2-40B4-BE49-F238E27FC236}">
                <a16:creationId xmlns:a16="http://schemas.microsoft.com/office/drawing/2014/main" id="{B03E50F3-242D-4D39-8713-3111ABC93872}"/>
              </a:ext>
            </a:extLst>
          </p:cNvPr>
          <p:cNvSpPr txBox="1"/>
          <p:nvPr/>
        </p:nvSpPr>
        <p:spPr>
          <a:xfrm>
            <a:off x="1312133" y="2571750"/>
            <a:ext cx="6519735" cy="584775"/>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pPr>
              <a:lnSpc>
                <a:spcPct val="100000"/>
              </a:lnSpc>
            </a:pPr>
            <a:r>
              <a:rPr lang="zh-CN" altLang="en-US" sz="3200" dirty="0">
                <a:solidFill>
                  <a:schemeClr val="bg2"/>
                </a:solidFill>
              </a:rPr>
              <a:t>你觉得什么时候最需要人</a:t>
            </a:r>
            <a:r>
              <a:rPr lang="zh-CN" altLang="en-US" sz="3200" dirty="0">
                <a:solidFill>
                  <a:schemeClr val="accent1"/>
                </a:solidFill>
              </a:rPr>
              <a:t>陪</a:t>
            </a:r>
            <a:r>
              <a:rPr lang="zh-CN" altLang="en-US" sz="3200" spc="0" dirty="0">
                <a:solidFill>
                  <a:schemeClr val="bg2"/>
                </a:solidFill>
              </a:rPr>
              <a:t>？</a:t>
            </a:r>
          </a:p>
        </p:txBody>
      </p:sp>
    </p:spTree>
    <p:extLst>
      <p:ext uri="{BB962C8B-B14F-4D97-AF65-F5344CB8AC3E}">
        <p14:creationId xmlns:p14="http://schemas.microsoft.com/office/powerpoint/2010/main" val="3195711745"/>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1FACC09-38A3-94E7-47BA-6275B385A1A3}"/>
              </a:ext>
            </a:extLst>
          </p:cNvPr>
          <p:cNvSpPr>
            <a:spLocks noGrp="1"/>
          </p:cNvSpPr>
          <p:nvPr>
            <p:ph type="ctrTitle"/>
          </p:nvPr>
        </p:nvSpPr>
        <p:spPr>
          <a:noFill/>
          <a:ln>
            <a:noFill/>
          </a:ln>
        </p:spPr>
        <p:txBody>
          <a:bodyPr spcFirstLastPara="1" wrap="square" lIns="91425" tIns="91425" rIns="91425" bIns="91425" anchor="b" anchorCtr="0">
            <a:noAutofit/>
          </a:bodyPr>
          <a:lstStyle/>
          <a:p>
            <a:r>
              <a:rPr lang="zh-CN" altLang="en-US" b="1" spc="600" dirty="0">
                <a:solidFill>
                  <a:schemeClr val="bg1"/>
                </a:solidFill>
                <a:latin typeface="Microsoft YaHei" panose="020B0503020204020204" pitchFamily="34" charset="-122"/>
                <a:ea typeface="Microsoft YaHei" panose="020B0503020204020204" pitchFamily="34" charset="-122"/>
              </a:rPr>
              <a:t>陪</a:t>
            </a:r>
          </a:p>
        </p:txBody>
      </p:sp>
      <p:sp>
        <p:nvSpPr>
          <p:cNvPr id="3" name="文字方塊 2">
            <a:extLst>
              <a:ext uri="{FF2B5EF4-FFF2-40B4-BE49-F238E27FC236}">
                <a16:creationId xmlns:a16="http://schemas.microsoft.com/office/drawing/2014/main" id="{B03E50F3-242D-4D39-8713-3111ABC93872}"/>
              </a:ext>
            </a:extLst>
          </p:cNvPr>
          <p:cNvSpPr txBox="1"/>
          <p:nvPr/>
        </p:nvSpPr>
        <p:spPr>
          <a:xfrm>
            <a:off x="1799446" y="2571750"/>
            <a:ext cx="5545108" cy="584775"/>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pPr>
              <a:lnSpc>
                <a:spcPct val="100000"/>
              </a:lnSpc>
            </a:pPr>
            <a:r>
              <a:rPr lang="zh-CN" altLang="en-US" sz="3200" dirty="0">
                <a:solidFill>
                  <a:schemeClr val="bg2"/>
                </a:solidFill>
              </a:rPr>
              <a:t>你喜欢</a:t>
            </a:r>
            <a:r>
              <a:rPr lang="zh-CN" altLang="en-US" sz="3200" dirty="0">
                <a:solidFill>
                  <a:schemeClr val="accent1"/>
                </a:solidFill>
              </a:rPr>
              <a:t>陪</a:t>
            </a:r>
            <a:r>
              <a:rPr lang="zh-CN" altLang="en-US" sz="3200" dirty="0">
                <a:solidFill>
                  <a:schemeClr val="bg2"/>
                </a:solidFill>
              </a:rPr>
              <a:t>家人做什么事</a:t>
            </a:r>
            <a:r>
              <a:rPr lang="zh-CN" altLang="en-US" sz="3200" spc="0" dirty="0">
                <a:solidFill>
                  <a:schemeClr val="bg2"/>
                </a:solidFill>
              </a:rPr>
              <a:t>？</a:t>
            </a:r>
          </a:p>
        </p:txBody>
      </p:sp>
    </p:spTree>
    <p:extLst>
      <p:ext uri="{BB962C8B-B14F-4D97-AF65-F5344CB8AC3E}">
        <p14:creationId xmlns:p14="http://schemas.microsoft.com/office/powerpoint/2010/main" val="3226339893"/>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1FACC09-38A3-94E7-47BA-6275B385A1A3}"/>
              </a:ext>
            </a:extLst>
          </p:cNvPr>
          <p:cNvSpPr>
            <a:spLocks noGrp="1"/>
          </p:cNvSpPr>
          <p:nvPr>
            <p:ph type="ctrTitle"/>
          </p:nvPr>
        </p:nvSpPr>
        <p:spPr>
          <a:noFill/>
          <a:ln>
            <a:noFill/>
          </a:ln>
        </p:spPr>
        <p:txBody>
          <a:bodyPr spcFirstLastPara="1" wrap="square" lIns="91425" tIns="91425" rIns="91425" bIns="91425" anchor="b" anchorCtr="0">
            <a:noAutofit/>
          </a:bodyPr>
          <a:lstStyle/>
          <a:p>
            <a:r>
              <a:rPr lang="zh-CN" altLang="en-US" b="1" spc="600" dirty="0">
                <a:solidFill>
                  <a:schemeClr val="bg1"/>
                </a:solidFill>
                <a:latin typeface="Microsoft YaHei" panose="020B0503020204020204" pitchFamily="34" charset="-122"/>
                <a:ea typeface="Microsoft YaHei" panose="020B0503020204020204" pitchFamily="34" charset="-122"/>
              </a:rPr>
              <a:t>陪</a:t>
            </a:r>
          </a:p>
        </p:txBody>
      </p:sp>
      <p:sp>
        <p:nvSpPr>
          <p:cNvPr id="3" name="文字方塊 2">
            <a:extLst>
              <a:ext uri="{FF2B5EF4-FFF2-40B4-BE49-F238E27FC236}">
                <a16:creationId xmlns:a16="http://schemas.microsoft.com/office/drawing/2014/main" id="{B03E50F3-242D-4D39-8713-3111ABC93872}"/>
              </a:ext>
            </a:extLst>
          </p:cNvPr>
          <p:cNvSpPr txBox="1"/>
          <p:nvPr/>
        </p:nvSpPr>
        <p:spPr>
          <a:xfrm>
            <a:off x="1068477" y="2220950"/>
            <a:ext cx="7007046" cy="1482650"/>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r>
              <a:rPr lang="zh-CN" altLang="en-US" sz="3200" dirty="0">
                <a:solidFill>
                  <a:schemeClr val="bg2"/>
                </a:solidFill>
              </a:rPr>
              <a:t>心情不好时，</a:t>
            </a:r>
          </a:p>
          <a:p>
            <a:r>
              <a:rPr lang="zh-CN" altLang="en-US" sz="3200" dirty="0">
                <a:solidFill>
                  <a:schemeClr val="bg2"/>
                </a:solidFill>
              </a:rPr>
              <a:t>你喜欢自己一个人还是有人</a:t>
            </a:r>
            <a:r>
              <a:rPr lang="zh-CN" altLang="en-US" sz="3200" dirty="0">
                <a:solidFill>
                  <a:schemeClr val="accent1"/>
                </a:solidFill>
              </a:rPr>
              <a:t>陪</a:t>
            </a:r>
            <a:r>
              <a:rPr lang="zh-CN" altLang="en-US" sz="3200" spc="0" dirty="0">
                <a:solidFill>
                  <a:schemeClr val="bg2"/>
                </a:solidFill>
              </a:rPr>
              <a:t>？</a:t>
            </a:r>
          </a:p>
        </p:txBody>
      </p:sp>
    </p:spTree>
    <p:extLst>
      <p:ext uri="{BB962C8B-B14F-4D97-AF65-F5344CB8AC3E}">
        <p14:creationId xmlns:p14="http://schemas.microsoft.com/office/powerpoint/2010/main" val="1477766586"/>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Shape 1878"/>
        <p:cNvGrpSpPr/>
        <p:nvPr/>
      </p:nvGrpSpPr>
      <p:grpSpPr>
        <a:xfrm>
          <a:off x="0" y="0"/>
          <a:ext cx="0" cy="0"/>
          <a:chOff x="0" y="0"/>
          <a:chExt cx="0" cy="0"/>
        </a:xfrm>
      </p:grpSpPr>
      <p:sp>
        <p:nvSpPr>
          <p:cNvPr id="1879" name="Google Shape;1879;p36"/>
          <p:cNvSpPr txBox="1">
            <a:spLocks noGrp="1"/>
          </p:cNvSpPr>
          <p:nvPr>
            <p:ph type="ctrTitle"/>
          </p:nvPr>
        </p:nvSpPr>
        <p:spPr>
          <a:xfrm>
            <a:off x="477026" y="1557850"/>
            <a:ext cx="4209300" cy="851700"/>
          </a:xfrm>
          <a:prstGeom prst="rect">
            <a:avLst/>
          </a:prstGeom>
        </p:spPr>
        <p:txBody>
          <a:bodyPr spcFirstLastPara="1" wrap="square" lIns="91425" tIns="91425" rIns="91425" bIns="91425" anchor="b" anchorCtr="0">
            <a:noAutofit/>
          </a:bodyPr>
          <a:lstStyle/>
          <a:p>
            <a:pPr marL="0" lvl="0" indent="0" algn="r" rtl="0">
              <a:spcBef>
                <a:spcPts val="0"/>
              </a:spcBef>
              <a:spcAft>
                <a:spcPts val="0"/>
              </a:spcAft>
              <a:buNone/>
            </a:pPr>
            <a:r>
              <a:rPr lang="en" dirty="0">
                <a:solidFill>
                  <a:srgbClr val="FFCB64"/>
                </a:solidFill>
              </a:rPr>
              <a:t>THANKS</a:t>
            </a:r>
            <a:endParaRPr dirty="0">
              <a:solidFill>
                <a:srgbClr val="FFCB64"/>
              </a:solidFill>
            </a:endParaRPr>
          </a:p>
        </p:txBody>
      </p:sp>
      <p:grpSp>
        <p:nvGrpSpPr>
          <p:cNvPr id="1880" name="Google Shape;1880;p36"/>
          <p:cNvGrpSpPr/>
          <p:nvPr/>
        </p:nvGrpSpPr>
        <p:grpSpPr>
          <a:xfrm>
            <a:off x="6086323" y="1653090"/>
            <a:ext cx="3481645" cy="3406550"/>
            <a:chOff x="4095386" y="2301250"/>
            <a:chExt cx="2149164" cy="2102809"/>
          </a:xfrm>
        </p:grpSpPr>
        <p:sp>
          <p:nvSpPr>
            <p:cNvPr id="1881" name="Google Shape;1881;p36"/>
            <p:cNvSpPr/>
            <p:nvPr/>
          </p:nvSpPr>
          <p:spPr>
            <a:xfrm>
              <a:off x="4095386" y="3018809"/>
              <a:ext cx="804850" cy="1043075"/>
            </a:xfrm>
            <a:custGeom>
              <a:avLst/>
              <a:gdLst/>
              <a:ahLst/>
              <a:cxnLst/>
              <a:rect l="l" t="t" r="r" b="b"/>
              <a:pathLst>
                <a:path w="32194" h="41723" extrusionOk="0">
                  <a:moveTo>
                    <a:pt x="16306" y="0"/>
                  </a:moveTo>
                  <a:cubicBezTo>
                    <a:pt x="15667" y="0"/>
                    <a:pt x="15019" y="35"/>
                    <a:pt x="14365" y="107"/>
                  </a:cubicBezTo>
                  <a:cubicBezTo>
                    <a:pt x="7098" y="867"/>
                    <a:pt x="1268" y="6275"/>
                    <a:pt x="465" y="13035"/>
                  </a:cubicBezTo>
                  <a:cubicBezTo>
                    <a:pt x="1" y="16879"/>
                    <a:pt x="1099" y="20682"/>
                    <a:pt x="3550" y="23639"/>
                  </a:cubicBezTo>
                  <a:cubicBezTo>
                    <a:pt x="5366" y="25878"/>
                    <a:pt x="6296" y="28709"/>
                    <a:pt x="6127" y="31582"/>
                  </a:cubicBezTo>
                  <a:cubicBezTo>
                    <a:pt x="6084" y="31793"/>
                    <a:pt x="6084" y="32004"/>
                    <a:pt x="6127" y="32215"/>
                  </a:cubicBezTo>
                  <a:cubicBezTo>
                    <a:pt x="6127" y="37454"/>
                    <a:pt x="10647" y="41637"/>
                    <a:pt x="16266" y="41721"/>
                  </a:cubicBezTo>
                  <a:cubicBezTo>
                    <a:pt x="16322" y="41722"/>
                    <a:pt x="16377" y="41723"/>
                    <a:pt x="16432" y="41723"/>
                  </a:cubicBezTo>
                  <a:cubicBezTo>
                    <a:pt x="21936" y="41723"/>
                    <a:pt x="26534" y="37571"/>
                    <a:pt x="26659" y="32384"/>
                  </a:cubicBezTo>
                  <a:cubicBezTo>
                    <a:pt x="26659" y="31920"/>
                    <a:pt x="26659" y="31455"/>
                    <a:pt x="26575" y="30990"/>
                  </a:cubicBezTo>
                  <a:cubicBezTo>
                    <a:pt x="26279" y="28413"/>
                    <a:pt x="27082" y="25878"/>
                    <a:pt x="28772" y="23935"/>
                  </a:cubicBezTo>
                  <a:cubicBezTo>
                    <a:pt x="30968" y="21358"/>
                    <a:pt x="32194" y="18105"/>
                    <a:pt x="32194" y="14683"/>
                  </a:cubicBezTo>
                  <a:cubicBezTo>
                    <a:pt x="32154" y="6571"/>
                    <a:pt x="25068" y="0"/>
                    <a:pt x="16306" y="0"/>
                  </a:cubicBezTo>
                  <a:close/>
                </a:path>
              </a:pathLst>
            </a:custGeom>
            <a:solidFill>
              <a:srgbClr val="66AA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36"/>
            <p:cNvSpPr/>
            <p:nvPr/>
          </p:nvSpPr>
          <p:spPr>
            <a:xfrm>
              <a:off x="4343611" y="3422034"/>
              <a:ext cx="323200" cy="982025"/>
            </a:xfrm>
            <a:custGeom>
              <a:avLst/>
              <a:gdLst/>
              <a:ahLst/>
              <a:cxnLst/>
              <a:rect l="l" t="t" r="r" b="b"/>
              <a:pathLst>
                <a:path w="12928" h="39281" extrusionOk="0">
                  <a:moveTo>
                    <a:pt x="6295" y="1"/>
                  </a:moveTo>
                  <a:cubicBezTo>
                    <a:pt x="5894" y="1"/>
                    <a:pt x="5492" y="265"/>
                    <a:pt x="5450" y="793"/>
                  </a:cubicBezTo>
                  <a:lnTo>
                    <a:pt x="5492" y="8524"/>
                  </a:lnTo>
                  <a:lnTo>
                    <a:pt x="1690" y="3328"/>
                  </a:lnTo>
                  <a:cubicBezTo>
                    <a:pt x="1515" y="3102"/>
                    <a:pt x="1250" y="2981"/>
                    <a:pt x="994" y="2981"/>
                  </a:cubicBezTo>
                  <a:cubicBezTo>
                    <a:pt x="817" y="2981"/>
                    <a:pt x="645" y="3038"/>
                    <a:pt x="507" y="3159"/>
                  </a:cubicBezTo>
                  <a:cubicBezTo>
                    <a:pt x="84" y="3412"/>
                    <a:pt x="0" y="3961"/>
                    <a:pt x="296" y="4342"/>
                  </a:cubicBezTo>
                  <a:lnTo>
                    <a:pt x="5196" y="11017"/>
                  </a:lnTo>
                  <a:cubicBezTo>
                    <a:pt x="5281" y="11143"/>
                    <a:pt x="5365" y="11228"/>
                    <a:pt x="5492" y="11270"/>
                  </a:cubicBezTo>
                  <a:lnTo>
                    <a:pt x="5619" y="38436"/>
                  </a:lnTo>
                  <a:cubicBezTo>
                    <a:pt x="5619" y="38900"/>
                    <a:pt x="5999" y="39281"/>
                    <a:pt x="6464" y="39281"/>
                  </a:cubicBezTo>
                  <a:cubicBezTo>
                    <a:pt x="6971" y="39281"/>
                    <a:pt x="7351" y="38900"/>
                    <a:pt x="7309" y="38436"/>
                  </a:cubicBezTo>
                  <a:lnTo>
                    <a:pt x="7224" y="17861"/>
                  </a:lnTo>
                  <a:lnTo>
                    <a:pt x="12632" y="11355"/>
                  </a:lnTo>
                  <a:cubicBezTo>
                    <a:pt x="12928" y="10974"/>
                    <a:pt x="12886" y="10468"/>
                    <a:pt x="12548" y="10172"/>
                  </a:cubicBezTo>
                  <a:cubicBezTo>
                    <a:pt x="12381" y="10024"/>
                    <a:pt x="12182" y="9957"/>
                    <a:pt x="11986" y="9957"/>
                  </a:cubicBezTo>
                  <a:cubicBezTo>
                    <a:pt x="11735" y="9957"/>
                    <a:pt x="11489" y="10066"/>
                    <a:pt x="11322" y="10256"/>
                  </a:cubicBezTo>
                  <a:lnTo>
                    <a:pt x="7224" y="15199"/>
                  </a:lnTo>
                  <a:lnTo>
                    <a:pt x="7140" y="793"/>
                  </a:lnTo>
                  <a:cubicBezTo>
                    <a:pt x="7098" y="265"/>
                    <a:pt x="6696" y="1"/>
                    <a:pt x="6295"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36"/>
            <p:cNvSpPr/>
            <p:nvPr/>
          </p:nvSpPr>
          <p:spPr>
            <a:xfrm>
              <a:off x="5047850" y="2301250"/>
              <a:ext cx="972775" cy="1260800"/>
            </a:xfrm>
            <a:custGeom>
              <a:avLst/>
              <a:gdLst/>
              <a:ahLst/>
              <a:cxnLst/>
              <a:rect l="l" t="t" r="r" b="b"/>
              <a:pathLst>
                <a:path w="38911" h="50432" extrusionOk="0">
                  <a:moveTo>
                    <a:pt x="19282" y="1"/>
                  </a:moveTo>
                  <a:cubicBezTo>
                    <a:pt x="8639" y="1"/>
                    <a:pt x="1" y="8002"/>
                    <a:pt x="1" y="17856"/>
                  </a:cubicBezTo>
                  <a:cubicBezTo>
                    <a:pt x="1" y="21954"/>
                    <a:pt x="1521" y="25926"/>
                    <a:pt x="4225" y="29010"/>
                  </a:cubicBezTo>
                  <a:cubicBezTo>
                    <a:pt x="6253" y="31333"/>
                    <a:pt x="7225" y="34417"/>
                    <a:pt x="6845" y="37502"/>
                  </a:cubicBezTo>
                  <a:cubicBezTo>
                    <a:pt x="6760" y="38093"/>
                    <a:pt x="6760" y="38642"/>
                    <a:pt x="6760" y="39234"/>
                  </a:cubicBezTo>
                  <a:cubicBezTo>
                    <a:pt x="6969" y="45451"/>
                    <a:pt x="12494" y="50432"/>
                    <a:pt x="19142" y="50432"/>
                  </a:cubicBezTo>
                  <a:cubicBezTo>
                    <a:pt x="19225" y="50432"/>
                    <a:pt x="19309" y="50431"/>
                    <a:pt x="19392" y="50429"/>
                  </a:cubicBezTo>
                  <a:cubicBezTo>
                    <a:pt x="26194" y="50303"/>
                    <a:pt x="31602" y="45191"/>
                    <a:pt x="31602" y="38896"/>
                  </a:cubicBezTo>
                  <a:lnTo>
                    <a:pt x="31602" y="38177"/>
                  </a:lnTo>
                  <a:cubicBezTo>
                    <a:pt x="31391" y="34671"/>
                    <a:pt x="32447" y="31249"/>
                    <a:pt x="34644" y="28545"/>
                  </a:cubicBezTo>
                  <a:cubicBezTo>
                    <a:pt x="37601" y="24954"/>
                    <a:pt x="38911" y="20307"/>
                    <a:pt x="38362" y="15702"/>
                  </a:cubicBezTo>
                  <a:cubicBezTo>
                    <a:pt x="37305" y="7548"/>
                    <a:pt x="30292" y="1042"/>
                    <a:pt x="21462" y="112"/>
                  </a:cubicBezTo>
                  <a:cubicBezTo>
                    <a:pt x="20728" y="37"/>
                    <a:pt x="20000" y="1"/>
                    <a:pt x="19282" y="1"/>
                  </a:cubicBezTo>
                  <a:close/>
                </a:path>
              </a:pathLst>
            </a:custGeom>
            <a:solidFill>
              <a:srgbClr val="FFCB6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36"/>
            <p:cNvSpPr/>
            <p:nvPr/>
          </p:nvSpPr>
          <p:spPr>
            <a:xfrm>
              <a:off x="5337925" y="2783550"/>
              <a:ext cx="382750" cy="1449125"/>
            </a:xfrm>
            <a:custGeom>
              <a:avLst/>
              <a:gdLst/>
              <a:ahLst/>
              <a:cxnLst/>
              <a:rect l="l" t="t" r="r" b="b"/>
              <a:pathLst>
                <a:path w="15310" h="57965" extrusionOk="0">
                  <a:moveTo>
                    <a:pt x="7705" y="1"/>
                  </a:moveTo>
                  <a:cubicBezTo>
                    <a:pt x="7325" y="1"/>
                    <a:pt x="6987" y="339"/>
                    <a:pt x="6987" y="719"/>
                  </a:cubicBezTo>
                  <a:lnTo>
                    <a:pt x="6987" y="11070"/>
                  </a:lnTo>
                  <a:lnTo>
                    <a:pt x="1832" y="3972"/>
                  </a:lnTo>
                  <a:cubicBezTo>
                    <a:pt x="1676" y="3743"/>
                    <a:pt x="1464" y="3648"/>
                    <a:pt x="1256" y="3648"/>
                  </a:cubicBezTo>
                  <a:cubicBezTo>
                    <a:pt x="735" y="3648"/>
                    <a:pt x="239" y="4243"/>
                    <a:pt x="692" y="4817"/>
                  </a:cubicBezTo>
                  <a:lnTo>
                    <a:pt x="6564" y="12886"/>
                  </a:lnTo>
                  <a:cubicBezTo>
                    <a:pt x="6649" y="13055"/>
                    <a:pt x="6818" y="13140"/>
                    <a:pt x="6944" y="13182"/>
                  </a:cubicBezTo>
                  <a:lnTo>
                    <a:pt x="6944" y="19012"/>
                  </a:lnTo>
                  <a:lnTo>
                    <a:pt x="1410" y="12422"/>
                  </a:lnTo>
                  <a:cubicBezTo>
                    <a:pt x="1257" y="12289"/>
                    <a:pt x="1090" y="12233"/>
                    <a:pt x="931" y="12233"/>
                  </a:cubicBezTo>
                  <a:cubicBezTo>
                    <a:pt x="428" y="12233"/>
                    <a:pt x="1" y="12795"/>
                    <a:pt x="354" y="13309"/>
                  </a:cubicBezTo>
                  <a:lnTo>
                    <a:pt x="6987" y="21251"/>
                  </a:lnTo>
                  <a:lnTo>
                    <a:pt x="6987" y="57247"/>
                  </a:lnTo>
                  <a:cubicBezTo>
                    <a:pt x="6987" y="57627"/>
                    <a:pt x="7282" y="57923"/>
                    <a:pt x="7663" y="57965"/>
                  </a:cubicBezTo>
                  <a:cubicBezTo>
                    <a:pt x="8085" y="57923"/>
                    <a:pt x="8381" y="57627"/>
                    <a:pt x="8381" y="57247"/>
                  </a:cubicBezTo>
                  <a:lnTo>
                    <a:pt x="8381" y="21251"/>
                  </a:lnTo>
                  <a:lnTo>
                    <a:pt x="15014" y="13309"/>
                  </a:lnTo>
                  <a:cubicBezTo>
                    <a:pt x="15309" y="13013"/>
                    <a:pt x="15267" y="12591"/>
                    <a:pt x="14971" y="12337"/>
                  </a:cubicBezTo>
                  <a:cubicBezTo>
                    <a:pt x="14834" y="12219"/>
                    <a:pt x="14661" y="12156"/>
                    <a:pt x="14489" y="12156"/>
                  </a:cubicBezTo>
                  <a:cubicBezTo>
                    <a:pt x="14290" y="12156"/>
                    <a:pt x="14093" y="12240"/>
                    <a:pt x="13957" y="12422"/>
                  </a:cubicBezTo>
                  <a:lnTo>
                    <a:pt x="8381" y="19012"/>
                  </a:lnTo>
                  <a:lnTo>
                    <a:pt x="8381" y="13182"/>
                  </a:lnTo>
                  <a:cubicBezTo>
                    <a:pt x="8550" y="13140"/>
                    <a:pt x="8719" y="13055"/>
                    <a:pt x="8803" y="12886"/>
                  </a:cubicBezTo>
                  <a:lnTo>
                    <a:pt x="14676" y="4817"/>
                  </a:lnTo>
                  <a:cubicBezTo>
                    <a:pt x="15129" y="4243"/>
                    <a:pt x="14632" y="3648"/>
                    <a:pt x="14111" y="3648"/>
                  </a:cubicBezTo>
                  <a:cubicBezTo>
                    <a:pt x="13903" y="3648"/>
                    <a:pt x="13692" y="3743"/>
                    <a:pt x="13535" y="3972"/>
                  </a:cubicBezTo>
                  <a:lnTo>
                    <a:pt x="8381" y="11070"/>
                  </a:lnTo>
                  <a:lnTo>
                    <a:pt x="8381" y="719"/>
                  </a:lnTo>
                  <a:cubicBezTo>
                    <a:pt x="8381" y="339"/>
                    <a:pt x="8085" y="1"/>
                    <a:pt x="7705"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36"/>
            <p:cNvSpPr/>
            <p:nvPr/>
          </p:nvSpPr>
          <p:spPr>
            <a:xfrm>
              <a:off x="5609750" y="3138575"/>
              <a:ext cx="634800" cy="822675"/>
            </a:xfrm>
            <a:custGeom>
              <a:avLst/>
              <a:gdLst/>
              <a:ahLst/>
              <a:cxnLst/>
              <a:rect l="l" t="t" r="r" b="b"/>
              <a:pathLst>
                <a:path w="25392" h="32907" extrusionOk="0">
                  <a:moveTo>
                    <a:pt x="12801" y="1"/>
                  </a:moveTo>
                  <a:cubicBezTo>
                    <a:pt x="12314" y="1"/>
                    <a:pt x="11821" y="27"/>
                    <a:pt x="11323" y="79"/>
                  </a:cubicBezTo>
                  <a:cubicBezTo>
                    <a:pt x="5577" y="713"/>
                    <a:pt x="1014" y="4980"/>
                    <a:pt x="338" y="10303"/>
                  </a:cubicBezTo>
                  <a:cubicBezTo>
                    <a:pt x="0" y="13303"/>
                    <a:pt x="845" y="16345"/>
                    <a:pt x="2789" y="18669"/>
                  </a:cubicBezTo>
                  <a:cubicBezTo>
                    <a:pt x="4225" y="20443"/>
                    <a:pt x="4943" y="22682"/>
                    <a:pt x="4817" y="24964"/>
                  </a:cubicBezTo>
                  <a:lnTo>
                    <a:pt x="4817" y="25428"/>
                  </a:lnTo>
                  <a:cubicBezTo>
                    <a:pt x="4817" y="29526"/>
                    <a:pt x="8365" y="32864"/>
                    <a:pt x="12802" y="32906"/>
                  </a:cubicBezTo>
                  <a:cubicBezTo>
                    <a:pt x="12830" y="32906"/>
                    <a:pt x="12858" y="32907"/>
                    <a:pt x="12886" y="32907"/>
                  </a:cubicBezTo>
                  <a:cubicBezTo>
                    <a:pt x="17243" y="32907"/>
                    <a:pt x="20914" y="29669"/>
                    <a:pt x="20998" y="25555"/>
                  </a:cubicBezTo>
                  <a:cubicBezTo>
                    <a:pt x="21040" y="25217"/>
                    <a:pt x="20998" y="24837"/>
                    <a:pt x="20955" y="24457"/>
                  </a:cubicBezTo>
                  <a:cubicBezTo>
                    <a:pt x="20702" y="22429"/>
                    <a:pt x="21336" y="20443"/>
                    <a:pt x="22688" y="18922"/>
                  </a:cubicBezTo>
                  <a:cubicBezTo>
                    <a:pt x="24420" y="16894"/>
                    <a:pt x="25391" y="14275"/>
                    <a:pt x="25391" y="11613"/>
                  </a:cubicBezTo>
                  <a:cubicBezTo>
                    <a:pt x="25352" y="5180"/>
                    <a:pt x="19709" y="1"/>
                    <a:pt x="12801" y="1"/>
                  </a:cubicBezTo>
                  <a:close/>
                </a:path>
              </a:pathLst>
            </a:custGeom>
            <a:solidFill>
              <a:srgbClr val="FFE4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36"/>
            <p:cNvSpPr/>
            <p:nvPr/>
          </p:nvSpPr>
          <p:spPr>
            <a:xfrm>
              <a:off x="5807250" y="3453975"/>
              <a:ext cx="259150" cy="776600"/>
            </a:xfrm>
            <a:custGeom>
              <a:avLst/>
              <a:gdLst/>
              <a:ahLst/>
              <a:cxnLst/>
              <a:rect l="l" t="t" r="r" b="b"/>
              <a:pathLst>
                <a:path w="10366" h="31064" extrusionOk="0">
                  <a:moveTo>
                    <a:pt x="4902" y="1"/>
                  </a:moveTo>
                  <a:cubicBezTo>
                    <a:pt x="4542" y="1"/>
                    <a:pt x="4183" y="243"/>
                    <a:pt x="4226" y="729"/>
                  </a:cubicBezTo>
                  <a:lnTo>
                    <a:pt x="4226" y="6855"/>
                  </a:lnTo>
                  <a:lnTo>
                    <a:pt x="1226" y="2757"/>
                  </a:lnTo>
                  <a:cubicBezTo>
                    <a:pt x="1100" y="2582"/>
                    <a:pt x="900" y="2480"/>
                    <a:pt x="697" y="2480"/>
                  </a:cubicBezTo>
                  <a:cubicBezTo>
                    <a:pt x="557" y="2480"/>
                    <a:pt x="417" y="2528"/>
                    <a:pt x="296" y="2630"/>
                  </a:cubicBezTo>
                  <a:cubicBezTo>
                    <a:pt x="43" y="2842"/>
                    <a:pt x="1" y="3264"/>
                    <a:pt x="212" y="3518"/>
                  </a:cubicBezTo>
                  <a:lnTo>
                    <a:pt x="4057" y="8799"/>
                  </a:lnTo>
                  <a:cubicBezTo>
                    <a:pt x="4141" y="8883"/>
                    <a:pt x="4226" y="8968"/>
                    <a:pt x="4310" y="9010"/>
                  </a:cubicBezTo>
                  <a:lnTo>
                    <a:pt x="4395" y="30430"/>
                  </a:lnTo>
                  <a:cubicBezTo>
                    <a:pt x="4437" y="30852"/>
                    <a:pt x="4754" y="31063"/>
                    <a:pt x="5071" y="31063"/>
                  </a:cubicBezTo>
                  <a:cubicBezTo>
                    <a:pt x="5387" y="31063"/>
                    <a:pt x="5704" y="30852"/>
                    <a:pt x="5746" y="30430"/>
                  </a:cubicBezTo>
                  <a:lnTo>
                    <a:pt x="5662" y="14206"/>
                  </a:lnTo>
                  <a:lnTo>
                    <a:pt x="9929" y="9094"/>
                  </a:lnTo>
                  <a:cubicBezTo>
                    <a:pt x="10366" y="8564"/>
                    <a:pt x="9904" y="7941"/>
                    <a:pt x="9394" y="7941"/>
                  </a:cubicBezTo>
                  <a:cubicBezTo>
                    <a:pt x="9214" y="7941"/>
                    <a:pt x="9027" y="8019"/>
                    <a:pt x="8873" y="8207"/>
                  </a:cubicBezTo>
                  <a:lnTo>
                    <a:pt x="5662" y="12094"/>
                  </a:lnTo>
                  <a:lnTo>
                    <a:pt x="5577" y="729"/>
                  </a:lnTo>
                  <a:cubicBezTo>
                    <a:pt x="5620" y="243"/>
                    <a:pt x="5261" y="1"/>
                    <a:pt x="4902" y="1"/>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87" name="Google Shape;1887;p36"/>
          <p:cNvGrpSpPr/>
          <p:nvPr/>
        </p:nvGrpSpPr>
        <p:grpSpPr>
          <a:xfrm>
            <a:off x="6489414" y="2915087"/>
            <a:ext cx="2792057" cy="2314899"/>
            <a:chOff x="202950" y="1579375"/>
            <a:chExt cx="1537900" cy="1275075"/>
          </a:xfrm>
        </p:grpSpPr>
        <p:sp>
          <p:nvSpPr>
            <p:cNvPr id="1888" name="Google Shape;1888;p36"/>
            <p:cNvSpPr/>
            <p:nvPr/>
          </p:nvSpPr>
          <p:spPr>
            <a:xfrm>
              <a:off x="1221225" y="2527600"/>
              <a:ext cx="519625" cy="326850"/>
            </a:xfrm>
            <a:custGeom>
              <a:avLst/>
              <a:gdLst/>
              <a:ahLst/>
              <a:cxnLst/>
              <a:rect l="l" t="t" r="r" b="b"/>
              <a:pathLst>
                <a:path w="20785" h="13074" extrusionOk="0">
                  <a:moveTo>
                    <a:pt x="11242" y="0"/>
                  </a:moveTo>
                  <a:cubicBezTo>
                    <a:pt x="10960" y="0"/>
                    <a:pt x="10698" y="19"/>
                    <a:pt x="10425" y="38"/>
                  </a:cubicBezTo>
                  <a:cubicBezTo>
                    <a:pt x="4048" y="583"/>
                    <a:pt x="0" y="7119"/>
                    <a:pt x="2357" y="13074"/>
                  </a:cubicBezTo>
                  <a:lnTo>
                    <a:pt x="19282" y="13074"/>
                  </a:lnTo>
                  <a:cubicBezTo>
                    <a:pt x="19798" y="13074"/>
                    <a:pt x="20259" y="12726"/>
                    <a:pt x="20409" y="12229"/>
                  </a:cubicBezTo>
                  <a:cubicBezTo>
                    <a:pt x="20662" y="11355"/>
                    <a:pt x="20784" y="10463"/>
                    <a:pt x="20784" y="9561"/>
                  </a:cubicBezTo>
                  <a:cubicBezTo>
                    <a:pt x="20784" y="4283"/>
                    <a:pt x="16511" y="10"/>
                    <a:pt x="11242" y="0"/>
                  </a:cubicBezTo>
                  <a:close/>
                </a:path>
              </a:pathLst>
            </a:custGeom>
            <a:solidFill>
              <a:srgbClr val="74C1B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36"/>
            <p:cNvSpPr/>
            <p:nvPr/>
          </p:nvSpPr>
          <p:spPr>
            <a:xfrm>
              <a:off x="1221225" y="2528550"/>
              <a:ext cx="388125" cy="325900"/>
            </a:xfrm>
            <a:custGeom>
              <a:avLst/>
              <a:gdLst/>
              <a:ahLst/>
              <a:cxnLst/>
              <a:rect l="l" t="t" r="r" b="b"/>
              <a:pathLst>
                <a:path w="15525" h="13036" extrusionOk="0">
                  <a:moveTo>
                    <a:pt x="10425" y="0"/>
                  </a:moveTo>
                  <a:cubicBezTo>
                    <a:pt x="4048" y="545"/>
                    <a:pt x="0" y="7081"/>
                    <a:pt x="2357" y="13036"/>
                  </a:cubicBezTo>
                  <a:lnTo>
                    <a:pt x="15177" y="13036"/>
                  </a:lnTo>
                  <a:cubicBezTo>
                    <a:pt x="15412" y="12294"/>
                    <a:pt x="15525" y="11524"/>
                    <a:pt x="15525" y="10754"/>
                  </a:cubicBezTo>
                  <a:cubicBezTo>
                    <a:pt x="15525" y="7513"/>
                    <a:pt x="13478" y="4630"/>
                    <a:pt x="10425" y="3541"/>
                  </a:cubicBezTo>
                  <a:lnTo>
                    <a:pt x="10425" y="0"/>
                  </a:lnTo>
                  <a:close/>
                </a:path>
              </a:pathLst>
            </a:custGeom>
            <a:solidFill>
              <a:srgbClr val="66AA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36"/>
            <p:cNvSpPr/>
            <p:nvPr/>
          </p:nvSpPr>
          <p:spPr>
            <a:xfrm>
              <a:off x="202950" y="2527725"/>
              <a:ext cx="513475" cy="326725"/>
            </a:xfrm>
            <a:custGeom>
              <a:avLst/>
              <a:gdLst/>
              <a:ahLst/>
              <a:cxnLst/>
              <a:rect l="l" t="t" r="r" b="b"/>
              <a:pathLst>
                <a:path w="20539" h="13069" extrusionOk="0">
                  <a:moveTo>
                    <a:pt x="10943" y="0"/>
                  </a:moveTo>
                  <a:cubicBezTo>
                    <a:pt x="4641" y="0"/>
                    <a:pt x="0" y="6072"/>
                    <a:pt x="1783" y="12224"/>
                  </a:cubicBezTo>
                  <a:cubicBezTo>
                    <a:pt x="1933" y="12721"/>
                    <a:pt x="2393" y="13069"/>
                    <a:pt x="2910" y="13069"/>
                  </a:cubicBezTo>
                  <a:lnTo>
                    <a:pt x="19843" y="13069"/>
                  </a:lnTo>
                  <a:cubicBezTo>
                    <a:pt x="20313" y="11886"/>
                    <a:pt x="20538" y="10627"/>
                    <a:pt x="20510" y="9359"/>
                  </a:cubicBezTo>
                  <a:cubicBezTo>
                    <a:pt x="20416" y="4381"/>
                    <a:pt x="16444" y="268"/>
                    <a:pt x="11466" y="14"/>
                  </a:cubicBezTo>
                  <a:cubicBezTo>
                    <a:pt x="11290" y="5"/>
                    <a:pt x="11116" y="0"/>
                    <a:pt x="10943" y="0"/>
                  </a:cubicBezTo>
                  <a:close/>
                </a:path>
              </a:pathLst>
            </a:custGeom>
            <a:solidFill>
              <a:srgbClr val="9AD7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36"/>
            <p:cNvSpPr/>
            <p:nvPr/>
          </p:nvSpPr>
          <p:spPr>
            <a:xfrm>
              <a:off x="476900" y="1599450"/>
              <a:ext cx="968575" cy="1254775"/>
            </a:xfrm>
            <a:custGeom>
              <a:avLst/>
              <a:gdLst/>
              <a:ahLst/>
              <a:cxnLst/>
              <a:rect l="l" t="t" r="r" b="b"/>
              <a:pathLst>
                <a:path w="38743" h="50191" extrusionOk="0">
                  <a:moveTo>
                    <a:pt x="19376" y="0"/>
                  </a:moveTo>
                  <a:lnTo>
                    <a:pt x="1" y="17394"/>
                  </a:lnTo>
                  <a:lnTo>
                    <a:pt x="1" y="49017"/>
                  </a:lnTo>
                  <a:cubicBezTo>
                    <a:pt x="1" y="49665"/>
                    <a:pt x="527" y="50191"/>
                    <a:pt x="1175" y="50191"/>
                  </a:cubicBezTo>
                  <a:lnTo>
                    <a:pt x="38742" y="50191"/>
                  </a:lnTo>
                  <a:lnTo>
                    <a:pt x="38742" y="17394"/>
                  </a:lnTo>
                  <a:lnTo>
                    <a:pt x="19376" y="0"/>
                  </a:lnTo>
                  <a:close/>
                </a:path>
              </a:pathLst>
            </a:custGeom>
            <a:solidFill>
              <a:srgbClr val="FFE4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1892;p36"/>
            <p:cNvSpPr/>
            <p:nvPr/>
          </p:nvSpPr>
          <p:spPr>
            <a:xfrm>
              <a:off x="715225" y="2123975"/>
              <a:ext cx="730250" cy="730475"/>
            </a:xfrm>
            <a:custGeom>
              <a:avLst/>
              <a:gdLst/>
              <a:ahLst/>
              <a:cxnLst/>
              <a:rect l="l" t="t" r="r" b="b"/>
              <a:pathLst>
                <a:path w="29210" h="29219" extrusionOk="0">
                  <a:moveTo>
                    <a:pt x="29209" y="1"/>
                  </a:moveTo>
                  <a:lnTo>
                    <a:pt x="0" y="29219"/>
                  </a:lnTo>
                  <a:lnTo>
                    <a:pt x="29209" y="29219"/>
                  </a:lnTo>
                  <a:lnTo>
                    <a:pt x="29209" y="1"/>
                  </a:lnTo>
                  <a:close/>
                </a:path>
              </a:pathLst>
            </a:custGeom>
            <a:solidFill>
              <a:srgbClr val="FFE4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1893;p36"/>
            <p:cNvSpPr/>
            <p:nvPr/>
          </p:nvSpPr>
          <p:spPr>
            <a:xfrm>
              <a:off x="1227800" y="2380150"/>
              <a:ext cx="118125" cy="295150"/>
            </a:xfrm>
            <a:custGeom>
              <a:avLst/>
              <a:gdLst/>
              <a:ahLst/>
              <a:cxnLst/>
              <a:rect l="l" t="t" r="r" b="b"/>
              <a:pathLst>
                <a:path w="4725" h="11806" extrusionOk="0">
                  <a:moveTo>
                    <a:pt x="1249" y="0"/>
                  </a:moveTo>
                  <a:cubicBezTo>
                    <a:pt x="564" y="0"/>
                    <a:pt x="0" y="554"/>
                    <a:pt x="0" y="1240"/>
                  </a:cubicBezTo>
                  <a:lnTo>
                    <a:pt x="0" y="11806"/>
                  </a:lnTo>
                  <a:lnTo>
                    <a:pt x="4724" y="11806"/>
                  </a:lnTo>
                  <a:lnTo>
                    <a:pt x="4724" y="1240"/>
                  </a:lnTo>
                  <a:cubicBezTo>
                    <a:pt x="4724" y="554"/>
                    <a:pt x="4170" y="0"/>
                    <a:pt x="3484"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36"/>
            <p:cNvSpPr/>
            <p:nvPr/>
          </p:nvSpPr>
          <p:spPr>
            <a:xfrm>
              <a:off x="576700" y="2380150"/>
              <a:ext cx="117875" cy="295150"/>
            </a:xfrm>
            <a:custGeom>
              <a:avLst/>
              <a:gdLst/>
              <a:ahLst/>
              <a:cxnLst/>
              <a:rect l="l" t="t" r="r" b="b"/>
              <a:pathLst>
                <a:path w="4715" h="11806" extrusionOk="0">
                  <a:moveTo>
                    <a:pt x="1240" y="0"/>
                  </a:moveTo>
                  <a:cubicBezTo>
                    <a:pt x="554" y="0"/>
                    <a:pt x="0" y="554"/>
                    <a:pt x="0" y="1240"/>
                  </a:cubicBezTo>
                  <a:lnTo>
                    <a:pt x="0" y="11806"/>
                  </a:lnTo>
                  <a:lnTo>
                    <a:pt x="4715" y="11806"/>
                  </a:lnTo>
                  <a:lnTo>
                    <a:pt x="4715" y="1240"/>
                  </a:lnTo>
                  <a:cubicBezTo>
                    <a:pt x="4715" y="554"/>
                    <a:pt x="4161" y="0"/>
                    <a:pt x="3475"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 name="Google Shape;1895;p36"/>
            <p:cNvSpPr/>
            <p:nvPr/>
          </p:nvSpPr>
          <p:spPr>
            <a:xfrm>
              <a:off x="476900" y="2675275"/>
              <a:ext cx="968800" cy="179175"/>
            </a:xfrm>
            <a:custGeom>
              <a:avLst/>
              <a:gdLst/>
              <a:ahLst/>
              <a:cxnLst/>
              <a:rect l="l" t="t" r="r" b="b"/>
              <a:pathLst>
                <a:path w="38752" h="7167" extrusionOk="0">
                  <a:moveTo>
                    <a:pt x="1" y="1"/>
                  </a:moveTo>
                  <a:lnTo>
                    <a:pt x="1" y="5993"/>
                  </a:lnTo>
                  <a:cubicBezTo>
                    <a:pt x="1" y="6641"/>
                    <a:pt x="527" y="7167"/>
                    <a:pt x="1175" y="7167"/>
                  </a:cubicBezTo>
                  <a:lnTo>
                    <a:pt x="38752" y="7167"/>
                  </a:lnTo>
                  <a:lnTo>
                    <a:pt x="38752" y="1"/>
                  </a:lnTo>
                  <a:close/>
                </a:path>
              </a:pathLst>
            </a:custGeom>
            <a:solidFill>
              <a:srgbClr val="5F9EE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p36"/>
            <p:cNvSpPr/>
            <p:nvPr/>
          </p:nvSpPr>
          <p:spPr>
            <a:xfrm>
              <a:off x="476900" y="2675275"/>
              <a:ext cx="968575" cy="178950"/>
            </a:xfrm>
            <a:custGeom>
              <a:avLst/>
              <a:gdLst/>
              <a:ahLst/>
              <a:cxnLst/>
              <a:rect l="l" t="t" r="r" b="b"/>
              <a:pathLst>
                <a:path w="38743" h="7158" extrusionOk="0">
                  <a:moveTo>
                    <a:pt x="1" y="1"/>
                  </a:moveTo>
                  <a:lnTo>
                    <a:pt x="1" y="5984"/>
                  </a:lnTo>
                  <a:cubicBezTo>
                    <a:pt x="1" y="6632"/>
                    <a:pt x="527" y="7158"/>
                    <a:pt x="1175" y="7158"/>
                  </a:cubicBezTo>
                  <a:lnTo>
                    <a:pt x="38742" y="7158"/>
                  </a:lnTo>
                  <a:lnTo>
                    <a:pt x="38742" y="1"/>
                  </a:lnTo>
                  <a:close/>
                </a:path>
              </a:pathLst>
            </a:custGeom>
            <a:solidFill>
              <a:srgbClr val="F9BF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1897;p36"/>
            <p:cNvSpPr/>
            <p:nvPr/>
          </p:nvSpPr>
          <p:spPr>
            <a:xfrm>
              <a:off x="715225" y="2675275"/>
              <a:ext cx="730250" cy="178950"/>
            </a:xfrm>
            <a:custGeom>
              <a:avLst/>
              <a:gdLst/>
              <a:ahLst/>
              <a:cxnLst/>
              <a:rect l="l" t="t" r="r" b="b"/>
              <a:pathLst>
                <a:path w="29210" h="7158" extrusionOk="0">
                  <a:moveTo>
                    <a:pt x="7157" y="1"/>
                  </a:moveTo>
                  <a:lnTo>
                    <a:pt x="0" y="7158"/>
                  </a:lnTo>
                  <a:lnTo>
                    <a:pt x="29209" y="7158"/>
                  </a:lnTo>
                  <a:lnTo>
                    <a:pt x="29209" y="1"/>
                  </a:lnTo>
                  <a:close/>
                </a:path>
              </a:pathLst>
            </a:custGeom>
            <a:solidFill>
              <a:srgbClr val="F9BF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36"/>
            <p:cNvSpPr/>
            <p:nvPr/>
          </p:nvSpPr>
          <p:spPr>
            <a:xfrm>
              <a:off x="809375" y="2380150"/>
              <a:ext cx="303625" cy="474300"/>
            </a:xfrm>
            <a:custGeom>
              <a:avLst/>
              <a:gdLst/>
              <a:ahLst/>
              <a:cxnLst/>
              <a:rect l="l" t="t" r="r" b="b"/>
              <a:pathLst>
                <a:path w="12145" h="18972" extrusionOk="0">
                  <a:moveTo>
                    <a:pt x="1250" y="0"/>
                  </a:moveTo>
                  <a:cubicBezTo>
                    <a:pt x="564" y="0"/>
                    <a:pt x="1" y="554"/>
                    <a:pt x="1" y="1240"/>
                  </a:cubicBezTo>
                  <a:lnTo>
                    <a:pt x="1" y="18972"/>
                  </a:lnTo>
                  <a:lnTo>
                    <a:pt x="12144" y="18972"/>
                  </a:lnTo>
                  <a:lnTo>
                    <a:pt x="12144" y="1240"/>
                  </a:lnTo>
                  <a:cubicBezTo>
                    <a:pt x="12144" y="554"/>
                    <a:pt x="11590" y="0"/>
                    <a:pt x="10905"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36"/>
            <p:cNvSpPr/>
            <p:nvPr/>
          </p:nvSpPr>
          <p:spPr>
            <a:xfrm>
              <a:off x="476900" y="1599450"/>
              <a:ext cx="968575" cy="627175"/>
            </a:xfrm>
            <a:custGeom>
              <a:avLst/>
              <a:gdLst/>
              <a:ahLst/>
              <a:cxnLst/>
              <a:rect l="l" t="t" r="r" b="b"/>
              <a:pathLst>
                <a:path w="38743" h="25087" extrusionOk="0">
                  <a:moveTo>
                    <a:pt x="19376" y="0"/>
                  </a:moveTo>
                  <a:lnTo>
                    <a:pt x="1" y="17394"/>
                  </a:lnTo>
                  <a:lnTo>
                    <a:pt x="1" y="25086"/>
                  </a:lnTo>
                  <a:lnTo>
                    <a:pt x="19376" y="7692"/>
                  </a:lnTo>
                  <a:lnTo>
                    <a:pt x="38742" y="25086"/>
                  </a:lnTo>
                  <a:lnTo>
                    <a:pt x="38742" y="17394"/>
                  </a:lnTo>
                  <a:lnTo>
                    <a:pt x="19376" y="0"/>
                  </a:lnTo>
                  <a:close/>
                </a:path>
              </a:pathLst>
            </a:custGeom>
            <a:solidFill>
              <a:srgbClr val="FFE48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36"/>
            <p:cNvSpPr/>
            <p:nvPr/>
          </p:nvSpPr>
          <p:spPr>
            <a:xfrm>
              <a:off x="323575" y="1579375"/>
              <a:ext cx="1275450" cy="648050"/>
            </a:xfrm>
            <a:custGeom>
              <a:avLst/>
              <a:gdLst/>
              <a:ahLst/>
              <a:cxnLst/>
              <a:rect l="l" t="t" r="r" b="b"/>
              <a:pathLst>
                <a:path w="51018" h="25922" extrusionOk="0">
                  <a:moveTo>
                    <a:pt x="25506" y="0"/>
                  </a:moveTo>
                  <a:cubicBezTo>
                    <a:pt x="24838" y="0"/>
                    <a:pt x="24171" y="240"/>
                    <a:pt x="23640" y="719"/>
                  </a:cubicBezTo>
                  <a:lnTo>
                    <a:pt x="555" y="21447"/>
                  </a:lnTo>
                  <a:cubicBezTo>
                    <a:pt x="38" y="21907"/>
                    <a:pt x="1" y="22686"/>
                    <a:pt x="461" y="23203"/>
                  </a:cubicBezTo>
                  <a:lnTo>
                    <a:pt x="2536" y="25513"/>
                  </a:lnTo>
                  <a:cubicBezTo>
                    <a:pt x="2777" y="25784"/>
                    <a:pt x="3115" y="25921"/>
                    <a:pt x="3454" y="25921"/>
                  </a:cubicBezTo>
                  <a:cubicBezTo>
                    <a:pt x="3750" y="25921"/>
                    <a:pt x="4047" y="25817"/>
                    <a:pt x="4283" y="25607"/>
                  </a:cubicBezTo>
                  <a:lnTo>
                    <a:pt x="25509" y="6551"/>
                  </a:lnTo>
                  <a:lnTo>
                    <a:pt x="46726" y="25607"/>
                  </a:lnTo>
                  <a:cubicBezTo>
                    <a:pt x="46962" y="25817"/>
                    <a:pt x="47259" y="25921"/>
                    <a:pt x="47556" y="25921"/>
                  </a:cubicBezTo>
                  <a:cubicBezTo>
                    <a:pt x="47896" y="25921"/>
                    <a:pt x="48236" y="25784"/>
                    <a:pt x="48482" y="25513"/>
                  </a:cubicBezTo>
                  <a:lnTo>
                    <a:pt x="50558" y="23203"/>
                  </a:lnTo>
                  <a:cubicBezTo>
                    <a:pt x="51018" y="22686"/>
                    <a:pt x="50971" y="21907"/>
                    <a:pt x="50464" y="21447"/>
                  </a:cubicBezTo>
                  <a:lnTo>
                    <a:pt x="27378" y="719"/>
                  </a:lnTo>
                  <a:cubicBezTo>
                    <a:pt x="26843" y="240"/>
                    <a:pt x="26174" y="0"/>
                    <a:pt x="25506" y="0"/>
                  </a:cubicBezTo>
                  <a:close/>
                </a:path>
              </a:pathLst>
            </a:custGeom>
            <a:solidFill>
              <a:srgbClr val="F9BF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36"/>
            <p:cNvSpPr/>
            <p:nvPr/>
          </p:nvSpPr>
          <p:spPr>
            <a:xfrm>
              <a:off x="1235775" y="2642175"/>
              <a:ext cx="355775" cy="212275"/>
            </a:xfrm>
            <a:custGeom>
              <a:avLst/>
              <a:gdLst/>
              <a:ahLst/>
              <a:cxnLst/>
              <a:rect l="l" t="t" r="r" b="b"/>
              <a:pathLst>
                <a:path w="14231" h="8491" extrusionOk="0">
                  <a:moveTo>
                    <a:pt x="7316" y="1"/>
                  </a:moveTo>
                  <a:cubicBezTo>
                    <a:pt x="7155" y="1"/>
                    <a:pt x="6992" y="7"/>
                    <a:pt x="6828" y="19"/>
                  </a:cubicBezTo>
                  <a:cubicBezTo>
                    <a:pt x="2658" y="339"/>
                    <a:pt x="0" y="4603"/>
                    <a:pt x="1541" y="8491"/>
                  </a:cubicBezTo>
                  <a:lnTo>
                    <a:pt x="12201" y="8491"/>
                  </a:lnTo>
                  <a:cubicBezTo>
                    <a:pt x="12745" y="8482"/>
                    <a:pt x="13215" y="8106"/>
                    <a:pt x="13346" y="7580"/>
                  </a:cubicBezTo>
                  <a:cubicBezTo>
                    <a:pt x="14230" y="3665"/>
                    <a:pt x="11241" y="1"/>
                    <a:pt x="7316" y="1"/>
                  </a:cubicBezTo>
                  <a:close/>
                </a:path>
              </a:pathLst>
            </a:custGeom>
            <a:solidFill>
              <a:srgbClr val="9AD7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02" name="Google Shape;1902;p36"/>
          <p:cNvSpPr/>
          <p:nvPr/>
        </p:nvSpPr>
        <p:spPr>
          <a:xfrm>
            <a:off x="944935" y="811246"/>
            <a:ext cx="1067402" cy="636186"/>
          </a:xfrm>
          <a:custGeom>
            <a:avLst/>
            <a:gdLst/>
            <a:ahLst/>
            <a:cxnLst/>
            <a:rect l="l" t="t" r="r" b="b"/>
            <a:pathLst>
              <a:path w="35870" h="21379" extrusionOk="0">
                <a:moveTo>
                  <a:pt x="20195" y="1"/>
                </a:moveTo>
                <a:cubicBezTo>
                  <a:pt x="14830" y="1"/>
                  <a:pt x="10436" y="4268"/>
                  <a:pt x="10267" y="9634"/>
                </a:cubicBezTo>
                <a:lnTo>
                  <a:pt x="5831" y="9634"/>
                </a:lnTo>
                <a:cubicBezTo>
                  <a:pt x="2620" y="9676"/>
                  <a:pt x="1" y="12295"/>
                  <a:pt x="1" y="15506"/>
                </a:cubicBezTo>
                <a:cubicBezTo>
                  <a:pt x="1" y="18759"/>
                  <a:pt x="2620" y="21378"/>
                  <a:pt x="5831" y="21378"/>
                </a:cubicBezTo>
                <a:lnTo>
                  <a:pt x="30039" y="21378"/>
                </a:lnTo>
                <a:cubicBezTo>
                  <a:pt x="33250" y="21378"/>
                  <a:pt x="35869" y="18759"/>
                  <a:pt x="35869" y="15506"/>
                </a:cubicBezTo>
                <a:cubicBezTo>
                  <a:pt x="35869" y="12337"/>
                  <a:pt x="33334" y="9760"/>
                  <a:pt x="30166" y="9676"/>
                </a:cubicBezTo>
                <a:cubicBezTo>
                  <a:pt x="29997" y="4268"/>
                  <a:pt x="25603" y="1"/>
                  <a:pt x="2019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1903;p36"/>
          <p:cNvSpPr/>
          <p:nvPr/>
        </p:nvSpPr>
        <p:spPr>
          <a:xfrm>
            <a:off x="5479175" y="312600"/>
            <a:ext cx="1655580" cy="972905"/>
          </a:xfrm>
          <a:custGeom>
            <a:avLst/>
            <a:gdLst/>
            <a:ahLst/>
            <a:cxnLst/>
            <a:rect l="l" t="t" r="r" b="b"/>
            <a:pathLst>
              <a:path w="35870" h="21379" extrusionOk="0">
                <a:moveTo>
                  <a:pt x="20195" y="1"/>
                </a:moveTo>
                <a:cubicBezTo>
                  <a:pt x="14830" y="1"/>
                  <a:pt x="10436" y="4268"/>
                  <a:pt x="10267" y="9634"/>
                </a:cubicBezTo>
                <a:lnTo>
                  <a:pt x="5831" y="9634"/>
                </a:lnTo>
                <a:cubicBezTo>
                  <a:pt x="2620" y="9676"/>
                  <a:pt x="1" y="12295"/>
                  <a:pt x="1" y="15506"/>
                </a:cubicBezTo>
                <a:cubicBezTo>
                  <a:pt x="1" y="18759"/>
                  <a:pt x="2620" y="21378"/>
                  <a:pt x="5831" y="21378"/>
                </a:cubicBezTo>
                <a:lnTo>
                  <a:pt x="30039" y="21378"/>
                </a:lnTo>
                <a:cubicBezTo>
                  <a:pt x="33250" y="21378"/>
                  <a:pt x="35869" y="18759"/>
                  <a:pt x="35869" y="15506"/>
                </a:cubicBezTo>
                <a:cubicBezTo>
                  <a:pt x="35869" y="12337"/>
                  <a:pt x="33334" y="9760"/>
                  <a:pt x="30166" y="9676"/>
                </a:cubicBezTo>
                <a:cubicBezTo>
                  <a:pt x="29997" y="4268"/>
                  <a:pt x="25603" y="1"/>
                  <a:pt x="2019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36"/>
          <p:cNvSpPr/>
          <p:nvPr/>
        </p:nvSpPr>
        <p:spPr>
          <a:xfrm>
            <a:off x="7626050" y="3701695"/>
            <a:ext cx="214002" cy="283905"/>
          </a:xfrm>
          <a:custGeom>
            <a:avLst/>
            <a:gdLst/>
            <a:ahLst/>
            <a:cxnLst/>
            <a:rect l="l" t="t" r="r" b="b"/>
            <a:pathLst>
              <a:path w="4715" h="11806" extrusionOk="0">
                <a:moveTo>
                  <a:pt x="1240" y="0"/>
                </a:moveTo>
                <a:cubicBezTo>
                  <a:pt x="554" y="0"/>
                  <a:pt x="0" y="554"/>
                  <a:pt x="0" y="1240"/>
                </a:cubicBezTo>
                <a:lnTo>
                  <a:pt x="0" y="11806"/>
                </a:lnTo>
                <a:lnTo>
                  <a:pt x="4715" y="11806"/>
                </a:lnTo>
                <a:lnTo>
                  <a:pt x="4715" y="1240"/>
                </a:lnTo>
                <a:cubicBezTo>
                  <a:pt x="4715" y="554"/>
                  <a:pt x="4161" y="0"/>
                  <a:pt x="3475"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36"/>
          <p:cNvSpPr/>
          <p:nvPr/>
        </p:nvSpPr>
        <p:spPr>
          <a:xfrm>
            <a:off x="7892750" y="3701695"/>
            <a:ext cx="214002" cy="283905"/>
          </a:xfrm>
          <a:custGeom>
            <a:avLst/>
            <a:gdLst/>
            <a:ahLst/>
            <a:cxnLst/>
            <a:rect l="l" t="t" r="r" b="b"/>
            <a:pathLst>
              <a:path w="4715" h="11806" extrusionOk="0">
                <a:moveTo>
                  <a:pt x="1240" y="0"/>
                </a:moveTo>
                <a:cubicBezTo>
                  <a:pt x="554" y="0"/>
                  <a:pt x="0" y="554"/>
                  <a:pt x="0" y="1240"/>
                </a:cubicBezTo>
                <a:lnTo>
                  <a:pt x="0" y="11806"/>
                </a:lnTo>
                <a:lnTo>
                  <a:pt x="4715" y="11806"/>
                </a:lnTo>
                <a:lnTo>
                  <a:pt x="4715" y="1240"/>
                </a:lnTo>
                <a:cubicBezTo>
                  <a:pt x="4715" y="554"/>
                  <a:pt x="4161" y="0"/>
                  <a:pt x="3475" y="0"/>
                </a:cubicBezTo>
                <a:close/>
              </a:path>
            </a:pathLst>
          </a:custGeom>
          <a:solidFill>
            <a:srgbClr val="3734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Texting concept illustration">
            <a:extLst>
              <a:ext uri="{FF2B5EF4-FFF2-40B4-BE49-F238E27FC236}">
                <a16:creationId xmlns:a16="http://schemas.microsoft.com/office/drawing/2014/main" id="{01938B94-96D3-E44F-9D7B-BAA63DB77A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000" y="2532559"/>
            <a:ext cx="2160000" cy="216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標題 1">
            <a:extLst>
              <a:ext uri="{FF2B5EF4-FFF2-40B4-BE49-F238E27FC236}">
                <a16:creationId xmlns:a16="http://schemas.microsoft.com/office/drawing/2014/main" id="{C294F893-6536-E45F-DA15-BD4E9DC81C20}"/>
              </a:ext>
            </a:extLst>
          </p:cNvPr>
          <p:cNvSpPr>
            <a:spLocks noGrp="1"/>
          </p:cNvSpPr>
          <p:nvPr>
            <p:ph type="ctrTitle"/>
          </p:nvPr>
        </p:nvSpPr>
        <p:spPr/>
        <p:txBody>
          <a:bodyPr/>
          <a:lstStyle/>
          <a:p>
            <a:r>
              <a:rPr lang="zh-TW" altLang="en-US" b="1" spc="600" dirty="0">
                <a:solidFill>
                  <a:schemeClr val="bg1"/>
                </a:solidFill>
                <a:latin typeface="Microsoft YaHei" panose="020B0503020204020204" pitchFamily="34" charset="-122"/>
                <a:ea typeface="Microsoft YaHei" panose="020B0503020204020204" pitchFamily="34" charset="-122"/>
              </a:rPr>
              <a:t>短信</a:t>
            </a:r>
          </a:p>
        </p:txBody>
      </p:sp>
      <p:sp>
        <p:nvSpPr>
          <p:cNvPr id="3" name="文字方塊 2">
            <a:extLst>
              <a:ext uri="{FF2B5EF4-FFF2-40B4-BE49-F238E27FC236}">
                <a16:creationId xmlns:a16="http://schemas.microsoft.com/office/drawing/2014/main" id="{BDBE886C-5BC9-09A3-128C-10920FD39407}"/>
              </a:ext>
            </a:extLst>
          </p:cNvPr>
          <p:cNvSpPr txBox="1"/>
          <p:nvPr/>
        </p:nvSpPr>
        <p:spPr>
          <a:xfrm>
            <a:off x="2286759" y="1490942"/>
            <a:ext cx="4570482" cy="584775"/>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pPr>
              <a:lnSpc>
                <a:spcPct val="100000"/>
              </a:lnSpc>
            </a:pPr>
            <a:r>
              <a:rPr lang="zh-CN" altLang="en-US" sz="3200" dirty="0">
                <a:solidFill>
                  <a:schemeClr val="bg2"/>
                </a:solidFill>
              </a:rPr>
              <a:t>他们在互相传</a:t>
            </a:r>
            <a:r>
              <a:rPr lang="zh-CN" altLang="en-US" sz="3200" dirty="0">
                <a:solidFill>
                  <a:schemeClr val="accent1"/>
                </a:solidFill>
              </a:rPr>
              <a:t>短信</a:t>
            </a:r>
            <a:r>
              <a:rPr lang="zh-TW" altLang="en-US" sz="3200" spc="0" dirty="0">
                <a:solidFill>
                  <a:schemeClr val="bg2"/>
                </a:solidFill>
              </a:rPr>
              <a:t>。</a:t>
            </a:r>
            <a:endParaRPr lang="zh-CN" altLang="en-US" sz="3200" spc="0" dirty="0">
              <a:solidFill>
                <a:schemeClr val="bg2"/>
              </a:solidFill>
            </a:endParaRPr>
          </a:p>
        </p:txBody>
      </p:sp>
    </p:spTree>
    <p:extLst>
      <p:ext uri="{BB962C8B-B14F-4D97-AF65-F5344CB8AC3E}">
        <p14:creationId xmlns:p14="http://schemas.microsoft.com/office/powerpoint/2010/main" val="199659259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Man and woman texting">
            <a:extLst>
              <a:ext uri="{FF2B5EF4-FFF2-40B4-BE49-F238E27FC236}">
                <a16:creationId xmlns:a16="http://schemas.microsoft.com/office/drawing/2014/main" id="{23AB5FC7-DEF7-F3C1-E9C9-F4A44C030C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63500" y="2532559"/>
            <a:ext cx="2817000" cy="216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標題 1">
            <a:extLst>
              <a:ext uri="{FF2B5EF4-FFF2-40B4-BE49-F238E27FC236}">
                <a16:creationId xmlns:a16="http://schemas.microsoft.com/office/drawing/2014/main" id="{C294F893-6536-E45F-DA15-BD4E9DC81C20}"/>
              </a:ext>
            </a:extLst>
          </p:cNvPr>
          <p:cNvSpPr>
            <a:spLocks noGrp="1"/>
          </p:cNvSpPr>
          <p:nvPr>
            <p:ph type="ctrTitle"/>
          </p:nvPr>
        </p:nvSpPr>
        <p:spPr/>
        <p:txBody>
          <a:bodyPr/>
          <a:lstStyle/>
          <a:p>
            <a:r>
              <a:rPr lang="zh-TW" altLang="en-US" b="1" spc="600" dirty="0">
                <a:solidFill>
                  <a:schemeClr val="bg1"/>
                </a:solidFill>
                <a:latin typeface="Microsoft YaHei" panose="020B0503020204020204" pitchFamily="34" charset="-122"/>
                <a:ea typeface="Microsoft YaHei" panose="020B0503020204020204" pitchFamily="34" charset="-122"/>
              </a:rPr>
              <a:t>短信</a:t>
            </a:r>
          </a:p>
        </p:txBody>
      </p:sp>
      <p:sp>
        <p:nvSpPr>
          <p:cNvPr id="3" name="文字方塊 2">
            <a:extLst>
              <a:ext uri="{FF2B5EF4-FFF2-40B4-BE49-F238E27FC236}">
                <a16:creationId xmlns:a16="http://schemas.microsoft.com/office/drawing/2014/main" id="{BDBE886C-5BC9-09A3-128C-10920FD39407}"/>
              </a:ext>
            </a:extLst>
          </p:cNvPr>
          <p:cNvSpPr txBox="1"/>
          <p:nvPr/>
        </p:nvSpPr>
        <p:spPr>
          <a:xfrm>
            <a:off x="2043103" y="1490942"/>
            <a:ext cx="5057795" cy="584775"/>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pPr>
              <a:lnSpc>
                <a:spcPct val="100000"/>
              </a:lnSpc>
            </a:pPr>
            <a:r>
              <a:rPr lang="zh-CN" altLang="en-US" sz="3200" dirty="0">
                <a:solidFill>
                  <a:schemeClr val="bg2"/>
                </a:solidFill>
              </a:rPr>
              <a:t>他不喜欢传文字</a:t>
            </a:r>
            <a:r>
              <a:rPr lang="zh-CN" altLang="en-US" sz="3200" dirty="0">
                <a:solidFill>
                  <a:schemeClr val="accent1"/>
                </a:solidFill>
              </a:rPr>
              <a:t>短信</a:t>
            </a:r>
            <a:r>
              <a:rPr lang="zh-TW" altLang="en-US" sz="3200" spc="0" dirty="0">
                <a:solidFill>
                  <a:schemeClr val="bg2"/>
                </a:solidFill>
              </a:rPr>
              <a:t>。</a:t>
            </a:r>
            <a:endParaRPr lang="zh-CN" altLang="en-US" sz="3200" spc="0" dirty="0">
              <a:solidFill>
                <a:schemeClr val="bg2"/>
              </a:solidFill>
            </a:endParaRPr>
          </a:p>
        </p:txBody>
      </p:sp>
    </p:spTree>
    <p:extLst>
      <p:ext uri="{BB962C8B-B14F-4D97-AF65-F5344CB8AC3E}">
        <p14:creationId xmlns:p14="http://schemas.microsoft.com/office/powerpoint/2010/main" val="28575519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294F893-6536-E45F-DA15-BD4E9DC81C20}"/>
              </a:ext>
            </a:extLst>
          </p:cNvPr>
          <p:cNvSpPr>
            <a:spLocks noGrp="1"/>
          </p:cNvSpPr>
          <p:nvPr>
            <p:ph type="ctrTitle"/>
          </p:nvPr>
        </p:nvSpPr>
        <p:spPr/>
        <p:txBody>
          <a:bodyPr/>
          <a:lstStyle/>
          <a:p>
            <a:r>
              <a:rPr lang="zh-TW" altLang="en-US" b="1" spc="600" dirty="0">
                <a:solidFill>
                  <a:schemeClr val="bg1"/>
                </a:solidFill>
                <a:latin typeface="Microsoft YaHei" panose="020B0503020204020204" pitchFamily="34" charset="-122"/>
                <a:ea typeface="Microsoft YaHei" panose="020B0503020204020204" pitchFamily="34" charset="-122"/>
              </a:rPr>
              <a:t>短信</a:t>
            </a:r>
          </a:p>
        </p:txBody>
      </p:sp>
      <p:sp>
        <p:nvSpPr>
          <p:cNvPr id="3" name="文字方塊 2">
            <a:extLst>
              <a:ext uri="{FF2B5EF4-FFF2-40B4-BE49-F238E27FC236}">
                <a16:creationId xmlns:a16="http://schemas.microsoft.com/office/drawing/2014/main" id="{BDBE886C-5BC9-09A3-128C-10920FD39407}"/>
              </a:ext>
            </a:extLst>
          </p:cNvPr>
          <p:cNvSpPr txBox="1"/>
          <p:nvPr/>
        </p:nvSpPr>
        <p:spPr>
          <a:xfrm>
            <a:off x="2530415" y="2571750"/>
            <a:ext cx="4083169" cy="584775"/>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pPr>
              <a:lnSpc>
                <a:spcPct val="100000"/>
              </a:lnSpc>
            </a:pPr>
            <a:r>
              <a:rPr lang="zh-CN" altLang="en-US" sz="3200" dirty="0">
                <a:solidFill>
                  <a:schemeClr val="bg2"/>
                </a:solidFill>
              </a:rPr>
              <a:t>你喜欢传</a:t>
            </a:r>
            <a:r>
              <a:rPr lang="zh-CN" altLang="en-US" sz="3200" dirty="0">
                <a:solidFill>
                  <a:schemeClr val="accent1"/>
                </a:solidFill>
              </a:rPr>
              <a:t>短信</a:t>
            </a:r>
            <a:r>
              <a:rPr lang="zh-CN" altLang="en-US" sz="3200" dirty="0">
                <a:solidFill>
                  <a:schemeClr val="bg2"/>
                </a:solidFill>
              </a:rPr>
              <a:t>吗</a:t>
            </a:r>
            <a:r>
              <a:rPr lang="zh-TW" altLang="en-US" sz="3200" spc="0" dirty="0">
                <a:solidFill>
                  <a:schemeClr val="bg2"/>
                </a:solidFill>
              </a:rPr>
              <a:t>？</a:t>
            </a:r>
            <a:endParaRPr lang="zh-CN" altLang="en-US" sz="3200" spc="0" dirty="0">
              <a:solidFill>
                <a:schemeClr val="bg2"/>
              </a:solidFill>
            </a:endParaRPr>
          </a:p>
        </p:txBody>
      </p:sp>
    </p:spTree>
    <p:extLst>
      <p:ext uri="{BB962C8B-B14F-4D97-AF65-F5344CB8AC3E}">
        <p14:creationId xmlns:p14="http://schemas.microsoft.com/office/powerpoint/2010/main" val="11864406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a:extLst>
              <a:ext uri="{FF2B5EF4-FFF2-40B4-BE49-F238E27FC236}">
                <a16:creationId xmlns:a16="http://schemas.microsoft.com/office/drawing/2014/main" id="{E84B83C3-8D0B-96B6-6C38-E69A2240759A}"/>
              </a:ext>
            </a:extLst>
          </p:cNvPr>
          <p:cNvSpPr txBox="1"/>
          <p:nvPr/>
        </p:nvSpPr>
        <p:spPr>
          <a:xfrm>
            <a:off x="3671754" y="2063919"/>
            <a:ext cx="1800493" cy="1015663"/>
          </a:xfrm>
          <a:prstGeom prst="rect">
            <a:avLst/>
          </a:prstGeom>
          <a:noFill/>
        </p:spPr>
        <p:txBody>
          <a:bodyPr wrap="none" rtlCol="0">
            <a:spAutoFit/>
          </a:bodyPr>
          <a:lstStyle/>
          <a:p>
            <a:pPr algn="ctr"/>
            <a:r>
              <a:rPr lang="zh-TW" altLang="en-US" sz="6000" b="1" spc="600" dirty="0">
                <a:solidFill>
                  <a:schemeClr val="dk2"/>
                </a:solidFill>
                <a:latin typeface="Microsoft YaHei"/>
                <a:ea typeface="Microsoft YaHei"/>
                <a:cs typeface="Microsoft YaHei"/>
                <a:sym typeface="Microsoft YaHei"/>
              </a:rPr>
              <a:t>聚</a:t>
            </a:r>
            <a:r>
              <a:rPr lang="zh-TW" altLang="en-US" sz="6000" b="1" dirty="0">
                <a:solidFill>
                  <a:schemeClr val="dk2"/>
                </a:solidFill>
                <a:latin typeface="Microsoft YaHei"/>
                <a:ea typeface="Microsoft YaHei"/>
                <a:cs typeface="Microsoft YaHei"/>
                <a:sym typeface="Microsoft YaHei"/>
              </a:rPr>
              <a:t>会</a:t>
            </a:r>
          </a:p>
        </p:txBody>
      </p:sp>
    </p:spTree>
    <p:extLst>
      <p:ext uri="{BB962C8B-B14F-4D97-AF65-F5344CB8AC3E}">
        <p14:creationId xmlns:p14="http://schemas.microsoft.com/office/powerpoint/2010/main" val="150629206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1FACC09-38A3-94E7-47BA-6275B385A1A3}"/>
              </a:ext>
            </a:extLst>
          </p:cNvPr>
          <p:cNvSpPr>
            <a:spLocks noGrp="1"/>
          </p:cNvSpPr>
          <p:nvPr>
            <p:ph type="ctrTitle"/>
          </p:nvPr>
        </p:nvSpPr>
        <p:spPr>
          <a:noFill/>
          <a:ln>
            <a:noFill/>
          </a:ln>
        </p:spPr>
        <p:txBody>
          <a:bodyPr spcFirstLastPara="1" wrap="square" lIns="91425" tIns="91425" rIns="91425" bIns="91425" anchor="b" anchorCtr="0">
            <a:noAutofit/>
          </a:bodyPr>
          <a:lstStyle/>
          <a:p>
            <a:r>
              <a:rPr lang="zh-CN" altLang="en-US" b="1" spc="600" dirty="0">
                <a:solidFill>
                  <a:schemeClr val="bg1"/>
                </a:solidFill>
                <a:latin typeface="Microsoft YaHei" panose="020B0503020204020204" pitchFamily="34" charset="-122"/>
                <a:ea typeface="Microsoft YaHei" panose="020B0503020204020204" pitchFamily="34" charset="-122"/>
              </a:rPr>
              <a:t>聚会</a:t>
            </a:r>
            <a:endParaRPr lang="zh-TW" altLang="en-US" b="1" spc="600" dirty="0">
              <a:solidFill>
                <a:schemeClr val="bg1"/>
              </a:solidFill>
              <a:latin typeface="Microsoft YaHei" panose="020B0503020204020204" pitchFamily="34" charset="-122"/>
              <a:ea typeface="Microsoft YaHei" panose="020B0503020204020204" pitchFamily="34" charset="-122"/>
            </a:endParaRPr>
          </a:p>
        </p:txBody>
      </p:sp>
      <p:sp>
        <p:nvSpPr>
          <p:cNvPr id="3" name="文字方塊 2">
            <a:extLst>
              <a:ext uri="{FF2B5EF4-FFF2-40B4-BE49-F238E27FC236}">
                <a16:creationId xmlns:a16="http://schemas.microsoft.com/office/drawing/2014/main" id="{B03E50F3-242D-4D39-8713-3111ABC93872}"/>
              </a:ext>
            </a:extLst>
          </p:cNvPr>
          <p:cNvSpPr txBox="1"/>
          <p:nvPr/>
        </p:nvSpPr>
        <p:spPr>
          <a:xfrm>
            <a:off x="1594262" y="1089100"/>
            <a:ext cx="5955476" cy="1482650"/>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r>
              <a:rPr lang="zh-CN" altLang="en-US" sz="3200" dirty="0">
                <a:solidFill>
                  <a:schemeClr val="bg2"/>
                </a:solidFill>
              </a:rPr>
              <a:t>下个月有一场同学</a:t>
            </a:r>
            <a:r>
              <a:rPr lang="zh-CN" altLang="en-US" sz="3200" dirty="0">
                <a:solidFill>
                  <a:schemeClr val="accent1"/>
                </a:solidFill>
              </a:rPr>
              <a:t>聚会</a:t>
            </a:r>
            <a:r>
              <a:rPr lang="zh-CN" altLang="en-US" sz="3200" spc="0" dirty="0">
                <a:solidFill>
                  <a:schemeClr val="bg2"/>
                </a:solidFill>
              </a:rPr>
              <a:t>，</a:t>
            </a:r>
          </a:p>
          <a:p>
            <a:r>
              <a:rPr lang="zh-CN" altLang="en-US" sz="3200" dirty="0">
                <a:solidFill>
                  <a:schemeClr val="bg2"/>
                </a:solidFill>
              </a:rPr>
              <a:t>大家已经十几年没见到了</a:t>
            </a:r>
            <a:r>
              <a:rPr lang="zh-CN" altLang="en-US" sz="3200" spc="0" dirty="0">
                <a:solidFill>
                  <a:schemeClr val="bg2"/>
                </a:solidFill>
              </a:rPr>
              <a:t>。</a:t>
            </a:r>
          </a:p>
        </p:txBody>
      </p:sp>
      <p:pic>
        <p:nvPicPr>
          <p:cNvPr id="4" name="Picture 2" descr="熟齡同學會歲月帶來的回甘韻味- 康健雜誌">
            <a:extLst>
              <a:ext uri="{FF2B5EF4-FFF2-40B4-BE49-F238E27FC236}">
                <a16:creationId xmlns:a16="http://schemas.microsoft.com/office/drawing/2014/main" id="{095B3D9D-6DDD-4C90-A02C-476153420A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89714" y="2705805"/>
            <a:ext cx="3764572" cy="216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27856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Emerald駐校經理小恩の週記－小小台灣人聚會Kimchi韓式料理@ 葛瑞特留遊學帶你遨遊全世界:: 痞客邦::">
            <a:extLst>
              <a:ext uri="{FF2B5EF4-FFF2-40B4-BE49-F238E27FC236}">
                <a16:creationId xmlns:a16="http://schemas.microsoft.com/office/drawing/2014/main" id="{B27B7055-972B-1836-314D-D6D9933853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56041" y="2504333"/>
            <a:ext cx="3231919" cy="216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標題 1">
            <a:extLst>
              <a:ext uri="{FF2B5EF4-FFF2-40B4-BE49-F238E27FC236}">
                <a16:creationId xmlns:a16="http://schemas.microsoft.com/office/drawing/2014/main" id="{A1FACC09-38A3-94E7-47BA-6275B385A1A3}"/>
              </a:ext>
            </a:extLst>
          </p:cNvPr>
          <p:cNvSpPr>
            <a:spLocks noGrp="1"/>
          </p:cNvSpPr>
          <p:nvPr>
            <p:ph type="ctrTitle"/>
          </p:nvPr>
        </p:nvSpPr>
        <p:spPr>
          <a:noFill/>
          <a:ln>
            <a:noFill/>
          </a:ln>
        </p:spPr>
        <p:txBody>
          <a:bodyPr spcFirstLastPara="1" wrap="square" lIns="91425" tIns="91425" rIns="91425" bIns="91425" anchor="b" anchorCtr="0">
            <a:noAutofit/>
          </a:bodyPr>
          <a:lstStyle/>
          <a:p>
            <a:r>
              <a:rPr lang="zh-CN" altLang="en-US" b="1" spc="600" dirty="0">
                <a:solidFill>
                  <a:schemeClr val="bg1"/>
                </a:solidFill>
                <a:latin typeface="Microsoft YaHei" panose="020B0503020204020204" pitchFamily="34" charset="-122"/>
                <a:ea typeface="Microsoft YaHei" panose="020B0503020204020204" pitchFamily="34" charset="-122"/>
              </a:rPr>
              <a:t>聚会</a:t>
            </a:r>
            <a:endParaRPr lang="zh-TW" altLang="en-US" b="1" spc="600" dirty="0">
              <a:solidFill>
                <a:schemeClr val="bg1"/>
              </a:solidFill>
              <a:latin typeface="Microsoft YaHei" panose="020B0503020204020204" pitchFamily="34" charset="-122"/>
              <a:ea typeface="Microsoft YaHei" panose="020B0503020204020204" pitchFamily="34" charset="-122"/>
            </a:endParaRPr>
          </a:p>
        </p:txBody>
      </p:sp>
      <p:sp>
        <p:nvSpPr>
          <p:cNvPr id="3" name="文字方塊 2">
            <a:extLst>
              <a:ext uri="{FF2B5EF4-FFF2-40B4-BE49-F238E27FC236}">
                <a16:creationId xmlns:a16="http://schemas.microsoft.com/office/drawing/2014/main" id="{B03E50F3-242D-4D39-8713-3111ABC93872}"/>
              </a:ext>
            </a:extLst>
          </p:cNvPr>
          <p:cNvSpPr txBox="1"/>
          <p:nvPr/>
        </p:nvSpPr>
        <p:spPr>
          <a:xfrm>
            <a:off x="581164" y="1476829"/>
            <a:ext cx="7981672" cy="584775"/>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pPr>
              <a:lnSpc>
                <a:spcPct val="100000"/>
              </a:lnSpc>
            </a:pPr>
            <a:r>
              <a:rPr lang="zh-CN" altLang="en-US" sz="3200" dirty="0">
                <a:solidFill>
                  <a:schemeClr val="bg2"/>
                </a:solidFill>
              </a:rPr>
              <a:t>他昨天下午参加了一场台湾人</a:t>
            </a:r>
            <a:r>
              <a:rPr lang="zh-CN" altLang="en-US" sz="3200" dirty="0">
                <a:solidFill>
                  <a:schemeClr val="accent1"/>
                </a:solidFill>
              </a:rPr>
              <a:t>聚会</a:t>
            </a:r>
            <a:r>
              <a:rPr lang="zh-TW" altLang="en-US" sz="3200" spc="0" dirty="0">
                <a:solidFill>
                  <a:schemeClr val="bg2"/>
                </a:solidFill>
              </a:rPr>
              <a:t>。</a:t>
            </a:r>
            <a:endParaRPr lang="zh-CN" altLang="en-US" sz="3200" spc="0" dirty="0">
              <a:solidFill>
                <a:schemeClr val="bg2"/>
              </a:solidFill>
            </a:endParaRPr>
          </a:p>
        </p:txBody>
      </p:sp>
    </p:spTree>
    <p:extLst>
      <p:ext uri="{BB962C8B-B14F-4D97-AF65-F5344CB8AC3E}">
        <p14:creationId xmlns:p14="http://schemas.microsoft.com/office/powerpoint/2010/main" val="242700473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Men in green hats. friends celebrate st. patrick's day. celebration in a pub.">
            <a:extLst>
              <a:ext uri="{FF2B5EF4-FFF2-40B4-BE49-F238E27FC236}">
                <a16:creationId xmlns:a16="http://schemas.microsoft.com/office/drawing/2014/main" id="{F073093D-B415-14C6-2779-4BD2BD5337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50706" y="2504333"/>
            <a:ext cx="3242589" cy="216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標題 1">
            <a:extLst>
              <a:ext uri="{FF2B5EF4-FFF2-40B4-BE49-F238E27FC236}">
                <a16:creationId xmlns:a16="http://schemas.microsoft.com/office/drawing/2014/main" id="{A1FACC09-38A3-94E7-47BA-6275B385A1A3}"/>
              </a:ext>
            </a:extLst>
          </p:cNvPr>
          <p:cNvSpPr>
            <a:spLocks noGrp="1"/>
          </p:cNvSpPr>
          <p:nvPr>
            <p:ph type="ctrTitle"/>
          </p:nvPr>
        </p:nvSpPr>
        <p:spPr>
          <a:noFill/>
          <a:ln>
            <a:noFill/>
          </a:ln>
        </p:spPr>
        <p:txBody>
          <a:bodyPr spcFirstLastPara="1" wrap="square" lIns="91425" tIns="91425" rIns="91425" bIns="91425" anchor="b" anchorCtr="0">
            <a:noAutofit/>
          </a:bodyPr>
          <a:lstStyle/>
          <a:p>
            <a:r>
              <a:rPr lang="zh-CN" altLang="en-US" b="1" spc="600" dirty="0">
                <a:solidFill>
                  <a:schemeClr val="bg1"/>
                </a:solidFill>
                <a:latin typeface="Microsoft YaHei" panose="020B0503020204020204" pitchFamily="34" charset="-122"/>
                <a:ea typeface="Microsoft YaHei" panose="020B0503020204020204" pitchFamily="34" charset="-122"/>
              </a:rPr>
              <a:t>聚会</a:t>
            </a:r>
            <a:endParaRPr lang="zh-TW" altLang="en-US" b="1" spc="600" dirty="0">
              <a:solidFill>
                <a:schemeClr val="bg1"/>
              </a:solidFill>
              <a:latin typeface="Microsoft YaHei" panose="020B0503020204020204" pitchFamily="34" charset="-122"/>
              <a:ea typeface="Microsoft YaHei" panose="020B0503020204020204" pitchFamily="34" charset="-122"/>
            </a:endParaRPr>
          </a:p>
        </p:txBody>
      </p:sp>
      <p:sp>
        <p:nvSpPr>
          <p:cNvPr id="3" name="文字方塊 2">
            <a:extLst>
              <a:ext uri="{FF2B5EF4-FFF2-40B4-BE49-F238E27FC236}">
                <a16:creationId xmlns:a16="http://schemas.microsoft.com/office/drawing/2014/main" id="{B03E50F3-242D-4D39-8713-3111ABC93872}"/>
              </a:ext>
            </a:extLst>
          </p:cNvPr>
          <p:cNvSpPr txBox="1"/>
          <p:nvPr/>
        </p:nvSpPr>
        <p:spPr>
          <a:xfrm>
            <a:off x="337508" y="1476829"/>
            <a:ext cx="8468985" cy="584775"/>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pPr>
              <a:lnSpc>
                <a:spcPct val="100000"/>
              </a:lnSpc>
            </a:pPr>
            <a:r>
              <a:rPr lang="zh-CN" altLang="en-US" sz="3200" dirty="0">
                <a:solidFill>
                  <a:schemeClr val="bg2"/>
                </a:solidFill>
              </a:rPr>
              <a:t>他们举办了一场啤酒</a:t>
            </a:r>
            <a:r>
              <a:rPr lang="zh-CN" altLang="en-US" sz="3200" dirty="0">
                <a:solidFill>
                  <a:schemeClr val="accent1"/>
                </a:solidFill>
              </a:rPr>
              <a:t>聚会</a:t>
            </a:r>
            <a:r>
              <a:rPr lang="zh-CN" altLang="en-US" sz="3200" dirty="0">
                <a:solidFill>
                  <a:schemeClr val="bg2"/>
                </a:solidFill>
              </a:rPr>
              <a:t>，一起喝酒</a:t>
            </a:r>
            <a:r>
              <a:rPr lang="zh-CN" altLang="en-US" sz="3200" spc="0" dirty="0">
                <a:solidFill>
                  <a:schemeClr val="bg2"/>
                </a:solidFill>
              </a:rPr>
              <a:t>。</a:t>
            </a:r>
          </a:p>
        </p:txBody>
      </p:sp>
    </p:spTree>
    <p:extLst>
      <p:ext uri="{BB962C8B-B14F-4D97-AF65-F5344CB8AC3E}">
        <p14:creationId xmlns:p14="http://schemas.microsoft.com/office/powerpoint/2010/main" val="12893658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294F893-6536-E45F-DA15-BD4E9DC81C20}"/>
              </a:ext>
            </a:extLst>
          </p:cNvPr>
          <p:cNvSpPr>
            <a:spLocks noGrp="1"/>
          </p:cNvSpPr>
          <p:nvPr>
            <p:ph type="ctrTitle"/>
          </p:nvPr>
        </p:nvSpPr>
        <p:spPr/>
        <p:txBody>
          <a:bodyPr/>
          <a:lstStyle/>
          <a:p>
            <a:r>
              <a:rPr lang="zh-TW" altLang="en-US" b="1" spc="600" dirty="0">
                <a:solidFill>
                  <a:schemeClr val="bg1"/>
                </a:solidFill>
                <a:latin typeface="Microsoft YaHei" panose="020B0503020204020204" pitchFamily="34" charset="-122"/>
                <a:ea typeface="Microsoft YaHei" panose="020B0503020204020204" pitchFamily="34" charset="-122"/>
              </a:rPr>
              <a:t>适应</a:t>
            </a:r>
            <a:endParaRPr lang="zh-TW" altLang="en-US" dirty="0">
              <a:solidFill>
                <a:schemeClr val="bg1"/>
              </a:solidFill>
            </a:endParaRPr>
          </a:p>
        </p:txBody>
      </p:sp>
      <p:sp>
        <p:nvSpPr>
          <p:cNvPr id="3" name="文字方塊 2">
            <a:extLst>
              <a:ext uri="{FF2B5EF4-FFF2-40B4-BE49-F238E27FC236}">
                <a16:creationId xmlns:a16="http://schemas.microsoft.com/office/drawing/2014/main" id="{BDBE886C-5BC9-09A3-128C-10920FD39407}"/>
              </a:ext>
            </a:extLst>
          </p:cNvPr>
          <p:cNvSpPr txBox="1"/>
          <p:nvPr/>
        </p:nvSpPr>
        <p:spPr>
          <a:xfrm>
            <a:off x="1799446" y="1510537"/>
            <a:ext cx="5545108" cy="584775"/>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pPr>
              <a:lnSpc>
                <a:spcPct val="100000"/>
              </a:lnSpc>
            </a:pPr>
            <a:r>
              <a:rPr lang="zh-CN" altLang="en-US" sz="3200" dirty="0">
                <a:solidFill>
                  <a:schemeClr val="bg2"/>
                </a:solidFill>
              </a:rPr>
              <a:t>他不能</a:t>
            </a:r>
            <a:r>
              <a:rPr lang="zh-CN" altLang="en-US" sz="3200" dirty="0">
                <a:solidFill>
                  <a:schemeClr val="accent1"/>
                </a:solidFill>
              </a:rPr>
              <a:t>适应</a:t>
            </a:r>
            <a:r>
              <a:rPr lang="zh-CN" altLang="en-US" sz="3200" dirty="0">
                <a:solidFill>
                  <a:schemeClr val="bg2"/>
                </a:solidFill>
              </a:rPr>
              <a:t>台湾的天气</a:t>
            </a:r>
            <a:r>
              <a:rPr lang="zh-TW" altLang="en-US" sz="3200" spc="0" dirty="0">
                <a:solidFill>
                  <a:schemeClr val="bg2"/>
                </a:solidFill>
              </a:rPr>
              <a:t>。</a:t>
            </a:r>
            <a:endParaRPr lang="zh-CN" altLang="en-US" sz="3200" spc="0" dirty="0">
              <a:solidFill>
                <a:schemeClr val="bg2"/>
              </a:solidFill>
            </a:endParaRPr>
          </a:p>
        </p:txBody>
      </p:sp>
      <p:grpSp>
        <p:nvGrpSpPr>
          <p:cNvPr id="8" name="群組 7">
            <a:extLst>
              <a:ext uri="{FF2B5EF4-FFF2-40B4-BE49-F238E27FC236}">
                <a16:creationId xmlns:a16="http://schemas.microsoft.com/office/drawing/2014/main" id="{B07ACB74-DE08-1EF4-08F1-B9EC7AD63001}"/>
              </a:ext>
            </a:extLst>
          </p:cNvPr>
          <p:cNvGrpSpPr/>
          <p:nvPr/>
        </p:nvGrpSpPr>
        <p:grpSpPr>
          <a:xfrm>
            <a:off x="2883500" y="2571749"/>
            <a:ext cx="3377001" cy="2160000"/>
            <a:chOff x="2126203" y="2415641"/>
            <a:chExt cx="3377001" cy="2160000"/>
          </a:xfrm>
        </p:grpSpPr>
        <p:pic>
          <p:nvPicPr>
            <p:cNvPr id="4" name="Picture 3" descr="暑い人のイラスト（女性）">
              <a:extLst>
                <a:ext uri="{FF2B5EF4-FFF2-40B4-BE49-F238E27FC236}">
                  <a16:creationId xmlns:a16="http://schemas.microsoft.com/office/drawing/2014/main" id="{4B92C39F-C9A5-B6CE-0699-7968B783F6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3204" y="2415641"/>
              <a:ext cx="2160000" cy="216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7" name="標題 1">
              <a:extLst>
                <a:ext uri="{FF2B5EF4-FFF2-40B4-BE49-F238E27FC236}">
                  <a16:creationId xmlns:a16="http://schemas.microsoft.com/office/drawing/2014/main" id="{2DD1A8A2-AE63-5DC0-D84C-1CF041D7F33D}"/>
                </a:ext>
              </a:extLst>
            </p:cNvPr>
            <p:cNvSpPr txBox="1">
              <a:spLocks/>
            </p:cNvSpPr>
            <p:nvPr/>
          </p:nvSpPr>
          <p:spPr>
            <a:xfrm>
              <a:off x="2126203" y="2415641"/>
              <a:ext cx="1217001" cy="584775"/>
            </a:xfrm>
            <a:prstGeom prst="rect">
              <a:avLst/>
            </a:prstGeom>
            <a:noFill/>
          </p:spPr>
          <p:txBody>
            <a:bodyPr wrap="none" rtlCol="0">
              <a:spAutoFit/>
            </a:bodyPr>
            <a:lstStyle>
              <a:defPPr marR="0" lvl="0" algn="l" rtl="0">
                <a:lnSpc>
                  <a:spcPct val="100000"/>
                </a:lnSpc>
                <a:spcBef>
                  <a:spcPts val="0"/>
                </a:spcBef>
                <a:spcAft>
                  <a:spcPts val="0"/>
                </a:spcAft>
                <a:defRPr/>
              </a:defPPr>
              <a:lvl1pPr algn="ctr">
                <a:defRPr sz="1600" b="1" spc="300">
                  <a:solidFill>
                    <a:schemeClr val="accent5"/>
                  </a:solidFill>
                  <a:latin typeface="Microsoft YaHei" panose="020B0503020204020204" pitchFamily="34" charset="-122"/>
                  <a:ea typeface="Microsoft YaHei" panose="020B0503020204020204" pitchFamily="34" charset="-122"/>
                </a:defRPr>
              </a:lvl1pPr>
            </a:lstStyle>
            <a:p>
              <a:r>
                <a:rPr lang="en-US" altLang="zh-TW" sz="3200" dirty="0">
                  <a:solidFill>
                    <a:srgbClr val="C00000"/>
                  </a:solidFill>
                </a:rPr>
                <a:t>38</a:t>
              </a:r>
              <a:r>
                <a:rPr lang="zh-TW" altLang="en-US" sz="3200" dirty="0">
                  <a:solidFill>
                    <a:srgbClr val="C00000"/>
                  </a:solidFill>
                </a:rPr>
                <a:t>℃</a:t>
              </a:r>
            </a:p>
          </p:txBody>
        </p:sp>
      </p:grpSp>
    </p:spTree>
    <p:extLst>
      <p:ext uri="{BB962C8B-B14F-4D97-AF65-F5344CB8AC3E}">
        <p14:creationId xmlns:p14="http://schemas.microsoft.com/office/powerpoint/2010/main" val="16988572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1FACC09-38A3-94E7-47BA-6275B385A1A3}"/>
              </a:ext>
            </a:extLst>
          </p:cNvPr>
          <p:cNvSpPr>
            <a:spLocks noGrp="1"/>
          </p:cNvSpPr>
          <p:nvPr>
            <p:ph type="ctrTitle"/>
          </p:nvPr>
        </p:nvSpPr>
        <p:spPr>
          <a:noFill/>
          <a:ln>
            <a:noFill/>
          </a:ln>
        </p:spPr>
        <p:txBody>
          <a:bodyPr spcFirstLastPara="1" wrap="square" lIns="91425" tIns="91425" rIns="91425" bIns="91425" anchor="b" anchorCtr="0">
            <a:noAutofit/>
          </a:bodyPr>
          <a:lstStyle/>
          <a:p>
            <a:r>
              <a:rPr lang="zh-CN" altLang="en-US" b="1" spc="600" dirty="0">
                <a:solidFill>
                  <a:schemeClr val="bg1"/>
                </a:solidFill>
                <a:latin typeface="Microsoft YaHei" panose="020B0503020204020204" pitchFamily="34" charset="-122"/>
                <a:ea typeface="Microsoft YaHei" panose="020B0503020204020204" pitchFamily="34" charset="-122"/>
              </a:rPr>
              <a:t>聚会</a:t>
            </a:r>
            <a:endParaRPr lang="zh-TW" altLang="en-US" b="1" spc="600" dirty="0">
              <a:solidFill>
                <a:schemeClr val="bg1"/>
              </a:solidFill>
              <a:latin typeface="Microsoft YaHei" panose="020B0503020204020204" pitchFamily="34" charset="-122"/>
              <a:ea typeface="Microsoft YaHei" panose="020B0503020204020204" pitchFamily="34" charset="-122"/>
            </a:endParaRPr>
          </a:p>
        </p:txBody>
      </p:sp>
      <p:sp>
        <p:nvSpPr>
          <p:cNvPr id="3" name="文字方塊 2">
            <a:extLst>
              <a:ext uri="{FF2B5EF4-FFF2-40B4-BE49-F238E27FC236}">
                <a16:creationId xmlns:a16="http://schemas.microsoft.com/office/drawing/2014/main" id="{B03E50F3-242D-4D39-8713-3111ABC93872}"/>
              </a:ext>
            </a:extLst>
          </p:cNvPr>
          <p:cNvSpPr txBox="1"/>
          <p:nvPr/>
        </p:nvSpPr>
        <p:spPr>
          <a:xfrm>
            <a:off x="1555789" y="2571750"/>
            <a:ext cx="6032422" cy="584775"/>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pPr>
              <a:lnSpc>
                <a:spcPct val="100000"/>
              </a:lnSpc>
            </a:pPr>
            <a:r>
              <a:rPr lang="zh-CN" altLang="en-US" sz="3200" dirty="0">
                <a:solidFill>
                  <a:schemeClr val="bg2"/>
                </a:solidFill>
              </a:rPr>
              <a:t>你最近参加的</a:t>
            </a:r>
            <a:r>
              <a:rPr lang="zh-CN" altLang="en-US" sz="3200" dirty="0">
                <a:solidFill>
                  <a:schemeClr val="accent1"/>
                </a:solidFill>
              </a:rPr>
              <a:t>聚会</a:t>
            </a:r>
            <a:r>
              <a:rPr lang="zh-CN" altLang="en-US" sz="3200" dirty="0">
                <a:solidFill>
                  <a:schemeClr val="bg2"/>
                </a:solidFill>
              </a:rPr>
              <a:t>是什么</a:t>
            </a:r>
            <a:r>
              <a:rPr lang="zh-TW" altLang="en-US" sz="3200" spc="0" dirty="0">
                <a:solidFill>
                  <a:schemeClr val="bg2"/>
                </a:solidFill>
              </a:rPr>
              <a:t>？</a:t>
            </a:r>
            <a:endParaRPr lang="zh-CN" altLang="en-US" sz="3200" spc="0" dirty="0">
              <a:solidFill>
                <a:schemeClr val="bg2"/>
              </a:solidFill>
            </a:endParaRPr>
          </a:p>
        </p:txBody>
      </p:sp>
    </p:spTree>
    <p:extLst>
      <p:ext uri="{BB962C8B-B14F-4D97-AF65-F5344CB8AC3E}">
        <p14:creationId xmlns:p14="http://schemas.microsoft.com/office/powerpoint/2010/main" val="360896779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1FACC09-38A3-94E7-47BA-6275B385A1A3}"/>
              </a:ext>
            </a:extLst>
          </p:cNvPr>
          <p:cNvSpPr>
            <a:spLocks noGrp="1"/>
          </p:cNvSpPr>
          <p:nvPr>
            <p:ph type="ctrTitle"/>
          </p:nvPr>
        </p:nvSpPr>
        <p:spPr>
          <a:noFill/>
          <a:ln>
            <a:noFill/>
          </a:ln>
        </p:spPr>
        <p:txBody>
          <a:bodyPr spcFirstLastPara="1" wrap="square" lIns="91425" tIns="91425" rIns="91425" bIns="91425" anchor="b" anchorCtr="0">
            <a:noAutofit/>
          </a:bodyPr>
          <a:lstStyle/>
          <a:p>
            <a:r>
              <a:rPr lang="zh-CN" altLang="en-US" b="1" spc="600" dirty="0">
                <a:solidFill>
                  <a:schemeClr val="bg1"/>
                </a:solidFill>
                <a:latin typeface="Microsoft YaHei" panose="020B0503020204020204" pitchFamily="34" charset="-122"/>
                <a:ea typeface="Microsoft YaHei" panose="020B0503020204020204" pitchFamily="34" charset="-122"/>
              </a:rPr>
              <a:t>聚会</a:t>
            </a:r>
            <a:endParaRPr lang="zh-TW" altLang="en-US" b="1" spc="600" dirty="0">
              <a:solidFill>
                <a:schemeClr val="bg1"/>
              </a:solidFill>
              <a:latin typeface="Microsoft YaHei" panose="020B0503020204020204" pitchFamily="34" charset="-122"/>
              <a:ea typeface="Microsoft YaHei" panose="020B0503020204020204" pitchFamily="34" charset="-122"/>
            </a:endParaRPr>
          </a:p>
        </p:txBody>
      </p:sp>
      <p:sp>
        <p:nvSpPr>
          <p:cNvPr id="3" name="文字方塊 2">
            <a:extLst>
              <a:ext uri="{FF2B5EF4-FFF2-40B4-BE49-F238E27FC236}">
                <a16:creationId xmlns:a16="http://schemas.microsoft.com/office/drawing/2014/main" id="{B03E50F3-242D-4D39-8713-3111ABC93872}"/>
              </a:ext>
            </a:extLst>
          </p:cNvPr>
          <p:cNvSpPr txBox="1"/>
          <p:nvPr/>
        </p:nvSpPr>
        <p:spPr>
          <a:xfrm>
            <a:off x="1068477" y="2571750"/>
            <a:ext cx="7007046" cy="584775"/>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pPr>
              <a:lnSpc>
                <a:spcPct val="100000"/>
              </a:lnSpc>
            </a:pPr>
            <a:r>
              <a:rPr lang="zh-CN" altLang="en-US" sz="3200" dirty="0">
                <a:solidFill>
                  <a:schemeClr val="bg2"/>
                </a:solidFill>
              </a:rPr>
              <a:t>你们的家庭会有固定的</a:t>
            </a:r>
            <a:r>
              <a:rPr lang="zh-CN" altLang="en-US" sz="3200" dirty="0">
                <a:solidFill>
                  <a:schemeClr val="accent1"/>
                </a:solidFill>
              </a:rPr>
              <a:t>聚会</a:t>
            </a:r>
            <a:r>
              <a:rPr lang="zh-CN" altLang="en-US" sz="3200" dirty="0">
                <a:solidFill>
                  <a:schemeClr val="bg2"/>
                </a:solidFill>
              </a:rPr>
              <a:t>吗</a:t>
            </a:r>
            <a:r>
              <a:rPr lang="zh-TW" altLang="en-US" sz="3200" spc="0" dirty="0">
                <a:solidFill>
                  <a:schemeClr val="bg2"/>
                </a:solidFill>
              </a:rPr>
              <a:t>？</a:t>
            </a:r>
            <a:endParaRPr lang="en-US" altLang="zh-CN" sz="3200" spc="0" dirty="0">
              <a:solidFill>
                <a:schemeClr val="bg2"/>
              </a:solidFill>
            </a:endParaRPr>
          </a:p>
        </p:txBody>
      </p:sp>
    </p:spTree>
    <p:extLst>
      <p:ext uri="{BB962C8B-B14F-4D97-AF65-F5344CB8AC3E}">
        <p14:creationId xmlns:p14="http://schemas.microsoft.com/office/powerpoint/2010/main" val="373523171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BB8B3215-B639-3C44-670E-4689559A0230}"/>
              </a:ext>
            </a:extLst>
          </p:cNvPr>
          <p:cNvSpPr txBox="1"/>
          <p:nvPr/>
        </p:nvSpPr>
        <p:spPr>
          <a:xfrm>
            <a:off x="3671754" y="2063919"/>
            <a:ext cx="1800493" cy="1015663"/>
          </a:xfrm>
          <a:prstGeom prst="rect">
            <a:avLst/>
          </a:prstGeom>
          <a:noFill/>
        </p:spPr>
        <p:txBody>
          <a:bodyPr wrap="none" rtlCol="0">
            <a:spAutoFit/>
          </a:bodyPr>
          <a:lstStyle/>
          <a:p>
            <a:pPr algn="ctr"/>
            <a:r>
              <a:rPr lang="zh-TW" altLang="en-US" sz="6000" b="1" spc="600" dirty="0">
                <a:solidFill>
                  <a:schemeClr val="dk2"/>
                </a:solidFill>
                <a:latin typeface="Microsoft YaHei"/>
                <a:ea typeface="Microsoft YaHei"/>
                <a:cs typeface="Microsoft YaHei"/>
                <a:sym typeface="Microsoft YaHei"/>
              </a:rPr>
              <a:t>正</a:t>
            </a:r>
            <a:r>
              <a:rPr lang="zh-TW" altLang="en-US" sz="6000" b="1" dirty="0">
                <a:solidFill>
                  <a:schemeClr val="dk2"/>
                </a:solidFill>
                <a:latin typeface="Microsoft YaHei"/>
                <a:ea typeface="Microsoft YaHei"/>
                <a:cs typeface="Microsoft YaHei"/>
                <a:sym typeface="Microsoft YaHei"/>
              </a:rPr>
              <a:t>好</a:t>
            </a:r>
          </a:p>
        </p:txBody>
      </p:sp>
    </p:spTree>
    <p:extLst>
      <p:ext uri="{BB962C8B-B14F-4D97-AF65-F5344CB8AC3E}">
        <p14:creationId xmlns:p14="http://schemas.microsoft.com/office/powerpoint/2010/main" val="297708235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BB8B3215-B639-3C44-670E-4689559A0230}"/>
              </a:ext>
            </a:extLst>
          </p:cNvPr>
          <p:cNvSpPr txBox="1"/>
          <p:nvPr/>
        </p:nvSpPr>
        <p:spPr>
          <a:xfrm>
            <a:off x="840049" y="2063919"/>
            <a:ext cx="7463903" cy="1015663"/>
          </a:xfrm>
          <a:prstGeom prst="rect">
            <a:avLst/>
          </a:prstGeom>
          <a:noFill/>
        </p:spPr>
        <p:txBody>
          <a:bodyPr wrap="none" rtlCol="0">
            <a:spAutoFit/>
          </a:bodyPr>
          <a:lstStyle/>
          <a:p>
            <a:pPr algn="ctr"/>
            <a:r>
              <a:rPr lang="zh-TW" altLang="en-US" sz="6000" b="1" spc="600" dirty="0">
                <a:solidFill>
                  <a:schemeClr val="dk2"/>
                </a:solidFill>
                <a:latin typeface="Microsoft YaHei"/>
                <a:ea typeface="Microsoft YaHei"/>
                <a:cs typeface="Microsoft YaHei"/>
                <a:sym typeface="Microsoft YaHei"/>
              </a:rPr>
              <a:t>正好</a:t>
            </a:r>
            <a:r>
              <a:rPr lang="en-US" altLang="zh-TW" sz="6000" b="1" spc="600" dirty="0">
                <a:solidFill>
                  <a:schemeClr val="dk2"/>
                </a:solidFill>
                <a:latin typeface="Microsoft YaHei"/>
                <a:ea typeface="Microsoft YaHei"/>
                <a:cs typeface="Microsoft YaHei"/>
                <a:sym typeface="Microsoft YaHei"/>
              </a:rPr>
              <a:t>(adv)+even</a:t>
            </a:r>
            <a:r>
              <a:rPr lang="en-US" altLang="zh-TW" sz="6000" b="1" dirty="0">
                <a:solidFill>
                  <a:schemeClr val="dk2"/>
                </a:solidFill>
                <a:latin typeface="Microsoft YaHei"/>
                <a:ea typeface="Microsoft YaHei"/>
                <a:cs typeface="Microsoft YaHei"/>
                <a:sym typeface="Microsoft YaHei"/>
              </a:rPr>
              <a:t>t</a:t>
            </a:r>
          </a:p>
        </p:txBody>
      </p:sp>
    </p:spTree>
    <p:extLst>
      <p:ext uri="{BB962C8B-B14F-4D97-AF65-F5344CB8AC3E}">
        <p14:creationId xmlns:p14="http://schemas.microsoft.com/office/powerpoint/2010/main" val="74196247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294F893-6536-E45F-DA15-BD4E9DC81C20}"/>
              </a:ext>
            </a:extLst>
          </p:cNvPr>
          <p:cNvSpPr>
            <a:spLocks noGrp="1"/>
          </p:cNvSpPr>
          <p:nvPr>
            <p:ph type="ctrTitle"/>
          </p:nvPr>
        </p:nvSpPr>
        <p:spPr/>
        <p:txBody>
          <a:bodyPr/>
          <a:lstStyle/>
          <a:p>
            <a:r>
              <a:rPr lang="zh-TW" altLang="en-US" b="1" spc="600" dirty="0">
                <a:solidFill>
                  <a:schemeClr val="bg1"/>
                </a:solidFill>
                <a:latin typeface="Microsoft YaHei" panose="020B0503020204020204" pitchFamily="34" charset="-122"/>
                <a:ea typeface="Microsoft YaHei" panose="020B0503020204020204" pitchFamily="34" charset="-122"/>
              </a:rPr>
              <a:t>正好</a:t>
            </a:r>
            <a:r>
              <a:rPr lang="en-US" altLang="zh-TW" b="1" spc="600" dirty="0">
                <a:solidFill>
                  <a:schemeClr val="bg1"/>
                </a:solidFill>
                <a:latin typeface="Microsoft YaHei" panose="020B0503020204020204" pitchFamily="34" charset="-122"/>
                <a:ea typeface="Microsoft YaHei" panose="020B0503020204020204" pitchFamily="34" charset="-122"/>
              </a:rPr>
              <a:t>(adv)+event</a:t>
            </a:r>
          </a:p>
        </p:txBody>
      </p:sp>
      <p:sp>
        <p:nvSpPr>
          <p:cNvPr id="3" name="文字方塊 2">
            <a:extLst>
              <a:ext uri="{FF2B5EF4-FFF2-40B4-BE49-F238E27FC236}">
                <a16:creationId xmlns:a16="http://schemas.microsoft.com/office/drawing/2014/main" id="{BDBE886C-5BC9-09A3-128C-10920FD39407}"/>
              </a:ext>
            </a:extLst>
          </p:cNvPr>
          <p:cNvSpPr txBox="1"/>
          <p:nvPr/>
        </p:nvSpPr>
        <p:spPr>
          <a:xfrm>
            <a:off x="1068477" y="1490942"/>
            <a:ext cx="7007046" cy="584775"/>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pPr>
              <a:lnSpc>
                <a:spcPct val="100000"/>
              </a:lnSpc>
            </a:pPr>
            <a:r>
              <a:rPr lang="zh-CN" altLang="en-US" sz="3200" dirty="0">
                <a:solidFill>
                  <a:schemeClr val="bg2"/>
                </a:solidFill>
              </a:rPr>
              <a:t>电话打来的时候，他</a:t>
            </a:r>
            <a:r>
              <a:rPr lang="zh-CN" altLang="en-US" sz="3200" dirty="0">
                <a:solidFill>
                  <a:schemeClr val="accent1"/>
                </a:solidFill>
              </a:rPr>
              <a:t>正好</a:t>
            </a:r>
            <a:r>
              <a:rPr lang="zh-CN" altLang="en-US" sz="3200" dirty="0">
                <a:solidFill>
                  <a:schemeClr val="bg2"/>
                </a:solidFill>
              </a:rPr>
              <a:t>出门</a:t>
            </a:r>
            <a:r>
              <a:rPr lang="zh-TW" altLang="en-US" sz="3200" spc="0" dirty="0">
                <a:solidFill>
                  <a:schemeClr val="bg2"/>
                </a:solidFill>
              </a:rPr>
              <a:t>。</a:t>
            </a:r>
            <a:endParaRPr lang="zh-CN" altLang="en-US" sz="3200" spc="0" dirty="0">
              <a:solidFill>
                <a:schemeClr val="bg2"/>
              </a:solidFill>
            </a:endParaRPr>
          </a:p>
        </p:txBody>
      </p:sp>
      <p:grpSp>
        <p:nvGrpSpPr>
          <p:cNvPr id="7" name="群組 6">
            <a:extLst>
              <a:ext uri="{FF2B5EF4-FFF2-40B4-BE49-F238E27FC236}">
                <a16:creationId xmlns:a16="http://schemas.microsoft.com/office/drawing/2014/main" id="{5FF52431-60D7-FF4A-2140-75168FA1EC18}"/>
              </a:ext>
            </a:extLst>
          </p:cNvPr>
          <p:cNvGrpSpPr/>
          <p:nvPr/>
        </p:nvGrpSpPr>
        <p:grpSpPr>
          <a:xfrm>
            <a:off x="1729891" y="2532559"/>
            <a:ext cx="5684218" cy="2160000"/>
            <a:chOff x="1831634" y="2532559"/>
            <a:chExt cx="5684218" cy="2160000"/>
          </a:xfrm>
        </p:grpSpPr>
        <p:pic>
          <p:nvPicPr>
            <p:cNvPr id="5" name="Picture 2" descr="Old red vintage phone ringing">
              <a:extLst>
                <a:ext uri="{FF2B5EF4-FFF2-40B4-BE49-F238E27FC236}">
                  <a16:creationId xmlns:a16="http://schemas.microsoft.com/office/drawing/2014/main" id="{C485CB68-6BBC-4A5B-9DFF-BA8311FECE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45033" y="2532559"/>
              <a:ext cx="2770819" cy="216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 name="Picture 2" descr="ドアへ入る人のイラスト（おばあさん）">
              <a:extLst>
                <a:ext uri="{FF2B5EF4-FFF2-40B4-BE49-F238E27FC236}">
                  <a16:creationId xmlns:a16="http://schemas.microsoft.com/office/drawing/2014/main" id="{1D69FBC8-996B-84A1-4246-97086CD32E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1634" y="2532559"/>
              <a:ext cx="1651200" cy="216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62821574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294F893-6536-E45F-DA15-BD4E9DC81C20}"/>
              </a:ext>
            </a:extLst>
          </p:cNvPr>
          <p:cNvSpPr>
            <a:spLocks noGrp="1"/>
          </p:cNvSpPr>
          <p:nvPr>
            <p:ph type="ctrTitle"/>
          </p:nvPr>
        </p:nvSpPr>
        <p:spPr/>
        <p:txBody>
          <a:bodyPr/>
          <a:lstStyle/>
          <a:p>
            <a:r>
              <a:rPr lang="zh-TW" altLang="en-US" b="1" spc="600" dirty="0">
                <a:solidFill>
                  <a:schemeClr val="bg1"/>
                </a:solidFill>
                <a:latin typeface="Microsoft YaHei" panose="020B0503020204020204" pitchFamily="34" charset="-122"/>
                <a:ea typeface="Microsoft YaHei" panose="020B0503020204020204" pitchFamily="34" charset="-122"/>
              </a:rPr>
              <a:t>正好</a:t>
            </a:r>
            <a:r>
              <a:rPr lang="en-US" altLang="zh-TW" b="1" spc="600" dirty="0">
                <a:solidFill>
                  <a:schemeClr val="bg1"/>
                </a:solidFill>
                <a:latin typeface="Microsoft YaHei" panose="020B0503020204020204" pitchFamily="34" charset="-122"/>
                <a:ea typeface="Microsoft YaHei" panose="020B0503020204020204" pitchFamily="34" charset="-122"/>
              </a:rPr>
              <a:t>(adv)+event</a:t>
            </a:r>
          </a:p>
        </p:txBody>
      </p:sp>
      <p:sp>
        <p:nvSpPr>
          <p:cNvPr id="3" name="文字方塊 2">
            <a:extLst>
              <a:ext uri="{FF2B5EF4-FFF2-40B4-BE49-F238E27FC236}">
                <a16:creationId xmlns:a16="http://schemas.microsoft.com/office/drawing/2014/main" id="{BDBE886C-5BC9-09A3-128C-10920FD39407}"/>
              </a:ext>
            </a:extLst>
          </p:cNvPr>
          <p:cNvSpPr txBox="1"/>
          <p:nvPr/>
        </p:nvSpPr>
        <p:spPr>
          <a:xfrm>
            <a:off x="1555789" y="1490942"/>
            <a:ext cx="6032422" cy="584775"/>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pPr>
              <a:lnSpc>
                <a:spcPct val="100000"/>
              </a:lnSpc>
            </a:pPr>
            <a:r>
              <a:rPr lang="zh-CN" altLang="en-US" sz="3200" dirty="0">
                <a:solidFill>
                  <a:schemeClr val="bg2"/>
                </a:solidFill>
              </a:rPr>
              <a:t>他来的时候，他</a:t>
            </a:r>
            <a:r>
              <a:rPr lang="zh-CN" altLang="en-US" sz="3200" dirty="0">
                <a:solidFill>
                  <a:schemeClr val="accent1"/>
                </a:solidFill>
              </a:rPr>
              <a:t>正好</a:t>
            </a:r>
            <a:r>
              <a:rPr lang="zh-CN" altLang="en-US" sz="3200" dirty="0">
                <a:solidFill>
                  <a:schemeClr val="bg2"/>
                </a:solidFill>
              </a:rPr>
              <a:t>上车</a:t>
            </a:r>
            <a:r>
              <a:rPr lang="zh-TW" altLang="en-US" sz="3200" spc="0" dirty="0">
                <a:solidFill>
                  <a:schemeClr val="bg2"/>
                </a:solidFill>
              </a:rPr>
              <a:t>。</a:t>
            </a:r>
            <a:endParaRPr lang="zh-CN" altLang="en-US" sz="3200" spc="0" dirty="0">
              <a:solidFill>
                <a:schemeClr val="bg2"/>
              </a:solidFill>
            </a:endParaRPr>
          </a:p>
        </p:txBody>
      </p:sp>
      <p:grpSp>
        <p:nvGrpSpPr>
          <p:cNvPr id="9" name="群組 8">
            <a:extLst>
              <a:ext uri="{FF2B5EF4-FFF2-40B4-BE49-F238E27FC236}">
                <a16:creationId xmlns:a16="http://schemas.microsoft.com/office/drawing/2014/main" id="{D405E373-FA06-D349-6EED-BB7777D8A83B}"/>
              </a:ext>
            </a:extLst>
          </p:cNvPr>
          <p:cNvGrpSpPr/>
          <p:nvPr/>
        </p:nvGrpSpPr>
        <p:grpSpPr>
          <a:xfrm>
            <a:off x="1119010" y="2522489"/>
            <a:ext cx="6905981" cy="2170070"/>
            <a:chOff x="1119010" y="2522489"/>
            <a:chExt cx="6905981" cy="2170070"/>
          </a:xfrm>
        </p:grpSpPr>
        <p:pic>
          <p:nvPicPr>
            <p:cNvPr id="4" name="Picture 2" descr="電車に乗る人のイラスト（男性）">
              <a:extLst>
                <a:ext uri="{FF2B5EF4-FFF2-40B4-BE49-F238E27FC236}">
                  <a16:creationId xmlns:a16="http://schemas.microsoft.com/office/drawing/2014/main" id="{8FD60E78-265E-5C22-FE96-5DD31E31762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9010" y="2522489"/>
              <a:ext cx="3826771" cy="216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8" name="Picture 4" descr="急いで走る会社員のイラスト（男性）">
              <a:extLst>
                <a:ext uri="{FF2B5EF4-FFF2-40B4-BE49-F238E27FC236}">
                  <a16:creationId xmlns:a16="http://schemas.microsoft.com/office/drawing/2014/main" id="{89DEE263-0291-F6F0-FF92-5E27104ACB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64791" y="2532559"/>
              <a:ext cx="1960200" cy="216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1515399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294F893-6536-E45F-DA15-BD4E9DC81C20}"/>
              </a:ext>
            </a:extLst>
          </p:cNvPr>
          <p:cNvSpPr>
            <a:spLocks noGrp="1"/>
          </p:cNvSpPr>
          <p:nvPr>
            <p:ph type="ctrTitle"/>
          </p:nvPr>
        </p:nvSpPr>
        <p:spPr/>
        <p:txBody>
          <a:bodyPr/>
          <a:lstStyle/>
          <a:p>
            <a:r>
              <a:rPr lang="zh-TW" altLang="en-US" b="1" spc="600" dirty="0">
                <a:solidFill>
                  <a:schemeClr val="bg1"/>
                </a:solidFill>
                <a:latin typeface="Microsoft YaHei" panose="020B0503020204020204" pitchFamily="34" charset="-122"/>
                <a:ea typeface="Microsoft YaHei" panose="020B0503020204020204" pitchFamily="34" charset="-122"/>
              </a:rPr>
              <a:t>正好</a:t>
            </a:r>
            <a:r>
              <a:rPr lang="en-US" altLang="zh-TW" b="1" spc="600" dirty="0">
                <a:solidFill>
                  <a:schemeClr val="bg1"/>
                </a:solidFill>
                <a:latin typeface="Microsoft YaHei" panose="020B0503020204020204" pitchFamily="34" charset="-122"/>
                <a:ea typeface="Microsoft YaHei" panose="020B0503020204020204" pitchFamily="34" charset="-122"/>
              </a:rPr>
              <a:t>(adv)+event</a:t>
            </a:r>
          </a:p>
        </p:txBody>
      </p:sp>
      <p:sp>
        <p:nvSpPr>
          <p:cNvPr id="3" name="文字方塊 2">
            <a:extLst>
              <a:ext uri="{FF2B5EF4-FFF2-40B4-BE49-F238E27FC236}">
                <a16:creationId xmlns:a16="http://schemas.microsoft.com/office/drawing/2014/main" id="{BDBE886C-5BC9-09A3-128C-10920FD39407}"/>
              </a:ext>
            </a:extLst>
          </p:cNvPr>
          <p:cNvSpPr txBox="1"/>
          <p:nvPr/>
        </p:nvSpPr>
        <p:spPr>
          <a:xfrm>
            <a:off x="375980" y="1541315"/>
            <a:ext cx="8392041" cy="523220"/>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pPr>
              <a:lnSpc>
                <a:spcPct val="100000"/>
              </a:lnSpc>
            </a:pPr>
            <a:r>
              <a:rPr lang="zh-CN" altLang="en-US" sz="2800" dirty="0">
                <a:solidFill>
                  <a:schemeClr val="bg2"/>
                </a:solidFill>
              </a:rPr>
              <a:t>她出门的时候，</a:t>
            </a:r>
            <a:r>
              <a:rPr lang="zh-CN" altLang="en-US" sz="2800" dirty="0">
                <a:solidFill>
                  <a:schemeClr val="accent1"/>
                </a:solidFill>
              </a:rPr>
              <a:t>正好</a:t>
            </a:r>
            <a:r>
              <a:rPr lang="zh-CN" altLang="en-US" sz="2800" dirty="0">
                <a:solidFill>
                  <a:schemeClr val="bg2"/>
                </a:solidFill>
              </a:rPr>
              <a:t>看见他们在偷偷牵手</a:t>
            </a:r>
            <a:r>
              <a:rPr lang="zh-TW" altLang="en-US" sz="2800" spc="0" dirty="0">
                <a:solidFill>
                  <a:schemeClr val="bg2"/>
                </a:solidFill>
              </a:rPr>
              <a:t>。</a:t>
            </a:r>
            <a:endParaRPr lang="zh-CN" altLang="en-US" sz="2800" spc="0" dirty="0">
              <a:solidFill>
                <a:schemeClr val="bg2"/>
              </a:solidFill>
            </a:endParaRPr>
          </a:p>
        </p:txBody>
      </p:sp>
      <p:grpSp>
        <p:nvGrpSpPr>
          <p:cNvPr id="7" name="群組 6">
            <a:extLst>
              <a:ext uri="{FF2B5EF4-FFF2-40B4-BE49-F238E27FC236}">
                <a16:creationId xmlns:a16="http://schemas.microsoft.com/office/drawing/2014/main" id="{9B0AFD3D-C376-CE29-5546-048A1A59BA7C}"/>
              </a:ext>
            </a:extLst>
          </p:cNvPr>
          <p:cNvGrpSpPr/>
          <p:nvPr/>
        </p:nvGrpSpPr>
        <p:grpSpPr>
          <a:xfrm>
            <a:off x="851494" y="2522489"/>
            <a:ext cx="7441013" cy="2209261"/>
            <a:chOff x="851494" y="2522489"/>
            <a:chExt cx="7441013" cy="2209261"/>
          </a:xfrm>
        </p:grpSpPr>
        <p:pic>
          <p:nvPicPr>
            <p:cNvPr id="5" name="Picture 10" descr="Woman holding hands with another man while walking with her boyfriend on the street love triangle concept unfaithful girl walking outdoor with her boyfriend while holding another man's hand">
              <a:extLst>
                <a:ext uri="{FF2B5EF4-FFF2-40B4-BE49-F238E27FC236}">
                  <a16:creationId xmlns:a16="http://schemas.microsoft.com/office/drawing/2014/main" id="{555B9161-C192-8E29-D54D-87D812796C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45577" y="2571750"/>
              <a:ext cx="3346930" cy="2160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8" descr="Suspicious jealous puzzled wife wants to spy sms message on husbands device, suspects of betrayal">
              <a:extLst>
                <a:ext uri="{FF2B5EF4-FFF2-40B4-BE49-F238E27FC236}">
                  <a16:creationId xmlns:a16="http://schemas.microsoft.com/office/drawing/2014/main" id="{8454A690-8976-8E9D-4560-B030AF5B9AAC}"/>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7194" b="99281" l="7508" r="89617">
                          <a14:foregroundMark x1="21086" y1="78897" x2="25559" y2="89928"/>
                          <a14:foregroundMark x1="25559" y1="89928" x2="24760" y2="87290"/>
                          <a14:foregroundMark x1="8946" y1="57554" x2="7508" y2="64748"/>
                          <a14:foregroundMark x1="28594" y1="10072" x2="28115" y2="7434"/>
                          <a14:foregroundMark x1="18850" y1="99041" x2="26038" y2="99281"/>
                          <a14:backgroundMark x1="44409" y1="11271" x2="47764" y2="96403"/>
                          <a14:backgroundMark x1="37859" y1="45084" x2="38978" y2="61631"/>
                          <a14:backgroundMark x1="41534" y1="62110" x2="43450" y2="98801"/>
                          <a14:backgroundMark x1="43450" y1="98801" x2="43610" y2="99281"/>
                          <a14:backgroundMark x1="38339" y1="86331" x2="40096" y2="99760"/>
                          <a14:backgroundMark x1="40575" y1="99760" x2="48243" y2="99760"/>
                          <a14:backgroundMark x1="45208" y1="98082" x2="50639" y2="99281"/>
                          <a14:backgroundMark x1="36422" y1="56595" x2="37380" y2="56835"/>
                          <a14:backgroundMark x1="36262" y1="46763" x2="36262" y2="53957"/>
                          <a14:backgroundMark x1="37061" y1="73861" x2="37061" y2="86331"/>
                          <a14:backgroundMark x1="37380" y1="66187" x2="39297" y2="78657"/>
                          <a14:backgroundMark x1="37540" y1="86331" x2="38978" y2="99520"/>
                        </a14:backgroundRemoval>
                      </a14:imgEffect>
                    </a14:imgLayer>
                  </a14:imgProps>
                </a:ext>
                <a:ext uri="{28A0092B-C50C-407E-A947-70E740481C1C}">
                  <a14:useLocalDpi xmlns:a14="http://schemas.microsoft.com/office/drawing/2010/main" val="0"/>
                </a:ext>
              </a:extLst>
            </a:blip>
            <a:srcRect/>
            <a:stretch>
              <a:fillRect/>
            </a:stretch>
          </p:blipFill>
          <p:spPr bwMode="auto">
            <a:xfrm>
              <a:off x="851494" y="2522489"/>
              <a:ext cx="3242589" cy="21600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4795582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294F893-6536-E45F-DA15-BD4E9DC81C20}"/>
              </a:ext>
            </a:extLst>
          </p:cNvPr>
          <p:cNvSpPr>
            <a:spLocks noGrp="1"/>
          </p:cNvSpPr>
          <p:nvPr>
            <p:ph type="ctrTitle"/>
          </p:nvPr>
        </p:nvSpPr>
        <p:spPr/>
        <p:txBody>
          <a:bodyPr/>
          <a:lstStyle/>
          <a:p>
            <a:r>
              <a:rPr lang="zh-TW" altLang="en-US" b="1" spc="600" dirty="0">
                <a:solidFill>
                  <a:schemeClr val="bg1"/>
                </a:solidFill>
                <a:latin typeface="Microsoft YaHei" panose="020B0503020204020204" pitchFamily="34" charset="-122"/>
                <a:ea typeface="Microsoft YaHei" panose="020B0503020204020204" pitchFamily="34" charset="-122"/>
              </a:rPr>
              <a:t>正好</a:t>
            </a:r>
            <a:r>
              <a:rPr lang="en-US" altLang="zh-TW" b="1" spc="600" dirty="0">
                <a:solidFill>
                  <a:schemeClr val="bg1"/>
                </a:solidFill>
                <a:latin typeface="Microsoft YaHei" panose="020B0503020204020204" pitchFamily="34" charset="-122"/>
                <a:ea typeface="Microsoft YaHei" panose="020B0503020204020204" pitchFamily="34" charset="-122"/>
              </a:rPr>
              <a:t>(adv)+event</a:t>
            </a:r>
          </a:p>
        </p:txBody>
      </p:sp>
      <p:sp>
        <p:nvSpPr>
          <p:cNvPr id="3" name="文字方塊 2">
            <a:extLst>
              <a:ext uri="{FF2B5EF4-FFF2-40B4-BE49-F238E27FC236}">
                <a16:creationId xmlns:a16="http://schemas.microsoft.com/office/drawing/2014/main" id="{BDBE886C-5BC9-09A3-128C-10920FD39407}"/>
              </a:ext>
            </a:extLst>
          </p:cNvPr>
          <p:cNvSpPr txBox="1"/>
          <p:nvPr/>
        </p:nvSpPr>
        <p:spPr>
          <a:xfrm>
            <a:off x="337508" y="1534783"/>
            <a:ext cx="8468985" cy="584775"/>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pPr>
              <a:lnSpc>
                <a:spcPct val="100000"/>
              </a:lnSpc>
            </a:pPr>
            <a:r>
              <a:rPr lang="zh-CN" altLang="en-US" sz="3200" dirty="0">
                <a:solidFill>
                  <a:schemeClr val="bg2"/>
                </a:solidFill>
              </a:rPr>
              <a:t>她们在拍照的时候，警察</a:t>
            </a:r>
            <a:r>
              <a:rPr lang="zh-CN" altLang="en-US" sz="3200" dirty="0">
                <a:solidFill>
                  <a:schemeClr val="accent1"/>
                </a:solidFill>
              </a:rPr>
              <a:t>正好</a:t>
            </a:r>
            <a:r>
              <a:rPr lang="zh-CN" altLang="en-US" sz="3200" dirty="0">
                <a:solidFill>
                  <a:schemeClr val="bg2"/>
                </a:solidFill>
              </a:rPr>
              <a:t>在抓人</a:t>
            </a:r>
            <a:r>
              <a:rPr lang="zh-TW" altLang="en-US" sz="3200" spc="0" dirty="0">
                <a:solidFill>
                  <a:schemeClr val="bg2"/>
                </a:solidFill>
              </a:rPr>
              <a:t>。</a:t>
            </a:r>
            <a:endParaRPr lang="zh-CN" altLang="en-US" sz="3200" spc="0" dirty="0">
              <a:solidFill>
                <a:schemeClr val="bg2"/>
              </a:solidFill>
            </a:endParaRPr>
          </a:p>
        </p:txBody>
      </p:sp>
      <p:pic>
        <p:nvPicPr>
          <p:cNvPr id="4" name="Picture 2">
            <a:extLst>
              <a:ext uri="{FF2B5EF4-FFF2-40B4-BE49-F238E27FC236}">
                <a16:creationId xmlns:a16="http://schemas.microsoft.com/office/drawing/2014/main" id="{370025EC-80D1-4AD9-64A9-80552C7D69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56865" y="2571750"/>
            <a:ext cx="3230270" cy="216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975065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294F893-6536-E45F-DA15-BD4E9DC81C20}"/>
              </a:ext>
            </a:extLst>
          </p:cNvPr>
          <p:cNvSpPr>
            <a:spLocks noGrp="1"/>
          </p:cNvSpPr>
          <p:nvPr>
            <p:ph type="ctrTitle"/>
          </p:nvPr>
        </p:nvSpPr>
        <p:spPr/>
        <p:txBody>
          <a:bodyPr/>
          <a:lstStyle/>
          <a:p>
            <a:r>
              <a:rPr lang="zh-TW" altLang="en-US" b="1" spc="600" dirty="0">
                <a:solidFill>
                  <a:schemeClr val="bg1"/>
                </a:solidFill>
                <a:latin typeface="Microsoft YaHei" panose="020B0503020204020204" pitchFamily="34" charset="-122"/>
                <a:ea typeface="Microsoft YaHei" panose="020B0503020204020204" pitchFamily="34" charset="-122"/>
              </a:rPr>
              <a:t>正好</a:t>
            </a:r>
            <a:r>
              <a:rPr lang="en-US" altLang="zh-TW" b="1" spc="600" dirty="0">
                <a:solidFill>
                  <a:schemeClr val="bg1"/>
                </a:solidFill>
                <a:latin typeface="Microsoft YaHei" panose="020B0503020204020204" pitchFamily="34" charset="-122"/>
                <a:ea typeface="Microsoft YaHei" panose="020B0503020204020204" pitchFamily="34" charset="-122"/>
              </a:rPr>
              <a:t>(adv)+event</a:t>
            </a:r>
          </a:p>
        </p:txBody>
      </p:sp>
      <p:sp>
        <p:nvSpPr>
          <p:cNvPr id="3" name="文字方塊 2">
            <a:extLst>
              <a:ext uri="{FF2B5EF4-FFF2-40B4-BE49-F238E27FC236}">
                <a16:creationId xmlns:a16="http://schemas.microsoft.com/office/drawing/2014/main" id="{BDBE886C-5BC9-09A3-128C-10920FD39407}"/>
              </a:ext>
            </a:extLst>
          </p:cNvPr>
          <p:cNvSpPr txBox="1"/>
          <p:nvPr/>
        </p:nvSpPr>
        <p:spPr>
          <a:xfrm>
            <a:off x="337508" y="1534783"/>
            <a:ext cx="8468985" cy="584775"/>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pPr>
              <a:lnSpc>
                <a:spcPct val="100000"/>
              </a:lnSpc>
            </a:pPr>
            <a:r>
              <a:rPr lang="zh-CN" altLang="en-US" sz="3200" dirty="0">
                <a:solidFill>
                  <a:schemeClr val="bg2"/>
                </a:solidFill>
              </a:rPr>
              <a:t>他在找东西的时候，猫咪</a:t>
            </a:r>
            <a:r>
              <a:rPr lang="zh-CN" altLang="en-US" sz="3200" dirty="0">
                <a:solidFill>
                  <a:schemeClr val="accent1"/>
                </a:solidFill>
              </a:rPr>
              <a:t>正好</a:t>
            </a:r>
            <a:r>
              <a:rPr lang="zh-CN" altLang="en-US" sz="3200" dirty="0">
                <a:solidFill>
                  <a:schemeClr val="bg2"/>
                </a:solidFill>
              </a:rPr>
              <a:t>在打架</a:t>
            </a:r>
            <a:r>
              <a:rPr lang="zh-TW" altLang="en-US" sz="3200" spc="0" dirty="0">
                <a:solidFill>
                  <a:schemeClr val="bg2"/>
                </a:solidFill>
              </a:rPr>
              <a:t>。</a:t>
            </a:r>
            <a:endParaRPr lang="zh-CN" altLang="en-US" sz="3200" spc="0" dirty="0">
              <a:solidFill>
                <a:schemeClr val="bg2"/>
              </a:solidFill>
            </a:endParaRPr>
          </a:p>
        </p:txBody>
      </p:sp>
      <p:pic>
        <p:nvPicPr>
          <p:cNvPr id="5" name="Picture 2">
            <a:extLst>
              <a:ext uri="{FF2B5EF4-FFF2-40B4-BE49-F238E27FC236}">
                <a16:creationId xmlns:a16="http://schemas.microsoft.com/office/drawing/2014/main" id="{C7A1F692-80CC-577A-3E11-F628F7238B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30843" y="2571750"/>
            <a:ext cx="2882315" cy="216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728943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BB8B3215-B639-3C44-670E-4689559A0230}"/>
              </a:ext>
            </a:extLst>
          </p:cNvPr>
          <p:cNvSpPr txBox="1"/>
          <p:nvPr/>
        </p:nvSpPr>
        <p:spPr>
          <a:xfrm>
            <a:off x="2286759" y="2063919"/>
            <a:ext cx="4570482" cy="1015663"/>
          </a:xfrm>
          <a:prstGeom prst="rect">
            <a:avLst/>
          </a:prstGeom>
          <a:noFill/>
        </p:spPr>
        <p:txBody>
          <a:bodyPr wrap="none" rtlCol="0">
            <a:spAutoFit/>
          </a:bodyPr>
          <a:lstStyle/>
          <a:p>
            <a:pPr algn="ctr"/>
            <a:r>
              <a:rPr lang="zh-TW" altLang="en-US" sz="6000" b="1" spc="600" dirty="0">
                <a:solidFill>
                  <a:schemeClr val="dk2"/>
                </a:solidFill>
                <a:latin typeface="Microsoft YaHei"/>
                <a:ea typeface="Microsoft YaHei"/>
                <a:cs typeface="Microsoft YaHei"/>
                <a:sym typeface="Microsoft YaHei"/>
              </a:rPr>
              <a:t>正好 </a:t>
            </a:r>
            <a:r>
              <a:rPr lang="en-US" altLang="zh-TW" sz="6000" b="1" spc="600" dirty="0">
                <a:solidFill>
                  <a:schemeClr val="dk2"/>
                </a:solidFill>
                <a:latin typeface="Microsoft YaHei"/>
                <a:ea typeface="Microsoft YaHei"/>
                <a:cs typeface="Microsoft YaHei"/>
                <a:sym typeface="Microsoft YaHei"/>
              </a:rPr>
              <a:t>= ad</a:t>
            </a:r>
            <a:r>
              <a:rPr lang="en-US" altLang="zh-TW" sz="6000" b="1" dirty="0">
                <a:solidFill>
                  <a:schemeClr val="dk2"/>
                </a:solidFill>
                <a:latin typeface="Microsoft YaHei"/>
                <a:ea typeface="Microsoft YaHei"/>
                <a:cs typeface="Microsoft YaHei"/>
                <a:sym typeface="Microsoft YaHei"/>
              </a:rPr>
              <a:t>j</a:t>
            </a:r>
          </a:p>
        </p:txBody>
      </p:sp>
    </p:spTree>
    <p:extLst>
      <p:ext uri="{BB962C8B-B14F-4D97-AF65-F5344CB8AC3E}">
        <p14:creationId xmlns:p14="http://schemas.microsoft.com/office/powerpoint/2010/main" val="216840335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294F893-6536-E45F-DA15-BD4E9DC81C20}"/>
              </a:ext>
            </a:extLst>
          </p:cNvPr>
          <p:cNvSpPr>
            <a:spLocks noGrp="1"/>
          </p:cNvSpPr>
          <p:nvPr>
            <p:ph type="ctrTitle"/>
          </p:nvPr>
        </p:nvSpPr>
        <p:spPr/>
        <p:txBody>
          <a:bodyPr/>
          <a:lstStyle/>
          <a:p>
            <a:r>
              <a:rPr lang="zh-TW" altLang="en-US" b="1" spc="600" dirty="0">
                <a:solidFill>
                  <a:schemeClr val="bg1"/>
                </a:solidFill>
                <a:latin typeface="Microsoft YaHei" panose="020B0503020204020204" pitchFamily="34" charset="-122"/>
                <a:ea typeface="Microsoft YaHei" panose="020B0503020204020204" pitchFamily="34" charset="-122"/>
              </a:rPr>
              <a:t>适应</a:t>
            </a:r>
            <a:endParaRPr lang="zh-TW" altLang="en-US" dirty="0">
              <a:solidFill>
                <a:schemeClr val="bg1"/>
              </a:solidFill>
            </a:endParaRPr>
          </a:p>
        </p:txBody>
      </p:sp>
      <p:sp>
        <p:nvSpPr>
          <p:cNvPr id="3" name="文字方塊 2">
            <a:extLst>
              <a:ext uri="{FF2B5EF4-FFF2-40B4-BE49-F238E27FC236}">
                <a16:creationId xmlns:a16="http://schemas.microsoft.com/office/drawing/2014/main" id="{BDBE886C-5BC9-09A3-128C-10920FD39407}"/>
              </a:ext>
            </a:extLst>
          </p:cNvPr>
          <p:cNvSpPr txBox="1"/>
          <p:nvPr/>
        </p:nvSpPr>
        <p:spPr>
          <a:xfrm>
            <a:off x="1555789" y="1510537"/>
            <a:ext cx="6032422" cy="584775"/>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pPr>
              <a:lnSpc>
                <a:spcPct val="100000"/>
              </a:lnSpc>
            </a:pPr>
            <a:r>
              <a:rPr lang="zh-CN" altLang="en-US" sz="3200" dirty="0">
                <a:solidFill>
                  <a:schemeClr val="bg2"/>
                </a:solidFill>
              </a:rPr>
              <a:t>他不能</a:t>
            </a:r>
            <a:r>
              <a:rPr lang="zh-CN" altLang="en-US" sz="3200" dirty="0">
                <a:solidFill>
                  <a:schemeClr val="accent1"/>
                </a:solidFill>
              </a:rPr>
              <a:t>适应</a:t>
            </a:r>
            <a:r>
              <a:rPr lang="zh-CN" altLang="en-US" sz="3200" dirty="0">
                <a:solidFill>
                  <a:schemeClr val="bg2"/>
                </a:solidFill>
              </a:rPr>
              <a:t>早上八点起床</a:t>
            </a:r>
            <a:r>
              <a:rPr lang="zh-TW" altLang="en-US" sz="3200" spc="0" dirty="0">
                <a:solidFill>
                  <a:schemeClr val="bg2"/>
                </a:solidFill>
              </a:rPr>
              <a:t>。</a:t>
            </a:r>
            <a:endParaRPr lang="zh-CN" altLang="en-US" sz="3200" spc="0" dirty="0">
              <a:solidFill>
                <a:schemeClr val="bg2"/>
              </a:solidFill>
            </a:endParaRPr>
          </a:p>
        </p:txBody>
      </p:sp>
      <p:grpSp>
        <p:nvGrpSpPr>
          <p:cNvPr id="9" name="群組 8">
            <a:extLst>
              <a:ext uri="{FF2B5EF4-FFF2-40B4-BE49-F238E27FC236}">
                <a16:creationId xmlns:a16="http://schemas.microsoft.com/office/drawing/2014/main" id="{7FC0B9E8-86E5-F8B8-E19E-842F30544CE3}"/>
              </a:ext>
            </a:extLst>
          </p:cNvPr>
          <p:cNvGrpSpPr/>
          <p:nvPr/>
        </p:nvGrpSpPr>
        <p:grpSpPr>
          <a:xfrm>
            <a:off x="2331694" y="2571749"/>
            <a:ext cx="4480612" cy="2160000"/>
            <a:chOff x="2395018" y="2571749"/>
            <a:chExt cx="4480612" cy="2160000"/>
          </a:xfrm>
        </p:grpSpPr>
        <p:pic>
          <p:nvPicPr>
            <p:cNvPr id="5" name="Picture 2" descr="電話で起きた人のイラスト（女性）">
              <a:extLst>
                <a:ext uri="{FF2B5EF4-FFF2-40B4-BE49-F238E27FC236}">
                  <a16:creationId xmlns:a16="http://schemas.microsoft.com/office/drawing/2014/main" id="{3F8D83AA-F1F3-2919-1656-4ACB45ADC1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26957" y="2571749"/>
              <a:ext cx="2548673" cy="216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 name="文字方塊 5">
              <a:extLst>
                <a:ext uri="{FF2B5EF4-FFF2-40B4-BE49-F238E27FC236}">
                  <a16:creationId xmlns:a16="http://schemas.microsoft.com/office/drawing/2014/main" id="{5704CB10-80EA-94EE-148C-19CB6C06C726}"/>
                </a:ext>
              </a:extLst>
            </p:cNvPr>
            <p:cNvSpPr txBox="1"/>
            <p:nvPr/>
          </p:nvSpPr>
          <p:spPr>
            <a:xfrm>
              <a:off x="2395018" y="2895630"/>
              <a:ext cx="1931939" cy="584775"/>
            </a:xfrm>
            <a:prstGeom prst="rect">
              <a:avLst/>
            </a:prstGeom>
            <a:noFill/>
          </p:spPr>
          <p:txBody>
            <a:bodyPr wrap="none" rtlCol="0">
              <a:spAutoFit/>
            </a:bodyPr>
            <a:lstStyle>
              <a:defPPr marR="0" lvl="0" algn="l" rtl="0">
                <a:lnSpc>
                  <a:spcPct val="100000"/>
                </a:lnSpc>
                <a:spcBef>
                  <a:spcPts val="0"/>
                </a:spcBef>
                <a:spcAft>
                  <a:spcPts val="0"/>
                </a:spcAft>
                <a:defRPr/>
              </a:defPPr>
              <a:lvl1pPr algn="ctr">
                <a:defRPr sz="3200" b="1" spc="300">
                  <a:solidFill>
                    <a:srgbClr val="C00000"/>
                  </a:solidFill>
                  <a:latin typeface="Microsoft YaHei" panose="020B0503020204020204" pitchFamily="34" charset="-122"/>
                  <a:ea typeface="Microsoft YaHei" panose="020B0503020204020204" pitchFamily="34" charset="-122"/>
                </a:defRPr>
              </a:lvl1pPr>
            </a:lstStyle>
            <a:p>
              <a:r>
                <a:rPr lang="en-US" altLang="zh-TW" dirty="0">
                  <a:solidFill>
                    <a:schemeClr val="accent5"/>
                  </a:solidFill>
                </a:rPr>
                <a:t>8:00am</a:t>
              </a:r>
            </a:p>
          </p:txBody>
        </p:sp>
      </p:grpSp>
    </p:spTree>
    <p:extLst>
      <p:ext uri="{BB962C8B-B14F-4D97-AF65-F5344CB8AC3E}">
        <p14:creationId xmlns:p14="http://schemas.microsoft.com/office/powerpoint/2010/main" val="269373993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車のキャラクターのイラスト（緑）">
            <a:extLst>
              <a:ext uri="{FF2B5EF4-FFF2-40B4-BE49-F238E27FC236}">
                <a16:creationId xmlns:a16="http://schemas.microsoft.com/office/drawing/2014/main" id="{1CE375E9-4FF4-4669-4ED7-CC7C72E3549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82345" y="2571750"/>
            <a:ext cx="2979310" cy="216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標題 1">
            <a:extLst>
              <a:ext uri="{FF2B5EF4-FFF2-40B4-BE49-F238E27FC236}">
                <a16:creationId xmlns:a16="http://schemas.microsoft.com/office/drawing/2014/main" id="{C294F893-6536-E45F-DA15-BD4E9DC81C20}"/>
              </a:ext>
            </a:extLst>
          </p:cNvPr>
          <p:cNvSpPr>
            <a:spLocks noGrp="1"/>
          </p:cNvSpPr>
          <p:nvPr>
            <p:ph type="ctrTitle"/>
          </p:nvPr>
        </p:nvSpPr>
        <p:spPr/>
        <p:txBody>
          <a:bodyPr/>
          <a:lstStyle/>
          <a:p>
            <a:r>
              <a:rPr lang="zh-TW" altLang="en-US" b="1" spc="600" dirty="0">
                <a:solidFill>
                  <a:schemeClr val="bg1"/>
                </a:solidFill>
                <a:latin typeface="Microsoft YaHei" panose="020B0503020204020204" pitchFamily="34" charset="-122"/>
                <a:ea typeface="Microsoft YaHei" panose="020B0503020204020204" pitchFamily="34" charset="-122"/>
              </a:rPr>
              <a:t>正好 </a:t>
            </a:r>
            <a:r>
              <a:rPr lang="en-US" altLang="zh-TW" b="1" spc="600" dirty="0">
                <a:solidFill>
                  <a:schemeClr val="bg1"/>
                </a:solidFill>
                <a:latin typeface="Microsoft YaHei" panose="020B0503020204020204" pitchFamily="34" charset="-122"/>
                <a:ea typeface="Microsoft YaHei" panose="020B0503020204020204" pitchFamily="34" charset="-122"/>
              </a:rPr>
              <a:t>= adj</a:t>
            </a:r>
          </a:p>
        </p:txBody>
      </p:sp>
      <p:sp>
        <p:nvSpPr>
          <p:cNvPr id="4" name="文字方塊 3">
            <a:extLst>
              <a:ext uri="{FF2B5EF4-FFF2-40B4-BE49-F238E27FC236}">
                <a16:creationId xmlns:a16="http://schemas.microsoft.com/office/drawing/2014/main" id="{1367DC7B-DB19-DE10-3B5D-AFDC96B28FB3}"/>
              </a:ext>
            </a:extLst>
          </p:cNvPr>
          <p:cNvSpPr txBox="1"/>
          <p:nvPr/>
        </p:nvSpPr>
        <p:spPr>
          <a:xfrm>
            <a:off x="1244006" y="1534783"/>
            <a:ext cx="6655989" cy="584775"/>
          </a:xfrm>
          <a:prstGeom prst="rect">
            <a:avLst/>
          </a:prstGeom>
          <a:noFill/>
        </p:spPr>
        <p:txBody>
          <a:bodyPr wrap="none" rtlCol="0">
            <a:spAutoFit/>
          </a:bodyPr>
          <a:lstStyle>
            <a:defPPr marR="0" lvl="0" algn="l" rtl="0">
              <a:lnSpc>
                <a:spcPct val="100000"/>
              </a:lnSpc>
              <a:spcBef>
                <a:spcPts val="0"/>
              </a:spcBef>
              <a:spcAft>
                <a:spcPts val="0"/>
              </a:spcAft>
              <a:defRPr/>
            </a:defPPr>
            <a:lvl1pPr algn="ctr">
              <a:defRPr sz="3200" b="1" spc="600">
                <a:solidFill>
                  <a:schemeClr val="bg2"/>
                </a:solidFill>
                <a:latin typeface="Microsoft YaHei" panose="020B0503020204020204" pitchFamily="34" charset="-122"/>
                <a:ea typeface="Microsoft YaHei" panose="020B0503020204020204" pitchFamily="34" charset="-122"/>
              </a:defRPr>
            </a:lvl1pPr>
          </a:lstStyle>
          <a:p>
            <a:r>
              <a:rPr lang="zh-CN" altLang="en-US" dirty="0"/>
              <a:t>这辆车</a:t>
            </a:r>
            <a:r>
              <a:rPr lang="zh-CN" altLang="en-US" dirty="0">
                <a:solidFill>
                  <a:schemeClr val="accent1"/>
                </a:solidFill>
              </a:rPr>
              <a:t>正好</a:t>
            </a:r>
            <a:r>
              <a:rPr lang="zh-TW" altLang="en-US" dirty="0"/>
              <a:t> </a:t>
            </a:r>
            <a:r>
              <a:rPr lang="en-US" altLang="zh-CN" dirty="0"/>
              <a:t>200,000</a:t>
            </a:r>
            <a:r>
              <a:rPr lang="zh-TW" altLang="en-US" dirty="0"/>
              <a:t> </a:t>
            </a:r>
            <a:r>
              <a:rPr lang="zh-CN" altLang="en-US" dirty="0"/>
              <a:t>克朗</a:t>
            </a:r>
            <a:r>
              <a:rPr lang="zh-TW" altLang="en-US" spc="0" dirty="0"/>
              <a:t>。</a:t>
            </a:r>
            <a:endParaRPr lang="zh-CN" altLang="en-US" spc="0" dirty="0"/>
          </a:p>
        </p:txBody>
      </p:sp>
    </p:spTree>
    <p:extLst>
      <p:ext uri="{BB962C8B-B14F-4D97-AF65-F5344CB8AC3E}">
        <p14:creationId xmlns:p14="http://schemas.microsoft.com/office/powerpoint/2010/main" val="142695676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294F893-6536-E45F-DA15-BD4E9DC81C20}"/>
              </a:ext>
            </a:extLst>
          </p:cNvPr>
          <p:cNvSpPr>
            <a:spLocks noGrp="1"/>
          </p:cNvSpPr>
          <p:nvPr>
            <p:ph type="ctrTitle"/>
          </p:nvPr>
        </p:nvSpPr>
        <p:spPr/>
        <p:txBody>
          <a:bodyPr/>
          <a:lstStyle/>
          <a:p>
            <a:r>
              <a:rPr lang="zh-TW" altLang="en-US" b="1" spc="600" dirty="0">
                <a:solidFill>
                  <a:schemeClr val="bg1"/>
                </a:solidFill>
                <a:latin typeface="Microsoft YaHei" panose="020B0503020204020204" pitchFamily="34" charset="-122"/>
                <a:ea typeface="Microsoft YaHei" panose="020B0503020204020204" pitchFamily="34" charset="-122"/>
              </a:rPr>
              <a:t>正好 </a:t>
            </a:r>
            <a:r>
              <a:rPr lang="en-US" altLang="zh-TW" b="1" spc="600" dirty="0">
                <a:solidFill>
                  <a:schemeClr val="bg1"/>
                </a:solidFill>
                <a:latin typeface="Microsoft YaHei" panose="020B0503020204020204" pitchFamily="34" charset="-122"/>
                <a:ea typeface="Microsoft YaHei" panose="020B0503020204020204" pitchFamily="34" charset="-122"/>
              </a:rPr>
              <a:t>= adj</a:t>
            </a:r>
          </a:p>
        </p:txBody>
      </p:sp>
      <p:grpSp>
        <p:nvGrpSpPr>
          <p:cNvPr id="8" name="群組 7">
            <a:extLst>
              <a:ext uri="{FF2B5EF4-FFF2-40B4-BE49-F238E27FC236}">
                <a16:creationId xmlns:a16="http://schemas.microsoft.com/office/drawing/2014/main" id="{FB8FB02A-4299-23CF-6C61-2DCA79CC58B3}"/>
              </a:ext>
            </a:extLst>
          </p:cNvPr>
          <p:cNvGrpSpPr/>
          <p:nvPr/>
        </p:nvGrpSpPr>
        <p:grpSpPr>
          <a:xfrm>
            <a:off x="2713582" y="1971129"/>
            <a:ext cx="3716837" cy="2160000"/>
            <a:chOff x="2803674" y="2983500"/>
            <a:chExt cx="3716837" cy="2160000"/>
          </a:xfrm>
        </p:grpSpPr>
        <p:pic>
          <p:nvPicPr>
            <p:cNvPr id="3" name="Picture 2" descr="一碗面图片-一碗面素材下载-万素网">
              <a:extLst>
                <a:ext uri="{FF2B5EF4-FFF2-40B4-BE49-F238E27FC236}">
                  <a16:creationId xmlns:a16="http://schemas.microsoft.com/office/drawing/2014/main" id="{4030416B-81BD-A138-F721-BCD6D839B8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03674" y="2983500"/>
              <a:ext cx="2160000" cy="216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7" name="Google Shape;244;g14195a14107_0_352">
              <a:extLst>
                <a:ext uri="{FF2B5EF4-FFF2-40B4-BE49-F238E27FC236}">
                  <a16:creationId xmlns:a16="http://schemas.microsoft.com/office/drawing/2014/main" id="{691731DF-4462-481D-DB31-9D0FC688494D}"/>
                </a:ext>
              </a:extLst>
            </p:cNvPr>
            <p:cNvSpPr txBox="1"/>
            <p:nvPr/>
          </p:nvSpPr>
          <p:spPr>
            <a:xfrm>
              <a:off x="4963674" y="4620280"/>
              <a:ext cx="1556837" cy="523220"/>
            </a:xfrm>
            <a:prstGeom prst="rect">
              <a:avLst/>
            </a:prstGeom>
            <a:noFill/>
          </p:spPr>
          <p:txBody>
            <a:bodyPr wrap="none" rtlCol="0">
              <a:spAutoFit/>
            </a:bodyPr>
            <a:lstStyle>
              <a:defPPr marR="0" lvl="0" algn="l" rtl="0">
                <a:lnSpc>
                  <a:spcPct val="100000"/>
                </a:lnSpc>
                <a:spcBef>
                  <a:spcPts val="0"/>
                </a:spcBef>
                <a:spcAft>
                  <a:spcPts val="0"/>
                </a:spcAft>
              </a:defPPr>
              <a:lvl1pPr algn="ctr">
                <a:defRPr sz="1600" b="1">
                  <a:solidFill>
                    <a:schemeClr val="accent5"/>
                  </a:solidFill>
                  <a:latin typeface="Microsoft YaHei" panose="020B0503020204020204" pitchFamily="34" charset="-122"/>
                  <a:ea typeface="Microsoft YaHei" panose="020B0503020204020204" pitchFamily="34" charset="-122"/>
                </a:defRPr>
              </a:lvl1pPr>
            </a:lstStyle>
            <a:p>
              <a:r>
                <a:rPr lang="en-US" altLang="zh-TW" sz="2800" spc="300" dirty="0">
                  <a:sym typeface="Calibri"/>
                </a:rPr>
                <a:t>100 </a:t>
              </a:r>
              <a:r>
                <a:rPr lang="en-US" altLang="zh-TW" sz="2800" spc="300" dirty="0" err="1">
                  <a:sym typeface="Calibri"/>
                </a:rPr>
                <a:t>cz</a:t>
              </a:r>
              <a:endParaRPr lang="en-US" altLang="zh-TW" sz="2800" spc="300" dirty="0">
                <a:sym typeface="Calibri"/>
              </a:endParaRPr>
            </a:p>
          </p:txBody>
        </p:sp>
      </p:grpSp>
    </p:spTree>
    <p:extLst>
      <p:ext uri="{BB962C8B-B14F-4D97-AF65-F5344CB8AC3E}">
        <p14:creationId xmlns:p14="http://schemas.microsoft.com/office/powerpoint/2010/main" val="356833430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294F893-6536-E45F-DA15-BD4E9DC81C20}"/>
              </a:ext>
            </a:extLst>
          </p:cNvPr>
          <p:cNvSpPr>
            <a:spLocks noGrp="1"/>
          </p:cNvSpPr>
          <p:nvPr>
            <p:ph type="ctrTitle"/>
          </p:nvPr>
        </p:nvSpPr>
        <p:spPr/>
        <p:txBody>
          <a:bodyPr/>
          <a:lstStyle/>
          <a:p>
            <a:r>
              <a:rPr lang="zh-TW" altLang="en-US" b="1" spc="600" dirty="0">
                <a:solidFill>
                  <a:schemeClr val="bg1"/>
                </a:solidFill>
                <a:latin typeface="Microsoft YaHei" panose="020B0503020204020204" pitchFamily="34" charset="-122"/>
                <a:ea typeface="Microsoft YaHei" panose="020B0503020204020204" pitchFamily="34" charset="-122"/>
              </a:rPr>
              <a:t>正好 </a:t>
            </a:r>
            <a:r>
              <a:rPr lang="en-US" altLang="zh-TW" b="1" spc="600" dirty="0">
                <a:solidFill>
                  <a:schemeClr val="bg1"/>
                </a:solidFill>
                <a:latin typeface="Microsoft YaHei" panose="020B0503020204020204" pitchFamily="34" charset="-122"/>
                <a:ea typeface="Microsoft YaHei" panose="020B0503020204020204" pitchFamily="34" charset="-122"/>
              </a:rPr>
              <a:t>= adj</a:t>
            </a:r>
          </a:p>
        </p:txBody>
      </p:sp>
      <p:grpSp>
        <p:nvGrpSpPr>
          <p:cNvPr id="6" name="群組 5">
            <a:extLst>
              <a:ext uri="{FF2B5EF4-FFF2-40B4-BE49-F238E27FC236}">
                <a16:creationId xmlns:a16="http://schemas.microsoft.com/office/drawing/2014/main" id="{CC796DB4-5BDD-C334-92E8-FCF3CE16813B}"/>
              </a:ext>
            </a:extLst>
          </p:cNvPr>
          <p:cNvGrpSpPr/>
          <p:nvPr/>
        </p:nvGrpSpPr>
        <p:grpSpPr>
          <a:xfrm>
            <a:off x="2129405" y="1971129"/>
            <a:ext cx="4885190" cy="2160000"/>
            <a:chOff x="1669191" y="1971129"/>
            <a:chExt cx="4885190" cy="2160000"/>
          </a:xfrm>
        </p:grpSpPr>
        <p:pic>
          <p:nvPicPr>
            <p:cNvPr id="5" name="Picture 4" descr="亞發特浓白咖啡- Ah Huat">
              <a:extLst>
                <a:ext uri="{FF2B5EF4-FFF2-40B4-BE49-F238E27FC236}">
                  <a16:creationId xmlns:a16="http://schemas.microsoft.com/office/drawing/2014/main" id="{CE55CBCC-1A05-ED12-9857-28DF616BC6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9191" y="1971129"/>
              <a:ext cx="3588040" cy="216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7" name="Google Shape;244;g14195a14107_0_352">
              <a:extLst>
                <a:ext uri="{FF2B5EF4-FFF2-40B4-BE49-F238E27FC236}">
                  <a16:creationId xmlns:a16="http://schemas.microsoft.com/office/drawing/2014/main" id="{691731DF-4462-481D-DB31-9D0FC688494D}"/>
                </a:ext>
              </a:extLst>
            </p:cNvPr>
            <p:cNvSpPr txBox="1"/>
            <p:nvPr/>
          </p:nvSpPr>
          <p:spPr>
            <a:xfrm>
              <a:off x="5257231" y="3607909"/>
              <a:ext cx="1297150" cy="523220"/>
            </a:xfrm>
            <a:prstGeom prst="rect">
              <a:avLst/>
            </a:prstGeom>
            <a:noFill/>
          </p:spPr>
          <p:txBody>
            <a:bodyPr wrap="none" rtlCol="0">
              <a:spAutoFit/>
            </a:bodyPr>
            <a:lstStyle>
              <a:defPPr marR="0" lvl="0" algn="l" rtl="0">
                <a:lnSpc>
                  <a:spcPct val="100000"/>
                </a:lnSpc>
                <a:spcBef>
                  <a:spcPts val="0"/>
                </a:spcBef>
                <a:spcAft>
                  <a:spcPts val="0"/>
                </a:spcAft>
              </a:defPPr>
              <a:lvl1pPr algn="ctr">
                <a:defRPr sz="1600" b="1">
                  <a:solidFill>
                    <a:schemeClr val="accent5"/>
                  </a:solidFill>
                  <a:latin typeface="Microsoft YaHei" panose="020B0503020204020204" pitchFamily="34" charset="-122"/>
                  <a:ea typeface="Microsoft YaHei" panose="020B0503020204020204" pitchFamily="34" charset="-122"/>
                </a:defRPr>
              </a:lvl1pPr>
            </a:lstStyle>
            <a:p>
              <a:r>
                <a:rPr lang="en-US" altLang="zh-TW" sz="2800" spc="300" dirty="0">
                  <a:sym typeface="Calibri"/>
                </a:rPr>
                <a:t>10 </a:t>
              </a:r>
              <a:r>
                <a:rPr lang="en-US" altLang="zh-TW" sz="2800" spc="300" dirty="0" err="1">
                  <a:sym typeface="Calibri"/>
                </a:rPr>
                <a:t>cz</a:t>
              </a:r>
              <a:endParaRPr lang="en-US" altLang="zh-TW" sz="2800" spc="300" dirty="0">
                <a:sym typeface="Calibri"/>
              </a:endParaRPr>
            </a:p>
          </p:txBody>
        </p:sp>
      </p:grpSp>
    </p:spTree>
    <p:extLst>
      <p:ext uri="{BB962C8B-B14F-4D97-AF65-F5344CB8AC3E}">
        <p14:creationId xmlns:p14="http://schemas.microsoft.com/office/powerpoint/2010/main" val="63687960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294F893-6536-E45F-DA15-BD4E9DC81C20}"/>
              </a:ext>
            </a:extLst>
          </p:cNvPr>
          <p:cNvSpPr>
            <a:spLocks noGrp="1"/>
          </p:cNvSpPr>
          <p:nvPr>
            <p:ph type="ctrTitle"/>
          </p:nvPr>
        </p:nvSpPr>
        <p:spPr/>
        <p:txBody>
          <a:bodyPr/>
          <a:lstStyle/>
          <a:p>
            <a:r>
              <a:rPr lang="zh-TW" altLang="en-US" b="1" spc="600" dirty="0">
                <a:solidFill>
                  <a:schemeClr val="bg1"/>
                </a:solidFill>
                <a:latin typeface="Microsoft YaHei" panose="020B0503020204020204" pitchFamily="34" charset="-122"/>
                <a:ea typeface="Microsoft YaHei" panose="020B0503020204020204" pitchFamily="34" charset="-122"/>
              </a:rPr>
              <a:t>正好 </a:t>
            </a:r>
            <a:r>
              <a:rPr lang="en-US" altLang="zh-TW" b="1" spc="600" dirty="0">
                <a:solidFill>
                  <a:schemeClr val="bg1"/>
                </a:solidFill>
                <a:latin typeface="Microsoft YaHei" panose="020B0503020204020204" pitchFamily="34" charset="-122"/>
                <a:ea typeface="Microsoft YaHei" panose="020B0503020204020204" pitchFamily="34" charset="-122"/>
              </a:rPr>
              <a:t>= adj</a:t>
            </a:r>
          </a:p>
        </p:txBody>
      </p:sp>
      <p:grpSp>
        <p:nvGrpSpPr>
          <p:cNvPr id="4" name="群組 3">
            <a:extLst>
              <a:ext uri="{FF2B5EF4-FFF2-40B4-BE49-F238E27FC236}">
                <a16:creationId xmlns:a16="http://schemas.microsoft.com/office/drawing/2014/main" id="{2F7F887A-483A-99F2-A8ED-4FC1F4ECDF58}"/>
              </a:ext>
            </a:extLst>
          </p:cNvPr>
          <p:cNvGrpSpPr/>
          <p:nvPr/>
        </p:nvGrpSpPr>
        <p:grpSpPr>
          <a:xfrm>
            <a:off x="2843425" y="1971129"/>
            <a:ext cx="3457150" cy="2160000"/>
            <a:chOff x="3126020" y="1971129"/>
            <a:chExt cx="3457150" cy="2160000"/>
          </a:xfrm>
        </p:grpSpPr>
        <p:sp>
          <p:nvSpPr>
            <p:cNvPr id="7" name="Google Shape;244;g14195a14107_0_352">
              <a:extLst>
                <a:ext uri="{FF2B5EF4-FFF2-40B4-BE49-F238E27FC236}">
                  <a16:creationId xmlns:a16="http://schemas.microsoft.com/office/drawing/2014/main" id="{691731DF-4462-481D-DB31-9D0FC688494D}"/>
                </a:ext>
              </a:extLst>
            </p:cNvPr>
            <p:cNvSpPr txBox="1"/>
            <p:nvPr/>
          </p:nvSpPr>
          <p:spPr>
            <a:xfrm>
              <a:off x="5286020" y="3607909"/>
              <a:ext cx="1297150" cy="523220"/>
            </a:xfrm>
            <a:prstGeom prst="rect">
              <a:avLst/>
            </a:prstGeom>
            <a:noFill/>
          </p:spPr>
          <p:txBody>
            <a:bodyPr wrap="none" rtlCol="0">
              <a:spAutoFit/>
            </a:bodyPr>
            <a:lstStyle>
              <a:defPPr marR="0" lvl="0" algn="l" rtl="0">
                <a:lnSpc>
                  <a:spcPct val="100000"/>
                </a:lnSpc>
                <a:spcBef>
                  <a:spcPts val="0"/>
                </a:spcBef>
                <a:spcAft>
                  <a:spcPts val="0"/>
                </a:spcAft>
              </a:defPPr>
              <a:lvl1pPr algn="ctr">
                <a:defRPr sz="1600" b="1">
                  <a:solidFill>
                    <a:schemeClr val="accent5"/>
                  </a:solidFill>
                  <a:latin typeface="Microsoft YaHei" panose="020B0503020204020204" pitchFamily="34" charset="-122"/>
                  <a:ea typeface="Microsoft YaHei" panose="020B0503020204020204" pitchFamily="34" charset="-122"/>
                </a:defRPr>
              </a:lvl1pPr>
            </a:lstStyle>
            <a:p>
              <a:r>
                <a:rPr lang="en-US" altLang="zh-TW" sz="2800" spc="300" dirty="0">
                  <a:sym typeface="Calibri"/>
                </a:rPr>
                <a:t>50 </a:t>
              </a:r>
              <a:r>
                <a:rPr lang="en-US" altLang="zh-TW" sz="2800" spc="300" dirty="0" err="1">
                  <a:sym typeface="Calibri"/>
                </a:rPr>
                <a:t>cz</a:t>
              </a:r>
              <a:endParaRPr lang="en-US" altLang="zh-TW" sz="2800" spc="300" dirty="0">
                <a:sym typeface="Calibri"/>
              </a:endParaRPr>
            </a:p>
          </p:txBody>
        </p:sp>
        <p:pic>
          <p:nvPicPr>
            <p:cNvPr id="3" name="Picture 8" descr="味王動不動來一瓶水(1500mlx12入) | 國產礦泉水| Yahoo奇摩購物中心">
              <a:extLst>
                <a:ext uri="{FF2B5EF4-FFF2-40B4-BE49-F238E27FC236}">
                  <a16:creationId xmlns:a16="http://schemas.microsoft.com/office/drawing/2014/main" id="{76974988-259D-02BA-2224-BEB846BF0934}"/>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2500" b="97500" l="10000" r="90000">
                          <a14:foregroundMark x1="48500" y1="6750" x2="51250" y2="87250"/>
                          <a14:foregroundMark x1="43000" y1="91750" x2="57750" y2="93750"/>
                          <a14:foregroundMark x1="47500" y1="97500" x2="57750" y2="95000"/>
                          <a14:foregroundMark x1="50500" y1="2500" x2="52500" y2="2500"/>
                          <a14:foregroundMark x1="47500" y1="2750" x2="53000" y2="4250"/>
                          <a14:foregroundMark x1="47750" y1="8000" x2="51500" y2="82750"/>
                          <a14:foregroundMark x1="54000" y1="17000" x2="56000" y2="76000"/>
                          <a14:foregroundMark x1="46750" y1="97500" x2="58750" y2="93500"/>
                        </a14:backgroundRemoval>
                      </a14:imgEffect>
                    </a14:imgLayer>
                  </a14:imgProps>
                </a:ext>
                <a:ext uri="{28A0092B-C50C-407E-A947-70E740481C1C}">
                  <a14:useLocalDpi xmlns:a14="http://schemas.microsoft.com/office/drawing/2010/main" val="0"/>
                </a:ext>
              </a:extLst>
            </a:blip>
            <a:srcRect/>
            <a:stretch>
              <a:fillRect/>
            </a:stretch>
          </p:blipFill>
          <p:spPr bwMode="auto">
            <a:xfrm>
              <a:off x="3126020" y="1971129"/>
              <a:ext cx="2160000" cy="216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07612111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294F893-6536-E45F-DA15-BD4E9DC81C20}"/>
              </a:ext>
            </a:extLst>
          </p:cNvPr>
          <p:cNvSpPr>
            <a:spLocks noGrp="1"/>
          </p:cNvSpPr>
          <p:nvPr>
            <p:ph type="ctrTitle"/>
          </p:nvPr>
        </p:nvSpPr>
        <p:spPr/>
        <p:txBody>
          <a:bodyPr/>
          <a:lstStyle/>
          <a:p>
            <a:r>
              <a:rPr lang="zh-TW" altLang="en-US" b="1" spc="600" dirty="0">
                <a:solidFill>
                  <a:schemeClr val="bg1"/>
                </a:solidFill>
                <a:latin typeface="Microsoft YaHei" panose="020B0503020204020204" pitchFamily="34" charset="-122"/>
                <a:ea typeface="Microsoft YaHei" panose="020B0503020204020204" pitchFamily="34" charset="-122"/>
              </a:rPr>
              <a:t>正好 </a:t>
            </a:r>
            <a:r>
              <a:rPr lang="en-US" altLang="zh-TW" b="1" spc="600" dirty="0">
                <a:solidFill>
                  <a:schemeClr val="bg1"/>
                </a:solidFill>
                <a:latin typeface="Microsoft YaHei" panose="020B0503020204020204" pitchFamily="34" charset="-122"/>
                <a:ea typeface="Microsoft YaHei" panose="020B0503020204020204" pitchFamily="34" charset="-122"/>
              </a:rPr>
              <a:t>= adj</a:t>
            </a:r>
          </a:p>
        </p:txBody>
      </p:sp>
      <p:grpSp>
        <p:nvGrpSpPr>
          <p:cNvPr id="6" name="群組 5">
            <a:extLst>
              <a:ext uri="{FF2B5EF4-FFF2-40B4-BE49-F238E27FC236}">
                <a16:creationId xmlns:a16="http://schemas.microsoft.com/office/drawing/2014/main" id="{02E4F12E-537A-CE7E-87EF-1C049CCEF27D}"/>
              </a:ext>
            </a:extLst>
          </p:cNvPr>
          <p:cNvGrpSpPr/>
          <p:nvPr/>
        </p:nvGrpSpPr>
        <p:grpSpPr>
          <a:xfrm>
            <a:off x="2513207" y="1971129"/>
            <a:ext cx="4117587" cy="2160000"/>
            <a:chOff x="1763425" y="1971129"/>
            <a:chExt cx="4117587" cy="2160000"/>
          </a:xfrm>
        </p:grpSpPr>
        <p:sp>
          <p:nvSpPr>
            <p:cNvPr id="7" name="Google Shape;244;g14195a14107_0_352">
              <a:extLst>
                <a:ext uri="{FF2B5EF4-FFF2-40B4-BE49-F238E27FC236}">
                  <a16:creationId xmlns:a16="http://schemas.microsoft.com/office/drawing/2014/main" id="{691731DF-4462-481D-DB31-9D0FC688494D}"/>
                </a:ext>
              </a:extLst>
            </p:cNvPr>
            <p:cNvSpPr txBox="1"/>
            <p:nvPr/>
          </p:nvSpPr>
          <p:spPr>
            <a:xfrm>
              <a:off x="3923425" y="3607909"/>
              <a:ext cx="1957587" cy="523220"/>
            </a:xfrm>
            <a:prstGeom prst="rect">
              <a:avLst/>
            </a:prstGeom>
            <a:noFill/>
          </p:spPr>
          <p:txBody>
            <a:bodyPr wrap="none" rtlCol="0">
              <a:spAutoFit/>
            </a:bodyPr>
            <a:lstStyle>
              <a:defPPr marR="0" lvl="0" algn="l" rtl="0">
                <a:lnSpc>
                  <a:spcPct val="100000"/>
                </a:lnSpc>
                <a:spcBef>
                  <a:spcPts val="0"/>
                </a:spcBef>
                <a:spcAft>
                  <a:spcPts val="0"/>
                </a:spcAft>
              </a:defPPr>
              <a:lvl1pPr algn="ctr">
                <a:defRPr sz="1600" b="1">
                  <a:solidFill>
                    <a:schemeClr val="accent5"/>
                  </a:solidFill>
                  <a:latin typeface="Microsoft YaHei" panose="020B0503020204020204" pitchFamily="34" charset="-122"/>
                  <a:ea typeface="Microsoft YaHei" panose="020B0503020204020204" pitchFamily="34" charset="-122"/>
                </a:defRPr>
              </a:lvl1pPr>
            </a:lstStyle>
            <a:p>
              <a:r>
                <a:rPr lang="en-US" altLang="zh-TW" sz="2800" spc="300" dirty="0">
                  <a:sym typeface="Calibri"/>
                </a:rPr>
                <a:t>1,000 </a:t>
              </a:r>
              <a:r>
                <a:rPr lang="en-US" altLang="zh-TW" sz="2800" spc="300" dirty="0" err="1">
                  <a:sym typeface="Calibri"/>
                </a:rPr>
                <a:t>cz</a:t>
              </a:r>
              <a:endParaRPr lang="en-US" altLang="zh-TW" sz="2800" spc="300" dirty="0">
                <a:sym typeface="Calibri"/>
              </a:endParaRPr>
            </a:p>
          </p:txBody>
        </p:sp>
        <p:pic>
          <p:nvPicPr>
            <p:cNvPr id="5" name="Picture 6" descr="客製化獨一無二衣服(白色) | 蝦皮購物">
              <a:extLst>
                <a:ext uri="{FF2B5EF4-FFF2-40B4-BE49-F238E27FC236}">
                  <a16:creationId xmlns:a16="http://schemas.microsoft.com/office/drawing/2014/main" id="{C4CB1A59-CA23-BEBC-3702-5A04F3484169}"/>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932" b="89897" l="5651" r="89897">
                          <a14:foregroundMark x1="48288" y1="43322" x2="51884" y2="85959"/>
                          <a14:foregroundMark x1="20205" y1="28767" x2="43664" y2="29281"/>
                          <a14:foregroundMark x1="43664" y1="29281" x2="79966" y2="29110"/>
                          <a14:foregroundMark x1="5651" y1="30479" x2="12158" y2="32705"/>
                        </a14:backgroundRemoval>
                      </a14:imgEffect>
                    </a14:imgLayer>
                  </a14:imgProps>
                </a:ext>
                <a:ext uri="{28A0092B-C50C-407E-A947-70E740481C1C}">
                  <a14:useLocalDpi xmlns:a14="http://schemas.microsoft.com/office/drawing/2010/main" val="0"/>
                </a:ext>
              </a:extLst>
            </a:blip>
            <a:srcRect/>
            <a:stretch>
              <a:fillRect/>
            </a:stretch>
          </p:blipFill>
          <p:spPr bwMode="auto">
            <a:xfrm>
              <a:off x="1763425" y="1971129"/>
              <a:ext cx="2160000" cy="216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61593823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群組 6">
            <a:extLst>
              <a:ext uri="{FF2B5EF4-FFF2-40B4-BE49-F238E27FC236}">
                <a16:creationId xmlns:a16="http://schemas.microsoft.com/office/drawing/2014/main" id="{7FB20FDD-7400-09E9-7D15-CC4DF6503AEB}"/>
              </a:ext>
            </a:extLst>
          </p:cNvPr>
          <p:cNvGrpSpPr/>
          <p:nvPr/>
        </p:nvGrpSpPr>
        <p:grpSpPr>
          <a:xfrm>
            <a:off x="2581508" y="2571750"/>
            <a:ext cx="3980984" cy="2160000"/>
            <a:chOff x="2581508" y="2571750"/>
            <a:chExt cx="3980984" cy="2160000"/>
          </a:xfrm>
        </p:grpSpPr>
        <p:pic>
          <p:nvPicPr>
            <p:cNvPr id="3" name="Picture 2" descr="走る配達員のイラスト（女性）">
              <a:extLst>
                <a:ext uri="{FF2B5EF4-FFF2-40B4-BE49-F238E27FC236}">
                  <a16:creationId xmlns:a16="http://schemas.microsoft.com/office/drawing/2014/main" id="{7616BDF4-8D01-9CF5-CD9E-539C01A652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1092" y="2571750"/>
              <a:ext cx="1841400" cy="216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 name="Picture 2" descr="ドアから出てくる人のイラスト（おばあさん）">
              <a:extLst>
                <a:ext uri="{FF2B5EF4-FFF2-40B4-BE49-F238E27FC236}">
                  <a16:creationId xmlns:a16="http://schemas.microsoft.com/office/drawing/2014/main" id="{F6CD2568-B9B1-A2C8-A771-1EB5CB6EF8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2581508" y="2571750"/>
              <a:ext cx="1651200" cy="216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sp>
        <p:nvSpPr>
          <p:cNvPr id="2" name="標題 1">
            <a:extLst>
              <a:ext uri="{FF2B5EF4-FFF2-40B4-BE49-F238E27FC236}">
                <a16:creationId xmlns:a16="http://schemas.microsoft.com/office/drawing/2014/main" id="{C294F893-6536-E45F-DA15-BD4E9DC81C20}"/>
              </a:ext>
            </a:extLst>
          </p:cNvPr>
          <p:cNvSpPr>
            <a:spLocks noGrp="1"/>
          </p:cNvSpPr>
          <p:nvPr>
            <p:ph type="ctrTitle"/>
          </p:nvPr>
        </p:nvSpPr>
        <p:spPr/>
        <p:txBody>
          <a:bodyPr/>
          <a:lstStyle/>
          <a:p>
            <a:r>
              <a:rPr lang="zh-TW" altLang="en-US" b="1" spc="600" dirty="0">
                <a:solidFill>
                  <a:schemeClr val="bg1"/>
                </a:solidFill>
                <a:latin typeface="Microsoft YaHei" panose="020B0503020204020204" pitchFamily="34" charset="-122"/>
                <a:ea typeface="Microsoft YaHei" panose="020B0503020204020204" pitchFamily="34" charset="-122"/>
              </a:rPr>
              <a:t>正好 </a:t>
            </a:r>
            <a:r>
              <a:rPr lang="en-US" altLang="zh-TW" b="1" spc="600" dirty="0">
                <a:solidFill>
                  <a:schemeClr val="bg1"/>
                </a:solidFill>
                <a:latin typeface="Microsoft YaHei" panose="020B0503020204020204" pitchFamily="34" charset="-122"/>
                <a:ea typeface="Microsoft YaHei" panose="020B0503020204020204" pitchFamily="34" charset="-122"/>
              </a:rPr>
              <a:t>= adj</a:t>
            </a:r>
          </a:p>
        </p:txBody>
      </p:sp>
      <p:sp>
        <p:nvSpPr>
          <p:cNvPr id="4" name="文字方塊 3">
            <a:extLst>
              <a:ext uri="{FF2B5EF4-FFF2-40B4-BE49-F238E27FC236}">
                <a16:creationId xmlns:a16="http://schemas.microsoft.com/office/drawing/2014/main" id="{1367DC7B-DB19-DE10-3B5D-AFDC96B28FB3}"/>
              </a:ext>
            </a:extLst>
          </p:cNvPr>
          <p:cNvSpPr txBox="1"/>
          <p:nvPr/>
        </p:nvSpPr>
        <p:spPr>
          <a:xfrm>
            <a:off x="1555789" y="1534783"/>
            <a:ext cx="6032422" cy="584775"/>
          </a:xfrm>
          <a:prstGeom prst="rect">
            <a:avLst/>
          </a:prstGeom>
          <a:noFill/>
        </p:spPr>
        <p:txBody>
          <a:bodyPr wrap="none" rtlCol="0">
            <a:spAutoFit/>
          </a:bodyPr>
          <a:lstStyle>
            <a:defPPr marR="0" lvl="0" algn="l" rtl="0">
              <a:lnSpc>
                <a:spcPct val="100000"/>
              </a:lnSpc>
              <a:spcBef>
                <a:spcPts val="0"/>
              </a:spcBef>
              <a:spcAft>
                <a:spcPts val="0"/>
              </a:spcAft>
              <a:defRPr/>
            </a:defPPr>
            <a:lvl1pPr algn="ctr">
              <a:defRPr sz="3200" b="1" spc="600">
                <a:solidFill>
                  <a:schemeClr val="bg2"/>
                </a:solidFill>
                <a:latin typeface="Microsoft YaHei" panose="020B0503020204020204" pitchFamily="34" charset="-122"/>
                <a:ea typeface="Microsoft YaHei" panose="020B0503020204020204" pitchFamily="34" charset="-122"/>
              </a:defRPr>
            </a:lvl1pPr>
          </a:lstStyle>
          <a:p>
            <a:r>
              <a:rPr lang="zh-CN" altLang="en-US" dirty="0"/>
              <a:t>你来得</a:t>
            </a:r>
            <a:r>
              <a:rPr lang="zh-CN" altLang="en-US" dirty="0">
                <a:solidFill>
                  <a:schemeClr val="accent1"/>
                </a:solidFill>
              </a:rPr>
              <a:t>正好</a:t>
            </a:r>
            <a:r>
              <a:rPr lang="zh-CN" altLang="en-US" dirty="0"/>
              <a:t>，我正要出门</a:t>
            </a:r>
            <a:r>
              <a:rPr lang="zh-TW" altLang="en-US" spc="0" dirty="0"/>
              <a:t>。</a:t>
            </a:r>
            <a:endParaRPr lang="zh-CN" altLang="en-US" spc="0" dirty="0"/>
          </a:p>
        </p:txBody>
      </p:sp>
    </p:spTree>
    <p:extLst>
      <p:ext uri="{BB962C8B-B14F-4D97-AF65-F5344CB8AC3E}">
        <p14:creationId xmlns:p14="http://schemas.microsoft.com/office/powerpoint/2010/main" val="66523659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a:extLst>
              <a:ext uri="{FF2B5EF4-FFF2-40B4-BE49-F238E27FC236}">
                <a16:creationId xmlns:a16="http://schemas.microsoft.com/office/drawing/2014/main" id="{E84B83C3-8D0B-96B6-6C38-E69A2240759A}"/>
              </a:ext>
            </a:extLst>
          </p:cNvPr>
          <p:cNvSpPr txBox="1"/>
          <p:nvPr/>
        </p:nvSpPr>
        <p:spPr>
          <a:xfrm>
            <a:off x="3671754" y="2063919"/>
            <a:ext cx="1800493" cy="1015663"/>
          </a:xfrm>
          <a:prstGeom prst="rect">
            <a:avLst/>
          </a:prstGeom>
          <a:noFill/>
        </p:spPr>
        <p:txBody>
          <a:bodyPr wrap="none" rtlCol="0">
            <a:spAutoFit/>
          </a:bodyPr>
          <a:lstStyle/>
          <a:p>
            <a:pPr algn="ctr"/>
            <a:r>
              <a:rPr lang="zh-TW" altLang="en-US" sz="6000" b="1" spc="600" dirty="0">
                <a:solidFill>
                  <a:schemeClr val="dk2"/>
                </a:solidFill>
                <a:latin typeface="Microsoft YaHei"/>
                <a:ea typeface="Microsoft YaHei"/>
                <a:cs typeface="Microsoft YaHei"/>
                <a:sym typeface="Microsoft YaHei"/>
              </a:rPr>
              <a:t>联</a:t>
            </a:r>
            <a:r>
              <a:rPr lang="zh-TW" altLang="en-US" sz="6000" b="1" dirty="0">
                <a:solidFill>
                  <a:schemeClr val="dk2"/>
                </a:solidFill>
                <a:latin typeface="Microsoft YaHei"/>
                <a:ea typeface="Microsoft YaHei"/>
                <a:cs typeface="Microsoft YaHei"/>
                <a:sym typeface="Microsoft YaHei"/>
              </a:rPr>
              <a:t>系</a:t>
            </a:r>
          </a:p>
        </p:txBody>
      </p:sp>
    </p:spTree>
    <p:extLst>
      <p:ext uri="{BB962C8B-B14F-4D97-AF65-F5344CB8AC3E}">
        <p14:creationId xmlns:p14="http://schemas.microsoft.com/office/powerpoint/2010/main" val="369292917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1FACC09-38A3-94E7-47BA-6275B385A1A3}"/>
              </a:ext>
            </a:extLst>
          </p:cNvPr>
          <p:cNvSpPr>
            <a:spLocks noGrp="1"/>
          </p:cNvSpPr>
          <p:nvPr>
            <p:ph type="ctrTitle"/>
          </p:nvPr>
        </p:nvSpPr>
        <p:spPr>
          <a:noFill/>
          <a:ln>
            <a:noFill/>
          </a:ln>
        </p:spPr>
        <p:txBody>
          <a:bodyPr spcFirstLastPara="1" wrap="square" lIns="91425" tIns="91425" rIns="91425" bIns="91425" anchor="b" anchorCtr="0">
            <a:noAutofit/>
          </a:bodyPr>
          <a:lstStyle/>
          <a:p>
            <a:r>
              <a:rPr lang="zh-CN" altLang="en-US" b="1" spc="600" dirty="0">
                <a:solidFill>
                  <a:schemeClr val="bg1"/>
                </a:solidFill>
                <a:latin typeface="Microsoft YaHei" panose="020B0503020204020204" pitchFamily="34" charset="-122"/>
                <a:ea typeface="Microsoft YaHei" panose="020B0503020204020204" pitchFamily="34" charset="-122"/>
              </a:rPr>
              <a:t>联系</a:t>
            </a:r>
          </a:p>
        </p:txBody>
      </p:sp>
      <p:sp>
        <p:nvSpPr>
          <p:cNvPr id="3" name="文字方塊 2">
            <a:extLst>
              <a:ext uri="{FF2B5EF4-FFF2-40B4-BE49-F238E27FC236}">
                <a16:creationId xmlns:a16="http://schemas.microsoft.com/office/drawing/2014/main" id="{B03E50F3-242D-4D39-8713-3111ABC93872}"/>
              </a:ext>
            </a:extLst>
          </p:cNvPr>
          <p:cNvSpPr txBox="1"/>
          <p:nvPr/>
        </p:nvSpPr>
        <p:spPr>
          <a:xfrm>
            <a:off x="337508" y="1089100"/>
            <a:ext cx="8468985" cy="1482650"/>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r>
              <a:rPr lang="zh-CN" altLang="en-US" sz="3200" dirty="0">
                <a:solidFill>
                  <a:schemeClr val="bg2"/>
                </a:solidFill>
              </a:rPr>
              <a:t>他出国后每星期会固定写信</a:t>
            </a:r>
            <a:r>
              <a:rPr lang="zh-CN" altLang="en-US" sz="3200" dirty="0">
                <a:solidFill>
                  <a:schemeClr val="accent1"/>
                </a:solidFill>
              </a:rPr>
              <a:t>联系</a:t>
            </a:r>
            <a:r>
              <a:rPr lang="zh-CN" altLang="en-US" sz="3200" dirty="0">
                <a:solidFill>
                  <a:schemeClr val="bg2"/>
                </a:solidFill>
              </a:rPr>
              <a:t>学校</a:t>
            </a:r>
            <a:r>
              <a:rPr lang="zh-CN" altLang="en-US" sz="3200" spc="0" dirty="0">
                <a:solidFill>
                  <a:schemeClr val="bg2"/>
                </a:solidFill>
              </a:rPr>
              <a:t>，</a:t>
            </a:r>
          </a:p>
          <a:p>
            <a:r>
              <a:rPr lang="zh-CN" altLang="en-US" sz="3200" dirty="0">
                <a:solidFill>
                  <a:schemeClr val="bg2"/>
                </a:solidFill>
              </a:rPr>
              <a:t>报告有没有遇到问题</a:t>
            </a:r>
            <a:r>
              <a:rPr lang="zh-TW" altLang="en-US" sz="3200" spc="0" dirty="0">
                <a:solidFill>
                  <a:schemeClr val="bg2"/>
                </a:solidFill>
              </a:rPr>
              <a:t>。</a:t>
            </a:r>
            <a:endParaRPr lang="zh-CN" altLang="en-US" sz="3200" spc="0" dirty="0">
              <a:solidFill>
                <a:schemeClr val="bg2"/>
              </a:solidFill>
            </a:endParaRPr>
          </a:p>
        </p:txBody>
      </p:sp>
      <p:pic>
        <p:nvPicPr>
          <p:cNvPr id="5" name="Picture 2" descr="Flat design illustration customer support">
            <a:extLst>
              <a:ext uri="{FF2B5EF4-FFF2-40B4-BE49-F238E27FC236}">
                <a16:creationId xmlns:a16="http://schemas.microsoft.com/office/drawing/2014/main" id="{443744B5-1350-D028-B5EB-29A1E482B6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000" y="2705805"/>
            <a:ext cx="2160000" cy="216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694731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1FACC09-38A3-94E7-47BA-6275B385A1A3}"/>
              </a:ext>
            </a:extLst>
          </p:cNvPr>
          <p:cNvSpPr>
            <a:spLocks noGrp="1"/>
          </p:cNvSpPr>
          <p:nvPr>
            <p:ph type="ctrTitle"/>
          </p:nvPr>
        </p:nvSpPr>
        <p:spPr>
          <a:noFill/>
          <a:ln>
            <a:noFill/>
          </a:ln>
        </p:spPr>
        <p:txBody>
          <a:bodyPr spcFirstLastPara="1" wrap="square" lIns="91425" tIns="91425" rIns="91425" bIns="91425" anchor="b" anchorCtr="0">
            <a:noAutofit/>
          </a:bodyPr>
          <a:lstStyle/>
          <a:p>
            <a:r>
              <a:rPr lang="zh-CN" altLang="en-US" b="1" spc="600" dirty="0">
                <a:solidFill>
                  <a:schemeClr val="bg1"/>
                </a:solidFill>
                <a:latin typeface="Microsoft YaHei" panose="020B0503020204020204" pitchFamily="34" charset="-122"/>
                <a:ea typeface="Microsoft YaHei" panose="020B0503020204020204" pitchFamily="34" charset="-122"/>
              </a:rPr>
              <a:t>联系</a:t>
            </a:r>
          </a:p>
        </p:txBody>
      </p:sp>
      <p:sp>
        <p:nvSpPr>
          <p:cNvPr id="3" name="文字方塊 2">
            <a:extLst>
              <a:ext uri="{FF2B5EF4-FFF2-40B4-BE49-F238E27FC236}">
                <a16:creationId xmlns:a16="http://schemas.microsoft.com/office/drawing/2014/main" id="{B03E50F3-242D-4D39-8713-3111ABC93872}"/>
              </a:ext>
            </a:extLst>
          </p:cNvPr>
          <p:cNvSpPr txBox="1"/>
          <p:nvPr/>
        </p:nvSpPr>
        <p:spPr>
          <a:xfrm>
            <a:off x="824821" y="1577565"/>
            <a:ext cx="7494359" cy="584775"/>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pPr>
              <a:lnSpc>
                <a:spcPct val="100000"/>
              </a:lnSpc>
            </a:pPr>
            <a:r>
              <a:rPr lang="zh-CN" altLang="en-US" sz="3200" dirty="0">
                <a:solidFill>
                  <a:schemeClr val="bg2"/>
                </a:solidFill>
              </a:rPr>
              <a:t>他</a:t>
            </a:r>
            <a:r>
              <a:rPr lang="zh-CN" altLang="en-US" sz="3200" dirty="0">
                <a:solidFill>
                  <a:schemeClr val="accent1"/>
                </a:solidFill>
              </a:rPr>
              <a:t>联系</a:t>
            </a:r>
            <a:r>
              <a:rPr lang="zh-CN" altLang="en-US" sz="3200" dirty="0">
                <a:solidFill>
                  <a:schemeClr val="bg2"/>
                </a:solidFill>
              </a:rPr>
              <a:t>不上老师，不知道怎么办</a:t>
            </a:r>
            <a:r>
              <a:rPr lang="zh-CN" altLang="en-US" sz="3200" spc="0" dirty="0">
                <a:solidFill>
                  <a:schemeClr val="bg2"/>
                </a:solidFill>
              </a:rPr>
              <a:t>。</a:t>
            </a:r>
          </a:p>
        </p:txBody>
      </p:sp>
      <p:pic>
        <p:nvPicPr>
          <p:cNvPr id="4" name="Picture 2" descr="Worried and nervous project manager on phone call with executive officer talking about failed marketing campaign. uneasy and nervous office worker on landline conversation with angry team leader.">
            <a:extLst>
              <a:ext uri="{FF2B5EF4-FFF2-40B4-BE49-F238E27FC236}">
                <a16:creationId xmlns:a16="http://schemas.microsoft.com/office/drawing/2014/main" id="{01F9651B-FF66-DAE1-A760-7961591605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50705" y="2705805"/>
            <a:ext cx="3242590" cy="216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9618111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1FACC09-38A3-94E7-47BA-6275B385A1A3}"/>
              </a:ext>
            </a:extLst>
          </p:cNvPr>
          <p:cNvSpPr>
            <a:spLocks noGrp="1"/>
          </p:cNvSpPr>
          <p:nvPr>
            <p:ph type="ctrTitle"/>
          </p:nvPr>
        </p:nvSpPr>
        <p:spPr>
          <a:noFill/>
          <a:ln>
            <a:noFill/>
          </a:ln>
        </p:spPr>
        <p:txBody>
          <a:bodyPr spcFirstLastPara="1" wrap="square" lIns="91425" tIns="91425" rIns="91425" bIns="91425" anchor="b" anchorCtr="0">
            <a:noAutofit/>
          </a:bodyPr>
          <a:lstStyle/>
          <a:p>
            <a:r>
              <a:rPr lang="zh-CN" altLang="en-US" b="1" spc="600" dirty="0">
                <a:solidFill>
                  <a:schemeClr val="bg1"/>
                </a:solidFill>
                <a:latin typeface="Microsoft YaHei" panose="020B0503020204020204" pitchFamily="34" charset="-122"/>
                <a:ea typeface="Microsoft YaHei" panose="020B0503020204020204" pitchFamily="34" charset="-122"/>
              </a:rPr>
              <a:t>联系</a:t>
            </a:r>
          </a:p>
        </p:txBody>
      </p:sp>
      <p:grpSp>
        <p:nvGrpSpPr>
          <p:cNvPr id="11" name="群組 10">
            <a:extLst>
              <a:ext uri="{FF2B5EF4-FFF2-40B4-BE49-F238E27FC236}">
                <a16:creationId xmlns:a16="http://schemas.microsoft.com/office/drawing/2014/main" id="{530BB24E-3381-085F-BB8D-41EE2AA89467}"/>
              </a:ext>
            </a:extLst>
          </p:cNvPr>
          <p:cNvGrpSpPr/>
          <p:nvPr/>
        </p:nvGrpSpPr>
        <p:grpSpPr>
          <a:xfrm>
            <a:off x="350445" y="877050"/>
            <a:ext cx="8443109" cy="4077168"/>
            <a:chOff x="485354" y="877050"/>
            <a:chExt cx="8443109" cy="4077168"/>
          </a:xfrm>
        </p:grpSpPr>
        <p:pic>
          <p:nvPicPr>
            <p:cNvPr id="5" name="Picture 2" descr="Young people waiting in airport for plane. flight, airplane, baggage flat vector illustration. travel, trip and vacation">
              <a:extLst>
                <a:ext uri="{FF2B5EF4-FFF2-40B4-BE49-F238E27FC236}">
                  <a16:creationId xmlns:a16="http://schemas.microsoft.com/office/drawing/2014/main" id="{45BE5A46-0BBC-B26D-33C1-46D013F35B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6061" y="1544401"/>
              <a:ext cx="3431879" cy="324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 name="語音泡泡: 橢圓形 5">
              <a:extLst>
                <a:ext uri="{FF2B5EF4-FFF2-40B4-BE49-F238E27FC236}">
                  <a16:creationId xmlns:a16="http://schemas.microsoft.com/office/drawing/2014/main" id="{5D29EE12-AE90-25EB-358F-2BAE30403BA2}"/>
                </a:ext>
              </a:extLst>
            </p:cNvPr>
            <p:cNvSpPr/>
            <p:nvPr/>
          </p:nvSpPr>
          <p:spPr>
            <a:xfrm>
              <a:off x="5409851" y="3098441"/>
              <a:ext cx="3518612" cy="1855777"/>
            </a:xfrm>
            <a:prstGeom prst="wedgeEllipseCallout">
              <a:avLst>
                <a:gd name="adj1" fmla="val -52288"/>
                <a:gd name="adj2" fmla="val -44198"/>
              </a:avLst>
            </a:prstGeom>
            <a:solidFill>
              <a:schemeClr val="tx2"/>
            </a:solidFill>
            <a:ln>
              <a:noFill/>
            </a:ln>
            <a:effectLst>
              <a:outerShdw blurRad="50800" dist="38100" dir="2700000" algn="tl" rotWithShape="0">
                <a:prstClr val="black">
                  <a:alpha val="40000"/>
                </a:prstClr>
              </a:outerShdw>
            </a:effectLst>
          </p:spPr>
          <p:txBody>
            <a:bodyPr wrap="square" rtlCol="0">
              <a:spAutoFit/>
            </a:bodyPr>
            <a:lstStyle/>
            <a:p>
              <a:pPr algn="ctr"/>
              <a:endParaRPr lang="en-US" altLang="zh-TW" sz="2400" b="1" spc="600" dirty="0">
                <a:solidFill>
                  <a:schemeClr val="bg2"/>
                </a:solidFill>
                <a:latin typeface="Microsoft YaHei" panose="020B0503020204020204" pitchFamily="34" charset="-122"/>
                <a:ea typeface="Microsoft YaHei" panose="020B0503020204020204" pitchFamily="34" charset="-122"/>
                <a:cs typeface="Arial"/>
              </a:endParaRPr>
            </a:p>
            <a:p>
              <a:pPr algn="ctr"/>
              <a:r>
                <a:rPr lang="zh-TW" altLang="en-US" sz="2400" b="1" spc="600" dirty="0">
                  <a:solidFill>
                    <a:schemeClr val="bg2"/>
                  </a:solidFill>
                  <a:latin typeface="Microsoft YaHei" panose="020B0503020204020204" pitchFamily="34" charset="-122"/>
                  <a:ea typeface="Microsoft YaHei" panose="020B0503020204020204" pitchFamily="34" charset="-122"/>
                  <a:cs typeface="Arial"/>
                </a:rPr>
                <a:t>我</a:t>
              </a:r>
              <a:r>
                <a:rPr lang="zh-TW" altLang="en-US" sz="2400" b="1" spc="600" dirty="0">
                  <a:solidFill>
                    <a:schemeClr val="accent1"/>
                  </a:solidFill>
                  <a:latin typeface="Microsoft YaHei" panose="020B0503020204020204" pitchFamily="34" charset="-122"/>
                  <a:ea typeface="Microsoft YaHei" panose="020B0503020204020204" pitchFamily="34" charset="-122"/>
                  <a:cs typeface="Arial"/>
                </a:rPr>
                <a:t>联系</a:t>
              </a:r>
              <a:r>
                <a:rPr lang="zh-TW" altLang="en-US" sz="2400" b="1" spc="600" dirty="0">
                  <a:solidFill>
                    <a:schemeClr val="bg2"/>
                  </a:solidFill>
                  <a:latin typeface="Microsoft YaHei" panose="020B0503020204020204" pitchFamily="34" charset="-122"/>
                  <a:ea typeface="Microsoft YaHei" panose="020B0503020204020204" pitchFamily="34" charset="-122"/>
                  <a:cs typeface="Arial"/>
                </a:rPr>
                <a:t>一下他。</a:t>
              </a:r>
              <a:endParaRPr lang="en-US" altLang="zh-TW" sz="2400" b="1" spc="600" dirty="0">
                <a:solidFill>
                  <a:schemeClr val="bg2"/>
                </a:solidFill>
                <a:latin typeface="Microsoft YaHei" panose="020B0503020204020204" pitchFamily="34" charset="-122"/>
                <a:ea typeface="Microsoft YaHei" panose="020B0503020204020204" pitchFamily="34" charset="-122"/>
                <a:cs typeface="Arial"/>
              </a:endParaRPr>
            </a:p>
            <a:p>
              <a:pPr algn="ctr">
                <a:lnSpc>
                  <a:spcPct val="150000"/>
                </a:lnSpc>
              </a:pPr>
              <a:endParaRPr lang="zh-TW" altLang="en-US" sz="2400" b="1" spc="600" dirty="0">
                <a:solidFill>
                  <a:schemeClr val="bg2"/>
                </a:solidFill>
                <a:latin typeface="Microsoft YaHei" panose="020B0503020204020204" pitchFamily="34" charset="-122"/>
                <a:ea typeface="Microsoft YaHei" panose="020B0503020204020204" pitchFamily="34" charset="-122"/>
                <a:cs typeface="Arial"/>
              </a:endParaRPr>
            </a:p>
          </p:txBody>
        </p:sp>
        <p:sp>
          <p:nvSpPr>
            <p:cNvPr id="8" name="語音泡泡: 橢圓形 7">
              <a:extLst>
                <a:ext uri="{FF2B5EF4-FFF2-40B4-BE49-F238E27FC236}">
                  <a16:creationId xmlns:a16="http://schemas.microsoft.com/office/drawing/2014/main" id="{EB3F3F83-3169-7699-7D24-0A4F25172988}"/>
                </a:ext>
              </a:extLst>
            </p:cNvPr>
            <p:cNvSpPr/>
            <p:nvPr/>
          </p:nvSpPr>
          <p:spPr>
            <a:xfrm>
              <a:off x="485354" y="877050"/>
              <a:ext cx="3598817" cy="1596102"/>
            </a:xfrm>
            <a:prstGeom prst="wedgeEllipseCallout">
              <a:avLst>
                <a:gd name="adj1" fmla="val 31254"/>
                <a:gd name="adj2" fmla="val 54725"/>
              </a:avLst>
            </a:prstGeom>
            <a:solidFill>
              <a:schemeClr val="tx2"/>
            </a:solidFill>
            <a:ln>
              <a:noFill/>
            </a:ln>
            <a:effectLst>
              <a:outerShdw blurRad="50800" dist="38100" dir="2700000" algn="tl" rotWithShape="0">
                <a:prstClr val="black">
                  <a:alpha val="40000"/>
                </a:prstClr>
              </a:outerShdw>
            </a:effectLst>
          </p:spPr>
          <p:txBody>
            <a:bodyPr wrap="square" rtlCol="0">
              <a:spAutoFit/>
            </a:bodyPr>
            <a:lstStyle/>
            <a:p>
              <a:pPr algn="ctr">
                <a:lnSpc>
                  <a:spcPct val="150000"/>
                </a:lnSpc>
              </a:pPr>
              <a:r>
                <a:rPr lang="zh-TW" altLang="en-US" sz="2400" b="1" spc="600" dirty="0">
                  <a:solidFill>
                    <a:schemeClr val="bg2"/>
                  </a:solidFill>
                  <a:latin typeface="Microsoft YaHei" panose="020B0503020204020204" pitchFamily="34" charset="-122"/>
                  <a:ea typeface="Microsoft YaHei" panose="020B0503020204020204" pitchFamily="34" charset="-122"/>
                  <a:cs typeface="Arial"/>
                </a:rPr>
                <a:t>飞机要起飞了，他怎么还没来</a:t>
              </a:r>
              <a:r>
                <a:rPr lang="en-US" altLang="zh-TW" sz="2400" b="1" spc="600" dirty="0">
                  <a:solidFill>
                    <a:schemeClr val="bg2"/>
                  </a:solidFill>
                  <a:latin typeface="Microsoft YaHei" panose="020B0503020204020204" pitchFamily="34" charset="-122"/>
                  <a:ea typeface="Microsoft YaHei" panose="020B0503020204020204" pitchFamily="34" charset="-122"/>
                  <a:cs typeface="Arial"/>
                </a:rPr>
                <a:t>?</a:t>
              </a:r>
              <a:endParaRPr lang="zh-TW" altLang="en-US" sz="2400" b="1" spc="600" dirty="0">
                <a:solidFill>
                  <a:schemeClr val="bg2"/>
                </a:solidFill>
                <a:latin typeface="Microsoft YaHei" panose="020B0503020204020204" pitchFamily="34" charset="-122"/>
                <a:ea typeface="Microsoft YaHei" panose="020B0503020204020204" pitchFamily="34" charset="-122"/>
                <a:cs typeface="Arial"/>
              </a:endParaRPr>
            </a:p>
          </p:txBody>
        </p:sp>
      </p:grpSp>
    </p:spTree>
    <p:extLst>
      <p:ext uri="{BB962C8B-B14F-4D97-AF65-F5344CB8AC3E}">
        <p14:creationId xmlns:p14="http://schemas.microsoft.com/office/powerpoint/2010/main" val="20910449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294F893-6536-E45F-DA15-BD4E9DC81C20}"/>
              </a:ext>
            </a:extLst>
          </p:cNvPr>
          <p:cNvSpPr>
            <a:spLocks noGrp="1"/>
          </p:cNvSpPr>
          <p:nvPr>
            <p:ph type="ctrTitle"/>
          </p:nvPr>
        </p:nvSpPr>
        <p:spPr/>
        <p:txBody>
          <a:bodyPr/>
          <a:lstStyle/>
          <a:p>
            <a:r>
              <a:rPr lang="zh-TW" altLang="en-US" b="1" spc="600" dirty="0">
                <a:solidFill>
                  <a:schemeClr val="bg1"/>
                </a:solidFill>
                <a:latin typeface="Microsoft YaHei" panose="020B0503020204020204" pitchFamily="34" charset="-122"/>
                <a:ea typeface="Microsoft YaHei" panose="020B0503020204020204" pitchFamily="34" charset="-122"/>
              </a:rPr>
              <a:t>适应</a:t>
            </a:r>
            <a:endParaRPr lang="zh-TW" altLang="en-US" dirty="0">
              <a:solidFill>
                <a:schemeClr val="bg1"/>
              </a:solidFill>
            </a:endParaRPr>
          </a:p>
        </p:txBody>
      </p:sp>
      <p:sp>
        <p:nvSpPr>
          <p:cNvPr id="3" name="文字方塊 2">
            <a:extLst>
              <a:ext uri="{FF2B5EF4-FFF2-40B4-BE49-F238E27FC236}">
                <a16:creationId xmlns:a16="http://schemas.microsoft.com/office/drawing/2014/main" id="{BDBE886C-5BC9-09A3-128C-10920FD39407}"/>
              </a:ext>
            </a:extLst>
          </p:cNvPr>
          <p:cNvSpPr txBox="1"/>
          <p:nvPr/>
        </p:nvSpPr>
        <p:spPr>
          <a:xfrm>
            <a:off x="1312133" y="1510537"/>
            <a:ext cx="6519734" cy="584775"/>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pPr>
              <a:lnSpc>
                <a:spcPct val="100000"/>
              </a:lnSpc>
            </a:pPr>
            <a:r>
              <a:rPr lang="zh-CN" altLang="en-US" sz="3200" dirty="0">
                <a:solidFill>
                  <a:schemeClr val="bg2"/>
                </a:solidFill>
              </a:rPr>
              <a:t>他不能</a:t>
            </a:r>
            <a:r>
              <a:rPr lang="zh-CN" altLang="en-US" sz="3200" dirty="0">
                <a:solidFill>
                  <a:schemeClr val="accent1"/>
                </a:solidFill>
              </a:rPr>
              <a:t>适应</a:t>
            </a:r>
            <a:r>
              <a:rPr lang="zh-CN" altLang="en-US" sz="3200" dirty="0">
                <a:solidFill>
                  <a:schemeClr val="bg2"/>
                </a:solidFill>
              </a:rPr>
              <a:t>没有手机的生活</a:t>
            </a:r>
            <a:r>
              <a:rPr lang="zh-TW" altLang="en-US" sz="3200" spc="0" dirty="0">
                <a:solidFill>
                  <a:schemeClr val="bg2"/>
                </a:solidFill>
              </a:rPr>
              <a:t>。</a:t>
            </a:r>
            <a:endParaRPr lang="en-US" altLang="zh-CN" sz="3200" spc="0" dirty="0">
              <a:solidFill>
                <a:schemeClr val="bg2"/>
              </a:solidFill>
            </a:endParaRPr>
          </a:p>
        </p:txBody>
      </p:sp>
      <p:pic>
        <p:nvPicPr>
          <p:cNvPr id="4" name="Picture 4">
            <a:extLst>
              <a:ext uri="{FF2B5EF4-FFF2-40B4-BE49-F238E27FC236}">
                <a16:creationId xmlns:a16="http://schemas.microsoft.com/office/drawing/2014/main" id="{317556E9-BD36-5BC6-949D-FFBC069034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000" y="2459188"/>
            <a:ext cx="2160000" cy="216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459948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1FACC09-38A3-94E7-47BA-6275B385A1A3}"/>
              </a:ext>
            </a:extLst>
          </p:cNvPr>
          <p:cNvSpPr>
            <a:spLocks noGrp="1"/>
          </p:cNvSpPr>
          <p:nvPr>
            <p:ph type="ctrTitle"/>
          </p:nvPr>
        </p:nvSpPr>
        <p:spPr>
          <a:noFill/>
          <a:ln>
            <a:noFill/>
          </a:ln>
        </p:spPr>
        <p:txBody>
          <a:bodyPr spcFirstLastPara="1" wrap="square" lIns="91425" tIns="91425" rIns="91425" bIns="91425" anchor="b" anchorCtr="0">
            <a:noAutofit/>
          </a:bodyPr>
          <a:lstStyle/>
          <a:p>
            <a:r>
              <a:rPr lang="zh-CN" altLang="en-US" b="1" spc="600" dirty="0">
                <a:solidFill>
                  <a:schemeClr val="bg1"/>
                </a:solidFill>
                <a:latin typeface="Microsoft YaHei" panose="020B0503020204020204" pitchFamily="34" charset="-122"/>
                <a:ea typeface="Microsoft YaHei" panose="020B0503020204020204" pitchFamily="34" charset="-122"/>
              </a:rPr>
              <a:t>联系</a:t>
            </a:r>
          </a:p>
        </p:txBody>
      </p:sp>
      <p:sp>
        <p:nvSpPr>
          <p:cNvPr id="3" name="文字方塊 2">
            <a:extLst>
              <a:ext uri="{FF2B5EF4-FFF2-40B4-BE49-F238E27FC236}">
                <a16:creationId xmlns:a16="http://schemas.microsoft.com/office/drawing/2014/main" id="{B03E50F3-242D-4D39-8713-3111ABC93872}"/>
              </a:ext>
            </a:extLst>
          </p:cNvPr>
          <p:cNvSpPr txBox="1"/>
          <p:nvPr/>
        </p:nvSpPr>
        <p:spPr>
          <a:xfrm>
            <a:off x="2325231" y="2571750"/>
            <a:ext cx="4493538" cy="584775"/>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pPr>
              <a:lnSpc>
                <a:spcPct val="100000"/>
              </a:lnSpc>
            </a:pPr>
            <a:r>
              <a:rPr lang="zh-CN" altLang="en-US" sz="3200" dirty="0">
                <a:solidFill>
                  <a:schemeClr val="bg2"/>
                </a:solidFill>
              </a:rPr>
              <a:t>你</a:t>
            </a:r>
            <a:r>
              <a:rPr lang="zh-CN" altLang="en-US" sz="3200" dirty="0"/>
              <a:t>平时</a:t>
            </a:r>
            <a:r>
              <a:rPr lang="zh-CN" altLang="en-US" sz="3200" dirty="0">
                <a:solidFill>
                  <a:schemeClr val="bg2"/>
                </a:solidFill>
              </a:rPr>
              <a:t>会跟谁</a:t>
            </a:r>
            <a:r>
              <a:rPr lang="zh-CN" altLang="en-US" sz="3200" dirty="0">
                <a:solidFill>
                  <a:schemeClr val="accent1"/>
                </a:solidFill>
              </a:rPr>
              <a:t>联系</a:t>
            </a:r>
            <a:r>
              <a:rPr lang="zh-TW" altLang="en-US" sz="3200" spc="0" dirty="0">
                <a:solidFill>
                  <a:schemeClr val="bg2"/>
                </a:solidFill>
              </a:rPr>
              <a:t>？</a:t>
            </a:r>
            <a:endParaRPr lang="zh-CN" altLang="en-US" sz="3200" spc="0" dirty="0">
              <a:solidFill>
                <a:schemeClr val="bg2"/>
              </a:solidFill>
            </a:endParaRPr>
          </a:p>
        </p:txBody>
      </p:sp>
    </p:spTree>
    <p:extLst>
      <p:ext uri="{BB962C8B-B14F-4D97-AF65-F5344CB8AC3E}">
        <p14:creationId xmlns:p14="http://schemas.microsoft.com/office/powerpoint/2010/main" val="37135726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BB8B3215-B639-3C44-670E-4689559A0230}"/>
              </a:ext>
            </a:extLst>
          </p:cNvPr>
          <p:cNvSpPr txBox="1"/>
          <p:nvPr/>
        </p:nvSpPr>
        <p:spPr>
          <a:xfrm>
            <a:off x="3210088" y="2063919"/>
            <a:ext cx="2723824" cy="1015663"/>
          </a:xfrm>
          <a:prstGeom prst="rect">
            <a:avLst/>
          </a:prstGeom>
          <a:noFill/>
        </p:spPr>
        <p:txBody>
          <a:bodyPr wrap="none" rtlCol="0">
            <a:spAutoFit/>
          </a:bodyPr>
          <a:lstStyle/>
          <a:p>
            <a:pPr algn="ctr"/>
            <a:r>
              <a:rPr lang="zh-TW" altLang="en-US" sz="6000" b="1" spc="600" dirty="0">
                <a:solidFill>
                  <a:schemeClr val="dk2"/>
                </a:solidFill>
                <a:latin typeface="Microsoft YaHei"/>
                <a:ea typeface="Microsoft YaHei"/>
                <a:cs typeface="Microsoft YaHei"/>
                <a:sym typeface="Microsoft YaHei"/>
              </a:rPr>
              <a:t>差不</a:t>
            </a:r>
            <a:r>
              <a:rPr lang="zh-TW" altLang="en-US" sz="6000" b="1" dirty="0">
                <a:solidFill>
                  <a:schemeClr val="dk2"/>
                </a:solidFill>
                <a:latin typeface="Microsoft YaHei"/>
                <a:ea typeface="Microsoft YaHei"/>
                <a:cs typeface="Microsoft YaHei"/>
                <a:sym typeface="Microsoft YaHei"/>
              </a:rPr>
              <a:t>多</a:t>
            </a:r>
          </a:p>
        </p:txBody>
      </p:sp>
    </p:spTree>
    <p:extLst>
      <p:ext uri="{BB962C8B-B14F-4D97-AF65-F5344CB8AC3E}">
        <p14:creationId xmlns:p14="http://schemas.microsoft.com/office/powerpoint/2010/main" val="368275167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294F893-6536-E45F-DA15-BD4E9DC81C20}"/>
              </a:ext>
            </a:extLst>
          </p:cNvPr>
          <p:cNvSpPr>
            <a:spLocks noGrp="1"/>
          </p:cNvSpPr>
          <p:nvPr>
            <p:ph type="ctrTitle"/>
          </p:nvPr>
        </p:nvSpPr>
        <p:spPr/>
        <p:txBody>
          <a:bodyPr/>
          <a:lstStyle/>
          <a:p>
            <a:r>
              <a:rPr lang="zh-TW" altLang="en-US" b="1" spc="600" dirty="0">
                <a:solidFill>
                  <a:schemeClr val="bg1"/>
                </a:solidFill>
                <a:latin typeface="Microsoft YaHei" panose="020B0503020204020204" pitchFamily="34" charset="-122"/>
                <a:ea typeface="Microsoft YaHei" panose="020B0503020204020204" pitchFamily="34" charset="-122"/>
              </a:rPr>
              <a:t>差不多</a:t>
            </a:r>
          </a:p>
        </p:txBody>
      </p:sp>
      <p:sp>
        <p:nvSpPr>
          <p:cNvPr id="3" name="文字方塊 2">
            <a:extLst>
              <a:ext uri="{FF2B5EF4-FFF2-40B4-BE49-F238E27FC236}">
                <a16:creationId xmlns:a16="http://schemas.microsoft.com/office/drawing/2014/main" id="{BDBE886C-5BC9-09A3-128C-10920FD39407}"/>
              </a:ext>
            </a:extLst>
          </p:cNvPr>
          <p:cNvSpPr txBox="1"/>
          <p:nvPr/>
        </p:nvSpPr>
        <p:spPr>
          <a:xfrm>
            <a:off x="1799445" y="1490942"/>
            <a:ext cx="5545109" cy="584775"/>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pPr>
              <a:lnSpc>
                <a:spcPct val="100000"/>
              </a:lnSpc>
            </a:pPr>
            <a:r>
              <a:rPr lang="zh-CN" altLang="en-US" sz="3200" dirty="0">
                <a:solidFill>
                  <a:schemeClr val="bg2"/>
                </a:solidFill>
              </a:rPr>
              <a:t>他喝了</a:t>
            </a:r>
            <a:r>
              <a:rPr lang="zh-CN" altLang="en-US" sz="3200" dirty="0">
                <a:solidFill>
                  <a:schemeClr val="accent1"/>
                </a:solidFill>
              </a:rPr>
              <a:t>差不多</a:t>
            </a:r>
            <a:r>
              <a:rPr lang="zh-CN" altLang="en-US" sz="3200" dirty="0">
                <a:solidFill>
                  <a:schemeClr val="bg2"/>
                </a:solidFill>
              </a:rPr>
              <a:t>九瓶啤酒</a:t>
            </a:r>
            <a:r>
              <a:rPr lang="zh-TW" altLang="en-US" sz="3200" spc="0" dirty="0">
                <a:solidFill>
                  <a:schemeClr val="bg2"/>
                </a:solidFill>
              </a:rPr>
              <a:t>。</a:t>
            </a:r>
            <a:endParaRPr lang="en-US" altLang="zh-CN" sz="3200" spc="0" dirty="0">
              <a:solidFill>
                <a:schemeClr val="bg2"/>
              </a:solidFill>
            </a:endParaRPr>
          </a:p>
        </p:txBody>
      </p:sp>
      <p:grpSp>
        <p:nvGrpSpPr>
          <p:cNvPr id="13" name="群組 12">
            <a:extLst>
              <a:ext uri="{FF2B5EF4-FFF2-40B4-BE49-F238E27FC236}">
                <a16:creationId xmlns:a16="http://schemas.microsoft.com/office/drawing/2014/main" id="{A4D8F48A-248C-75DB-C311-588B89EA38D1}"/>
              </a:ext>
            </a:extLst>
          </p:cNvPr>
          <p:cNvGrpSpPr/>
          <p:nvPr/>
        </p:nvGrpSpPr>
        <p:grpSpPr>
          <a:xfrm>
            <a:off x="994797" y="2571750"/>
            <a:ext cx="7154407" cy="2366028"/>
            <a:chOff x="959550" y="2571750"/>
            <a:chExt cx="7154407" cy="2366028"/>
          </a:xfrm>
        </p:grpSpPr>
        <p:pic>
          <p:nvPicPr>
            <p:cNvPr id="9" name="Picture 4" descr="会社でお酒を飲む人のイラスト">
              <a:extLst>
                <a:ext uri="{FF2B5EF4-FFF2-40B4-BE49-F238E27FC236}">
                  <a16:creationId xmlns:a16="http://schemas.microsoft.com/office/drawing/2014/main" id="{3DE2B086-1408-3A32-9381-FC2ADDFE0FB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9550" y="2571750"/>
              <a:ext cx="2556213" cy="216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12" name="群組 11">
              <a:extLst>
                <a:ext uri="{FF2B5EF4-FFF2-40B4-BE49-F238E27FC236}">
                  <a16:creationId xmlns:a16="http://schemas.microsoft.com/office/drawing/2014/main" id="{27A9713D-209B-2E7C-AB4C-80659D6CEC75}"/>
                </a:ext>
              </a:extLst>
            </p:cNvPr>
            <p:cNvGrpSpPr/>
            <p:nvPr/>
          </p:nvGrpSpPr>
          <p:grpSpPr>
            <a:xfrm>
              <a:off x="4440888" y="2637064"/>
              <a:ext cx="3673069" cy="2300714"/>
              <a:chOff x="3937968" y="2637064"/>
              <a:chExt cx="3673069" cy="2300714"/>
            </a:xfrm>
          </p:grpSpPr>
          <p:pic>
            <p:nvPicPr>
              <p:cNvPr id="4" name="Picture 2" descr="クラフトビールのイラスト">
                <a:extLst>
                  <a:ext uri="{FF2B5EF4-FFF2-40B4-BE49-F238E27FC236}">
                    <a16:creationId xmlns:a16="http://schemas.microsoft.com/office/drawing/2014/main" id="{FA785124-D51C-6C3C-47F5-1A945EE48F7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970" r="62848"/>
              <a:stretch/>
            </p:blipFill>
            <p:spPr bwMode="auto">
              <a:xfrm>
                <a:off x="3937968" y="2637064"/>
                <a:ext cx="595609" cy="216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8" name="文字方塊 7">
                <a:extLst>
                  <a:ext uri="{FF2B5EF4-FFF2-40B4-BE49-F238E27FC236}">
                    <a16:creationId xmlns:a16="http://schemas.microsoft.com/office/drawing/2014/main" id="{5698AE88-E224-EB44-6F9F-30B9CC9442B8}"/>
                  </a:ext>
                </a:extLst>
              </p:cNvPr>
              <p:cNvSpPr txBox="1"/>
              <p:nvPr/>
            </p:nvSpPr>
            <p:spPr>
              <a:xfrm>
                <a:off x="4610425" y="4062766"/>
                <a:ext cx="1467068" cy="584775"/>
              </a:xfrm>
              <a:prstGeom prst="rect">
                <a:avLst/>
              </a:prstGeom>
              <a:noFill/>
            </p:spPr>
            <p:txBody>
              <a:bodyPr wrap="none" rtlCol="0">
                <a:spAutoFit/>
              </a:bodyPr>
              <a:lstStyle>
                <a:defPPr marR="0" lvl="0" algn="l" rtl="0">
                  <a:lnSpc>
                    <a:spcPct val="100000"/>
                  </a:lnSpc>
                  <a:spcBef>
                    <a:spcPts val="0"/>
                  </a:spcBef>
                  <a:spcAft>
                    <a:spcPts val="0"/>
                  </a:spcAft>
                  <a:defRPr/>
                </a:defPPr>
                <a:lvl1pPr algn="ctr">
                  <a:defRPr sz="3200" b="1" spc="600">
                    <a:solidFill>
                      <a:schemeClr val="bg2"/>
                    </a:solidFill>
                    <a:latin typeface="Microsoft YaHei" panose="020B0503020204020204" pitchFamily="34" charset="-122"/>
                    <a:ea typeface="Microsoft YaHei" panose="020B0503020204020204" pitchFamily="34" charset="-122"/>
                  </a:defRPr>
                </a:lvl1pPr>
              </a:lstStyle>
              <a:p>
                <a:r>
                  <a:rPr lang="en-US" altLang="zh-TW" dirty="0"/>
                  <a:t>X9 +</a:t>
                </a:r>
                <a:endParaRPr lang="zh-TW" altLang="en-US" dirty="0"/>
              </a:p>
            </p:txBody>
          </p:sp>
          <p:pic>
            <p:nvPicPr>
              <p:cNvPr id="10" name="Picture 6" descr="いろいろなグラスに入ったビールのイラスト">
                <a:extLst>
                  <a:ext uri="{FF2B5EF4-FFF2-40B4-BE49-F238E27FC236}">
                    <a16:creationId xmlns:a16="http://schemas.microsoft.com/office/drawing/2014/main" id="{583EFC71-23D6-61E0-8474-13091BEE707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0970" r="57030"/>
              <a:stretch/>
            </p:blipFill>
            <p:spPr bwMode="auto">
              <a:xfrm>
                <a:off x="5997425" y="2777778"/>
                <a:ext cx="734845" cy="216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1" name="文字方塊 10">
                <a:extLst>
                  <a:ext uri="{FF2B5EF4-FFF2-40B4-BE49-F238E27FC236}">
                    <a16:creationId xmlns:a16="http://schemas.microsoft.com/office/drawing/2014/main" id="{AB54CE58-519C-A138-86F7-1FF7663DA331}"/>
                  </a:ext>
                </a:extLst>
              </p:cNvPr>
              <p:cNvSpPr txBox="1"/>
              <p:nvPr/>
            </p:nvSpPr>
            <p:spPr>
              <a:xfrm>
                <a:off x="6732270" y="4062766"/>
                <a:ext cx="878767" cy="584775"/>
              </a:xfrm>
              <a:prstGeom prst="rect">
                <a:avLst/>
              </a:prstGeom>
              <a:noFill/>
            </p:spPr>
            <p:txBody>
              <a:bodyPr wrap="none" rtlCol="0">
                <a:spAutoFit/>
              </a:bodyPr>
              <a:lstStyle>
                <a:defPPr marR="0" lvl="0" algn="l" rtl="0">
                  <a:lnSpc>
                    <a:spcPct val="100000"/>
                  </a:lnSpc>
                  <a:spcBef>
                    <a:spcPts val="0"/>
                  </a:spcBef>
                  <a:spcAft>
                    <a:spcPts val="0"/>
                  </a:spcAft>
                  <a:defRPr/>
                </a:defPPr>
                <a:lvl1pPr algn="ctr">
                  <a:defRPr sz="3200" b="1" spc="600">
                    <a:solidFill>
                      <a:schemeClr val="bg2"/>
                    </a:solidFill>
                    <a:latin typeface="Microsoft YaHei" panose="020B0503020204020204" pitchFamily="34" charset="-122"/>
                    <a:ea typeface="Microsoft YaHei" panose="020B0503020204020204" pitchFamily="34" charset="-122"/>
                  </a:defRPr>
                </a:lvl1pPr>
              </a:lstStyle>
              <a:p>
                <a:r>
                  <a:rPr lang="en-US" altLang="zh-TW" dirty="0"/>
                  <a:t>X2</a:t>
                </a:r>
                <a:endParaRPr lang="zh-TW" altLang="en-US" dirty="0"/>
              </a:p>
            </p:txBody>
          </p:sp>
        </p:grpSp>
      </p:grpSp>
    </p:spTree>
    <p:extLst>
      <p:ext uri="{BB962C8B-B14F-4D97-AF65-F5344CB8AC3E}">
        <p14:creationId xmlns:p14="http://schemas.microsoft.com/office/powerpoint/2010/main" val="143030229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294F893-6536-E45F-DA15-BD4E9DC81C20}"/>
              </a:ext>
            </a:extLst>
          </p:cNvPr>
          <p:cNvSpPr>
            <a:spLocks noGrp="1"/>
          </p:cNvSpPr>
          <p:nvPr>
            <p:ph type="ctrTitle"/>
          </p:nvPr>
        </p:nvSpPr>
        <p:spPr/>
        <p:txBody>
          <a:bodyPr/>
          <a:lstStyle/>
          <a:p>
            <a:r>
              <a:rPr lang="zh-TW" altLang="en-US" b="1" spc="600" dirty="0">
                <a:solidFill>
                  <a:schemeClr val="bg1"/>
                </a:solidFill>
                <a:latin typeface="Microsoft YaHei" panose="020B0503020204020204" pitchFamily="34" charset="-122"/>
                <a:ea typeface="Microsoft YaHei" panose="020B0503020204020204" pitchFamily="34" charset="-122"/>
              </a:rPr>
              <a:t>差不多</a:t>
            </a:r>
          </a:p>
        </p:txBody>
      </p:sp>
      <p:sp>
        <p:nvSpPr>
          <p:cNvPr id="3" name="文字方塊 2">
            <a:extLst>
              <a:ext uri="{FF2B5EF4-FFF2-40B4-BE49-F238E27FC236}">
                <a16:creationId xmlns:a16="http://schemas.microsoft.com/office/drawing/2014/main" id="{BDBE886C-5BC9-09A3-128C-10920FD39407}"/>
              </a:ext>
            </a:extLst>
          </p:cNvPr>
          <p:cNvSpPr txBox="1"/>
          <p:nvPr/>
        </p:nvSpPr>
        <p:spPr>
          <a:xfrm>
            <a:off x="824820" y="2571750"/>
            <a:ext cx="7494360" cy="584775"/>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pPr>
              <a:lnSpc>
                <a:spcPct val="100000"/>
              </a:lnSpc>
            </a:pPr>
            <a:r>
              <a:rPr lang="zh-CN" altLang="en-US" sz="3200" dirty="0">
                <a:solidFill>
                  <a:schemeClr val="bg2"/>
                </a:solidFill>
              </a:rPr>
              <a:t>从捷克到斯洛伐克</a:t>
            </a:r>
            <a:r>
              <a:rPr lang="zh-CN" altLang="en-US" sz="3200" dirty="0">
                <a:solidFill>
                  <a:schemeClr val="accent1"/>
                </a:solidFill>
              </a:rPr>
              <a:t>差不多</a:t>
            </a:r>
            <a:r>
              <a:rPr lang="zh-CN" altLang="en-US" sz="3200" dirty="0">
                <a:solidFill>
                  <a:schemeClr val="bg2"/>
                </a:solidFill>
              </a:rPr>
              <a:t>要多久</a:t>
            </a:r>
            <a:r>
              <a:rPr lang="zh-TW" altLang="en-US" sz="3200" spc="0" dirty="0">
                <a:solidFill>
                  <a:schemeClr val="bg2"/>
                </a:solidFill>
              </a:rPr>
              <a:t>？</a:t>
            </a:r>
            <a:endParaRPr lang="en-US" altLang="zh-CN" sz="3200" spc="0" dirty="0">
              <a:solidFill>
                <a:schemeClr val="bg2"/>
              </a:solidFill>
            </a:endParaRPr>
          </a:p>
        </p:txBody>
      </p:sp>
    </p:spTree>
    <p:extLst>
      <p:ext uri="{BB962C8B-B14F-4D97-AF65-F5344CB8AC3E}">
        <p14:creationId xmlns:p14="http://schemas.microsoft.com/office/powerpoint/2010/main" val="333288074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294F893-6536-E45F-DA15-BD4E9DC81C20}"/>
              </a:ext>
            </a:extLst>
          </p:cNvPr>
          <p:cNvSpPr>
            <a:spLocks noGrp="1"/>
          </p:cNvSpPr>
          <p:nvPr>
            <p:ph type="ctrTitle"/>
          </p:nvPr>
        </p:nvSpPr>
        <p:spPr/>
        <p:txBody>
          <a:bodyPr/>
          <a:lstStyle/>
          <a:p>
            <a:r>
              <a:rPr lang="zh-TW" altLang="en-US" b="1" spc="600" dirty="0">
                <a:solidFill>
                  <a:schemeClr val="bg1"/>
                </a:solidFill>
                <a:latin typeface="Microsoft YaHei" panose="020B0503020204020204" pitchFamily="34" charset="-122"/>
                <a:ea typeface="Microsoft YaHei" panose="020B0503020204020204" pitchFamily="34" charset="-122"/>
              </a:rPr>
              <a:t>差不多</a:t>
            </a:r>
          </a:p>
        </p:txBody>
      </p:sp>
      <p:sp>
        <p:nvSpPr>
          <p:cNvPr id="3" name="文字方塊 2">
            <a:extLst>
              <a:ext uri="{FF2B5EF4-FFF2-40B4-BE49-F238E27FC236}">
                <a16:creationId xmlns:a16="http://schemas.microsoft.com/office/drawing/2014/main" id="{BDBE886C-5BC9-09A3-128C-10920FD39407}"/>
              </a:ext>
            </a:extLst>
          </p:cNvPr>
          <p:cNvSpPr txBox="1"/>
          <p:nvPr/>
        </p:nvSpPr>
        <p:spPr>
          <a:xfrm>
            <a:off x="1799445" y="2143934"/>
            <a:ext cx="5545109" cy="1482650"/>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r>
              <a:rPr lang="zh-CN" altLang="en-US" sz="3200" dirty="0">
                <a:solidFill>
                  <a:schemeClr val="bg2"/>
                </a:solidFill>
              </a:rPr>
              <a:t>在布尔诺生活一个礼拜</a:t>
            </a:r>
            <a:r>
              <a:rPr lang="zh-TW" altLang="en-US" sz="3200" spc="0" dirty="0">
                <a:solidFill>
                  <a:schemeClr val="bg2"/>
                </a:solidFill>
              </a:rPr>
              <a:t>，</a:t>
            </a:r>
            <a:endParaRPr lang="zh-CN" altLang="en-US" sz="3200" spc="0" dirty="0">
              <a:solidFill>
                <a:schemeClr val="bg2"/>
              </a:solidFill>
            </a:endParaRPr>
          </a:p>
          <a:p>
            <a:r>
              <a:rPr lang="zh-CN" altLang="en-US" sz="3200" dirty="0">
                <a:solidFill>
                  <a:schemeClr val="accent1"/>
                </a:solidFill>
              </a:rPr>
              <a:t>差不多</a:t>
            </a:r>
            <a:r>
              <a:rPr lang="zh-CN" altLang="en-US" sz="3200" dirty="0">
                <a:solidFill>
                  <a:schemeClr val="bg2"/>
                </a:solidFill>
              </a:rPr>
              <a:t>要准备多少钱</a:t>
            </a:r>
            <a:r>
              <a:rPr lang="zh-TW" altLang="en-US" sz="3200" spc="0" dirty="0">
                <a:solidFill>
                  <a:schemeClr val="bg2"/>
                </a:solidFill>
              </a:rPr>
              <a:t>？</a:t>
            </a:r>
            <a:endParaRPr lang="zh-CN" altLang="en-US" sz="3200" spc="0" dirty="0">
              <a:solidFill>
                <a:schemeClr val="bg2"/>
              </a:solidFill>
            </a:endParaRPr>
          </a:p>
        </p:txBody>
      </p:sp>
    </p:spTree>
    <p:extLst>
      <p:ext uri="{BB962C8B-B14F-4D97-AF65-F5344CB8AC3E}">
        <p14:creationId xmlns:p14="http://schemas.microsoft.com/office/powerpoint/2010/main" val="158503437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a:extLst>
              <a:ext uri="{FF2B5EF4-FFF2-40B4-BE49-F238E27FC236}">
                <a16:creationId xmlns:a16="http://schemas.microsoft.com/office/drawing/2014/main" id="{E84B83C3-8D0B-96B6-6C38-E69A2240759A}"/>
              </a:ext>
            </a:extLst>
          </p:cNvPr>
          <p:cNvSpPr txBox="1"/>
          <p:nvPr/>
        </p:nvSpPr>
        <p:spPr>
          <a:xfrm>
            <a:off x="3671754" y="2063919"/>
            <a:ext cx="1800493" cy="1015663"/>
          </a:xfrm>
          <a:prstGeom prst="rect">
            <a:avLst/>
          </a:prstGeom>
          <a:noFill/>
        </p:spPr>
        <p:txBody>
          <a:bodyPr wrap="none" rtlCol="0">
            <a:spAutoFit/>
          </a:bodyPr>
          <a:lstStyle/>
          <a:p>
            <a:pPr algn="ctr"/>
            <a:r>
              <a:rPr lang="zh-TW" altLang="en-US" sz="6000" b="1" spc="600" dirty="0">
                <a:solidFill>
                  <a:schemeClr val="dk2"/>
                </a:solidFill>
                <a:latin typeface="Microsoft YaHei"/>
                <a:ea typeface="Microsoft YaHei"/>
                <a:cs typeface="Microsoft YaHei"/>
                <a:sym typeface="Microsoft YaHei"/>
              </a:rPr>
              <a:t>专</a:t>
            </a:r>
            <a:r>
              <a:rPr lang="zh-TW" altLang="en-US" sz="6000" b="1" dirty="0">
                <a:solidFill>
                  <a:schemeClr val="dk2"/>
                </a:solidFill>
                <a:latin typeface="Microsoft YaHei"/>
                <a:ea typeface="Microsoft YaHei"/>
                <a:cs typeface="Microsoft YaHei"/>
                <a:sym typeface="Microsoft YaHei"/>
              </a:rPr>
              <a:t>门</a:t>
            </a:r>
          </a:p>
        </p:txBody>
      </p:sp>
    </p:spTree>
    <p:extLst>
      <p:ext uri="{BB962C8B-B14F-4D97-AF65-F5344CB8AC3E}">
        <p14:creationId xmlns:p14="http://schemas.microsoft.com/office/powerpoint/2010/main" val="129327281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1FACC09-38A3-94E7-47BA-6275B385A1A3}"/>
              </a:ext>
            </a:extLst>
          </p:cNvPr>
          <p:cNvSpPr>
            <a:spLocks noGrp="1"/>
          </p:cNvSpPr>
          <p:nvPr>
            <p:ph type="ctrTitle"/>
          </p:nvPr>
        </p:nvSpPr>
        <p:spPr>
          <a:noFill/>
          <a:ln>
            <a:noFill/>
          </a:ln>
        </p:spPr>
        <p:txBody>
          <a:bodyPr spcFirstLastPara="1" wrap="square" lIns="91425" tIns="91425" rIns="91425" bIns="91425" anchor="b" anchorCtr="0">
            <a:noAutofit/>
          </a:bodyPr>
          <a:lstStyle/>
          <a:p>
            <a:r>
              <a:rPr lang="zh-CN" altLang="en-US" b="1" spc="600" dirty="0">
                <a:solidFill>
                  <a:schemeClr val="bg1"/>
                </a:solidFill>
                <a:latin typeface="Microsoft YaHei" panose="020B0503020204020204" pitchFamily="34" charset="-122"/>
                <a:ea typeface="Microsoft YaHei" panose="020B0503020204020204" pitchFamily="34" charset="-122"/>
              </a:rPr>
              <a:t>专门</a:t>
            </a:r>
          </a:p>
        </p:txBody>
      </p:sp>
      <p:sp>
        <p:nvSpPr>
          <p:cNvPr id="3" name="文字方塊 2">
            <a:extLst>
              <a:ext uri="{FF2B5EF4-FFF2-40B4-BE49-F238E27FC236}">
                <a16:creationId xmlns:a16="http://schemas.microsoft.com/office/drawing/2014/main" id="{B03E50F3-242D-4D39-8713-3111ABC93872}"/>
              </a:ext>
            </a:extLst>
          </p:cNvPr>
          <p:cNvSpPr txBox="1"/>
          <p:nvPr/>
        </p:nvSpPr>
        <p:spPr>
          <a:xfrm>
            <a:off x="824820" y="1616753"/>
            <a:ext cx="7494359" cy="584775"/>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pPr>
              <a:lnSpc>
                <a:spcPct val="100000"/>
              </a:lnSpc>
            </a:pPr>
            <a:r>
              <a:rPr lang="zh-CN" altLang="en-US" sz="3200" dirty="0">
                <a:solidFill>
                  <a:schemeClr val="bg2"/>
                </a:solidFill>
              </a:rPr>
              <a:t>他为朋友的生日</a:t>
            </a:r>
            <a:r>
              <a:rPr lang="zh-CN" altLang="en-US" sz="3200" dirty="0">
                <a:solidFill>
                  <a:schemeClr val="accent1"/>
                </a:solidFill>
              </a:rPr>
              <a:t>专门</a:t>
            </a:r>
            <a:r>
              <a:rPr lang="zh-CN" altLang="en-US" sz="3200" dirty="0">
                <a:solidFill>
                  <a:schemeClr val="bg2"/>
                </a:solidFill>
              </a:rPr>
              <a:t>准备了礼物</a:t>
            </a:r>
            <a:r>
              <a:rPr lang="zh-TW" altLang="en-US" sz="3200" spc="0" dirty="0">
                <a:solidFill>
                  <a:schemeClr val="bg2"/>
                </a:solidFill>
              </a:rPr>
              <a:t>。</a:t>
            </a:r>
            <a:endParaRPr lang="zh-CN" altLang="en-US" sz="3200" spc="0" dirty="0">
              <a:solidFill>
                <a:schemeClr val="bg2"/>
              </a:solidFill>
            </a:endParaRPr>
          </a:p>
        </p:txBody>
      </p:sp>
      <p:grpSp>
        <p:nvGrpSpPr>
          <p:cNvPr id="8" name="群組 7">
            <a:extLst>
              <a:ext uri="{FF2B5EF4-FFF2-40B4-BE49-F238E27FC236}">
                <a16:creationId xmlns:a16="http://schemas.microsoft.com/office/drawing/2014/main" id="{DD1A29C1-92A7-E230-8214-FE597A3E52E0}"/>
              </a:ext>
            </a:extLst>
          </p:cNvPr>
          <p:cNvGrpSpPr/>
          <p:nvPr/>
        </p:nvGrpSpPr>
        <p:grpSpPr>
          <a:xfrm>
            <a:off x="259381" y="2879317"/>
            <a:ext cx="8625237" cy="1800000"/>
            <a:chOff x="259381" y="2879317"/>
            <a:chExt cx="8625237" cy="1800000"/>
          </a:xfrm>
        </p:grpSpPr>
        <p:pic>
          <p:nvPicPr>
            <p:cNvPr id="4" name="Picture 4" descr="Craftsman creating wood piece">
              <a:extLst>
                <a:ext uri="{FF2B5EF4-FFF2-40B4-BE49-F238E27FC236}">
                  <a16:creationId xmlns:a16="http://schemas.microsoft.com/office/drawing/2014/main" id="{AE89227B-253E-B79F-B3FF-15E8C6E6EB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9381" y="2879317"/>
              <a:ext cx="2702158" cy="180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 name="Picture 6" descr="Young carpenter carefully examines his product in carpentry workshop production of wooden boxes for gift products">
              <a:extLst>
                <a:ext uri="{FF2B5EF4-FFF2-40B4-BE49-F238E27FC236}">
                  <a16:creationId xmlns:a16="http://schemas.microsoft.com/office/drawing/2014/main" id="{F8B722F3-AD7C-75D3-8F73-D7BB91E6AE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20920" y="2879317"/>
              <a:ext cx="2702159" cy="180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7" name="Picture 8" descr="Caucasian young man with purchase holding a small paper package">
              <a:extLst>
                <a:ext uri="{FF2B5EF4-FFF2-40B4-BE49-F238E27FC236}">
                  <a16:creationId xmlns:a16="http://schemas.microsoft.com/office/drawing/2014/main" id="{796DBC88-0EAE-7BE6-3BEC-62B824AB5A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82460" y="2879317"/>
              <a:ext cx="2702158" cy="180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48289138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1FACC09-38A3-94E7-47BA-6275B385A1A3}"/>
              </a:ext>
            </a:extLst>
          </p:cNvPr>
          <p:cNvSpPr>
            <a:spLocks noGrp="1"/>
          </p:cNvSpPr>
          <p:nvPr>
            <p:ph type="ctrTitle"/>
          </p:nvPr>
        </p:nvSpPr>
        <p:spPr>
          <a:noFill/>
          <a:ln>
            <a:noFill/>
          </a:ln>
        </p:spPr>
        <p:txBody>
          <a:bodyPr spcFirstLastPara="1" wrap="square" lIns="91425" tIns="91425" rIns="91425" bIns="91425" anchor="b" anchorCtr="0">
            <a:noAutofit/>
          </a:bodyPr>
          <a:lstStyle/>
          <a:p>
            <a:r>
              <a:rPr lang="zh-CN" altLang="en-US" b="1" spc="600" dirty="0">
                <a:solidFill>
                  <a:schemeClr val="bg1"/>
                </a:solidFill>
                <a:latin typeface="Microsoft YaHei" panose="020B0503020204020204" pitchFamily="34" charset="-122"/>
                <a:ea typeface="Microsoft YaHei" panose="020B0503020204020204" pitchFamily="34" charset="-122"/>
              </a:rPr>
              <a:t>专门</a:t>
            </a:r>
          </a:p>
        </p:txBody>
      </p:sp>
      <p:sp>
        <p:nvSpPr>
          <p:cNvPr id="3" name="文字方塊 2">
            <a:extLst>
              <a:ext uri="{FF2B5EF4-FFF2-40B4-BE49-F238E27FC236}">
                <a16:creationId xmlns:a16="http://schemas.microsoft.com/office/drawing/2014/main" id="{B03E50F3-242D-4D39-8713-3111ABC93872}"/>
              </a:ext>
            </a:extLst>
          </p:cNvPr>
          <p:cNvSpPr txBox="1"/>
          <p:nvPr/>
        </p:nvSpPr>
        <p:spPr>
          <a:xfrm>
            <a:off x="824820" y="1564502"/>
            <a:ext cx="7494360" cy="584775"/>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pPr>
              <a:lnSpc>
                <a:spcPct val="100000"/>
              </a:lnSpc>
            </a:pPr>
            <a:r>
              <a:rPr lang="zh-CN" altLang="en-US" sz="3200" dirty="0">
                <a:solidFill>
                  <a:schemeClr val="bg2"/>
                </a:solidFill>
              </a:rPr>
              <a:t>他为约会</a:t>
            </a:r>
            <a:r>
              <a:rPr lang="zh-CN" altLang="en-US" sz="3200" dirty="0">
                <a:solidFill>
                  <a:schemeClr val="accent1"/>
                </a:solidFill>
              </a:rPr>
              <a:t>专门</a:t>
            </a:r>
            <a:r>
              <a:rPr lang="zh-CN" altLang="en-US" sz="3200" dirty="0">
                <a:solidFill>
                  <a:schemeClr val="bg2"/>
                </a:solidFill>
              </a:rPr>
              <a:t>准备了浪漫的晚餐</a:t>
            </a:r>
            <a:r>
              <a:rPr lang="zh-TW" altLang="en-US" sz="3200" spc="0" dirty="0">
                <a:solidFill>
                  <a:schemeClr val="bg2"/>
                </a:solidFill>
              </a:rPr>
              <a:t>。</a:t>
            </a:r>
            <a:endParaRPr lang="zh-CN" altLang="en-US" sz="3200" spc="0" dirty="0">
              <a:solidFill>
                <a:schemeClr val="bg2"/>
              </a:solidFill>
            </a:endParaRPr>
          </a:p>
        </p:txBody>
      </p:sp>
      <p:pic>
        <p:nvPicPr>
          <p:cNvPr id="5" name="Picture 2" descr="Black man make a surprise for his girlfriend and presented her a gift box">
            <a:extLst>
              <a:ext uri="{FF2B5EF4-FFF2-40B4-BE49-F238E27FC236}">
                <a16:creationId xmlns:a16="http://schemas.microsoft.com/office/drawing/2014/main" id="{587609CB-20B6-742C-74BC-BDA0628F841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50705" y="2571750"/>
            <a:ext cx="3242590" cy="216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467347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1FACC09-38A3-94E7-47BA-6275B385A1A3}"/>
              </a:ext>
            </a:extLst>
          </p:cNvPr>
          <p:cNvSpPr>
            <a:spLocks noGrp="1"/>
          </p:cNvSpPr>
          <p:nvPr>
            <p:ph type="ctrTitle"/>
          </p:nvPr>
        </p:nvSpPr>
        <p:spPr>
          <a:noFill/>
          <a:ln>
            <a:noFill/>
          </a:ln>
        </p:spPr>
        <p:txBody>
          <a:bodyPr spcFirstLastPara="1" wrap="square" lIns="91425" tIns="91425" rIns="91425" bIns="91425" anchor="b" anchorCtr="0">
            <a:noAutofit/>
          </a:bodyPr>
          <a:lstStyle/>
          <a:p>
            <a:r>
              <a:rPr lang="zh-CN" altLang="en-US" b="1" spc="600" dirty="0">
                <a:solidFill>
                  <a:schemeClr val="bg1"/>
                </a:solidFill>
                <a:latin typeface="Microsoft YaHei" panose="020B0503020204020204" pitchFamily="34" charset="-122"/>
                <a:ea typeface="Microsoft YaHei" panose="020B0503020204020204" pitchFamily="34" charset="-122"/>
              </a:rPr>
              <a:t>专门</a:t>
            </a:r>
          </a:p>
        </p:txBody>
      </p:sp>
      <p:sp>
        <p:nvSpPr>
          <p:cNvPr id="3" name="文字方塊 2">
            <a:extLst>
              <a:ext uri="{FF2B5EF4-FFF2-40B4-BE49-F238E27FC236}">
                <a16:creationId xmlns:a16="http://schemas.microsoft.com/office/drawing/2014/main" id="{B03E50F3-242D-4D39-8713-3111ABC93872}"/>
              </a:ext>
            </a:extLst>
          </p:cNvPr>
          <p:cNvSpPr txBox="1"/>
          <p:nvPr/>
        </p:nvSpPr>
        <p:spPr>
          <a:xfrm>
            <a:off x="824820" y="1564502"/>
            <a:ext cx="7494360" cy="584775"/>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pPr>
              <a:lnSpc>
                <a:spcPct val="100000"/>
              </a:lnSpc>
            </a:pPr>
            <a:r>
              <a:rPr lang="zh-CN" altLang="en-US" sz="3200" dirty="0">
                <a:solidFill>
                  <a:schemeClr val="bg2"/>
                </a:solidFill>
              </a:rPr>
              <a:t>他</a:t>
            </a:r>
            <a:r>
              <a:rPr lang="zh-CN" altLang="en-US" sz="3200" dirty="0">
                <a:solidFill>
                  <a:schemeClr val="accent1"/>
                </a:solidFill>
              </a:rPr>
              <a:t>专门</a:t>
            </a:r>
            <a:r>
              <a:rPr lang="zh-CN" altLang="en-US" sz="3200" dirty="0">
                <a:solidFill>
                  <a:schemeClr val="bg2"/>
                </a:solidFill>
              </a:rPr>
              <a:t>搭飞机去维也纳</a:t>
            </a:r>
            <a:r>
              <a:rPr lang="zh-CN" altLang="en-US" sz="3200" dirty="0"/>
              <a:t>逛</a:t>
            </a:r>
            <a:r>
              <a:rPr lang="zh-CN" altLang="en-US" sz="3200" dirty="0">
                <a:solidFill>
                  <a:schemeClr val="bg2"/>
                </a:solidFill>
              </a:rPr>
              <a:t>博物馆</a:t>
            </a:r>
            <a:r>
              <a:rPr lang="zh-TW" altLang="en-US" sz="3200" spc="0" dirty="0">
                <a:solidFill>
                  <a:schemeClr val="bg2"/>
                </a:solidFill>
              </a:rPr>
              <a:t>。</a:t>
            </a:r>
            <a:endParaRPr lang="zh-CN" altLang="en-US" sz="3200" spc="0" dirty="0">
              <a:solidFill>
                <a:schemeClr val="bg2"/>
              </a:solidFill>
            </a:endParaRPr>
          </a:p>
        </p:txBody>
      </p:sp>
      <p:grpSp>
        <p:nvGrpSpPr>
          <p:cNvPr id="7" name="群組 6">
            <a:extLst>
              <a:ext uri="{FF2B5EF4-FFF2-40B4-BE49-F238E27FC236}">
                <a16:creationId xmlns:a16="http://schemas.microsoft.com/office/drawing/2014/main" id="{CC179BC4-B244-0765-7030-A58E7236E1B2}"/>
              </a:ext>
            </a:extLst>
          </p:cNvPr>
          <p:cNvGrpSpPr/>
          <p:nvPr/>
        </p:nvGrpSpPr>
        <p:grpSpPr>
          <a:xfrm>
            <a:off x="1153823" y="2571750"/>
            <a:ext cx="6836355" cy="2160000"/>
            <a:chOff x="1116806" y="2571750"/>
            <a:chExt cx="6836355" cy="2160000"/>
          </a:xfrm>
        </p:grpSpPr>
        <p:pic>
          <p:nvPicPr>
            <p:cNvPr id="4" name="Picture 2" descr="Men and women visiting museum or art gallery illustration">
              <a:extLst>
                <a:ext uri="{FF2B5EF4-FFF2-40B4-BE49-F238E27FC236}">
                  <a16:creationId xmlns:a16="http://schemas.microsoft.com/office/drawing/2014/main" id="{A6971F17-2A33-800A-BD4D-D0DF36DC30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75810" y="2571750"/>
              <a:ext cx="4477351" cy="216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 name="Picture 2" descr="いろいろな色の飛行機のイラスト | かわいいフリー素材集 いらすとや">
              <a:extLst>
                <a:ext uri="{FF2B5EF4-FFF2-40B4-BE49-F238E27FC236}">
                  <a16:creationId xmlns:a16="http://schemas.microsoft.com/office/drawing/2014/main" id="{1C9DFD98-F744-648E-192D-DF667E5A59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700213" flipH="1">
              <a:off x="1116806" y="2720949"/>
              <a:ext cx="2801557" cy="180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95956444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1FACC09-38A3-94E7-47BA-6275B385A1A3}"/>
              </a:ext>
            </a:extLst>
          </p:cNvPr>
          <p:cNvSpPr>
            <a:spLocks noGrp="1"/>
          </p:cNvSpPr>
          <p:nvPr>
            <p:ph type="ctrTitle"/>
          </p:nvPr>
        </p:nvSpPr>
        <p:spPr>
          <a:noFill/>
          <a:ln>
            <a:noFill/>
          </a:ln>
        </p:spPr>
        <p:txBody>
          <a:bodyPr spcFirstLastPara="1" wrap="square" lIns="91425" tIns="91425" rIns="91425" bIns="91425" anchor="b" anchorCtr="0">
            <a:noAutofit/>
          </a:bodyPr>
          <a:lstStyle/>
          <a:p>
            <a:r>
              <a:rPr lang="zh-CN" altLang="en-US" b="1" spc="600" dirty="0">
                <a:solidFill>
                  <a:schemeClr val="bg1"/>
                </a:solidFill>
                <a:latin typeface="Microsoft YaHei" panose="020B0503020204020204" pitchFamily="34" charset="-122"/>
                <a:ea typeface="Microsoft YaHei" panose="020B0503020204020204" pitchFamily="34" charset="-122"/>
              </a:rPr>
              <a:t>专门</a:t>
            </a:r>
          </a:p>
        </p:txBody>
      </p:sp>
      <p:sp>
        <p:nvSpPr>
          <p:cNvPr id="3" name="文字方塊 2">
            <a:extLst>
              <a:ext uri="{FF2B5EF4-FFF2-40B4-BE49-F238E27FC236}">
                <a16:creationId xmlns:a16="http://schemas.microsoft.com/office/drawing/2014/main" id="{B03E50F3-242D-4D39-8713-3111ABC93872}"/>
              </a:ext>
            </a:extLst>
          </p:cNvPr>
          <p:cNvSpPr txBox="1"/>
          <p:nvPr/>
        </p:nvSpPr>
        <p:spPr>
          <a:xfrm>
            <a:off x="1068477" y="1564502"/>
            <a:ext cx="7007046" cy="584775"/>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pPr>
              <a:lnSpc>
                <a:spcPct val="100000"/>
              </a:lnSpc>
            </a:pPr>
            <a:r>
              <a:rPr lang="zh-CN" altLang="en-US" sz="3200" dirty="0">
                <a:solidFill>
                  <a:schemeClr val="bg2"/>
                </a:solidFill>
              </a:rPr>
              <a:t>你会</a:t>
            </a:r>
            <a:r>
              <a:rPr lang="zh-CN" altLang="en-US" sz="3200" dirty="0">
                <a:solidFill>
                  <a:schemeClr val="accent1"/>
                </a:solidFill>
              </a:rPr>
              <a:t>专门</a:t>
            </a:r>
            <a:r>
              <a:rPr lang="zh-CN" altLang="en-US" sz="3200" dirty="0">
                <a:solidFill>
                  <a:schemeClr val="bg2"/>
                </a:solidFill>
              </a:rPr>
              <a:t>为了新年准备什么吗</a:t>
            </a:r>
            <a:r>
              <a:rPr lang="zh-CN" altLang="en-US" sz="3200" spc="0" dirty="0">
                <a:solidFill>
                  <a:schemeClr val="bg2"/>
                </a:solidFill>
              </a:rPr>
              <a:t>？</a:t>
            </a:r>
          </a:p>
        </p:txBody>
      </p:sp>
      <p:pic>
        <p:nvPicPr>
          <p:cNvPr id="1026" name="Picture 2">
            <a:extLst>
              <a:ext uri="{FF2B5EF4-FFF2-40B4-BE49-F238E27FC236}">
                <a16:creationId xmlns:a16="http://schemas.microsoft.com/office/drawing/2014/main" id="{136426DD-9A27-D36B-BD0A-509B9AC7CB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29000" y="2571750"/>
            <a:ext cx="3086000" cy="216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49088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294F893-6536-E45F-DA15-BD4E9DC81C20}"/>
              </a:ext>
            </a:extLst>
          </p:cNvPr>
          <p:cNvSpPr>
            <a:spLocks noGrp="1"/>
          </p:cNvSpPr>
          <p:nvPr>
            <p:ph type="ctrTitle"/>
          </p:nvPr>
        </p:nvSpPr>
        <p:spPr/>
        <p:txBody>
          <a:bodyPr/>
          <a:lstStyle/>
          <a:p>
            <a:r>
              <a:rPr lang="zh-TW" altLang="en-US" b="1" spc="600" dirty="0">
                <a:solidFill>
                  <a:schemeClr val="bg1"/>
                </a:solidFill>
                <a:latin typeface="Microsoft YaHei" panose="020B0503020204020204" pitchFamily="34" charset="-122"/>
                <a:ea typeface="Microsoft YaHei" panose="020B0503020204020204" pitchFamily="34" charset="-122"/>
              </a:rPr>
              <a:t>适应</a:t>
            </a:r>
            <a:endParaRPr lang="zh-TW" altLang="en-US" dirty="0">
              <a:solidFill>
                <a:schemeClr val="bg1"/>
              </a:solidFill>
            </a:endParaRPr>
          </a:p>
        </p:txBody>
      </p:sp>
      <p:sp>
        <p:nvSpPr>
          <p:cNvPr id="3" name="文字方塊 2">
            <a:extLst>
              <a:ext uri="{FF2B5EF4-FFF2-40B4-BE49-F238E27FC236}">
                <a16:creationId xmlns:a16="http://schemas.microsoft.com/office/drawing/2014/main" id="{BDBE886C-5BC9-09A3-128C-10920FD39407}"/>
              </a:ext>
            </a:extLst>
          </p:cNvPr>
          <p:cNvSpPr txBox="1"/>
          <p:nvPr/>
        </p:nvSpPr>
        <p:spPr>
          <a:xfrm>
            <a:off x="824821" y="2459188"/>
            <a:ext cx="7494359" cy="584775"/>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pPr>
              <a:lnSpc>
                <a:spcPct val="100000"/>
              </a:lnSpc>
            </a:pPr>
            <a:r>
              <a:rPr lang="zh-CN" altLang="en-US" sz="3200" dirty="0">
                <a:solidFill>
                  <a:schemeClr val="bg2"/>
                </a:solidFill>
              </a:rPr>
              <a:t>你花了多久才</a:t>
            </a:r>
            <a:r>
              <a:rPr lang="zh-CN" altLang="en-US" sz="3200" dirty="0">
                <a:solidFill>
                  <a:schemeClr val="accent1"/>
                </a:solidFill>
              </a:rPr>
              <a:t>适应</a:t>
            </a:r>
            <a:r>
              <a:rPr lang="zh-CN" altLang="en-US" sz="3200" dirty="0">
                <a:solidFill>
                  <a:schemeClr val="bg2"/>
                </a:solidFill>
              </a:rPr>
              <a:t>开学后的生活</a:t>
            </a:r>
            <a:r>
              <a:rPr lang="zh-CN" altLang="en-US" sz="3200" spc="0" dirty="0">
                <a:solidFill>
                  <a:schemeClr val="bg2"/>
                </a:solidFill>
              </a:rPr>
              <a:t>？</a:t>
            </a:r>
          </a:p>
        </p:txBody>
      </p:sp>
    </p:spTree>
    <p:extLst>
      <p:ext uri="{BB962C8B-B14F-4D97-AF65-F5344CB8AC3E}">
        <p14:creationId xmlns:p14="http://schemas.microsoft.com/office/powerpoint/2010/main" val="187283036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1FACC09-38A3-94E7-47BA-6275B385A1A3}"/>
              </a:ext>
            </a:extLst>
          </p:cNvPr>
          <p:cNvSpPr>
            <a:spLocks noGrp="1"/>
          </p:cNvSpPr>
          <p:nvPr>
            <p:ph type="ctrTitle"/>
          </p:nvPr>
        </p:nvSpPr>
        <p:spPr>
          <a:noFill/>
          <a:ln>
            <a:noFill/>
          </a:ln>
        </p:spPr>
        <p:txBody>
          <a:bodyPr spcFirstLastPara="1" wrap="square" lIns="91425" tIns="91425" rIns="91425" bIns="91425" anchor="b" anchorCtr="0">
            <a:noAutofit/>
          </a:bodyPr>
          <a:lstStyle/>
          <a:p>
            <a:r>
              <a:rPr lang="zh-CN" altLang="en-US" b="1" spc="600" dirty="0">
                <a:solidFill>
                  <a:schemeClr val="bg1"/>
                </a:solidFill>
                <a:latin typeface="Microsoft YaHei" panose="020B0503020204020204" pitchFamily="34" charset="-122"/>
                <a:ea typeface="Microsoft YaHei" panose="020B0503020204020204" pitchFamily="34" charset="-122"/>
              </a:rPr>
              <a:t>专门</a:t>
            </a:r>
          </a:p>
        </p:txBody>
      </p:sp>
      <p:sp>
        <p:nvSpPr>
          <p:cNvPr id="3" name="文字方塊 2">
            <a:extLst>
              <a:ext uri="{FF2B5EF4-FFF2-40B4-BE49-F238E27FC236}">
                <a16:creationId xmlns:a16="http://schemas.microsoft.com/office/drawing/2014/main" id="{B03E50F3-242D-4D39-8713-3111ABC93872}"/>
              </a:ext>
            </a:extLst>
          </p:cNvPr>
          <p:cNvSpPr txBox="1"/>
          <p:nvPr/>
        </p:nvSpPr>
        <p:spPr>
          <a:xfrm>
            <a:off x="1555788" y="2045962"/>
            <a:ext cx="6032421" cy="1482650"/>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r>
              <a:rPr lang="zh-CN" altLang="en-US" sz="3200" dirty="0">
                <a:solidFill>
                  <a:schemeClr val="bg2"/>
                </a:solidFill>
              </a:rPr>
              <a:t>如果你有一栋别墅</a:t>
            </a:r>
            <a:r>
              <a:rPr lang="zh-TW" altLang="en-US" sz="3200" spc="0" dirty="0">
                <a:solidFill>
                  <a:schemeClr val="bg2"/>
                </a:solidFill>
              </a:rPr>
              <a:t>，</a:t>
            </a:r>
            <a:endParaRPr lang="zh-CN" altLang="en-US" sz="3200" spc="0" dirty="0">
              <a:solidFill>
                <a:schemeClr val="bg2"/>
              </a:solidFill>
            </a:endParaRPr>
          </a:p>
          <a:p>
            <a:r>
              <a:rPr lang="zh-CN" altLang="en-US" sz="3200" dirty="0">
                <a:solidFill>
                  <a:schemeClr val="bg2"/>
                </a:solidFill>
              </a:rPr>
              <a:t>你会</a:t>
            </a:r>
            <a:r>
              <a:rPr lang="zh-CN" altLang="en-US" sz="3200" dirty="0">
                <a:solidFill>
                  <a:schemeClr val="accent1"/>
                </a:solidFill>
              </a:rPr>
              <a:t>专门</a:t>
            </a:r>
            <a:r>
              <a:rPr lang="zh-CN" altLang="en-US" sz="3200" dirty="0">
                <a:solidFill>
                  <a:schemeClr val="bg2"/>
                </a:solidFill>
              </a:rPr>
              <a:t>请人来打扫它吗</a:t>
            </a:r>
            <a:r>
              <a:rPr lang="zh-TW" altLang="en-US" sz="3200" spc="0" dirty="0">
                <a:solidFill>
                  <a:schemeClr val="bg2"/>
                </a:solidFill>
              </a:rPr>
              <a:t>？</a:t>
            </a:r>
            <a:endParaRPr lang="zh-CN" altLang="en-US" sz="3200" spc="0" dirty="0">
              <a:solidFill>
                <a:schemeClr val="bg2"/>
              </a:solidFill>
            </a:endParaRPr>
          </a:p>
        </p:txBody>
      </p:sp>
    </p:spTree>
    <p:extLst>
      <p:ext uri="{BB962C8B-B14F-4D97-AF65-F5344CB8AC3E}">
        <p14:creationId xmlns:p14="http://schemas.microsoft.com/office/powerpoint/2010/main" val="339613438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BB8B3215-B639-3C44-670E-4689559A0230}"/>
              </a:ext>
            </a:extLst>
          </p:cNvPr>
          <p:cNvSpPr txBox="1"/>
          <p:nvPr/>
        </p:nvSpPr>
        <p:spPr>
          <a:xfrm>
            <a:off x="3671754" y="2063919"/>
            <a:ext cx="1800493" cy="1015663"/>
          </a:xfrm>
          <a:prstGeom prst="rect">
            <a:avLst/>
          </a:prstGeom>
          <a:noFill/>
        </p:spPr>
        <p:txBody>
          <a:bodyPr wrap="none" rtlCol="0">
            <a:spAutoFit/>
          </a:bodyPr>
          <a:lstStyle/>
          <a:p>
            <a:pPr algn="ctr"/>
            <a:r>
              <a:rPr lang="zh-TW" altLang="en-US" sz="6000" b="1" spc="600" dirty="0">
                <a:solidFill>
                  <a:schemeClr val="dk2"/>
                </a:solidFill>
                <a:latin typeface="Microsoft YaHei"/>
                <a:ea typeface="Microsoft YaHei"/>
                <a:cs typeface="Microsoft YaHei"/>
                <a:sym typeface="Microsoft YaHei"/>
              </a:rPr>
              <a:t>毕</a:t>
            </a:r>
            <a:r>
              <a:rPr lang="zh-TW" altLang="en-US" sz="6000" b="1" dirty="0">
                <a:solidFill>
                  <a:schemeClr val="dk2"/>
                </a:solidFill>
                <a:latin typeface="Microsoft YaHei"/>
                <a:ea typeface="Microsoft YaHei"/>
                <a:cs typeface="Microsoft YaHei"/>
                <a:sym typeface="Microsoft YaHei"/>
              </a:rPr>
              <a:t>业</a:t>
            </a:r>
          </a:p>
        </p:txBody>
      </p:sp>
    </p:spTree>
    <p:extLst>
      <p:ext uri="{BB962C8B-B14F-4D97-AF65-F5344CB8AC3E}">
        <p14:creationId xmlns:p14="http://schemas.microsoft.com/office/powerpoint/2010/main" val="122249948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294F893-6536-E45F-DA15-BD4E9DC81C20}"/>
              </a:ext>
            </a:extLst>
          </p:cNvPr>
          <p:cNvSpPr>
            <a:spLocks noGrp="1"/>
          </p:cNvSpPr>
          <p:nvPr>
            <p:ph type="ctrTitle"/>
          </p:nvPr>
        </p:nvSpPr>
        <p:spPr/>
        <p:txBody>
          <a:bodyPr/>
          <a:lstStyle/>
          <a:p>
            <a:r>
              <a:rPr lang="zh-TW" altLang="en-US" b="1" spc="600" dirty="0">
                <a:solidFill>
                  <a:schemeClr val="bg1"/>
                </a:solidFill>
                <a:latin typeface="Microsoft YaHei" panose="020B0503020204020204" pitchFamily="34" charset="-122"/>
                <a:ea typeface="Microsoft YaHei" panose="020B0503020204020204" pitchFamily="34" charset="-122"/>
              </a:rPr>
              <a:t>毕业</a:t>
            </a:r>
          </a:p>
        </p:txBody>
      </p:sp>
      <p:sp>
        <p:nvSpPr>
          <p:cNvPr id="3" name="文字方塊 2">
            <a:extLst>
              <a:ext uri="{FF2B5EF4-FFF2-40B4-BE49-F238E27FC236}">
                <a16:creationId xmlns:a16="http://schemas.microsoft.com/office/drawing/2014/main" id="{BDBE886C-5BC9-09A3-128C-10920FD39407}"/>
              </a:ext>
            </a:extLst>
          </p:cNvPr>
          <p:cNvSpPr txBox="1"/>
          <p:nvPr/>
        </p:nvSpPr>
        <p:spPr>
          <a:xfrm>
            <a:off x="581164" y="1490942"/>
            <a:ext cx="7981673" cy="584775"/>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pPr>
              <a:lnSpc>
                <a:spcPct val="100000"/>
              </a:lnSpc>
            </a:pPr>
            <a:r>
              <a:rPr lang="zh-CN" altLang="en-US" sz="3200" dirty="0">
                <a:solidFill>
                  <a:schemeClr val="bg2"/>
                </a:solidFill>
              </a:rPr>
              <a:t>他在读了四年大学后，终于</a:t>
            </a:r>
            <a:r>
              <a:rPr lang="zh-CN" altLang="en-US" sz="3200" dirty="0">
                <a:solidFill>
                  <a:schemeClr val="accent1"/>
                </a:solidFill>
              </a:rPr>
              <a:t>毕业</a:t>
            </a:r>
            <a:r>
              <a:rPr lang="zh-CN" altLang="en-US" sz="3200" dirty="0">
                <a:solidFill>
                  <a:schemeClr val="bg2"/>
                </a:solidFill>
              </a:rPr>
              <a:t>了</a:t>
            </a:r>
            <a:r>
              <a:rPr lang="zh-TW" altLang="en-US" sz="3200" spc="0" dirty="0">
                <a:solidFill>
                  <a:schemeClr val="bg2"/>
                </a:solidFill>
              </a:rPr>
              <a:t>。</a:t>
            </a:r>
            <a:endParaRPr lang="zh-CN" altLang="en-US" sz="3200" spc="0" dirty="0">
              <a:solidFill>
                <a:schemeClr val="bg2"/>
              </a:solidFill>
            </a:endParaRPr>
          </a:p>
        </p:txBody>
      </p:sp>
      <p:pic>
        <p:nvPicPr>
          <p:cNvPr id="5" name="Picture 4" descr="ガウンを着た卒業生のイラスト（女性）">
            <a:extLst>
              <a:ext uri="{FF2B5EF4-FFF2-40B4-BE49-F238E27FC236}">
                <a16:creationId xmlns:a16="http://schemas.microsoft.com/office/drawing/2014/main" id="{D653A477-BA68-93FF-47BF-024BDEB61B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81600" y="2487541"/>
            <a:ext cx="1180800" cy="216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016171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294F893-6536-E45F-DA15-BD4E9DC81C20}"/>
              </a:ext>
            </a:extLst>
          </p:cNvPr>
          <p:cNvSpPr>
            <a:spLocks noGrp="1"/>
          </p:cNvSpPr>
          <p:nvPr>
            <p:ph type="ctrTitle"/>
          </p:nvPr>
        </p:nvSpPr>
        <p:spPr/>
        <p:txBody>
          <a:bodyPr/>
          <a:lstStyle/>
          <a:p>
            <a:r>
              <a:rPr lang="zh-TW" altLang="en-US" b="1" spc="600" dirty="0">
                <a:solidFill>
                  <a:schemeClr val="bg1"/>
                </a:solidFill>
                <a:latin typeface="Microsoft YaHei" panose="020B0503020204020204" pitchFamily="34" charset="-122"/>
                <a:ea typeface="Microsoft YaHei" panose="020B0503020204020204" pitchFamily="34" charset="-122"/>
              </a:rPr>
              <a:t>毕业</a:t>
            </a:r>
          </a:p>
        </p:txBody>
      </p:sp>
      <p:sp>
        <p:nvSpPr>
          <p:cNvPr id="3" name="文字方塊 2">
            <a:extLst>
              <a:ext uri="{FF2B5EF4-FFF2-40B4-BE49-F238E27FC236}">
                <a16:creationId xmlns:a16="http://schemas.microsoft.com/office/drawing/2014/main" id="{BDBE886C-5BC9-09A3-128C-10920FD39407}"/>
              </a:ext>
            </a:extLst>
          </p:cNvPr>
          <p:cNvSpPr txBox="1"/>
          <p:nvPr/>
        </p:nvSpPr>
        <p:spPr>
          <a:xfrm>
            <a:off x="1312133" y="1490942"/>
            <a:ext cx="6519734" cy="584775"/>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pPr>
              <a:lnSpc>
                <a:spcPct val="100000"/>
              </a:lnSpc>
            </a:pPr>
            <a:r>
              <a:rPr lang="zh-CN" altLang="en-US" sz="3200" dirty="0">
                <a:solidFill>
                  <a:schemeClr val="bg2"/>
                </a:solidFill>
              </a:rPr>
              <a:t>在</a:t>
            </a:r>
            <a:r>
              <a:rPr lang="zh-CN" altLang="en-US" sz="3200" dirty="0">
                <a:solidFill>
                  <a:schemeClr val="accent1"/>
                </a:solidFill>
              </a:rPr>
              <a:t>毕业</a:t>
            </a:r>
            <a:r>
              <a:rPr lang="zh-CN" altLang="en-US" sz="3200" dirty="0">
                <a:solidFill>
                  <a:schemeClr val="bg2"/>
                </a:solidFill>
              </a:rPr>
              <a:t>后，他去了日本工作</a:t>
            </a:r>
            <a:r>
              <a:rPr lang="zh-TW" altLang="en-US" sz="3200" spc="0" dirty="0">
                <a:solidFill>
                  <a:schemeClr val="bg2"/>
                </a:solidFill>
              </a:rPr>
              <a:t>。</a:t>
            </a:r>
            <a:endParaRPr lang="zh-CN" altLang="en-US" sz="3200" spc="0" dirty="0">
              <a:solidFill>
                <a:schemeClr val="bg2"/>
              </a:solidFill>
            </a:endParaRPr>
          </a:p>
        </p:txBody>
      </p:sp>
      <p:pic>
        <p:nvPicPr>
          <p:cNvPr id="4" name="Picture 4" descr="ガウンを着た卒業生のイラスト（女性）">
            <a:extLst>
              <a:ext uri="{FF2B5EF4-FFF2-40B4-BE49-F238E27FC236}">
                <a16:creationId xmlns:a16="http://schemas.microsoft.com/office/drawing/2014/main" id="{60AA8C5B-75A4-6D36-CBDC-4ADB910936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4644" y="2487541"/>
            <a:ext cx="1180800" cy="2160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監督官のイラスト（女性）">
            <a:extLst>
              <a:ext uri="{FF2B5EF4-FFF2-40B4-BE49-F238E27FC236}">
                <a16:creationId xmlns:a16="http://schemas.microsoft.com/office/drawing/2014/main" id="{C2708848-2499-4713-5B03-221E51219F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75355" y="2571750"/>
            <a:ext cx="1464000" cy="2160000"/>
          </a:xfrm>
          <a:prstGeom prst="rect">
            <a:avLst/>
          </a:prstGeom>
          <a:noFill/>
          <a:extLst>
            <a:ext uri="{909E8E84-426E-40DD-AFC4-6F175D3DCCD1}">
              <a14:hiddenFill xmlns:a14="http://schemas.microsoft.com/office/drawing/2010/main">
                <a:solidFill>
                  <a:srgbClr val="FFFFFF"/>
                </a:solidFill>
              </a14:hiddenFill>
            </a:ext>
          </a:extLst>
        </p:spPr>
      </p:pic>
      <p:grpSp>
        <p:nvGrpSpPr>
          <p:cNvPr id="9" name="群組 8">
            <a:extLst>
              <a:ext uri="{FF2B5EF4-FFF2-40B4-BE49-F238E27FC236}">
                <a16:creationId xmlns:a16="http://schemas.microsoft.com/office/drawing/2014/main" id="{D9FAA149-1F1E-D7C7-1746-7D81A5C2584B}"/>
              </a:ext>
            </a:extLst>
          </p:cNvPr>
          <p:cNvGrpSpPr/>
          <p:nvPr/>
        </p:nvGrpSpPr>
        <p:grpSpPr>
          <a:xfrm>
            <a:off x="2790088" y="2571750"/>
            <a:ext cx="3280622" cy="2160000"/>
            <a:chOff x="2826736" y="2571750"/>
            <a:chExt cx="3280622" cy="2160000"/>
          </a:xfrm>
        </p:grpSpPr>
        <p:pic>
          <p:nvPicPr>
            <p:cNvPr id="7" name="Picture 4" descr="日本地図のイラスト（都道府県ごとに区切り）">
              <a:extLst>
                <a:ext uri="{FF2B5EF4-FFF2-40B4-BE49-F238E27FC236}">
                  <a16:creationId xmlns:a16="http://schemas.microsoft.com/office/drawing/2014/main" id="{5BDA91B7-0EB7-75B0-5633-AB39D2A659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47358" y="2571750"/>
              <a:ext cx="2160000" cy="2160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いろいろな色の飛行機のイラスト | かわいいフリー素材集 いらすとや">
              <a:extLst>
                <a:ext uri="{FF2B5EF4-FFF2-40B4-BE49-F238E27FC236}">
                  <a16:creationId xmlns:a16="http://schemas.microsoft.com/office/drawing/2014/main" id="{1E482804-AC42-23A3-D06F-02E601C1410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045938" flipH="1">
              <a:off x="2826736" y="3100246"/>
              <a:ext cx="2241245" cy="14400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74528300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294F893-6536-E45F-DA15-BD4E9DC81C20}"/>
              </a:ext>
            </a:extLst>
          </p:cNvPr>
          <p:cNvSpPr>
            <a:spLocks noGrp="1"/>
          </p:cNvSpPr>
          <p:nvPr>
            <p:ph type="ctrTitle"/>
          </p:nvPr>
        </p:nvSpPr>
        <p:spPr/>
        <p:txBody>
          <a:bodyPr/>
          <a:lstStyle/>
          <a:p>
            <a:r>
              <a:rPr lang="zh-TW" altLang="en-US" b="1" spc="600" dirty="0">
                <a:solidFill>
                  <a:schemeClr val="bg1"/>
                </a:solidFill>
                <a:latin typeface="Microsoft YaHei" panose="020B0503020204020204" pitchFamily="34" charset="-122"/>
                <a:ea typeface="Microsoft YaHei" panose="020B0503020204020204" pitchFamily="34" charset="-122"/>
              </a:rPr>
              <a:t>毕业</a:t>
            </a:r>
          </a:p>
        </p:txBody>
      </p:sp>
      <p:sp>
        <p:nvSpPr>
          <p:cNvPr id="3" name="文字方塊 2">
            <a:extLst>
              <a:ext uri="{FF2B5EF4-FFF2-40B4-BE49-F238E27FC236}">
                <a16:creationId xmlns:a16="http://schemas.microsoft.com/office/drawing/2014/main" id="{BDBE886C-5BC9-09A3-128C-10920FD39407}"/>
              </a:ext>
            </a:extLst>
          </p:cNvPr>
          <p:cNvSpPr txBox="1"/>
          <p:nvPr/>
        </p:nvSpPr>
        <p:spPr>
          <a:xfrm>
            <a:off x="1068477" y="1490942"/>
            <a:ext cx="7007046" cy="584775"/>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pPr>
              <a:lnSpc>
                <a:spcPct val="100000"/>
              </a:lnSpc>
            </a:pPr>
            <a:r>
              <a:rPr lang="zh-CN" altLang="en-US" sz="3200" dirty="0">
                <a:solidFill>
                  <a:schemeClr val="bg2"/>
                </a:solidFill>
              </a:rPr>
              <a:t>他为了</a:t>
            </a:r>
            <a:r>
              <a:rPr lang="zh-CN" altLang="en-US" sz="3200" dirty="0">
                <a:solidFill>
                  <a:schemeClr val="accent1"/>
                </a:solidFill>
              </a:rPr>
              <a:t>毕业</a:t>
            </a:r>
            <a:r>
              <a:rPr lang="zh-CN" altLang="en-US" sz="3200" dirty="0">
                <a:solidFill>
                  <a:schemeClr val="bg2"/>
                </a:solidFill>
              </a:rPr>
              <a:t>典礼</a:t>
            </a:r>
            <a:r>
              <a:rPr lang="zh-CN" altLang="en-US" sz="3200" dirty="0"/>
              <a:t>专门</a:t>
            </a:r>
            <a:r>
              <a:rPr lang="zh-CN" altLang="en-US" sz="3200" dirty="0">
                <a:solidFill>
                  <a:schemeClr val="bg2"/>
                </a:solidFill>
              </a:rPr>
              <a:t>买了礼服</a:t>
            </a:r>
            <a:r>
              <a:rPr lang="zh-TW" altLang="en-US" sz="3200" spc="0" dirty="0">
                <a:solidFill>
                  <a:schemeClr val="bg2"/>
                </a:solidFill>
              </a:rPr>
              <a:t>。</a:t>
            </a:r>
            <a:endParaRPr lang="zh-CN" altLang="en-US" sz="3200" spc="0" dirty="0">
              <a:solidFill>
                <a:schemeClr val="bg2"/>
              </a:solidFill>
            </a:endParaRPr>
          </a:p>
        </p:txBody>
      </p:sp>
      <p:pic>
        <p:nvPicPr>
          <p:cNvPr id="5" name="Picture 2" descr="男生穿汉服参加毕业典礼：入学时也穿着汉服，有始有终">
            <a:extLst>
              <a:ext uri="{FF2B5EF4-FFF2-40B4-BE49-F238E27FC236}">
                <a16:creationId xmlns:a16="http://schemas.microsoft.com/office/drawing/2014/main" id="{E1DF6AFC-28B6-CF07-BA67-F372F32CF9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0742" y="2725082"/>
            <a:ext cx="3201032" cy="180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 name="Picture 4" descr="国人视角记录日本女子大学毕业式:中国留学生穿汉服- 新闻- 爱汉服">
            <a:extLst>
              <a:ext uri="{FF2B5EF4-FFF2-40B4-BE49-F238E27FC236}">
                <a16:creationId xmlns:a16="http://schemas.microsoft.com/office/drawing/2014/main" id="{F9802472-ED48-47F3-353B-301716D846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3258" y="2725081"/>
            <a:ext cx="2699999" cy="180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1" name="Picture 8" descr="可开票学士服学士服学位服男女毕业礼服文科理工科垂布学士服帽子学位服演出学士服黄色-工科(纸板帽) S 建议体重75--105斤【图片价格品牌报价】-京东">
            <a:extLst>
              <a:ext uri="{FF2B5EF4-FFF2-40B4-BE49-F238E27FC236}">
                <a16:creationId xmlns:a16="http://schemas.microsoft.com/office/drawing/2014/main" id="{79A03081-BA22-D390-A9E2-713C3B1306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22516" y="2725081"/>
            <a:ext cx="1800000" cy="180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1108792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294F893-6536-E45F-DA15-BD4E9DC81C20}"/>
              </a:ext>
            </a:extLst>
          </p:cNvPr>
          <p:cNvSpPr>
            <a:spLocks noGrp="1"/>
          </p:cNvSpPr>
          <p:nvPr>
            <p:ph type="ctrTitle"/>
          </p:nvPr>
        </p:nvSpPr>
        <p:spPr/>
        <p:txBody>
          <a:bodyPr/>
          <a:lstStyle/>
          <a:p>
            <a:r>
              <a:rPr lang="zh-TW" altLang="en-US" b="1" spc="600" dirty="0">
                <a:solidFill>
                  <a:schemeClr val="bg1"/>
                </a:solidFill>
                <a:latin typeface="Microsoft YaHei" panose="020B0503020204020204" pitchFamily="34" charset="-122"/>
                <a:ea typeface="Microsoft YaHei" panose="020B0503020204020204" pitchFamily="34" charset="-122"/>
              </a:rPr>
              <a:t>毕业</a:t>
            </a:r>
          </a:p>
        </p:txBody>
      </p:sp>
      <p:sp>
        <p:nvSpPr>
          <p:cNvPr id="3" name="文字方塊 2">
            <a:extLst>
              <a:ext uri="{FF2B5EF4-FFF2-40B4-BE49-F238E27FC236}">
                <a16:creationId xmlns:a16="http://schemas.microsoft.com/office/drawing/2014/main" id="{BDBE886C-5BC9-09A3-128C-10920FD39407}"/>
              </a:ext>
            </a:extLst>
          </p:cNvPr>
          <p:cNvSpPr txBox="1"/>
          <p:nvPr/>
        </p:nvSpPr>
        <p:spPr>
          <a:xfrm>
            <a:off x="1799446" y="2570117"/>
            <a:ext cx="5545108" cy="584775"/>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pPr>
              <a:lnSpc>
                <a:spcPct val="100000"/>
              </a:lnSpc>
            </a:pPr>
            <a:r>
              <a:rPr lang="zh-CN" altLang="en-US" sz="3200" dirty="0">
                <a:solidFill>
                  <a:schemeClr val="bg2"/>
                </a:solidFill>
              </a:rPr>
              <a:t>你对</a:t>
            </a:r>
            <a:r>
              <a:rPr lang="zh-CN" altLang="en-US" sz="3200" dirty="0">
                <a:solidFill>
                  <a:schemeClr val="accent1"/>
                </a:solidFill>
              </a:rPr>
              <a:t>毕业</a:t>
            </a:r>
            <a:r>
              <a:rPr lang="zh-CN" altLang="en-US" sz="3200" dirty="0">
                <a:solidFill>
                  <a:schemeClr val="bg2"/>
                </a:solidFill>
              </a:rPr>
              <a:t>的印象是什么</a:t>
            </a:r>
            <a:r>
              <a:rPr lang="zh-TW" altLang="en-US" sz="3200" spc="0" dirty="0">
                <a:solidFill>
                  <a:schemeClr val="bg2"/>
                </a:solidFill>
              </a:rPr>
              <a:t>？</a:t>
            </a:r>
            <a:endParaRPr lang="en-US" altLang="zh-CN" sz="3200" spc="0" dirty="0">
              <a:solidFill>
                <a:schemeClr val="bg2"/>
              </a:solidFill>
            </a:endParaRPr>
          </a:p>
        </p:txBody>
      </p:sp>
    </p:spTree>
    <p:extLst>
      <p:ext uri="{BB962C8B-B14F-4D97-AF65-F5344CB8AC3E}">
        <p14:creationId xmlns:p14="http://schemas.microsoft.com/office/powerpoint/2010/main" val="355729356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294F893-6536-E45F-DA15-BD4E9DC81C20}"/>
              </a:ext>
            </a:extLst>
          </p:cNvPr>
          <p:cNvSpPr>
            <a:spLocks noGrp="1"/>
          </p:cNvSpPr>
          <p:nvPr>
            <p:ph type="ctrTitle"/>
          </p:nvPr>
        </p:nvSpPr>
        <p:spPr/>
        <p:txBody>
          <a:bodyPr/>
          <a:lstStyle/>
          <a:p>
            <a:r>
              <a:rPr lang="zh-TW" altLang="en-US" b="1" spc="600" dirty="0">
                <a:solidFill>
                  <a:schemeClr val="bg1"/>
                </a:solidFill>
                <a:latin typeface="Microsoft YaHei" panose="020B0503020204020204" pitchFamily="34" charset="-122"/>
                <a:ea typeface="Microsoft YaHei" panose="020B0503020204020204" pitchFamily="34" charset="-122"/>
              </a:rPr>
              <a:t>毕业</a:t>
            </a:r>
          </a:p>
        </p:txBody>
      </p:sp>
      <p:sp>
        <p:nvSpPr>
          <p:cNvPr id="3" name="文字方塊 2">
            <a:extLst>
              <a:ext uri="{FF2B5EF4-FFF2-40B4-BE49-F238E27FC236}">
                <a16:creationId xmlns:a16="http://schemas.microsoft.com/office/drawing/2014/main" id="{BDBE886C-5BC9-09A3-128C-10920FD39407}"/>
              </a:ext>
            </a:extLst>
          </p:cNvPr>
          <p:cNvSpPr txBox="1"/>
          <p:nvPr/>
        </p:nvSpPr>
        <p:spPr>
          <a:xfrm>
            <a:off x="1068478" y="2571750"/>
            <a:ext cx="7007046" cy="584775"/>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pPr>
              <a:lnSpc>
                <a:spcPct val="100000"/>
              </a:lnSpc>
            </a:pPr>
            <a:r>
              <a:rPr lang="zh-CN" altLang="en-US" sz="3200" dirty="0">
                <a:solidFill>
                  <a:schemeClr val="accent1"/>
                </a:solidFill>
              </a:rPr>
              <a:t>毕业</a:t>
            </a:r>
            <a:r>
              <a:rPr lang="zh-CN" altLang="en-US" sz="3200" dirty="0">
                <a:solidFill>
                  <a:schemeClr val="bg2"/>
                </a:solidFill>
              </a:rPr>
              <a:t>后，你还会跟老师</a:t>
            </a:r>
            <a:r>
              <a:rPr lang="zh-CN" altLang="en-US" sz="3200" dirty="0"/>
              <a:t>联系</a:t>
            </a:r>
            <a:r>
              <a:rPr lang="zh-CN" altLang="en-US" sz="3200" dirty="0">
                <a:solidFill>
                  <a:schemeClr val="bg2"/>
                </a:solidFill>
              </a:rPr>
              <a:t>吗</a:t>
            </a:r>
            <a:r>
              <a:rPr lang="zh-TW" altLang="en-US" sz="3200" dirty="0">
                <a:solidFill>
                  <a:schemeClr val="bg2"/>
                </a:solidFill>
              </a:rPr>
              <a:t>？</a:t>
            </a:r>
            <a:endParaRPr lang="zh-CN" altLang="en-US" sz="3200" dirty="0">
              <a:solidFill>
                <a:schemeClr val="bg2"/>
              </a:solidFill>
            </a:endParaRPr>
          </a:p>
        </p:txBody>
      </p:sp>
    </p:spTree>
    <p:extLst>
      <p:ext uri="{BB962C8B-B14F-4D97-AF65-F5344CB8AC3E}">
        <p14:creationId xmlns:p14="http://schemas.microsoft.com/office/powerpoint/2010/main" val="278662060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a:extLst>
              <a:ext uri="{FF2B5EF4-FFF2-40B4-BE49-F238E27FC236}">
                <a16:creationId xmlns:a16="http://schemas.microsoft.com/office/drawing/2014/main" id="{E84B83C3-8D0B-96B6-6C38-E69A2240759A}"/>
              </a:ext>
            </a:extLst>
          </p:cNvPr>
          <p:cNvSpPr txBox="1"/>
          <p:nvPr/>
        </p:nvSpPr>
        <p:spPr>
          <a:xfrm>
            <a:off x="3671754" y="2063919"/>
            <a:ext cx="1800493" cy="1015663"/>
          </a:xfrm>
          <a:prstGeom prst="rect">
            <a:avLst/>
          </a:prstGeom>
          <a:noFill/>
        </p:spPr>
        <p:txBody>
          <a:bodyPr wrap="none" rtlCol="0">
            <a:spAutoFit/>
          </a:bodyPr>
          <a:lstStyle/>
          <a:p>
            <a:pPr algn="ctr"/>
            <a:r>
              <a:rPr lang="zh-TW" altLang="en-US" sz="6000" b="1" spc="600" dirty="0">
                <a:solidFill>
                  <a:schemeClr val="dk2"/>
                </a:solidFill>
                <a:latin typeface="Microsoft YaHei"/>
                <a:ea typeface="Microsoft YaHei"/>
                <a:cs typeface="Microsoft YaHei"/>
                <a:sym typeface="Microsoft YaHei"/>
              </a:rPr>
              <a:t>麻</a:t>
            </a:r>
            <a:r>
              <a:rPr lang="zh-TW" altLang="en-US" sz="6000" b="1" dirty="0">
                <a:solidFill>
                  <a:schemeClr val="dk2"/>
                </a:solidFill>
                <a:latin typeface="Microsoft YaHei"/>
                <a:ea typeface="Microsoft YaHei"/>
                <a:cs typeface="Microsoft YaHei"/>
                <a:sym typeface="Microsoft YaHei"/>
              </a:rPr>
              <a:t>烦</a:t>
            </a:r>
          </a:p>
        </p:txBody>
      </p:sp>
    </p:spTree>
    <p:extLst>
      <p:ext uri="{BB962C8B-B14F-4D97-AF65-F5344CB8AC3E}">
        <p14:creationId xmlns:p14="http://schemas.microsoft.com/office/powerpoint/2010/main" val="146832400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1FACC09-38A3-94E7-47BA-6275B385A1A3}"/>
              </a:ext>
            </a:extLst>
          </p:cNvPr>
          <p:cNvSpPr>
            <a:spLocks noGrp="1"/>
          </p:cNvSpPr>
          <p:nvPr>
            <p:ph type="ctrTitle"/>
          </p:nvPr>
        </p:nvSpPr>
        <p:spPr>
          <a:noFill/>
          <a:ln>
            <a:noFill/>
          </a:ln>
        </p:spPr>
        <p:txBody>
          <a:bodyPr spcFirstLastPara="1" wrap="square" lIns="91425" tIns="91425" rIns="91425" bIns="91425" anchor="b" anchorCtr="0">
            <a:noAutofit/>
          </a:bodyPr>
          <a:lstStyle/>
          <a:p>
            <a:r>
              <a:rPr lang="zh-CN" altLang="en-US" b="1" spc="600" dirty="0">
                <a:solidFill>
                  <a:schemeClr val="bg1"/>
                </a:solidFill>
                <a:latin typeface="Microsoft YaHei" panose="020B0503020204020204" pitchFamily="34" charset="-122"/>
                <a:ea typeface="Microsoft YaHei" panose="020B0503020204020204" pitchFamily="34" charset="-122"/>
              </a:rPr>
              <a:t>麻烦</a:t>
            </a:r>
          </a:p>
        </p:txBody>
      </p:sp>
      <p:sp>
        <p:nvSpPr>
          <p:cNvPr id="3" name="文字方塊 2">
            <a:extLst>
              <a:ext uri="{FF2B5EF4-FFF2-40B4-BE49-F238E27FC236}">
                <a16:creationId xmlns:a16="http://schemas.microsoft.com/office/drawing/2014/main" id="{B03E50F3-242D-4D39-8713-3111ABC93872}"/>
              </a:ext>
            </a:extLst>
          </p:cNvPr>
          <p:cNvSpPr txBox="1"/>
          <p:nvPr/>
        </p:nvSpPr>
        <p:spPr>
          <a:xfrm>
            <a:off x="1555789" y="1616753"/>
            <a:ext cx="6032422" cy="584775"/>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pPr>
              <a:lnSpc>
                <a:spcPct val="100000"/>
              </a:lnSpc>
            </a:pPr>
            <a:r>
              <a:rPr lang="zh-CN" altLang="en-US" sz="3200" dirty="0">
                <a:solidFill>
                  <a:schemeClr val="bg2"/>
                </a:solidFill>
              </a:rPr>
              <a:t>这份报告</a:t>
            </a:r>
            <a:r>
              <a:rPr lang="zh-CN" altLang="en-US" sz="3200" dirty="0">
                <a:solidFill>
                  <a:schemeClr val="accent1"/>
                </a:solidFill>
              </a:rPr>
              <a:t>麻烦</a:t>
            </a:r>
            <a:r>
              <a:rPr lang="zh-CN" altLang="en-US" sz="3200" dirty="0">
                <a:solidFill>
                  <a:schemeClr val="bg2"/>
                </a:solidFill>
              </a:rPr>
              <a:t>你拿给老板</a:t>
            </a:r>
            <a:r>
              <a:rPr lang="zh-TW" altLang="en-US" sz="3200" spc="0" dirty="0">
                <a:solidFill>
                  <a:schemeClr val="bg2"/>
                </a:solidFill>
              </a:rPr>
              <a:t>。</a:t>
            </a:r>
            <a:endParaRPr lang="zh-CN" altLang="en-US" sz="3200" spc="0" dirty="0">
              <a:solidFill>
                <a:schemeClr val="bg2"/>
              </a:solidFill>
            </a:endParaRPr>
          </a:p>
        </p:txBody>
      </p:sp>
      <p:pic>
        <p:nvPicPr>
          <p:cNvPr id="5" name="Picture 2" descr="指差し確認のイラスト（男性会社員）">
            <a:extLst>
              <a:ext uri="{FF2B5EF4-FFF2-40B4-BE49-F238E27FC236}">
                <a16:creationId xmlns:a16="http://schemas.microsoft.com/office/drawing/2014/main" id="{E3F983B3-1F8D-93B5-1636-0EB5E89FB05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3614400" y="2571750"/>
            <a:ext cx="1915200" cy="216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909064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1FACC09-38A3-94E7-47BA-6275B385A1A3}"/>
              </a:ext>
            </a:extLst>
          </p:cNvPr>
          <p:cNvSpPr>
            <a:spLocks noGrp="1"/>
          </p:cNvSpPr>
          <p:nvPr>
            <p:ph type="ctrTitle"/>
          </p:nvPr>
        </p:nvSpPr>
        <p:spPr>
          <a:noFill/>
          <a:ln>
            <a:noFill/>
          </a:ln>
        </p:spPr>
        <p:txBody>
          <a:bodyPr spcFirstLastPara="1" wrap="square" lIns="91425" tIns="91425" rIns="91425" bIns="91425" anchor="b" anchorCtr="0">
            <a:noAutofit/>
          </a:bodyPr>
          <a:lstStyle/>
          <a:p>
            <a:r>
              <a:rPr lang="zh-CN" altLang="en-US" b="1" spc="600" dirty="0">
                <a:solidFill>
                  <a:schemeClr val="bg1"/>
                </a:solidFill>
                <a:latin typeface="Microsoft YaHei" panose="020B0503020204020204" pitchFamily="34" charset="-122"/>
                <a:ea typeface="Microsoft YaHei" panose="020B0503020204020204" pitchFamily="34" charset="-122"/>
              </a:rPr>
              <a:t>麻烦</a:t>
            </a:r>
          </a:p>
        </p:txBody>
      </p:sp>
      <p:sp>
        <p:nvSpPr>
          <p:cNvPr id="3" name="文字方塊 2">
            <a:extLst>
              <a:ext uri="{FF2B5EF4-FFF2-40B4-BE49-F238E27FC236}">
                <a16:creationId xmlns:a16="http://schemas.microsoft.com/office/drawing/2014/main" id="{B03E50F3-242D-4D39-8713-3111ABC93872}"/>
              </a:ext>
            </a:extLst>
          </p:cNvPr>
          <p:cNvSpPr txBox="1"/>
          <p:nvPr/>
        </p:nvSpPr>
        <p:spPr>
          <a:xfrm>
            <a:off x="1312133" y="1616753"/>
            <a:ext cx="6519734" cy="584775"/>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pPr>
              <a:lnSpc>
                <a:spcPct val="100000"/>
              </a:lnSpc>
            </a:pPr>
            <a:r>
              <a:rPr lang="zh-CN" altLang="en-US" sz="3200" dirty="0">
                <a:solidFill>
                  <a:schemeClr val="bg2"/>
                </a:solidFill>
              </a:rPr>
              <a:t>奶奶觉得</a:t>
            </a:r>
            <a:r>
              <a:rPr lang="zh-CN" altLang="en-US" sz="3200" dirty="0">
                <a:solidFill>
                  <a:schemeClr val="accent1"/>
                </a:solidFill>
              </a:rPr>
              <a:t>麻烦</a:t>
            </a:r>
            <a:r>
              <a:rPr lang="zh-CN" altLang="en-US" sz="3200" dirty="0">
                <a:solidFill>
                  <a:schemeClr val="bg2"/>
                </a:solidFill>
              </a:rPr>
              <a:t>他很不好意思</a:t>
            </a:r>
            <a:r>
              <a:rPr lang="zh-TW" altLang="en-US" sz="3200" spc="0" dirty="0">
                <a:solidFill>
                  <a:schemeClr val="bg2"/>
                </a:solidFill>
              </a:rPr>
              <a:t>。</a:t>
            </a:r>
            <a:endParaRPr lang="zh-CN" altLang="en-US" sz="3200" spc="0" dirty="0">
              <a:solidFill>
                <a:schemeClr val="bg2"/>
              </a:solidFill>
            </a:endParaRPr>
          </a:p>
        </p:txBody>
      </p:sp>
      <p:pic>
        <p:nvPicPr>
          <p:cNvPr id="4" name="Picture 2" descr="お年寄りおんぶする不良のイラスト">
            <a:extLst>
              <a:ext uri="{FF2B5EF4-FFF2-40B4-BE49-F238E27FC236}">
                <a16:creationId xmlns:a16="http://schemas.microsoft.com/office/drawing/2014/main" id="{D1BCF2C5-E6E1-F720-0144-BF3ED525E3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24200" y="2571750"/>
            <a:ext cx="1695600" cy="216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00309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a:extLst>
              <a:ext uri="{FF2B5EF4-FFF2-40B4-BE49-F238E27FC236}">
                <a16:creationId xmlns:a16="http://schemas.microsoft.com/office/drawing/2014/main" id="{E84B83C3-8D0B-96B6-6C38-E69A2240759A}"/>
              </a:ext>
            </a:extLst>
          </p:cNvPr>
          <p:cNvSpPr txBox="1"/>
          <p:nvPr/>
        </p:nvSpPr>
        <p:spPr>
          <a:xfrm>
            <a:off x="4094947" y="2063919"/>
            <a:ext cx="954107" cy="1015663"/>
          </a:xfrm>
          <a:prstGeom prst="rect">
            <a:avLst/>
          </a:prstGeom>
          <a:noFill/>
        </p:spPr>
        <p:txBody>
          <a:bodyPr wrap="none" rtlCol="0">
            <a:spAutoFit/>
          </a:bodyPr>
          <a:lstStyle/>
          <a:p>
            <a:pPr algn="ctr"/>
            <a:r>
              <a:rPr lang="zh-TW" altLang="en-US" sz="6000" b="1" dirty="0">
                <a:solidFill>
                  <a:schemeClr val="dk2"/>
                </a:solidFill>
                <a:latin typeface="Microsoft YaHei"/>
                <a:ea typeface="Microsoft YaHei"/>
                <a:cs typeface="Microsoft YaHei"/>
                <a:sym typeface="Microsoft YaHei"/>
              </a:rPr>
              <a:t>交</a:t>
            </a:r>
            <a:endParaRPr lang="zh-TW" altLang="en-US" sz="6000" b="1" i="0" u="none" strike="noStrike" cap="none" dirty="0">
              <a:solidFill>
                <a:schemeClr val="dk2"/>
              </a:solidFill>
              <a:latin typeface="Microsoft YaHei"/>
              <a:ea typeface="Microsoft YaHei"/>
              <a:cs typeface="Microsoft YaHei"/>
              <a:sym typeface="Microsoft YaHei"/>
            </a:endParaRPr>
          </a:p>
        </p:txBody>
      </p:sp>
    </p:spTree>
    <p:extLst>
      <p:ext uri="{BB962C8B-B14F-4D97-AF65-F5344CB8AC3E}">
        <p14:creationId xmlns:p14="http://schemas.microsoft.com/office/powerpoint/2010/main" val="23759851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1FACC09-38A3-94E7-47BA-6275B385A1A3}"/>
              </a:ext>
            </a:extLst>
          </p:cNvPr>
          <p:cNvSpPr>
            <a:spLocks noGrp="1"/>
          </p:cNvSpPr>
          <p:nvPr>
            <p:ph type="ctrTitle"/>
          </p:nvPr>
        </p:nvSpPr>
        <p:spPr>
          <a:noFill/>
          <a:ln>
            <a:noFill/>
          </a:ln>
        </p:spPr>
        <p:txBody>
          <a:bodyPr spcFirstLastPara="1" wrap="square" lIns="91425" tIns="91425" rIns="91425" bIns="91425" anchor="b" anchorCtr="0">
            <a:noAutofit/>
          </a:bodyPr>
          <a:lstStyle/>
          <a:p>
            <a:r>
              <a:rPr lang="zh-CN" altLang="en-US" b="1" spc="600" dirty="0">
                <a:solidFill>
                  <a:schemeClr val="bg1"/>
                </a:solidFill>
                <a:latin typeface="Microsoft YaHei" panose="020B0503020204020204" pitchFamily="34" charset="-122"/>
                <a:ea typeface="Microsoft YaHei" panose="020B0503020204020204" pitchFamily="34" charset="-122"/>
              </a:rPr>
              <a:t>麻烦</a:t>
            </a:r>
          </a:p>
        </p:txBody>
      </p:sp>
      <p:sp>
        <p:nvSpPr>
          <p:cNvPr id="3" name="文字方塊 2">
            <a:extLst>
              <a:ext uri="{FF2B5EF4-FFF2-40B4-BE49-F238E27FC236}">
                <a16:creationId xmlns:a16="http://schemas.microsoft.com/office/drawing/2014/main" id="{B03E50F3-242D-4D39-8713-3111ABC93872}"/>
              </a:ext>
            </a:extLst>
          </p:cNvPr>
          <p:cNvSpPr txBox="1"/>
          <p:nvPr/>
        </p:nvSpPr>
        <p:spPr>
          <a:xfrm>
            <a:off x="93851" y="1616753"/>
            <a:ext cx="8956298" cy="584775"/>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pPr>
              <a:lnSpc>
                <a:spcPct val="100000"/>
              </a:lnSpc>
            </a:pPr>
            <a:r>
              <a:rPr lang="zh-CN" altLang="en-US" sz="3200" dirty="0">
                <a:solidFill>
                  <a:schemeClr val="bg2"/>
                </a:solidFill>
              </a:rPr>
              <a:t>他要出国，于是</a:t>
            </a:r>
            <a:r>
              <a:rPr lang="zh-CN" altLang="en-US" sz="3200" dirty="0">
                <a:solidFill>
                  <a:schemeClr val="accent1"/>
                </a:solidFill>
              </a:rPr>
              <a:t>麻烦</a:t>
            </a:r>
            <a:r>
              <a:rPr lang="zh-CN" altLang="en-US" sz="3200" dirty="0">
                <a:solidFill>
                  <a:schemeClr val="bg2"/>
                </a:solidFill>
              </a:rPr>
              <a:t>爷爷帮忙照顾小狗</a:t>
            </a:r>
            <a:r>
              <a:rPr lang="zh-TW" altLang="en-US" sz="3200" spc="0" dirty="0">
                <a:solidFill>
                  <a:schemeClr val="bg2"/>
                </a:solidFill>
              </a:rPr>
              <a:t>。</a:t>
            </a:r>
            <a:endParaRPr lang="zh-CN" altLang="en-US" sz="3200" spc="0" dirty="0">
              <a:solidFill>
                <a:schemeClr val="bg2"/>
              </a:solidFill>
            </a:endParaRPr>
          </a:p>
        </p:txBody>
      </p:sp>
      <p:pic>
        <p:nvPicPr>
          <p:cNvPr id="5" name="Picture 4" descr="盘点四部催人泪下的狗狗电影，每一部都不能错过！ - 知乎">
            <a:extLst>
              <a:ext uri="{FF2B5EF4-FFF2-40B4-BE49-F238E27FC236}">
                <a16:creationId xmlns:a16="http://schemas.microsoft.com/office/drawing/2014/main" id="{F4B62C74-CB29-9903-9B7E-A69E5140E6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31500" y="2571750"/>
            <a:ext cx="3240000" cy="216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 name="Picture 6" descr="家族旅行のイラスト「飛行機でお出かけ」 | かわいいフリー素材集 ...">
            <a:extLst>
              <a:ext uri="{FF2B5EF4-FFF2-40B4-BE49-F238E27FC236}">
                <a16:creationId xmlns:a16="http://schemas.microsoft.com/office/drawing/2014/main" id="{58ED5C0A-A8AE-A5F2-C85D-3F1235A1E1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428962">
            <a:off x="1172500" y="2571750"/>
            <a:ext cx="2386500" cy="216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251766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1FACC09-38A3-94E7-47BA-6275B385A1A3}"/>
              </a:ext>
            </a:extLst>
          </p:cNvPr>
          <p:cNvSpPr>
            <a:spLocks noGrp="1"/>
          </p:cNvSpPr>
          <p:nvPr>
            <p:ph type="ctrTitle"/>
          </p:nvPr>
        </p:nvSpPr>
        <p:spPr>
          <a:noFill/>
          <a:ln>
            <a:noFill/>
          </a:ln>
        </p:spPr>
        <p:txBody>
          <a:bodyPr spcFirstLastPara="1" wrap="square" lIns="91425" tIns="91425" rIns="91425" bIns="91425" anchor="b" anchorCtr="0">
            <a:noAutofit/>
          </a:bodyPr>
          <a:lstStyle/>
          <a:p>
            <a:r>
              <a:rPr lang="zh-CN" altLang="en-US" b="1" spc="600" dirty="0">
                <a:solidFill>
                  <a:schemeClr val="bg1"/>
                </a:solidFill>
                <a:latin typeface="Microsoft YaHei" panose="020B0503020204020204" pitchFamily="34" charset="-122"/>
                <a:ea typeface="Microsoft YaHei" panose="020B0503020204020204" pitchFamily="34" charset="-122"/>
              </a:rPr>
              <a:t>麻烦</a:t>
            </a:r>
          </a:p>
        </p:txBody>
      </p:sp>
      <p:sp>
        <p:nvSpPr>
          <p:cNvPr id="3" name="文字方塊 2">
            <a:extLst>
              <a:ext uri="{FF2B5EF4-FFF2-40B4-BE49-F238E27FC236}">
                <a16:creationId xmlns:a16="http://schemas.microsoft.com/office/drawing/2014/main" id="{B03E50F3-242D-4D39-8713-3111ABC93872}"/>
              </a:ext>
            </a:extLst>
          </p:cNvPr>
          <p:cNvSpPr txBox="1"/>
          <p:nvPr/>
        </p:nvSpPr>
        <p:spPr>
          <a:xfrm>
            <a:off x="1312133" y="2571750"/>
            <a:ext cx="6519734" cy="584775"/>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pPr>
              <a:lnSpc>
                <a:spcPct val="100000"/>
              </a:lnSpc>
            </a:pPr>
            <a:r>
              <a:rPr lang="zh-CN" altLang="en-US" sz="3200" dirty="0">
                <a:solidFill>
                  <a:schemeClr val="bg2"/>
                </a:solidFill>
              </a:rPr>
              <a:t>你不喜欢别人</a:t>
            </a:r>
            <a:r>
              <a:rPr lang="zh-CN" altLang="en-US" sz="3200" dirty="0">
                <a:solidFill>
                  <a:schemeClr val="accent1"/>
                </a:solidFill>
              </a:rPr>
              <a:t>麻烦</a:t>
            </a:r>
            <a:r>
              <a:rPr lang="zh-CN" altLang="en-US" sz="3200" dirty="0">
                <a:solidFill>
                  <a:schemeClr val="bg2"/>
                </a:solidFill>
              </a:rPr>
              <a:t>你什么事</a:t>
            </a:r>
            <a:r>
              <a:rPr lang="zh-TW" altLang="en-US" sz="3200" spc="0" dirty="0">
                <a:solidFill>
                  <a:schemeClr val="bg2"/>
                </a:solidFill>
              </a:rPr>
              <a:t>？</a:t>
            </a:r>
            <a:endParaRPr lang="en-US" altLang="zh-CN" sz="3200" spc="0" dirty="0">
              <a:solidFill>
                <a:schemeClr val="bg2"/>
              </a:solidFill>
            </a:endParaRPr>
          </a:p>
        </p:txBody>
      </p:sp>
    </p:spTree>
    <p:extLst>
      <p:ext uri="{BB962C8B-B14F-4D97-AF65-F5344CB8AC3E}">
        <p14:creationId xmlns:p14="http://schemas.microsoft.com/office/powerpoint/2010/main" val="193242299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BB8B3215-B639-3C44-670E-4689559A0230}"/>
              </a:ext>
            </a:extLst>
          </p:cNvPr>
          <p:cNvSpPr txBox="1"/>
          <p:nvPr/>
        </p:nvSpPr>
        <p:spPr>
          <a:xfrm>
            <a:off x="3671754" y="2063919"/>
            <a:ext cx="1800493" cy="1015663"/>
          </a:xfrm>
          <a:prstGeom prst="rect">
            <a:avLst/>
          </a:prstGeom>
          <a:noFill/>
        </p:spPr>
        <p:txBody>
          <a:bodyPr wrap="none" rtlCol="0">
            <a:spAutoFit/>
          </a:bodyPr>
          <a:lstStyle/>
          <a:p>
            <a:pPr algn="ctr"/>
            <a:r>
              <a:rPr lang="zh-TW" altLang="en-US" sz="6000" b="1" spc="600" dirty="0">
                <a:solidFill>
                  <a:schemeClr val="dk2"/>
                </a:solidFill>
                <a:latin typeface="Microsoft YaHei"/>
                <a:ea typeface="Microsoft YaHei"/>
                <a:cs typeface="Microsoft YaHei"/>
                <a:sym typeface="Microsoft YaHei"/>
              </a:rPr>
              <a:t>好</a:t>
            </a:r>
            <a:r>
              <a:rPr lang="zh-TW" altLang="en-US" sz="6000" b="1" dirty="0">
                <a:solidFill>
                  <a:schemeClr val="dk2"/>
                </a:solidFill>
                <a:latin typeface="Microsoft YaHei"/>
                <a:ea typeface="Microsoft YaHei"/>
                <a:cs typeface="Microsoft YaHei"/>
                <a:sym typeface="Microsoft YaHei"/>
              </a:rPr>
              <a:t>像</a:t>
            </a:r>
          </a:p>
        </p:txBody>
      </p:sp>
    </p:spTree>
    <p:extLst>
      <p:ext uri="{BB962C8B-B14F-4D97-AF65-F5344CB8AC3E}">
        <p14:creationId xmlns:p14="http://schemas.microsoft.com/office/powerpoint/2010/main" val="192100671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熟齡同學會歲月帶來的回甘韻味- 康健雜誌">
            <a:extLst>
              <a:ext uri="{FF2B5EF4-FFF2-40B4-BE49-F238E27FC236}">
                <a16:creationId xmlns:a16="http://schemas.microsoft.com/office/drawing/2014/main" id="{1C66E4CA-8A9C-DB36-49C6-7781E331F0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50670" y="1833099"/>
            <a:ext cx="3764572" cy="216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標題 1">
            <a:extLst>
              <a:ext uri="{FF2B5EF4-FFF2-40B4-BE49-F238E27FC236}">
                <a16:creationId xmlns:a16="http://schemas.microsoft.com/office/drawing/2014/main" id="{C294F893-6536-E45F-DA15-BD4E9DC81C20}"/>
              </a:ext>
            </a:extLst>
          </p:cNvPr>
          <p:cNvSpPr>
            <a:spLocks noGrp="1"/>
          </p:cNvSpPr>
          <p:nvPr>
            <p:ph type="ctrTitle"/>
          </p:nvPr>
        </p:nvSpPr>
        <p:spPr/>
        <p:txBody>
          <a:bodyPr/>
          <a:lstStyle/>
          <a:p>
            <a:r>
              <a:rPr lang="zh-TW" altLang="en-US" b="1" spc="600" dirty="0">
                <a:solidFill>
                  <a:schemeClr val="bg1"/>
                </a:solidFill>
                <a:latin typeface="Microsoft YaHei" panose="020B0503020204020204" pitchFamily="34" charset="-122"/>
                <a:ea typeface="Microsoft YaHei" panose="020B0503020204020204" pitchFamily="34" charset="-122"/>
              </a:rPr>
              <a:t>好像</a:t>
            </a:r>
          </a:p>
        </p:txBody>
      </p:sp>
      <p:sp>
        <p:nvSpPr>
          <p:cNvPr id="3" name="文字方塊 2">
            <a:extLst>
              <a:ext uri="{FF2B5EF4-FFF2-40B4-BE49-F238E27FC236}">
                <a16:creationId xmlns:a16="http://schemas.microsoft.com/office/drawing/2014/main" id="{BDBE886C-5BC9-09A3-128C-10920FD39407}"/>
              </a:ext>
            </a:extLst>
          </p:cNvPr>
          <p:cNvSpPr txBox="1"/>
          <p:nvPr/>
        </p:nvSpPr>
        <p:spPr>
          <a:xfrm>
            <a:off x="228758" y="2258657"/>
            <a:ext cx="4980851" cy="1308884"/>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pPr algn="l"/>
            <a:r>
              <a:rPr lang="zh-CN" altLang="en-US" sz="2800" dirty="0">
                <a:solidFill>
                  <a:schemeClr val="bg2"/>
                </a:solidFill>
              </a:rPr>
              <a:t>他感觉在同学</a:t>
            </a:r>
            <a:r>
              <a:rPr lang="zh-CN" altLang="en-US" sz="2800" dirty="0"/>
              <a:t>聚会</a:t>
            </a:r>
            <a:r>
              <a:rPr lang="zh-CN" altLang="en-US" sz="2800" dirty="0">
                <a:solidFill>
                  <a:schemeClr val="bg2"/>
                </a:solidFill>
              </a:rPr>
              <a:t>上</a:t>
            </a:r>
            <a:r>
              <a:rPr lang="zh-CN" altLang="en-US" sz="2800" dirty="0">
                <a:solidFill>
                  <a:schemeClr val="accent1"/>
                </a:solidFill>
              </a:rPr>
              <a:t>好</a:t>
            </a:r>
            <a:r>
              <a:rPr lang="zh-CN" altLang="en-US" sz="2800" spc="0" dirty="0">
                <a:solidFill>
                  <a:schemeClr val="accent1"/>
                </a:solidFill>
              </a:rPr>
              <a:t>像</a:t>
            </a:r>
            <a:endParaRPr lang="en-US" altLang="zh-CN" sz="2800" spc="0" dirty="0">
              <a:solidFill>
                <a:schemeClr val="accent1"/>
              </a:solidFill>
            </a:endParaRPr>
          </a:p>
          <a:p>
            <a:pPr algn="l"/>
            <a:r>
              <a:rPr lang="zh-CN" altLang="en-US" sz="2800" dirty="0">
                <a:solidFill>
                  <a:schemeClr val="bg2"/>
                </a:solidFill>
              </a:rPr>
              <a:t>回到了读高中的时候</a:t>
            </a:r>
            <a:r>
              <a:rPr lang="zh-TW" altLang="en-US" sz="2800" spc="0" dirty="0">
                <a:solidFill>
                  <a:schemeClr val="bg2"/>
                </a:solidFill>
              </a:rPr>
              <a:t>。</a:t>
            </a:r>
            <a:endParaRPr lang="zh-CN" altLang="en-US" sz="2800" spc="0" dirty="0">
              <a:solidFill>
                <a:schemeClr val="bg2"/>
              </a:solidFill>
            </a:endParaRPr>
          </a:p>
        </p:txBody>
      </p:sp>
    </p:spTree>
    <p:extLst>
      <p:ext uri="{BB962C8B-B14F-4D97-AF65-F5344CB8AC3E}">
        <p14:creationId xmlns:p14="http://schemas.microsoft.com/office/powerpoint/2010/main" val="400286908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294F893-6536-E45F-DA15-BD4E9DC81C20}"/>
              </a:ext>
            </a:extLst>
          </p:cNvPr>
          <p:cNvSpPr>
            <a:spLocks noGrp="1"/>
          </p:cNvSpPr>
          <p:nvPr>
            <p:ph type="ctrTitle"/>
          </p:nvPr>
        </p:nvSpPr>
        <p:spPr/>
        <p:txBody>
          <a:bodyPr/>
          <a:lstStyle/>
          <a:p>
            <a:r>
              <a:rPr lang="zh-TW" altLang="en-US" b="1" spc="600" dirty="0">
                <a:solidFill>
                  <a:schemeClr val="bg1"/>
                </a:solidFill>
                <a:latin typeface="Microsoft YaHei" panose="020B0503020204020204" pitchFamily="34" charset="-122"/>
                <a:ea typeface="Microsoft YaHei" panose="020B0503020204020204" pitchFamily="34" charset="-122"/>
              </a:rPr>
              <a:t>好像</a:t>
            </a:r>
          </a:p>
        </p:txBody>
      </p:sp>
      <p:sp>
        <p:nvSpPr>
          <p:cNvPr id="3" name="文字方塊 2">
            <a:extLst>
              <a:ext uri="{FF2B5EF4-FFF2-40B4-BE49-F238E27FC236}">
                <a16:creationId xmlns:a16="http://schemas.microsoft.com/office/drawing/2014/main" id="{BDBE886C-5BC9-09A3-128C-10920FD39407}"/>
              </a:ext>
            </a:extLst>
          </p:cNvPr>
          <p:cNvSpPr txBox="1"/>
          <p:nvPr/>
        </p:nvSpPr>
        <p:spPr>
          <a:xfrm>
            <a:off x="402294" y="1935491"/>
            <a:ext cx="4544834" cy="1955215"/>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pPr algn="l"/>
            <a:r>
              <a:rPr lang="zh-CN" altLang="en-US" sz="2800" dirty="0">
                <a:solidFill>
                  <a:schemeClr val="bg2"/>
                </a:solidFill>
              </a:rPr>
              <a:t>走到这个地方</a:t>
            </a:r>
            <a:r>
              <a:rPr lang="zh-CN" altLang="en-US" sz="2800" spc="0" dirty="0">
                <a:solidFill>
                  <a:schemeClr val="bg2"/>
                </a:solidFill>
              </a:rPr>
              <a:t>，</a:t>
            </a:r>
            <a:endParaRPr lang="en-US" altLang="zh-CN" sz="2800" spc="0" dirty="0">
              <a:solidFill>
                <a:schemeClr val="bg2"/>
              </a:solidFill>
            </a:endParaRPr>
          </a:p>
          <a:p>
            <a:pPr algn="l"/>
            <a:r>
              <a:rPr lang="zh-CN" altLang="en-US" sz="2800" dirty="0">
                <a:solidFill>
                  <a:schemeClr val="accent1"/>
                </a:solidFill>
              </a:rPr>
              <a:t>好像</a:t>
            </a:r>
            <a:r>
              <a:rPr lang="zh-CN" altLang="en-US" sz="2800" dirty="0">
                <a:solidFill>
                  <a:schemeClr val="bg2"/>
                </a:solidFill>
              </a:rPr>
              <a:t>回到</a:t>
            </a:r>
            <a:r>
              <a:rPr lang="zh-CN" altLang="en-US" sz="2800" spc="0" dirty="0">
                <a:solidFill>
                  <a:schemeClr val="bg2"/>
                </a:solidFill>
              </a:rPr>
              <a:t>了</a:t>
            </a:r>
            <a:endParaRPr lang="en-US" altLang="zh-CN" sz="2800" spc="0" dirty="0">
              <a:solidFill>
                <a:schemeClr val="bg2"/>
              </a:solidFill>
            </a:endParaRPr>
          </a:p>
          <a:p>
            <a:pPr algn="l"/>
            <a:r>
              <a:rPr lang="zh-CN" altLang="en-US" sz="2800" dirty="0">
                <a:solidFill>
                  <a:schemeClr val="bg2"/>
                </a:solidFill>
              </a:rPr>
              <a:t>几百年前的中国一样</a:t>
            </a:r>
            <a:r>
              <a:rPr lang="zh-TW" altLang="en-US" sz="2800" spc="0" dirty="0">
                <a:solidFill>
                  <a:schemeClr val="bg2"/>
                </a:solidFill>
              </a:rPr>
              <a:t>。</a:t>
            </a:r>
            <a:endParaRPr lang="zh-CN" altLang="en-US" sz="2800" spc="0" dirty="0">
              <a:solidFill>
                <a:schemeClr val="bg2"/>
              </a:solidFill>
            </a:endParaRPr>
          </a:p>
        </p:txBody>
      </p:sp>
      <p:pic>
        <p:nvPicPr>
          <p:cNvPr id="5" name="Picture 2" descr="西塘：一座生活着的千年古镇">
            <a:extLst>
              <a:ext uri="{FF2B5EF4-FFF2-40B4-BE49-F238E27FC236}">
                <a16:creationId xmlns:a16="http://schemas.microsoft.com/office/drawing/2014/main" id="{9E77B74C-7724-8DDF-8FB2-D94F1DFF570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47128" y="1910879"/>
            <a:ext cx="3676500" cy="216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829671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羅馬景點] 古羅馬廣場Foro Romano、帕拉提諾之丘Palatino Hill、真理之口、阿文提諾山Aventine Hill的神秘鑰匙孔@  Yuki's Lazy Channel ::">
            <a:extLst>
              <a:ext uri="{FF2B5EF4-FFF2-40B4-BE49-F238E27FC236}">
                <a16:creationId xmlns:a16="http://schemas.microsoft.com/office/drawing/2014/main" id="{C167C39E-A1E5-9CC1-9D7E-E7441A8F91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32000" y="2545081"/>
            <a:ext cx="2880000" cy="216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標題 1">
            <a:extLst>
              <a:ext uri="{FF2B5EF4-FFF2-40B4-BE49-F238E27FC236}">
                <a16:creationId xmlns:a16="http://schemas.microsoft.com/office/drawing/2014/main" id="{C294F893-6536-E45F-DA15-BD4E9DC81C20}"/>
              </a:ext>
            </a:extLst>
          </p:cNvPr>
          <p:cNvSpPr>
            <a:spLocks noGrp="1"/>
          </p:cNvSpPr>
          <p:nvPr>
            <p:ph type="ctrTitle"/>
          </p:nvPr>
        </p:nvSpPr>
        <p:spPr/>
        <p:txBody>
          <a:bodyPr/>
          <a:lstStyle/>
          <a:p>
            <a:r>
              <a:rPr lang="zh-TW" altLang="en-US" b="1" spc="600" dirty="0">
                <a:solidFill>
                  <a:schemeClr val="bg1"/>
                </a:solidFill>
                <a:latin typeface="Microsoft YaHei" panose="020B0503020204020204" pitchFamily="34" charset="-122"/>
                <a:ea typeface="Microsoft YaHei" panose="020B0503020204020204" pitchFamily="34" charset="-122"/>
              </a:rPr>
              <a:t>好像</a:t>
            </a:r>
          </a:p>
        </p:txBody>
      </p:sp>
      <p:sp>
        <p:nvSpPr>
          <p:cNvPr id="3" name="文字方塊 2">
            <a:extLst>
              <a:ext uri="{FF2B5EF4-FFF2-40B4-BE49-F238E27FC236}">
                <a16:creationId xmlns:a16="http://schemas.microsoft.com/office/drawing/2014/main" id="{BDBE886C-5BC9-09A3-128C-10920FD39407}"/>
              </a:ext>
            </a:extLst>
          </p:cNvPr>
          <p:cNvSpPr txBox="1"/>
          <p:nvPr/>
        </p:nvSpPr>
        <p:spPr>
          <a:xfrm>
            <a:off x="119499" y="1490942"/>
            <a:ext cx="8905002" cy="523220"/>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pPr>
              <a:lnSpc>
                <a:spcPct val="100000"/>
              </a:lnSpc>
            </a:pPr>
            <a:r>
              <a:rPr lang="zh-CN" altLang="en-US" sz="2800" dirty="0">
                <a:solidFill>
                  <a:schemeClr val="bg2"/>
                </a:solidFill>
              </a:rPr>
              <a:t>罗马给我一种感觉，</a:t>
            </a:r>
            <a:r>
              <a:rPr lang="zh-CN" altLang="en-US" sz="2800" dirty="0">
                <a:solidFill>
                  <a:schemeClr val="accent1"/>
                </a:solidFill>
              </a:rPr>
              <a:t>好像</a:t>
            </a:r>
            <a:r>
              <a:rPr lang="zh-CN" altLang="en-US" sz="2800" dirty="0">
                <a:solidFill>
                  <a:schemeClr val="bg2"/>
                </a:solidFill>
              </a:rPr>
              <a:t>他永远不会变一样</a:t>
            </a:r>
            <a:r>
              <a:rPr lang="zh-TW" altLang="en-US" sz="2800" spc="0" dirty="0">
                <a:solidFill>
                  <a:schemeClr val="bg2"/>
                </a:solidFill>
              </a:rPr>
              <a:t>。</a:t>
            </a:r>
            <a:endParaRPr lang="zh-CN" altLang="en-US" sz="2800" spc="0" dirty="0">
              <a:solidFill>
                <a:schemeClr val="bg2"/>
              </a:solidFill>
            </a:endParaRPr>
          </a:p>
        </p:txBody>
      </p:sp>
    </p:spTree>
    <p:extLst>
      <p:ext uri="{BB962C8B-B14F-4D97-AF65-F5344CB8AC3E}">
        <p14:creationId xmlns:p14="http://schemas.microsoft.com/office/powerpoint/2010/main" val="55431500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294F893-6536-E45F-DA15-BD4E9DC81C20}"/>
              </a:ext>
            </a:extLst>
          </p:cNvPr>
          <p:cNvSpPr>
            <a:spLocks noGrp="1"/>
          </p:cNvSpPr>
          <p:nvPr>
            <p:ph type="ctrTitle"/>
          </p:nvPr>
        </p:nvSpPr>
        <p:spPr/>
        <p:txBody>
          <a:bodyPr/>
          <a:lstStyle/>
          <a:p>
            <a:r>
              <a:rPr lang="zh-TW" altLang="en-US" b="1" spc="600" dirty="0">
                <a:solidFill>
                  <a:schemeClr val="bg1"/>
                </a:solidFill>
                <a:latin typeface="Microsoft YaHei" panose="020B0503020204020204" pitchFamily="34" charset="-122"/>
                <a:ea typeface="Microsoft YaHei" panose="020B0503020204020204" pitchFamily="34" charset="-122"/>
              </a:rPr>
              <a:t>好像</a:t>
            </a:r>
          </a:p>
        </p:txBody>
      </p:sp>
      <p:sp>
        <p:nvSpPr>
          <p:cNvPr id="3" name="文字方塊 2">
            <a:extLst>
              <a:ext uri="{FF2B5EF4-FFF2-40B4-BE49-F238E27FC236}">
                <a16:creationId xmlns:a16="http://schemas.microsoft.com/office/drawing/2014/main" id="{BDBE886C-5BC9-09A3-128C-10920FD39407}"/>
              </a:ext>
            </a:extLst>
          </p:cNvPr>
          <p:cNvSpPr txBox="1"/>
          <p:nvPr/>
        </p:nvSpPr>
        <p:spPr>
          <a:xfrm>
            <a:off x="1068476" y="2571750"/>
            <a:ext cx="7007047" cy="584775"/>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pPr>
              <a:lnSpc>
                <a:spcPct val="100000"/>
              </a:lnSpc>
            </a:pPr>
            <a:r>
              <a:rPr lang="zh-CN" altLang="en-US" sz="3200" dirty="0">
                <a:solidFill>
                  <a:schemeClr val="bg2"/>
                </a:solidFill>
              </a:rPr>
              <a:t>布尔诺给你的感觉</a:t>
            </a:r>
            <a:r>
              <a:rPr lang="zh-CN" altLang="en-US" sz="3200" dirty="0">
                <a:solidFill>
                  <a:schemeClr val="accent1"/>
                </a:solidFill>
              </a:rPr>
              <a:t>好像</a:t>
            </a:r>
            <a:r>
              <a:rPr lang="zh-CN" altLang="en-US" sz="3200" dirty="0">
                <a:solidFill>
                  <a:schemeClr val="bg2"/>
                </a:solidFill>
              </a:rPr>
              <a:t>什么呢</a:t>
            </a:r>
            <a:r>
              <a:rPr lang="zh-TW" altLang="en-US" sz="3200" spc="0" dirty="0">
                <a:solidFill>
                  <a:schemeClr val="bg2"/>
                </a:solidFill>
              </a:rPr>
              <a:t>？</a:t>
            </a:r>
            <a:endParaRPr lang="en-US" altLang="zh-CN" sz="3200" spc="0" dirty="0">
              <a:solidFill>
                <a:schemeClr val="bg2"/>
              </a:solidFill>
            </a:endParaRPr>
          </a:p>
        </p:txBody>
      </p:sp>
    </p:spTree>
    <p:extLst>
      <p:ext uri="{BB962C8B-B14F-4D97-AF65-F5344CB8AC3E}">
        <p14:creationId xmlns:p14="http://schemas.microsoft.com/office/powerpoint/2010/main" val="42815045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a:extLst>
              <a:ext uri="{FF2B5EF4-FFF2-40B4-BE49-F238E27FC236}">
                <a16:creationId xmlns:a16="http://schemas.microsoft.com/office/drawing/2014/main" id="{E84B83C3-8D0B-96B6-6C38-E69A2240759A}"/>
              </a:ext>
            </a:extLst>
          </p:cNvPr>
          <p:cNvSpPr txBox="1"/>
          <p:nvPr/>
        </p:nvSpPr>
        <p:spPr>
          <a:xfrm>
            <a:off x="3671754" y="2063919"/>
            <a:ext cx="1800493" cy="1015663"/>
          </a:xfrm>
          <a:prstGeom prst="rect">
            <a:avLst/>
          </a:prstGeom>
          <a:noFill/>
        </p:spPr>
        <p:txBody>
          <a:bodyPr wrap="none" rtlCol="0">
            <a:spAutoFit/>
          </a:bodyPr>
          <a:lstStyle/>
          <a:p>
            <a:pPr algn="ctr"/>
            <a:r>
              <a:rPr lang="zh-TW" altLang="en-US" sz="6000" b="1" spc="600" dirty="0">
                <a:solidFill>
                  <a:schemeClr val="dk2"/>
                </a:solidFill>
                <a:latin typeface="Microsoft YaHei"/>
                <a:ea typeface="Microsoft YaHei"/>
                <a:cs typeface="Microsoft YaHei"/>
                <a:sym typeface="Microsoft YaHei"/>
              </a:rPr>
              <a:t>重</a:t>
            </a:r>
            <a:r>
              <a:rPr lang="zh-TW" altLang="en-US" sz="6000" b="1" dirty="0">
                <a:solidFill>
                  <a:schemeClr val="dk2"/>
                </a:solidFill>
                <a:latin typeface="Microsoft YaHei"/>
                <a:ea typeface="Microsoft YaHei"/>
                <a:cs typeface="Microsoft YaHei"/>
                <a:sym typeface="Microsoft YaHei"/>
              </a:rPr>
              <a:t>新</a:t>
            </a:r>
          </a:p>
        </p:txBody>
      </p:sp>
    </p:spTree>
    <p:extLst>
      <p:ext uri="{BB962C8B-B14F-4D97-AF65-F5344CB8AC3E}">
        <p14:creationId xmlns:p14="http://schemas.microsoft.com/office/powerpoint/2010/main" val="370946002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1FACC09-38A3-94E7-47BA-6275B385A1A3}"/>
              </a:ext>
            </a:extLst>
          </p:cNvPr>
          <p:cNvSpPr>
            <a:spLocks noGrp="1"/>
          </p:cNvSpPr>
          <p:nvPr>
            <p:ph type="ctrTitle"/>
          </p:nvPr>
        </p:nvSpPr>
        <p:spPr>
          <a:noFill/>
          <a:ln>
            <a:noFill/>
          </a:ln>
        </p:spPr>
        <p:txBody>
          <a:bodyPr spcFirstLastPara="1" wrap="square" lIns="91425" tIns="91425" rIns="91425" bIns="91425" anchor="b" anchorCtr="0">
            <a:noAutofit/>
          </a:bodyPr>
          <a:lstStyle/>
          <a:p>
            <a:r>
              <a:rPr lang="zh-CN" altLang="en-US" b="1" spc="600" dirty="0">
                <a:solidFill>
                  <a:schemeClr val="bg1"/>
                </a:solidFill>
                <a:latin typeface="Microsoft YaHei" panose="020B0503020204020204" pitchFamily="34" charset="-122"/>
                <a:ea typeface="Microsoft YaHei" panose="020B0503020204020204" pitchFamily="34" charset="-122"/>
              </a:rPr>
              <a:t>重新</a:t>
            </a:r>
          </a:p>
        </p:txBody>
      </p:sp>
      <p:sp>
        <p:nvSpPr>
          <p:cNvPr id="3" name="文字方塊 2">
            <a:extLst>
              <a:ext uri="{FF2B5EF4-FFF2-40B4-BE49-F238E27FC236}">
                <a16:creationId xmlns:a16="http://schemas.microsoft.com/office/drawing/2014/main" id="{B03E50F3-242D-4D39-8713-3111ABC93872}"/>
              </a:ext>
            </a:extLst>
          </p:cNvPr>
          <p:cNvSpPr txBox="1"/>
          <p:nvPr/>
        </p:nvSpPr>
        <p:spPr>
          <a:xfrm>
            <a:off x="427716" y="1875899"/>
            <a:ext cx="4980851" cy="1955215"/>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pPr algn="l"/>
            <a:r>
              <a:rPr lang="zh-CN" altLang="en-US" sz="2800" dirty="0">
                <a:solidFill>
                  <a:schemeClr val="bg2"/>
                </a:solidFill>
              </a:rPr>
              <a:t>他们在十年后，</a:t>
            </a:r>
            <a:endParaRPr lang="en-US" altLang="zh-CN" sz="2800" dirty="0">
              <a:solidFill>
                <a:schemeClr val="bg2"/>
              </a:solidFill>
            </a:endParaRPr>
          </a:p>
          <a:p>
            <a:pPr algn="l"/>
            <a:r>
              <a:rPr lang="zh-CN" altLang="en-US" sz="2800" dirty="0">
                <a:solidFill>
                  <a:schemeClr val="accent1"/>
                </a:solidFill>
              </a:rPr>
              <a:t>重新</a:t>
            </a:r>
            <a:r>
              <a:rPr lang="zh-CN" altLang="en-US" sz="2800" dirty="0">
                <a:solidFill>
                  <a:schemeClr val="bg2"/>
                </a:solidFill>
              </a:rPr>
              <a:t>在同学</a:t>
            </a:r>
            <a:r>
              <a:rPr lang="zh-CN" altLang="en-US" sz="2800" dirty="0"/>
              <a:t>聚会</a:t>
            </a:r>
            <a:r>
              <a:rPr lang="zh-CN" altLang="en-US" sz="2800" dirty="0">
                <a:solidFill>
                  <a:schemeClr val="bg2"/>
                </a:solidFill>
              </a:rPr>
              <a:t>上相见，</a:t>
            </a:r>
          </a:p>
          <a:p>
            <a:pPr algn="l"/>
            <a:r>
              <a:rPr lang="zh-CN" altLang="en-US" sz="2800" dirty="0">
                <a:solidFill>
                  <a:schemeClr val="bg2"/>
                </a:solidFill>
              </a:rPr>
              <a:t>就</a:t>
            </a:r>
            <a:r>
              <a:rPr lang="zh-CN" altLang="en-US" sz="2800" dirty="0"/>
              <a:t>好像</a:t>
            </a:r>
            <a:r>
              <a:rPr lang="zh-CN" altLang="en-US" sz="2800" dirty="0">
                <a:solidFill>
                  <a:schemeClr val="bg2"/>
                </a:solidFill>
              </a:rPr>
              <a:t>回到了过去一样</a:t>
            </a:r>
            <a:r>
              <a:rPr lang="zh-TW" altLang="en-US" sz="2800" dirty="0">
                <a:solidFill>
                  <a:schemeClr val="bg2"/>
                </a:solidFill>
              </a:rPr>
              <a:t>。</a:t>
            </a:r>
            <a:endParaRPr lang="zh-CN" altLang="en-US" sz="2800" dirty="0">
              <a:solidFill>
                <a:schemeClr val="bg2"/>
              </a:solidFill>
            </a:endParaRPr>
          </a:p>
        </p:txBody>
      </p:sp>
      <p:pic>
        <p:nvPicPr>
          <p:cNvPr id="4" name="Picture 2" descr="吳尊曬30年同學大合照太凍齡網笑：感覺是兩輩人- 娛樂- 中時新聞網">
            <a:extLst>
              <a:ext uri="{FF2B5EF4-FFF2-40B4-BE49-F238E27FC236}">
                <a16:creationId xmlns:a16="http://schemas.microsoft.com/office/drawing/2014/main" id="{C940FB35-F4F2-6A92-EB5E-A63C3ADCA7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38312" y="1773507"/>
            <a:ext cx="2880000" cy="216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887955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線上媒體 2" title="时隔半个多世纪,有生之年老同学现场相聚,最后这个拥抱太感动了【一封信】">
            <a:hlinkClick r:id="" action="ppaction://media"/>
            <a:extLst>
              <a:ext uri="{FF2B5EF4-FFF2-40B4-BE49-F238E27FC236}">
                <a16:creationId xmlns:a16="http://schemas.microsoft.com/office/drawing/2014/main" id="{FD966B05-1CC4-4AAA-6F0B-0B8FCB1F62CF}"/>
              </a:ext>
            </a:extLst>
          </p:cNvPr>
          <p:cNvPicPr>
            <a:picLocks noRot="1" noChangeAspect="1"/>
          </p:cNvPicPr>
          <p:nvPr>
            <a:videoFile r:link="rId1"/>
          </p:nvPr>
        </p:nvPicPr>
        <p:blipFill>
          <a:blip r:embed="rId3"/>
          <a:stretch>
            <a:fillRect/>
          </a:stretch>
        </p:blipFill>
        <p:spPr>
          <a:xfrm>
            <a:off x="2660496" y="2571750"/>
            <a:ext cx="3823009" cy="2160000"/>
          </a:xfrm>
          <a:prstGeom prst="rect">
            <a:avLst/>
          </a:prstGeom>
        </p:spPr>
      </p:pic>
      <p:sp>
        <p:nvSpPr>
          <p:cNvPr id="2" name="標題 1">
            <a:extLst>
              <a:ext uri="{FF2B5EF4-FFF2-40B4-BE49-F238E27FC236}">
                <a16:creationId xmlns:a16="http://schemas.microsoft.com/office/drawing/2014/main" id="{A1FACC09-38A3-94E7-47BA-6275B385A1A3}"/>
              </a:ext>
            </a:extLst>
          </p:cNvPr>
          <p:cNvSpPr>
            <a:spLocks noGrp="1"/>
          </p:cNvSpPr>
          <p:nvPr>
            <p:ph type="ctrTitle"/>
          </p:nvPr>
        </p:nvSpPr>
        <p:spPr>
          <a:noFill/>
          <a:ln>
            <a:noFill/>
          </a:ln>
        </p:spPr>
        <p:txBody>
          <a:bodyPr spcFirstLastPara="1" wrap="square" lIns="91425" tIns="91425" rIns="91425" bIns="91425" anchor="b" anchorCtr="0">
            <a:noAutofit/>
          </a:bodyPr>
          <a:lstStyle/>
          <a:p>
            <a:r>
              <a:rPr lang="zh-CN" altLang="en-US" b="1" spc="600" dirty="0">
                <a:solidFill>
                  <a:schemeClr val="bg1"/>
                </a:solidFill>
                <a:latin typeface="Microsoft YaHei" panose="020B0503020204020204" pitchFamily="34" charset="-122"/>
                <a:ea typeface="Microsoft YaHei" panose="020B0503020204020204" pitchFamily="34" charset="-122"/>
              </a:rPr>
              <a:t>重新</a:t>
            </a:r>
          </a:p>
        </p:txBody>
      </p:sp>
      <p:sp>
        <p:nvSpPr>
          <p:cNvPr id="3" name="文字方塊 2">
            <a:extLst>
              <a:ext uri="{FF2B5EF4-FFF2-40B4-BE49-F238E27FC236}">
                <a16:creationId xmlns:a16="http://schemas.microsoft.com/office/drawing/2014/main" id="{B03E50F3-242D-4D39-8713-3111ABC93872}"/>
              </a:ext>
            </a:extLst>
          </p:cNvPr>
          <p:cNvSpPr txBox="1"/>
          <p:nvPr/>
        </p:nvSpPr>
        <p:spPr>
          <a:xfrm>
            <a:off x="337508" y="1616753"/>
            <a:ext cx="8468985" cy="584775"/>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pPr>
              <a:lnSpc>
                <a:spcPct val="100000"/>
              </a:lnSpc>
            </a:pPr>
            <a:r>
              <a:rPr lang="zh-CN" altLang="en-US" sz="3200" dirty="0">
                <a:solidFill>
                  <a:schemeClr val="bg2"/>
                </a:solidFill>
              </a:rPr>
              <a:t>他们在很久之后，终于</a:t>
            </a:r>
            <a:r>
              <a:rPr lang="zh-CN" altLang="en-US" sz="3200" dirty="0">
                <a:solidFill>
                  <a:schemeClr val="accent1"/>
                </a:solidFill>
              </a:rPr>
              <a:t>重新</a:t>
            </a:r>
            <a:r>
              <a:rPr lang="zh-CN" altLang="en-US" sz="3200" dirty="0">
                <a:solidFill>
                  <a:schemeClr val="bg2"/>
                </a:solidFill>
              </a:rPr>
              <a:t>见到面了</a:t>
            </a:r>
            <a:r>
              <a:rPr lang="zh-CN" altLang="en-US" sz="3200" spc="0" dirty="0">
                <a:solidFill>
                  <a:schemeClr val="bg2"/>
                </a:solidFill>
              </a:rPr>
              <a:t>。</a:t>
            </a:r>
          </a:p>
        </p:txBody>
      </p:sp>
    </p:spTree>
    <p:extLst>
      <p:ext uri="{BB962C8B-B14F-4D97-AF65-F5344CB8AC3E}">
        <p14:creationId xmlns:p14="http://schemas.microsoft.com/office/powerpoint/2010/main" val="3068929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vol="80000">
                <p:cTn id="12" fill="hold" display="0">
                  <p:stCondLst>
                    <p:cond delay="indefinite"/>
                  </p:stCondLst>
                </p:cTn>
                <p:tgtEl>
                  <p:spTgt spid="4"/>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1FACC09-38A3-94E7-47BA-6275B385A1A3}"/>
              </a:ext>
            </a:extLst>
          </p:cNvPr>
          <p:cNvSpPr>
            <a:spLocks noGrp="1"/>
          </p:cNvSpPr>
          <p:nvPr>
            <p:ph type="ctrTitle"/>
          </p:nvPr>
        </p:nvSpPr>
        <p:spPr>
          <a:noFill/>
          <a:ln>
            <a:noFill/>
          </a:ln>
        </p:spPr>
        <p:txBody>
          <a:bodyPr spcFirstLastPara="1" wrap="square" lIns="91425" tIns="91425" rIns="91425" bIns="91425" anchor="b" anchorCtr="0">
            <a:noAutofit/>
          </a:bodyPr>
          <a:lstStyle/>
          <a:p>
            <a:r>
              <a:rPr lang="zh-CN" altLang="en-US" b="1" spc="600" dirty="0">
                <a:solidFill>
                  <a:schemeClr val="bg1"/>
                </a:solidFill>
                <a:latin typeface="Microsoft YaHei" panose="020B0503020204020204" pitchFamily="34" charset="-122"/>
                <a:ea typeface="Microsoft YaHei" panose="020B0503020204020204" pitchFamily="34" charset="-122"/>
              </a:rPr>
              <a:t>交</a:t>
            </a:r>
            <a:endParaRPr lang="zh-TW" altLang="en-US" b="1" spc="600" dirty="0">
              <a:solidFill>
                <a:schemeClr val="bg1"/>
              </a:solidFill>
              <a:latin typeface="Microsoft YaHei" panose="020B0503020204020204" pitchFamily="34" charset="-122"/>
              <a:ea typeface="Microsoft YaHei" panose="020B0503020204020204" pitchFamily="34" charset="-122"/>
            </a:endParaRPr>
          </a:p>
        </p:txBody>
      </p:sp>
      <p:sp>
        <p:nvSpPr>
          <p:cNvPr id="3" name="文字方塊 2">
            <a:extLst>
              <a:ext uri="{FF2B5EF4-FFF2-40B4-BE49-F238E27FC236}">
                <a16:creationId xmlns:a16="http://schemas.microsoft.com/office/drawing/2014/main" id="{B03E50F3-242D-4D39-8713-3111ABC93872}"/>
              </a:ext>
            </a:extLst>
          </p:cNvPr>
          <p:cNvSpPr txBox="1"/>
          <p:nvPr/>
        </p:nvSpPr>
        <p:spPr>
          <a:xfrm>
            <a:off x="1555790" y="1510537"/>
            <a:ext cx="6032421" cy="584775"/>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pPr>
              <a:lnSpc>
                <a:spcPct val="100000"/>
              </a:lnSpc>
            </a:pPr>
            <a:r>
              <a:rPr lang="zh-CN" altLang="en-US" sz="3200" dirty="0">
                <a:solidFill>
                  <a:schemeClr val="bg2"/>
                </a:solidFill>
              </a:rPr>
              <a:t>他在派对上</a:t>
            </a:r>
            <a:r>
              <a:rPr lang="zh-CN" altLang="en-US" sz="3200" dirty="0">
                <a:solidFill>
                  <a:schemeClr val="accent1"/>
                </a:solidFill>
              </a:rPr>
              <a:t>交</a:t>
            </a:r>
            <a:r>
              <a:rPr lang="zh-CN" altLang="en-US" sz="3200" dirty="0">
                <a:solidFill>
                  <a:schemeClr val="bg2"/>
                </a:solidFill>
              </a:rPr>
              <a:t>了很多朋友</a:t>
            </a:r>
            <a:r>
              <a:rPr lang="zh-TW" altLang="en-US" sz="3200" spc="0" dirty="0">
                <a:solidFill>
                  <a:schemeClr val="bg2"/>
                </a:solidFill>
              </a:rPr>
              <a:t>。</a:t>
            </a:r>
            <a:endParaRPr lang="zh-CN" altLang="en-US" sz="3200" spc="0" dirty="0">
              <a:solidFill>
                <a:schemeClr val="bg2"/>
              </a:solidFill>
            </a:endParaRPr>
          </a:p>
        </p:txBody>
      </p:sp>
      <p:pic>
        <p:nvPicPr>
          <p:cNvPr id="4" name="Picture 2" descr="Group of friends drinking alcoholic beverages">
            <a:extLst>
              <a:ext uri="{FF2B5EF4-FFF2-40B4-BE49-F238E27FC236}">
                <a16:creationId xmlns:a16="http://schemas.microsoft.com/office/drawing/2014/main" id="{F6999A0D-E4C1-992D-DACF-947D7D1C315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88148" y="2571749"/>
            <a:ext cx="3567704" cy="216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17704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1FACC09-38A3-94E7-47BA-6275B385A1A3}"/>
              </a:ext>
            </a:extLst>
          </p:cNvPr>
          <p:cNvSpPr>
            <a:spLocks noGrp="1"/>
          </p:cNvSpPr>
          <p:nvPr>
            <p:ph type="ctrTitle"/>
          </p:nvPr>
        </p:nvSpPr>
        <p:spPr>
          <a:noFill/>
          <a:ln>
            <a:noFill/>
          </a:ln>
        </p:spPr>
        <p:txBody>
          <a:bodyPr spcFirstLastPara="1" wrap="square" lIns="91425" tIns="91425" rIns="91425" bIns="91425" anchor="b" anchorCtr="0">
            <a:noAutofit/>
          </a:bodyPr>
          <a:lstStyle/>
          <a:p>
            <a:r>
              <a:rPr lang="zh-CN" altLang="en-US" b="1" spc="600" dirty="0">
                <a:solidFill>
                  <a:schemeClr val="bg1"/>
                </a:solidFill>
                <a:latin typeface="Microsoft YaHei" panose="020B0503020204020204" pitchFamily="34" charset="-122"/>
                <a:ea typeface="Microsoft YaHei" panose="020B0503020204020204" pitchFamily="34" charset="-122"/>
              </a:rPr>
              <a:t>重新</a:t>
            </a:r>
          </a:p>
        </p:txBody>
      </p:sp>
      <p:sp>
        <p:nvSpPr>
          <p:cNvPr id="3" name="文字方塊 2">
            <a:extLst>
              <a:ext uri="{FF2B5EF4-FFF2-40B4-BE49-F238E27FC236}">
                <a16:creationId xmlns:a16="http://schemas.microsoft.com/office/drawing/2014/main" id="{B03E50F3-242D-4D39-8713-3111ABC93872}"/>
              </a:ext>
            </a:extLst>
          </p:cNvPr>
          <p:cNvSpPr txBox="1"/>
          <p:nvPr/>
        </p:nvSpPr>
        <p:spPr>
          <a:xfrm>
            <a:off x="1312133" y="2571750"/>
            <a:ext cx="6519734" cy="584775"/>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pPr>
              <a:lnSpc>
                <a:spcPct val="100000"/>
              </a:lnSpc>
            </a:pPr>
            <a:r>
              <a:rPr lang="zh-CN" altLang="en-US" sz="3200" dirty="0">
                <a:solidFill>
                  <a:schemeClr val="bg2"/>
                </a:solidFill>
              </a:rPr>
              <a:t>你有什么想</a:t>
            </a:r>
            <a:r>
              <a:rPr lang="zh-CN" altLang="en-US" sz="3200" dirty="0">
                <a:solidFill>
                  <a:schemeClr val="accent1"/>
                </a:solidFill>
              </a:rPr>
              <a:t>重新</a:t>
            </a:r>
            <a:r>
              <a:rPr lang="zh-CN" altLang="en-US" sz="3200" dirty="0">
                <a:solidFill>
                  <a:schemeClr val="bg2"/>
                </a:solidFill>
              </a:rPr>
              <a:t>开始的事吗</a:t>
            </a:r>
            <a:r>
              <a:rPr lang="zh-CN" altLang="en-US" sz="3200" spc="0" dirty="0">
                <a:solidFill>
                  <a:schemeClr val="bg2"/>
                </a:solidFill>
              </a:rPr>
              <a:t>？</a:t>
            </a:r>
          </a:p>
        </p:txBody>
      </p:sp>
    </p:spTree>
    <p:extLst>
      <p:ext uri="{BB962C8B-B14F-4D97-AF65-F5344CB8AC3E}">
        <p14:creationId xmlns:p14="http://schemas.microsoft.com/office/powerpoint/2010/main" val="257683505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BB8B3215-B639-3C44-670E-4689559A0230}"/>
              </a:ext>
            </a:extLst>
          </p:cNvPr>
          <p:cNvSpPr txBox="1"/>
          <p:nvPr/>
        </p:nvSpPr>
        <p:spPr>
          <a:xfrm>
            <a:off x="2549652" y="2063919"/>
            <a:ext cx="4044697" cy="1015663"/>
          </a:xfrm>
          <a:prstGeom prst="rect">
            <a:avLst/>
          </a:prstGeom>
          <a:noFill/>
        </p:spPr>
        <p:txBody>
          <a:bodyPr wrap="none" rtlCol="0">
            <a:spAutoFit/>
          </a:bodyPr>
          <a:lstStyle/>
          <a:p>
            <a:pPr algn="ctr"/>
            <a:r>
              <a:rPr lang="zh-TW" altLang="en-US" sz="6000" b="1" spc="600" dirty="0">
                <a:solidFill>
                  <a:schemeClr val="dk2"/>
                </a:solidFill>
                <a:latin typeface="Microsoft YaHei"/>
                <a:ea typeface="Microsoft YaHei"/>
                <a:cs typeface="Microsoft YaHei"/>
                <a:sym typeface="Microsoft YaHei"/>
              </a:rPr>
              <a:t>尽管 </a:t>
            </a:r>
            <a:r>
              <a:rPr lang="en-US" altLang="zh-TW" sz="6000" b="1" spc="600" dirty="0">
                <a:solidFill>
                  <a:schemeClr val="dk2"/>
                </a:solidFill>
                <a:latin typeface="Microsoft YaHei"/>
                <a:ea typeface="Microsoft YaHei"/>
                <a:cs typeface="Microsoft YaHei"/>
                <a:sym typeface="Microsoft YaHei"/>
              </a:rPr>
              <a:t>A, </a:t>
            </a:r>
            <a:r>
              <a:rPr lang="en-US" altLang="zh-TW" sz="6000" b="1" dirty="0">
                <a:solidFill>
                  <a:schemeClr val="dk2"/>
                </a:solidFill>
                <a:latin typeface="Microsoft YaHei"/>
                <a:ea typeface="Microsoft YaHei"/>
                <a:cs typeface="Microsoft YaHei"/>
                <a:sym typeface="Microsoft YaHei"/>
              </a:rPr>
              <a:t>B</a:t>
            </a:r>
          </a:p>
        </p:txBody>
      </p:sp>
    </p:spTree>
    <p:extLst>
      <p:ext uri="{BB962C8B-B14F-4D97-AF65-F5344CB8AC3E}">
        <p14:creationId xmlns:p14="http://schemas.microsoft.com/office/powerpoint/2010/main" val="210450175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294F893-6536-E45F-DA15-BD4E9DC81C20}"/>
              </a:ext>
            </a:extLst>
          </p:cNvPr>
          <p:cNvSpPr>
            <a:spLocks noGrp="1"/>
          </p:cNvSpPr>
          <p:nvPr>
            <p:ph type="ctrTitle"/>
          </p:nvPr>
        </p:nvSpPr>
        <p:spPr/>
        <p:txBody>
          <a:bodyPr/>
          <a:lstStyle/>
          <a:p>
            <a:r>
              <a:rPr lang="zh-TW" altLang="en-US" b="1" spc="600" dirty="0">
                <a:solidFill>
                  <a:schemeClr val="bg1"/>
                </a:solidFill>
                <a:latin typeface="Microsoft YaHei" panose="020B0503020204020204" pitchFamily="34" charset="-122"/>
                <a:ea typeface="Microsoft YaHei" panose="020B0503020204020204" pitchFamily="34" charset="-122"/>
              </a:rPr>
              <a:t>尽管 </a:t>
            </a:r>
            <a:r>
              <a:rPr lang="en-US" altLang="zh-TW" b="1" spc="600" dirty="0">
                <a:solidFill>
                  <a:schemeClr val="bg1"/>
                </a:solidFill>
                <a:latin typeface="Microsoft YaHei" panose="020B0503020204020204" pitchFamily="34" charset="-122"/>
                <a:ea typeface="Microsoft YaHei" panose="020B0503020204020204" pitchFamily="34" charset="-122"/>
              </a:rPr>
              <a:t>A, B</a:t>
            </a:r>
          </a:p>
        </p:txBody>
      </p:sp>
      <p:sp>
        <p:nvSpPr>
          <p:cNvPr id="3" name="文字方塊 2">
            <a:extLst>
              <a:ext uri="{FF2B5EF4-FFF2-40B4-BE49-F238E27FC236}">
                <a16:creationId xmlns:a16="http://schemas.microsoft.com/office/drawing/2014/main" id="{BDBE886C-5BC9-09A3-128C-10920FD39407}"/>
              </a:ext>
            </a:extLst>
          </p:cNvPr>
          <p:cNvSpPr txBox="1"/>
          <p:nvPr/>
        </p:nvSpPr>
        <p:spPr>
          <a:xfrm>
            <a:off x="712085" y="1935491"/>
            <a:ext cx="4544834" cy="1955215"/>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pPr algn="l"/>
            <a:r>
              <a:rPr lang="zh-CN" altLang="en-US" sz="2800" dirty="0">
                <a:solidFill>
                  <a:schemeClr val="accent1"/>
                </a:solidFill>
              </a:rPr>
              <a:t>尽管</a:t>
            </a:r>
            <a:r>
              <a:rPr lang="zh-CN" altLang="en-US" sz="2800" dirty="0">
                <a:solidFill>
                  <a:schemeClr val="bg2"/>
                </a:solidFill>
              </a:rPr>
              <a:t>他没有钱</a:t>
            </a:r>
            <a:r>
              <a:rPr lang="zh-CN" altLang="en-US" sz="2800" spc="0" dirty="0">
                <a:solidFill>
                  <a:schemeClr val="bg2"/>
                </a:solidFill>
              </a:rPr>
              <a:t>，</a:t>
            </a:r>
            <a:endParaRPr lang="en-US" altLang="zh-CN" sz="2800" spc="0" dirty="0">
              <a:solidFill>
                <a:schemeClr val="bg2"/>
              </a:solidFill>
            </a:endParaRPr>
          </a:p>
          <a:p>
            <a:pPr algn="l"/>
            <a:r>
              <a:rPr lang="zh-CN" altLang="en-US" sz="2800" dirty="0">
                <a:solidFill>
                  <a:schemeClr val="bg2"/>
                </a:solidFill>
              </a:rPr>
              <a:t>但朋友需要帮忙</a:t>
            </a:r>
            <a:r>
              <a:rPr lang="zh-CN" altLang="en-US" sz="2800" spc="0" dirty="0">
                <a:solidFill>
                  <a:schemeClr val="bg2"/>
                </a:solidFill>
              </a:rPr>
              <a:t>，</a:t>
            </a:r>
            <a:endParaRPr lang="en-US" altLang="zh-CN" sz="2800" spc="0" dirty="0">
              <a:solidFill>
                <a:schemeClr val="bg2"/>
              </a:solidFill>
            </a:endParaRPr>
          </a:p>
          <a:p>
            <a:pPr algn="l"/>
            <a:r>
              <a:rPr lang="zh-CN" altLang="en-US" sz="2800" dirty="0">
                <a:solidFill>
                  <a:schemeClr val="bg2"/>
                </a:solidFill>
              </a:rPr>
              <a:t>他还是会立刻想办法</a:t>
            </a:r>
            <a:r>
              <a:rPr lang="zh-TW" altLang="en-US" sz="2800" spc="0" dirty="0">
                <a:solidFill>
                  <a:schemeClr val="bg2"/>
                </a:solidFill>
              </a:rPr>
              <a:t>。</a:t>
            </a:r>
            <a:endParaRPr lang="zh-CN" altLang="en-US" sz="2800" spc="0" dirty="0">
              <a:solidFill>
                <a:schemeClr val="bg2"/>
              </a:solidFill>
            </a:endParaRPr>
          </a:p>
        </p:txBody>
      </p:sp>
      <p:pic>
        <p:nvPicPr>
          <p:cNvPr id="7" name="Picture 2" descr="Helping a partner concept illustration">
            <a:extLst>
              <a:ext uri="{FF2B5EF4-FFF2-40B4-BE49-F238E27FC236}">
                <a16:creationId xmlns:a16="http://schemas.microsoft.com/office/drawing/2014/main" id="{70ECF192-59FA-8CBE-FF2A-A46C84B4BD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03375" y="1833098"/>
            <a:ext cx="2160000" cy="216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1722885"/>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 name="群組 46">
            <a:extLst>
              <a:ext uri="{FF2B5EF4-FFF2-40B4-BE49-F238E27FC236}">
                <a16:creationId xmlns:a16="http://schemas.microsoft.com/office/drawing/2014/main" id="{DBBB9BC0-47BF-8A7F-F7F0-C57D5D5F1281}"/>
              </a:ext>
            </a:extLst>
          </p:cNvPr>
          <p:cNvGrpSpPr/>
          <p:nvPr/>
        </p:nvGrpSpPr>
        <p:grpSpPr>
          <a:xfrm>
            <a:off x="470005" y="481706"/>
            <a:ext cx="2520000" cy="1080000"/>
            <a:chOff x="692485" y="548585"/>
            <a:chExt cx="2520000" cy="1080000"/>
          </a:xfrm>
        </p:grpSpPr>
        <p:sp>
          <p:nvSpPr>
            <p:cNvPr id="23" name="標題 1">
              <a:extLst>
                <a:ext uri="{FF2B5EF4-FFF2-40B4-BE49-F238E27FC236}">
                  <a16:creationId xmlns:a16="http://schemas.microsoft.com/office/drawing/2014/main" id="{B1B0A673-B780-D807-CDB8-5C2D313280CB}"/>
                </a:ext>
              </a:extLst>
            </p:cNvPr>
            <p:cNvSpPr txBox="1">
              <a:spLocks/>
            </p:cNvSpPr>
            <p:nvPr/>
          </p:nvSpPr>
          <p:spPr>
            <a:xfrm>
              <a:off x="692485" y="548585"/>
              <a:ext cx="1440000" cy="1080000"/>
            </a:xfrm>
            <a:prstGeom prst="rect">
              <a:avLst/>
            </a:prstGeom>
            <a:solidFill>
              <a:schemeClr val="accent1"/>
            </a:solidFill>
          </p:spPr>
          <p:txBody>
            <a:bodyPr wrap="none" rtlCol="0" anchor="ctr">
              <a:spAutoFit/>
            </a:bodyPr>
            <a:lstStyle>
              <a:defPPr marR="0" lvl="0" algn="l" rtl="0">
                <a:lnSpc>
                  <a:spcPct val="100000"/>
                </a:lnSpc>
                <a:spcBef>
                  <a:spcPts val="0"/>
                </a:spcBef>
                <a:spcAft>
                  <a:spcPts val="0"/>
                </a:spcAft>
              </a:defPPr>
              <a:lvl1pPr algn="ctr">
                <a:defRPr sz="2400" b="1" spc="600">
                  <a:solidFill>
                    <a:schemeClr val="dk2"/>
                  </a:solidFill>
                  <a:latin typeface="Microsoft YaHei"/>
                  <a:ea typeface="Microsoft YaHei"/>
                  <a:cs typeface="Microsoft YaHei"/>
                </a:defRPr>
              </a:lvl1pPr>
              <a:lvl2pPr marR="0" lvl="1" algn="ctr" rtl="0">
                <a:lnSpc>
                  <a:spcPct val="100000"/>
                </a:lnSpc>
                <a:spcBef>
                  <a:spcPts val="0"/>
                </a:spcBef>
                <a:spcAft>
                  <a:spcPts val="0"/>
                </a:spcAft>
                <a:buClr>
                  <a:srgbClr val="000000"/>
                </a:buClr>
                <a:buSzPts val="1100"/>
                <a:buFont typeface="Squada One"/>
                <a:buNone/>
                <a:defRPr sz="1100" b="0" i="0" u="none" strike="noStrike" cap="none">
                  <a:solidFill>
                    <a:srgbClr val="000000"/>
                  </a:solidFill>
                  <a:latin typeface="Squada One"/>
                  <a:ea typeface="Squada One"/>
                  <a:cs typeface="Squada One"/>
                  <a:sym typeface="Squada One"/>
                </a:defRPr>
              </a:lvl2pPr>
              <a:lvl3pPr marR="0" lvl="2" algn="ctr" rtl="0">
                <a:lnSpc>
                  <a:spcPct val="100000"/>
                </a:lnSpc>
                <a:spcBef>
                  <a:spcPts val="0"/>
                </a:spcBef>
                <a:spcAft>
                  <a:spcPts val="0"/>
                </a:spcAft>
                <a:buClr>
                  <a:srgbClr val="000000"/>
                </a:buClr>
                <a:buSzPts val="1100"/>
                <a:buFont typeface="Squada One"/>
                <a:buNone/>
                <a:defRPr sz="1100" b="0" i="0" u="none" strike="noStrike" cap="none">
                  <a:solidFill>
                    <a:srgbClr val="000000"/>
                  </a:solidFill>
                  <a:latin typeface="Squada One"/>
                  <a:ea typeface="Squada One"/>
                  <a:cs typeface="Squada One"/>
                  <a:sym typeface="Squada One"/>
                </a:defRPr>
              </a:lvl3pPr>
              <a:lvl4pPr marR="0" lvl="3" algn="ctr" rtl="0">
                <a:lnSpc>
                  <a:spcPct val="100000"/>
                </a:lnSpc>
                <a:spcBef>
                  <a:spcPts val="0"/>
                </a:spcBef>
                <a:spcAft>
                  <a:spcPts val="0"/>
                </a:spcAft>
                <a:buClr>
                  <a:srgbClr val="000000"/>
                </a:buClr>
                <a:buSzPts val="1100"/>
                <a:buFont typeface="Squada One"/>
                <a:buNone/>
                <a:defRPr sz="1100" b="0" i="0" u="none" strike="noStrike" cap="none">
                  <a:solidFill>
                    <a:srgbClr val="000000"/>
                  </a:solidFill>
                  <a:latin typeface="Squada One"/>
                  <a:ea typeface="Squada One"/>
                  <a:cs typeface="Squada One"/>
                  <a:sym typeface="Squada One"/>
                </a:defRPr>
              </a:lvl4pPr>
              <a:lvl5pPr marR="0" lvl="4" algn="ctr" rtl="0">
                <a:lnSpc>
                  <a:spcPct val="100000"/>
                </a:lnSpc>
                <a:spcBef>
                  <a:spcPts val="0"/>
                </a:spcBef>
                <a:spcAft>
                  <a:spcPts val="0"/>
                </a:spcAft>
                <a:buClr>
                  <a:srgbClr val="000000"/>
                </a:buClr>
                <a:buSzPts val="1100"/>
                <a:buFont typeface="Squada One"/>
                <a:buNone/>
                <a:defRPr sz="1100" b="0" i="0" u="none" strike="noStrike" cap="none">
                  <a:solidFill>
                    <a:srgbClr val="000000"/>
                  </a:solidFill>
                  <a:latin typeface="Squada One"/>
                  <a:ea typeface="Squada One"/>
                  <a:cs typeface="Squada One"/>
                  <a:sym typeface="Squada One"/>
                </a:defRPr>
              </a:lvl5pPr>
              <a:lvl6pPr marR="0" lvl="5" algn="ctr" rtl="0">
                <a:lnSpc>
                  <a:spcPct val="100000"/>
                </a:lnSpc>
                <a:spcBef>
                  <a:spcPts val="0"/>
                </a:spcBef>
                <a:spcAft>
                  <a:spcPts val="0"/>
                </a:spcAft>
                <a:buClr>
                  <a:srgbClr val="000000"/>
                </a:buClr>
                <a:buSzPts val="1100"/>
                <a:buFont typeface="Squada One"/>
                <a:buNone/>
                <a:defRPr sz="1100" b="0" i="0" u="none" strike="noStrike" cap="none">
                  <a:solidFill>
                    <a:srgbClr val="000000"/>
                  </a:solidFill>
                  <a:latin typeface="Squada One"/>
                  <a:ea typeface="Squada One"/>
                  <a:cs typeface="Squada One"/>
                  <a:sym typeface="Squada One"/>
                </a:defRPr>
              </a:lvl6pPr>
              <a:lvl7pPr marR="0" lvl="6" algn="ctr" rtl="0">
                <a:lnSpc>
                  <a:spcPct val="100000"/>
                </a:lnSpc>
                <a:spcBef>
                  <a:spcPts val="0"/>
                </a:spcBef>
                <a:spcAft>
                  <a:spcPts val="0"/>
                </a:spcAft>
                <a:buClr>
                  <a:srgbClr val="000000"/>
                </a:buClr>
                <a:buSzPts val="1100"/>
                <a:buFont typeface="Squada One"/>
                <a:buNone/>
                <a:defRPr sz="1100" b="0" i="0" u="none" strike="noStrike" cap="none">
                  <a:solidFill>
                    <a:srgbClr val="000000"/>
                  </a:solidFill>
                  <a:latin typeface="Squada One"/>
                  <a:ea typeface="Squada One"/>
                  <a:cs typeface="Squada One"/>
                  <a:sym typeface="Squada One"/>
                </a:defRPr>
              </a:lvl7pPr>
              <a:lvl8pPr marR="0" lvl="7" algn="ctr" rtl="0">
                <a:lnSpc>
                  <a:spcPct val="100000"/>
                </a:lnSpc>
                <a:spcBef>
                  <a:spcPts val="0"/>
                </a:spcBef>
                <a:spcAft>
                  <a:spcPts val="0"/>
                </a:spcAft>
                <a:buClr>
                  <a:srgbClr val="000000"/>
                </a:buClr>
                <a:buSzPts val="1100"/>
                <a:buFont typeface="Squada One"/>
                <a:buNone/>
                <a:defRPr sz="1100" b="0" i="0" u="none" strike="noStrike" cap="none">
                  <a:solidFill>
                    <a:srgbClr val="000000"/>
                  </a:solidFill>
                  <a:latin typeface="Squada One"/>
                  <a:ea typeface="Squada One"/>
                  <a:cs typeface="Squada One"/>
                  <a:sym typeface="Squada One"/>
                </a:defRPr>
              </a:lvl8pPr>
              <a:lvl9pPr marR="0" lvl="8" algn="ctr" rtl="0">
                <a:lnSpc>
                  <a:spcPct val="100000"/>
                </a:lnSpc>
                <a:spcBef>
                  <a:spcPts val="0"/>
                </a:spcBef>
                <a:spcAft>
                  <a:spcPts val="0"/>
                </a:spcAft>
                <a:buClr>
                  <a:srgbClr val="000000"/>
                </a:buClr>
                <a:buSzPts val="1100"/>
                <a:buFont typeface="Squada One"/>
                <a:buNone/>
                <a:defRPr sz="1100" b="0" i="0" u="none" strike="noStrike" cap="none">
                  <a:solidFill>
                    <a:srgbClr val="000000"/>
                  </a:solidFill>
                  <a:latin typeface="Squada One"/>
                  <a:ea typeface="Squada One"/>
                  <a:cs typeface="Squada One"/>
                  <a:sym typeface="Squada One"/>
                </a:defRPr>
              </a:lvl9pPr>
            </a:lstStyle>
            <a:p>
              <a:r>
                <a:rPr lang="zh-TW" altLang="en-US" sz="3600" dirty="0">
                  <a:solidFill>
                    <a:schemeClr val="bg1"/>
                  </a:solidFill>
                </a:rPr>
                <a:t>尽</a:t>
              </a:r>
              <a:r>
                <a:rPr lang="zh-TW" altLang="en-US" sz="3600" spc="0" dirty="0">
                  <a:solidFill>
                    <a:schemeClr val="bg1"/>
                  </a:solidFill>
                </a:rPr>
                <a:t>管</a:t>
              </a:r>
            </a:p>
          </p:txBody>
        </p:sp>
        <p:sp>
          <p:nvSpPr>
            <p:cNvPr id="24" name="標題 1">
              <a:extLst>
                <a:ext uri="{FF2B5EF4-FFF2-40B4-BE49-F238E27FC236}">
                  <a16:creationId xmlns:a16="http://schemas.microsoft.com/office/drawing/2014/main" id="{2FEED871-1C59-5751-8C20-7852FC9D7350}"/>
                </a:ext>
              </a:extLst>
            </p:cNvPr>
            <p:cNvSpPr txBox="1">
              <a:spLocks/>
            </p:cNvSpPr>
            <p:nvPr/>
          </p:nvSpPr>
          <p:spPr>
            <a:xfrm>
              <a:off x="2132485" y="548585"/>
              <a:ext cx="1080000" cy="1080000"/>
            </a:xfrm>
            <a:prstGeom prst="rect">
              <a:avLst/>
            </a:prstGeom>
            <a:solidFill>
              <a:schemeClr val="accent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TW" sz="3600" b="1" dirty="0">
                  <a:solidFill>
                    <a:srgbClr val="FF0000"/>
                  </a:solidFill>
                  <a:latin typeface="Microsoft YaHei" panose="020B0503020204020204" pitchFamily="34" charset="-122"/>
                  <a:ea typeface="Microsoft YaHei" panose="020B0503020204020204" pitchFamily="34" charset="-122"/>
                </a:rPr>
                <a:t>A</a:t>
              </a:r>
              <a:endParaRPr lang="zh-TW" altLang="en-US" sz="3600" b="1" dirty="0">
                <a:solidFill>
                  <a:srgbClr val="FF0000"/>
                </a:solidFill>
                <a:latin typeface="Microsoft YaHei" panose="020B0503020204020204" pitchFamily="34" charset="-122"/>
                <a:ea typeface="Microsoft YaHei" panose="020B0503020204020204" pitchFamily="34" charset="-122"/>
              </a:endParaRPr>
            </a:p>
          </p:txBody>
        </p:sp>
      </p:grpSp>
      <p:grpSp>
        <p:nvGrpSpPr>
          <p:cNvPr id="42" name="群組 41">
            <a:extLst>
              <a:ext uri="{FF2B5EF4-FFF2-40B4-BE49-F238E27FC236}">
                <a16:creationId xmlns:a16="http://schemas.microsoft.com/office/drawing/2014/main" id="{5795E0EC-285E-46DB-BB78-C132D558B9AF}"/>
              </a:ext>
            </a:extLst>
          </p:cNvPr>
          <p:cNvGrpSpPr/>
          <p:nvPr/>
        </p:nvGrpSpPr>
        <p:grpSpPr>
          <a:xfrm>
            <a:off x="4250937" y="341479"/>
            <a:ext cx="1440000" cy="2647639"/>
            <a:chOff x="4337890" y="408358"/>
            <a:chExt cx="1440000" cy="2647639"/>
          </a:xfrm>
        </p:grpSpPr>
        <p:sp>
          <p:nvSpPr>
            <p:cNvPr id="25" name="標題 1">
              <a:extLst>
                <a:ext uri="{FF2B5EF4-FFF2-40B4-BE49-F238E27FC236}">
                  <a16:creationId xmlns:a16="http://schemas.microsoft.com/office/drawing/2014/main" id="{68568E8E-D500-C2BA-35E9-71A7F881D18A}"/>
                </a:ext>
              </a:extLst>
            </p:cNvPr>
            <p:cNvSpPr txBox="1">
              <a:spLocks/>
            </p:cNvSpPr>
            <p:nvPr/>
          </p:nvSpPr>
          <p:spPr>
            <a:xfrm>
              <a:off x="4337890" y="1742564"/>
              <a:ext cx="1440000" cy="646331"/>
            </a:xfrm>
            <a:prstGeom prst="rect">
              <a:avLst/>
            </a:prstGeom>
            <a:solidFill>
              <a:schemeClr val="accent1"/>
            </a:solidFill>
          </p:spPr>
          <p:txBody>
            <a:bodyPr wrap="none" rtlCol="0" anchor="ctr">
              <a:spAutoFit/>
            </a:bodyPr>
            <a:lstStyle>
              <a:defPPr marR="0" lvl="0" algn="l" rtl="0">
                <a:lnSpc>
                  <a:spcPct val="100000"/>
                </a:lnSpc>
                <a:spcBef>
                  <a:spcPts val="0"/>
                </a:spcBef>
                <a:spcAft>
                  <a:spcPts val="0"/>
                </a:spcAft>
                <a:defRPr/>
              </a:defPPr>
              <a:lvl1pPr algn="ctr">
                <a:defRPr sz="3600" b="1" spc="600">
                  <a:solidFill>
                    <a:schemeClr val="dk2"/>
                  </a:solidFill>
                  <a:latin typeface="Microsoft YaHei"/>
                  <a:ea typeface="Microsoft YaHei"/>
                  <a:cs typeface="Microsoft YaHei"/>
                </a:defRPr>
              </a:lvl1pPr>
              <a:lvl2pPr algn="ctr">
                <a:buSzPts val="1100"/>
                <a:buFont typeface="Squada One"/>
                <a:buNone/>
                <a:defRPr sz="1100">
                  <a:latin typeface="Squada One"/>
                  <a:ea typeface="Squada One"/>
                  <a:cs typeface="Squada One"/>
                </a:defRPr>
              </a:lvl2pPr>
              <a:lvl3pPr algn="ctr">
                <a:buSzPts val="1100"/>
                <a:buFont typeface="Squada One"/>
                <a:buNone/>
                <a:defRPr sz="1100">
                  <a:latin typeface="Squada One"/>
                  <a:ea typeface="Squada One"/>
                  <a:cs typeface="Squada One"/>
                </a:defRPr>
              </a:lvl3pPr>
              <a:lvl4pPr algn="ctr">
                <a:buSzPts val="1100"/>
                <a:buFont typeface="Squada One"/>
                <a:buNone/>
                <a:defRPr sz="1100">
                  <a:latin typeface="Squada One"/>
                  <a:ea typeface="Squada One"/>
                  <a:cs typeface="Squada One"/>
                </a:defRPr>
              </a:lvl4pPr>
              <a:lvl5pPr algn="ctr">
                <a:buSzPts val="1100"/>
                <a:buFont typeface="Squada One"/>
                <a:buNone/>
                <a:defRPr sz="1100">
                  <a:latin typeface="Squada One"/>
                  <a:ea typeface="Squada One"/>
                  <a:cs typeface="Squada One"/>
                </a:defRPr>
              </a:lvl5pPr>
              <a:lvl6pPr algn="ctr">
                <a:buSzPts val="1100"/>
                <a:buFont typeface="Squada One"/>
                <a:buNone/>
                <a:defRPr sz="1100">
                  <a:latin typeface="Squada One"/>
                  <a:ea typeface="Squada One"/>
                  <a:cs typeface="Squada One"/>
                </a:defRPr>
              </a:lvl6pPr>
              <a:lvl7pPr algn="ctr">
                <a:buSzPts val="1100"/>
                <a:buFont typeface="Squada One"/>
                <a:buNone/>
                <a:defRPr sz="1100">
                  <a:latin typeface="Squada One"/>
                  <a:ea typeface="Squada One"/>
                  <a:cs typeface="Squada One"/>
                </a:defRPr>
              </a:lvl7pPr>
              <a:lvl8pPr algn="ctr">
                <a:buSzPts val="1100"/>
                <a:buFont typeface="Squada One"/>
                <a:buNone/>
                <a:defRPr sz="1100">
                  <a:latin typeface="Squada One"/>
                  <a:ea typeface="Squada One"/>
                  <a:cs typeface="Squada One"/>
                </a:defRPr>
              </a:lvl8pPr>
              <a:lvl9pPr algn="ctr">
                <a:buSzPts val="1100"/>
                <a:buFont typeface="Squada One"/>
                <a:buNone/>
                <a:defRPr sz="1100">
                  <a:latin typeface="Squada One"/>
                  <a:ea typeface="Squada One"/>
                  <a:cs typeface="Squada One"/>
                </a:defRPr>
              </a:lvl9pPr>
            </a:lstStyle>
            <a:p>
              <a:r>
                <a:rPr lang="zh-TW" altLang="en-US" spc="0" dirty="0">
                  <a:solidFill>
                    <a:schemeClr val="bg1"/>
                  </a:solidFill>
                </a:rPr>
                <a:t>却</a:t>
              </a:r>
              <a:endParaRPr lang="en-US" altLang="zh-TW" spc="0" dirty="0">
                <a:solidFill>
                  <a:schemeClr val="bg1"/>
                </a:solidFill>
              </a:endParaRPr>
            </a:p>
          </p:txBody>
        </p:sp>
        <p:sp>
          <p:nvSpPr>
            <p:cNvPr id="26" name="標題 1">
              <a:extLst>
                <a:ext uri="{FF2B5EF4-FFF2-40B4-BE49-F238E27FC236}">
                  <a16:creationId xmlns:a16="http://schemas.microsoft.com/office/drawing/2014/main" id="{1A1C25C1-FE3E-633D-7B6F-4ED9719BD755}"/>
                </a:ext>
              </a:extLst>
            </p:cNvPr>
            <p:cNvSpPr txBox="1">
              <a:spLocks/>
            </p:cNvSpPr>
            <p:nvPr/>
          </p:nvSpPr>
          <p:spPr>
            <a:xfrm>
              <a:off x="4337890" y="1075461"/>
              <a:ext cx="1440000" cy="646331"/>
            </a:xfrm>
            <a:prstGeom prst="rect">
              <a:avLst/>
            </a:prstGeom>
            <a:solidFill>
              <a:schemeClr val="accent1"/>
            </a:solidFill>
          </p:spPr>
          <p:txBody>
            <a:bodyPr wrap="none" rtlCol="0" anchor="ctr">
              <a:spAutoFit/>
            </a:bodyPr>
            <a:lstStyle>
              <a:defPPr marR="0" lvl="0" algn="l" rtl="0">
                <a:lnSpc>
                  <a:spcPct val="100000"/>
                </a:lnSpc>
                <a:spcBef>
                  <a:spcPts val="0"/>
                </a:spcBef>
                <a:spcAft>
                  <a:spcPts val="0"/>
                </a:spcAft>
                <a:defRPr/>
              </a:defPPr>
              <a:lvl1pPr algn="ctr">
                <a:defRPr sz="3600" b="1" spc="600">
                  <a:solidFill>
                    <a:schemeClr val="dk2"/>
                  </a:solidFill>
                  <a:latin typeface="Microsoft YaHei"/>
                  <a:ea typeface="Microsoft YaHei"/>
                  <a:cs typeface="Microsoft YaHei"/>
                </a:defRPr>
              </a:lvl1pPr>
              <a:lvl2pPr algn="ctr">
                <a:buSzPts val="1100"/>
                <a:buFont typeface="Squada One"/>
                <a:buNone/>
                <a:defRPr sz="1100">
                  <a:latin typeface="Squada One"/>
                  <a:ea typeface="Squada One"/>
                  <a:cs typeface="Squada One"/>
                </a:defRPr>
              </a:lvl2pPr>
              <a:lvl3pPr algn="ctr">
                <a:buSzPts val="1100"/>
                <a:buFont typeface="Squada One"/>
                <a:buNone/>
                <a:defRPr sz="1100">
                  <a:latin typeface="Squada One"/>
                  <a:ea typeface="Squada One"/>
                  <a:cs typeface="Squada One"/>
                </a:defRPr>
              </a:lvl3pPr>
              <a:lvl4pPr algn="ctr">
                <a:buSzPts val="1100"/>
                <a:buFont typeface="Squada One"/>
                <a:buNone/>
                <a:defRPr sz="1100">
                  <a:latin typeface="Squada One"/>
                  <a:ea typeface="Squada One"/>
                  <a:cs typeface="Squada One"/>
                </a:defRPr>
              </a:lvl4pPr>
              <a:lvl5pPr algn="ctr">
                <a:buSzPts val="1100"/>
                <a:buFont typeface="Squada One"/>
                <a:buNone/>
                <a:defRPr sz="1100">
                  <a:latin typeface="Squada One"/>
                  <a:ea typeface="Squada One"/>
                  <a:cs typeface="Squada One"/>
                </a:defRPr>
              </a:lvl5pPr>
              <a:lvl6pPr algn="ctr">
                <a:buSzPts val="1100"/>
                <a:buFont typeface="Squada One"/>
                <a:buNone/>
                <a:defRPr sz="1100">
                  <a:latin typeface="Squada One"/>
                  <a:ea typeface="Squada One"/>
                  <a:cs typeface="Squada One"/>
                </a:defRPr>
              </a:lvl6pPr>
              <a:lvl7pPr algn="ctr">
                <a:buSzPts val="1100"/>
                <a:buFont typeface="Squada One"/>
                <a:buNone/>
                <a:defRPr sz="1100">
                  <a:latin typeface="Squada One"/>
                  <a:ea typeface="Squada One"/>
                  <a:cs typeface="Squada One"/>
                </a:defRPr>
              </a:lvl7pPr>
              <a:lvl8pPr algn="ctr">
                <a:buSzPts val="1100"/>
                <a:buFont typeface="Squada One"/>
                <a:buNone/>
                <a:defRPr sz="1100">
                  <a:latin typeface="Squada One"/>
                  <a:ea typeface="Squada One"/>
                  <a:cs typeface="Squada One"/>
                </a:defRPr>
              </a:lvl8pPr>
              <a:lvl9pPr algn="ctr">
                <a:buSzPts val="1100"/>
                <a:buFont typeface="Squada One"/>
                <a:buNone/>
                <a:defRPr sz="1100">
                  <a:latin typeface="Squada One"/>
                  <a:ea typeface="Squada One"/>
                  <a:cs typeface="Squada One"/>
                </a:defRPr>
              </a:lvl9pPr>
            </a:lstStyle>
            <a:p>
              <a:r>
                <a:rPr lang="zh-TW" altLang="en-US" dirty="0">
                  <a:solidFill>
                    <a:schemeClr val="bg1"/>
                  </a:solidFill>
                </a:rPr>
                <a:t>可</a:t>
              </a:r>
              <a:r>
                <a:rPr lang="zh-TW" altLang="en-US" spc="0" dirty="0">
                  <a:solidFill>
                    <a:schemeClr val="bg1"/>
                  </a:solidFill>
                </a:rPr>
                <a:t>是</a:t>
              </a:r>
            </a:p>
          </p:txBody>
        </p:sp>
        <p:sp>
          <p:nvSpPr>
            <p:cNvPr id="27" name="標題 1">
              <a:extLst>
                <a:ext uri="{FF2B5EF4-FFF2-40B4-BE49-F238E27FC236}">
                  <a16:creationId xmlns:a16="http://schemas.microsoft.com/office/drawing/2014/main" id="{8B91FBFF-4474-A71B-AB46-F545F2877C0F}"/>
                </a:ext>
              </a:extLst>
            </p:cNvPr>
            <p:cNvSpPr txBox="1">
              <a:spLocks/>
            </p:cNvSpPr>
            <p:nvPr/>
          </p:nvSpPr>
          <p:spPr>
            <a:xfrm>
              <a:off x="4337890" y="408358"/>
              <a:ext cx="1440000" cy="646331"/>
            </a:xfrm>
            <a:prstGeom prst="rect">
              <a:avLst/>
            </a:prstGeom>
            <a:solidFill>
              <a:schemeClr val="accent1"/>
            </a:solidFill>
          </p:spPr>
          <p:txBody>
            <a:bodyPr wrap="none" rtlCol="0" anchor="ctr">
              <a:spAutoFit/>
            </a:bodyPr>
            <a:lstStyle>
              <a:defPPr marR="0" lvl="0" algn="l" rtl="0">
                <a:lnSpc>
                  <a:spcPct val="100000"/>
                </a:lnSpc>
                <a:spcBef>
                  <a:spcPts val="0"/>
                </a:spcBef>
                <a:spcAft>
                  <a:spcPts val="0"/>
                </a:spcAft>
                <a:defRPr/>
              </a:defPPr>
              <a:lvl1pPr algn="ctr">
                <a:defRPr sz="3600" b="1" spc="600">
                  <a:solidFill>
                    <a:schemeClr val="dk2"/>
                  </a:solidFill>
                  <a:latin typeface="Microsoft YaHei"/>
                  <a:ea typeface="Microsoft YaHei"/>
                  <a:cs typeface="Microsoft YaHei"/>
                </a:defRPr>
              </a:lvl1pPr>
              <a:lvl2pPr algn="ctr">
                <a:buSzPts val="1100"/>
                <a:buFont typeface="Squada One"/>
                <a:buNone/>
                <a:defRPr sz="1100">
                  <a:latin typeface="Squada One"/>
                  <a:ea typeface="Squada One"/>
                  <a:cs typeface="Squada One"/>
                </a:defRPr>
              </a:lvl2pPr>
              <a:lvl3pPr algn="ctr">
                <a:buSzPts val="1100"/>
                <a:buFont typeface="Squada One"/>
                <a:buNone/>
                <a:defRPr sz="1100">
                  <a:latin typeface="Squada One"/>
                  <a:ea typeface="Squada One"/>
                  <a:cs typeface="Squada One"/>
                </a:defRPr>
              </a:lvl3pPr>
              <a:lvl4pPr algn="ctr">
                <a:buSzPts val="1100"/>
                <a:buFont typeface="Squada One"/>
                <a:buNone/>
                <a:defRPr sz="1100">
                  <a:latin typeface="Squada One"/>
                  <a:ea typeface="Squada One"/>
                  <a:cs typeface="Squada One"/>
                </a:defRPr>
              </a:lvl4pPr>
              <a:lvl5pPr algn="ctr">
                <a:buSzPts val="1100"/>
                <a:buFont typeface="Squada One"/>
                <a:buNone/>
                <a:defRPr sz="1100">
                  <a:latin typeface="Squada One"/>
                  <a:ea typeface="Squada One"/>
                  <a:cs typeface="Squada One"/>
                </a:defRPr>
              </a:lvl5pPr>
              <a:lvl6pPr algn="ctr">
                <a:buSzPts val="1100"/>
                <a:buFont typeface="Squada One"/>
                <a:buNone/>
                <a:defRPr sz="1100">
                  <a:latin typeface="Squada One"/>
                  <a:ea typeface="Squada One"/>
                  <a:cs typeface="Squada One"/>
                </a:defRPr>
              </a:lvl6pPr>
              <a:lvl7pPr algn="ctr">
                <a:buSzPts val="1100"/>
                <a:buFont typeface="Squada One"/>
                <a:buNone/>
                <a:defRPr sz="1100">
                  <a:latin typeface="Squada One"/>
                  <a:ea typeface="Squada One"/>
                  <a:cs typeface="Squada One"/>
                </a:defRPr>
              </a:lvl7pPr>
              <a:lvl8pPr algn="ctr">
                <a:buSzPts val="1100"/>
                <a:buFont typeface="Squada One"/>
                <a:buNone/>
                <a:defRPr sz="1100">
                  <a:latin typeface="Squada One"/>
                  <a:ea typeface="Squada One"/>
                  <a:cs typeface="Squada One"/>
                </a:defRPr>
              </a:lvl8pPr>
              <a:lvl9pPr algn="ctr">
                <a:buSzPts val="1100"/>
                <a:buFont typeface="Squada One"/>
                <a:buNone/>
                <a:defRPr sz="1100">
                  <a:latin typeface="Squada One"/>
                  <a:ea typeface="Squada One"/>
                  <a:cs typeface="Squada One"/>
                </a:defRPr>
              </a:lvl9pPr>
            </a:lstStyle>
            <a:p>
              <a:r>
                <a:rPr lang="zh-TW" altLang="en-US" dirty="0">
                  <a:solidFill>
                    <a:schemeClr val="bg1"/>
                  </a:solidFill>
                </a:rPr>
                <a:t>但</a:t>
              </a:r>
              <a:r>
                <a:rPr lang="zh-TW" altLang="en-US" spc="0" dirty="0">
                  <a:solidFill>
                    <a:schemeClr val="bg1"/>
                  </a:solidFill>
                </a:rPr>
                <a:t>是</a:t>
              </a:r>
            </a:p>
          </p:txBody>
        </p:sp>
        <p:sp>
          <p:nvSpPr>
            <p:cNvPr id="28" name="標題 1">
              <a:extLst>
                <a:ext uri="{FF2B5EF4-FFF2-40B4-BE49-F238E27FC236}">
                  <a16:creationId xmlns:a16="http://schemas.microsoft.com/office/drawing/2014/main" id="{DCB5BEF9-B379-6A03-D4D2-090C591B34F2}"/>
                </a:ext>
              </a:extLst>
            </p:cNvPr>
            <p:cNvSpPr txBox="1">
              <a:spLocks/>
            </p:cNvSpPr>
            <p:nvPr/>
          </p:nvSpPr>
          <p:spPr>
            <a:xfrm>
              <a:off x="4337890" y="2409666"/>
              <a:ext cx="1440000" cy="646331"/>
            </a:xfrm>
            <a:prstGeom prst="rect">
              <a:avLst/>
            </a:prstGeom>
            <a:solidFill>
              <a:schemeClr val="accent1"/>
            </a:solidFill>
          </p:spPr>
          <p:txBody>
            <a:bodyPr wrap="none" rtlCol="0" anchor="ctr">
              <a:spAutoFit/>
            </a:bodyPr>
            <a:lstStyle>
              <a:defPPr marR="0" lvl="0" algn="l" rtl="0">
                <a:lnSpc>
                  <a:spcPct val="100000"/>
                </a:lnSpc>
                <a:spcBef>
                  <a:spcPts val="0"/>
                </a:spcBef>
                <a:spcAft>
                  <a:spcPts val="0"/>
                </a:spcAft>
                <a:defRPr/>
              </a:defPPr>
              <a:lvl1pPr algn="ctr">
                <a:defRPr sz="3600" b="1" spc="600">
                  <a:solidFill>
                    <a:schemeClr val="dk2"/>
                  </a:solidFill>
                  <a:latin typeface="Microsoft YaHei"/>
                  <a:ea typeface="Microsoft YaHei"/>
                  <a:cs typeface="Microsoft YaHei"/>
                </a:defRPr>
              </a:lvl1pPr>
              <a:lvl2pPr algn="ctr">
                <a:buSzPts val="1100"/>
                <a:buFont typeface="Squada One"/>
                <a:buNone/>
                <a:defRPr sz="1100">
                  <a:latin typeface="Squada One"/>
                  <a:ea typeface="Squada One"/>
                  <a:cs typeface="Squada One"/>
                </a:defRPr>
              </a:lvl2pPr>
              <a:lvl3pPr algn="ctr">
                <a:buSzPts val="1100"/>
                <a:buFont typeface="Squada One"/>
                <a:buNone/>
                <a:defRPr sz="1100">
                  <a:latin typeface="Squada One"/>
                  <a:ea typeface="Squada One"/>
                  <a:cs typeface="Squada One"/>
                </a:defRPr>
              </a:lvl3pPr>
              <a:lvl4pPr algn="ctr">
                <a:buSzPts val="1100"/>
                <a:buFont typeface="Squada One"/>
                <a:buNone/>
                <a:defRPr sz="1100">
                  <a:latin typeface="Squada One"/>
                  <a:ea typeface="Squada One"/>
                  <a:cs typeface="Squada One"/>
                </a:defRPr>
              </a:lvl4pPr>
              <a:lvl5pPr algn="ctr">
                <a:buSzPts val="1100"/>
                <a:buFont typeface="Squada One"/>
                <a:buNone/>
                <a:defRPr sz="1100">
                  <a:latin typeface="Squada One"/>
                  <a:ea typeface="Squada One"/>
                  <a:cs typeface="Squada One"/>
                </a:defRPr>
              </a:lvl5pPr>
              <a:lvl6pPr algn="ctr">
                <a:buSzPts val="1100"/>
                <a:buFont typeface="Squada One"/>
                <a:buNone/>
                <a:defRPr sz="1100">
                  <a:latin typeface="Squada One"/>
                  <a:ea typeface="Squada One"/>
                  <a:cs typeface="Squada One"/>
                </a:defRPr>
              </a:lvl6pPr>
              <a:lvl7pPr algn="ctr">
                <a:buSzPts val="1100"/>
                <a:buFont typeface="Squada One"/>
                <a:buNone/>
                <a:defRPr sz="1100">
                  <a:latin typeface="Squada One"/>
                  <a:ea typeface="Squada One"/>
                  <a:cs typeface="Squada One"/>
                </a:defRPr>
              </a:lvl7pPr>
              <a:lvl8pPr algn="ctr">
                <a:buSzPts val="1100"/>
                <a:buFont typeface="Squada One"/>
                <a:buNone/>
                <a:defRPr sz="1100">
                  <a:latin typeface="Squada One"/>
                  <a:ea typeface="Squada One"/>
                  <a:cs typeface="Squada One"/>
                </a:defRPr>
              </a:lvl8pPr>
              <a:lvl9pPr algn="ctr">
                <a:buSzPts val="1100"/>
                <a:buFont typeface="Squada One"/>
                <a:buNone/>
                <a:defRPr sz="1100">
                  <a:latin typeface="Squada One"/>
                  <a:ea typeface="Squada One"/>
                  <a:cs typeface="Squada One"/>
                </a:defRPr>
              </a:lvl9pPr>
            </a:lstStyle>
            <a:p>
              <a:r>
                <a:rPr lang="zh-TW" altLang="en-US" dirty="0">
                  <a:solidFill>
                    <a:schemeClr val="bg1"/>
                  </a:solidFill>
                </a:rPr>
                <a:t>还</a:t>
              </a:r>
              <a:r>
                <a:rPr lang="zh-TW" altLang="en-US" spc="0" dirty="0">
                  <a:solidFill>
                    <a:schemeClr val="bg1"/>
                  </a:solidFill>
                </a:rPr>
                <a:t>是</a:t>
              </a:r>
            </a:p>
          </p:txBody>
        </p:sp>
      </p:grpSp>
      <p:sp>
        <p:nvSpPr>
          <p:cNvPr id="29" name="文字方塊 28">
            <a:extLst>
              <a:ext uri="{FF2B5EF4-FFF2-40B4-BE49-F238E27FC236}">
                <a16:creationId xmlns:a16="http://schemas.microsoft.com/office/drawing/2014/main" id="{F4216BF3-6EE8-2887-A6FB-54608B40F090}"/>
              </a:ext>
            </a:extLst>
          </p:cNvPr>
          <p:cNvSpPr txBox="1"/>
          <p:nvPr/>
        </p:nvSpPr>
        <p:spPr>
          <a:xfrm>
            <a:off x="3460010" y="906244"/>
            <a:ext cx="320922" cy="769441"/>
          </a:xfrm>
          <a:prstGeom prst="rect">
            <a:avLst/>
          </a:prstGeom>
          <a:noFill/>
        </p:spPr>
        <p:txBody>
          <a:bodyPr wrap="none" rtlCol="0">
            <a:spAutoFit/>
          </a:bodyPr>
          <a:lstStyle/>
          <a:p>
            <a:r>
              <a:rPr lang="en-US" altLang="zh-TW" sz="4400" dirty="0">
                <a:solidFill>
                  <a:schemeClr val="bg2"/>
                </a:solidFill>
                <a:latin typeface="Microsoft YaHei" panose="020B0503020204020204" pitchFamily="34" charset="-122"/>
                <a:ea typeface="Microsoft YaHei" panose="020B0503020204020204" pitchFamily="34" charset="-122"/>
              </a:rPr>
              <a:t>,</a:t>
            </a:r>
            <a:endParaRPr lang="zh-TW" altLang="en-US" sz="4400" dirty="0">
              <a:solidFill>
                <a:schemeClr val="bg2"/>
              </a:solidFill>
              <a:latin typeface="Microsoft YaHei" panose="020B0503020204020204" pitchFamily="34" charset="-122"/>
              <a:ea typeface="Microsoft YaHei" panose="020B0503020204020204" pitchFamily="34" charset="-122"/>
            </a:endParaRPr>
          </a:p>
        </p:txBody>
      </p:sp>
      <p:sp>
        <p:nvSpPr>
          <p:cNvPr id="30" name="文字方塊 29">
            <a:extLst>
              <a:ext uri="{FF2B5EF4-FFF2-40B4-BE49-F238E27FC236}">
                <a16:creationId xmlns:a16="http://schemas.microsoft.com/office/drawing/2014/main" id="{41D5C9A3-52A8-DB40-0A97-F62A9EB1A1D5}"/>
              </a:ext>
            </a:extLst>
          </p:cNvPr>
          <p:cNvSpPr txBox="1"/>
          <p:nvPr/>
        </p:nvSpPr>
        <p:spPr>
          <a:xfrm>
            <a:off x="6160942" y="664644"/>
            <a:ext cx="603050" cy="769441"/>
          </a:xfrm>
          <a:prstGeom prst="rect">
            <a:avLst/>
          </a:prstGeom>
          <a:noFill/>
        </p:spPr>
        <p:txBody>
          <a:bodyPr wrap="none" rtlCol="0">
            <a:spAutoFit/>
          </a:bodyPr>
          <a:lstStyle/>
          <a:p>
            <a:r>
              <a:rPr lang="en-US" altLang="zh-TW" sz="4400" dirty="0">
                <a:solidFill>
                  <a:schemeClr val="bg2"/>
                </a:solidFill>
                <a:latin typeface="Microsoft YaHei" panose="020B0503020204020204" pitchFamily="34" charset="-122"/>
                <a:ea typeface="Microsoft YaHei" panose="020B0503020204020204" pitchFamily="34" charset="-122"/>
              </a:rPr>
              <a:t>+</a:t>
            </a:r>
            <a:endParaRPr lang="zh-TW" altLang="en-US" sz="4400" dirty="0">
              <a:solidFill>
                <a:schemeClr val="bg2"/>
              </a:solidFill>
              <a:latin typeface="Microsoft YaHei" panose="020B0503020204020204" pitchFamily="34" charset="-122"/>
              <a:ea typeface="Microsoft YaHei" panose="020B0503020204020204" pitchFamily="34" charset="-122"/>
            </a:endParaRPr>
          </a:p>
        </p:txBody>
      </p:sp>
      <p:sp>
        <p:nvSpPr>
          <p:cNvPr id="31" name="標題 1">
            <a:extLst>
              <a:ext uri="{FF2B5EF4-FFF2-40B4-BE49-F238E27FC236}">
                <a16:creationId xmlns:a16="http://schemas.microsoft.com/office/drawing/2014/main" id="{D5F69A35-E9F7-58BA-BE10-481B2C50573D}"/>
              </a:ext>
            </a:extLst>
          </p:cNvPr>
          <p:cNvSpPr txBox="1">
            <a:spLocks/>
          </p:cNvSpPr>
          <p:nvPr/>
        </p:nvSpPr>
        <p:spPr>
          <a:xfrm>
            <a:off x="7233997" y="498523"/>
            <a:ext cx="1440000" cy="1080000"/>
          </a:xfrm>
          <a:prstGeom prst="rect">
            <a:avLst/>
          </a:prstGeom>
          <a:solidFill>
            <a:schemeClr val="accent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TW" sz="3600" b="1" dirty="0">
                <a:solidFill>
                  <a:srgbClr val="FFFF00"/>
                </a:solidFill>
                <a:latin typeface="Microsoft YaHei" panose="020B0503020204020204" pitchFamily="34" charset="-122"/>
                <a:ea typeface="Microsoft YaHei" panose="020B0503020204020204" pitchFamily="34" charset="-122"/>
              </a:rPr>
              <a:t>B</a:t>
            </a:r>
            <a:endParaRPr lang="zh-TW" altLang="en-US" sz="3600" b="1" dirty="0">
              <a:solidFill>
                <a:srgbClr val="FFFF00"/>
              </a:solidFill>
              <a:latin typeface="Microsoft YaHei" panose="020B0503020204020204" pitchFamily="34" charset="-122"/>
              <a:ea typeface="Microsoft YaHei" panose="020B0503020204020204" pitchFamily="34" charset="-122"/>
            </a:endParaRPr>
          </a:p>
        </p:txBody>
      </p:sp>
      <p:grpSp>
        <p:nvGrpSpPr>
          <p:cNvPr id="46" name="群組 45">
            <a:extLst>
              <a:ext uri="{FF2B5EF4-FFF2-40B4-BE49-F238E27FC236}">
                <a16:creationId xmlns:a16="http://schemas.microsoft.com/office/drawing/2014/main" id="{21608070-1C0C-17AA-5C80-0B7267562E75}"/>
              </a:ext>
            </a:extLst>
          </p:cNvPr>
          <p:cNvGrpSpPr/>
          <p:nvPr/>
        </p:nvGrpSpPr>
        <p:grpSpPr>
          <a:xfrm>
            <a:off x="-8859" y="3641872"/>
            <a:ext cx="9161718" cy="1190768"/>
            <a:chOff x="0" y="3647315"/>
            <a:chExt cx="9161718" cy="1190768"/>
          </a:xfrm>
        </p:grpSpPr>
        <p:sp>
          <p:nvSpPr>
            <p:cNvPr id="32" name="文字方塊 31">
              <a:extLst>
                <a:ext uri="{FF2B5EF4-FFF2-40B4-BE49-F238E27FC236}">
                  <a16:creationId xmlns:a16="http://schemas.microsoft.com/office/drawing/2014/main" id="{3FAA48CA-9E52-1686-405E-91925EF5A670}"/>
                </a:ext>
              </a:extLst>
            </p:cNvPr>
            <p:cNvSpPr txBox="1"/>
            <p:nvPr/>
          </p:nvSpPr>
          <p:spPr>
            <a:xfrm>
              <a:off x="0" y="4050857"/>
              <a:ext cx="4097597" cy="461665"/>
            </a:xfrm>
            <a:prstGeom prst="rect">
              <a:avLst/>
            </a:prstGeom>
            <a:noFill/>
          </p:spPr>
          <p:txBody>
            <a:bodyPr wrap="none" rtlCol="0">
              <a:spAutoFit/>
            </a:bodyPr>
            <a:lstStyle/>
            <a:p>
              <a:r>
                <a:rPr lang="en-US" altLang="zh-TW" sz="2400" b="1" spc="300" dirty="0">
                  <a:solidFill>
                    <a:schemeClr val="bg2"/>
                  </a:solidFill>
                  <a:latin typeface="Microsoft YaHei" panose="020B0503020204020204" pitchFamily="34" charset="-122"/>
                  <a:ea typeface="Microsoft YaHei" panose="020B0503020204020204" pitchFamily="34" charset="-122"/>
                </a:rPr>
                <a:t>A</a:t>
              </a:r>
              <a:r>
                <a:rPr lang="zh-TW" altLang="en-US" sz="2400" b="1" spc="300" dirty="0">
                  <a:solidFill>
                    <a:schemeClr val="bg2"/>
                  </a:solidFill>
                  <a:latin typeface="Microsoft YaHei" panose="020B0503020204020204" pitchFamily="34" charset="-122"/>
                  <a:ea typeface="Microsoft YaHei" panose="020B0503020204020204" pitchFamily="34" charset="-122"/>
                </a:rPr>
                <a:t>→</a:t>
              </a:r>
              <a:r>
                <a:rPr lang="en-US" altLang="zh-TW" sz="2400" b="1" spc="300" dirty="0">
                  <a:solidFill>
                    <a:schemeClr val="bg2"/>
                  </a:solidFill>
                  <a:latin typeface="Microsoft YaHei" panose="020B0503020204020204" pitchFamily="34" charset="-122"/>
                  <a:ea typeface="Microsoft YaHei" panose="020B0503020204020204" pitchFamily="34" charset="-122"/>
                </a:rPr>
                <a:t>fact</a:t>
              </a:r>
              <a:r>
                <a:rPr lang="zh-TW" altLang="en-US" sz="2400" b="1" spc="300" dirty="0">
                  <a:solidFill>
                    <a:schemeClr val="bg2"/>
                  </a:solidFill>
                  <a:latin typeface="Microsoft YaHei" panose="020B0503020204020204" pitchFamily="34" charset="-122"/>
                  <a:ea typeface="Microsoft YaHei" panose="020B0503020204020204" pitchFamily="34" charset="-122"/>
                </a:rPr>
                <a:t> 一个现在的事实</a:t>
              </a:r>
            </a:p>
          </p:txBody>
        </p:sp>
        <p:grpSp>
          <p:nvGrpSpPr>
            <p:cNvPr id="45" name="群組 44">
              <a:extLst>
                <a:ext uri="{FF2B5EF4-FFF2-40B4-BE49-F238E27FC236}">
                  <a16:creationId xmlns:a16="http://schemas.microsoft.com/office/drawing/2014/main" id="{B37A188A-B758-1C1C-9B94-BFC8E3882FD3}"/>
                </a:ext>
              </a:extLst>
            </p:cNvPr>
            <p:cNvGrpSpPr/>
            <p:nvPr/>
          </p:nvGrpSpPr>
          <p:grpSpPr>
            <a:xfrm>
              <a:off x="4097597" y="4055740"/>
              <a:ext cx="360081" cy="459428"/>
              <a:chOff x="4082101" y="4055740"/>
              <a:chExt cx="360081" cy="459428"/>
            </a:xfrm>
          </p:grpSpPr>
          <p:sp>
            <p:nvSpPr>
              <p:cNvPr id="34" name="矩形 33">
                <a:extLst>
                  <a:ext uri="{FF2B5EF4-FFF2-40B4-BE49-F238E27FC236}">
                    <a16:creationId xmlns:a16="http://schemas.microsoft.com/office/drawing/2014/main" id="{F1A77CA9-2169-7772-87CF-8A0EB2A54E7C}"/>
                  </a:ext>
                </a:extLst>
              </p:cNvPr>
              <p:cNvSpPr/>
              <p:nvPr/>
            </p:nvSpPr>
            <p:spPr>
              <a:xfrm rot="20208103">
                <a:off x="4082182" y="4055740"/>
                <a:ext cx="360000" cy="6510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100"/>
              </a:p>
            </p:txBody>
          </p:sp>
          <p:sp>
            <p:nvSpPr>
              <p:cNvPr id="35" name="矩形 34">
                <a:extLst>
                  <a:ext uri="{FF2B5EF4-FFF2-40B4-BE49-F238E27FC236}">
                    <a16:creationId xmlns:a16="http://schemas.microsoft.com/office/drawing/2014/main" id="{69CFBDBC-B1C2-23EF-1C2C-4D59AD6B2507}"/>
                  </a:ext>
                </a:extLst>
              </p:cNvPr>
              <p:cNvSpPr/>
              <p:nvPr/>
            </p:nvSpPr>
            <p:spPr>
              <a:xfrm rot="1448266" flipV="1">
                <a:off x="4082101" y="4447048"/>
                <a:ext cx="360000" cy="6812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100" dirty="0"/>
              </a:p>
            </p:txBody>
          </p:sp>
        </p:grpSp>
        <p:grpSp>
          <p:nvGrpSpPr>
            <p:cNvPr id="44" name="群組 43">
              <a:extLst>
                <a:ext uri="{FF2B5EF4-FFF2-40B4-BE49-F238E27FC236}">
                  <a16:creationId xmlns:a16="http://schemas.microsoft.com/office/drawing/2014/main" id="{FA352A41-8F17-CE45-D839-2AB9292E078C}"/>
                </a:ext>
              </a:extLst>
            </p:cNvPr>
            <p:cNvGrpSpPr/>
            <p:nvPr/>
          </p:nvGrpSpPr>
          <p:grpSpPr>
            <a:xfrm>
              <a:off x="4572000" y="3647315"/>
              <a:ext cx="4589718" cy="1190768"/>
              <a:chOff x="4572000" y="3647315"/>
              <a:chExt cx="4589718" cy="1190768"/>
            </a:xfrm>
          </p:grpSpPr>
          <p:sp>
            <p:nvSpPr>
              <p:cNvPr id="33" name="文字方塊 32">
                <a:extLst>
                  <a:ext uri="{FF2B5EF4-FFF2-40B4-BE49-F238E27FC236}">
                    <a16:creationId xmlns:a16="http://schemas.microsoft.com/office/drawing/2014/main" id="{8E16D5EF-16A3-13C3-BC68-95948294C987}"/>
                  </a:ext>
                </a:extLst>
              </p:cNvPr>
              <p:cNvSpPr txBox="1"/>
              <p:nvPr/>
            </p:nvSpPr>
            <p:spPr>
              <a:xfrm>
                <a:off x="4572000" y="3647315"/>
                <a:ext cx="4589718" cy="461665"/>
              </a:xfrm>
              <a:prstGeom prst="rect">
                <a:avLst/>
              </a:prstGeom>
              <a:noFill/>
            </p:spPr>
            <p:txBody>
              <a:bodyPr wrap="none" rtlCol="0">
                <a:spAutoFit/>
              </a:bodyPr>
              <a:lstStyle/>
              <a:p>
                <a:r>
                  <a:rPr lang="en-US" altLang="zh-TW" sz="2400" b="1" spc="300" dirty="0">
                    <a:solidFill>
                      <a:schemeClr val="bg2"/>
                    </a:solidFill>
                    <a:latin typeface="Microsoft YaHei" panose="020B0503020204020204" pitchFamily="34" charset="-122"/>
                    <a:ea typeface="Microsoft YaHei" panose="020B0503020204020204" pitchFamily="34" charset="-122"/>
                  </a:rPr>
                  <a:t>B 20% </a:t>
                </a:r>
                <a:r>
                  <a:rPr lang="zh-TW" altLang="en-US" sz="2400" b="1" spc="300" dirty="0">
                    <a:solidFill>
                      <a:schemeClr val="bg2"/>
                    </a:solidFill>
                    <a:latin typeface="Microsoft YaHei" panose="020B0503020204020204" pitchFamily="34" charset="-122"/>
                    <a:ea typeface="Microsoft YaHei" panose="020B0503020204020204" pitchFamily="34" charset="-122"/>
                  </a:rPr>
                  <a:t>→不太常出现的结果</a:t>
                </a:r>
              </a:p>
            </p:txBody>
          </p:sp>
          <p:sp>
            <p:nvSpPr>
              <p:cNvPr id="36" name="文字方塊 35">
                <a:extLst>
                  <a:ext uri="{FF2B5EF4-FFF2-40B4-BE49-F238E27FC236}">
                    <a16:creationId xmlns:a16="http://schemas.microsoft.com/office/drawing/2014/main" id="{BFE03B01-BEA9-BDBA-8A36-A4F2A2251DA2}"/>
                  </a:ext>
                </a:extLst>
              </p:cNvPr>
              <p:cNvSpPr txBox="1"/>
              <p:nvPr/>
            </p:nvSpPr>
            <p:spPr>
              <a:xfrm>
                <a:off x="4572000" y="4376418"/>
                <a:ext cx="3733714" cy="461665"/>
              </a:xfrm>
              <a:prstGeom prst="rect">
                <a:avLst/>
              </a:prstGeom>
              <a:noFill/>
            </p:spPr>
            <p:txBody>
              <a:bodyPr wrap="none" rtlCol="0">
                <a:spAutoFit/>
              </a:bodyPr>
              <a:lstStyle/>
              <a:p>
                <a:r>
                  <a:rPr lang="en-US" altLang="zh-TW" sz="2400" b="1" spc="300" dirty="0">
                    <a:solidFill>
                      <a:schemeClr val="bg2"/>
                    </a:solidFill>
                    <a:latin typeface="Microsoft YaHei" panose="020B0503020204020204" pitchFamily="34" charset="-122"/>
                    <a:ea typeface="Microsoft YaHei" panose="020B0503020204020204" pitchFamily="34" charset="-122"/>
                  </a:rPr>
                  <a:t>C 80%</a:t>
                </a:r>
                <a:r>
                  <a:rPr lang="zh-TW" altLang="en-US" sz="2400" b="1" spc="300" dirty="0">
                    <a:solidFill>
                      <a:schemeClr val="bg2"/>
                    </a:solidFill>
                    <a:latin typeface="Microsoft YaHei" panose="020B0503020204020204" pitchFamily="34" charset="-122"/>
                    <a:ea typeface="Microsoft YaHei" panose="020B0503020204020204" pitchFamily="34" charset="-122"/>
                  </a:rPr>
                  <a:t>→常出现的结果</a:t>
                </a:r>
              </a:p>
            </p:txBody>
          </p:sp>
        </p:grpSp>
      </p:grpSp>
      <p:sp>
        <p:nvSpPr>
          <p:cNvPr id="38" name="箭號: 向右 37">
            <a:extLst>
              <a:ext uri="{FF2B5EF4-FFF2-40B4-BE49-F238E27FC236}">
                <a16:creationId xmlns:a16="http://schemas.microsoft.com/office/drawing/2014/main" id="{E58118D8-054F-850C-295B-657428A1C807}"/>
              </a:ext>
            </a:extLst>
          </p:cNvPr>
          <p:cNvSpPr/>
          <p:nvPr/>
        </p:nvSpPr>
        <p:spPr>
          <a:xfrm rot="16200000">
            <a:off x="659737" y="1740732"/>
            <a:ext cx="505508" cy="366417"/>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100"/>
          </a:p>
        </p:txBody>
      </p:sp>
      <p:sp>
        <p:nvSpPr>
          <p:cNvPr id="39" name="箭號: 向右 38">
            <a:extLst>
              <a:ext uri="{FF2B5EF4-FFF2-40B4-BE49-F238E27FC236}">
                <a16:creationId xmlns:a16="http://schemas.microsoft.com/office/drawing/2014/main" id="{4FA2AD68-C27D-30C7-C842-2B992B5C373F}"/>
              </a:ext>
            </a:extLst>
          </p:cNvPr>
          <p:cNvSpPr/>
          <p:nvPr/>
        </p:nvSpPr>
        <p:spPr>
          <a:xfrm rot="18046699">
            <a:off x="1065060" y="1944351"/>
            <a:ext cx="951432" cy="366417"/>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100"/>
          </a:p>
        </p:txBody>
      </p:sp>
      <p:sp>
        <p:nvSpPr>
          <p:cNvPr id="37" name="標題 1">
            <a:extLst>
              <a:ext uri="{FF2B5EF4-FFF2-40B4-BE49-F238E27FC236}">
                <a16:creationId xmlns:a16="http://schemas.microsoft.com/office/drawing/2014/main" id="{BB8C174C-AD6E-D050-4A2A-2EA174B36A92}"/>
              </a:ext>
            </a:extLst>
          </p:cNvPr>
          <p:cNvSpPr txBox="1">
            <a:spLocks/>
          </p:cNvSpPr>
          <p:nvPr/>
        </p:nvSpPr>
        <p:spPr>
          <a:xfrm>
            <a:off x="109661" y="2504871"/>
            <a:ext cx="1239241" cy="805950"/>
          </a:xfrm>
          <a:prstGeom prst="rect">
            <a:avLst/>
          </a:prstGeom>
          <a:solidFill>
            <a:schemeClr val="bg2"/>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altLang="zh-TW" sz="3600" b="1" dirty="0">
                <a:solidFill>
                  <a:srgbClr val="00B0F0"/>
                </a:solidFill>
                <a:latin typeface="Microsoft YaHei" panose="020B0503020204020204" pitchFamily="34" charset="-122"/>
                <a:ea typeface="Microsoft YaHei" panose="020B0503020204020204" pitchFamily="34" charset="-122"/>
              </a:rPr>
              <a:t>N</a:t>
            </a:r>
            <a:endParaRPr lang="zh-TW" altLang="en-US" sz="3600" b="1" dirty="0">
              <a:solidFill>
                <a:srgbClr val="00B0F0"/>
              </a:solidFill>
              <a:latin typeface="Microsoft YaHei" panose="020B0503020204020204" pitchFamily="34" charset="-122"/>
              <a:ea typeface="Microsoft YaHei" panose="020B0503020204020204" pitchFamily="34" charset="-122"/>
            </a:endParaRPr>
          </a:p>
        </p:txBody>
      </p:sp>
    </p:spTree>
    <p:extLst>
      <p:ext uri="{BB962C8B-B14F-4D97-AF65-F5344CB8AC3E}">
        <p14:creationId xmlns:p14="http://schemas.microsoft.com/office/powerpoint/2010/main" val="392743406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oworkers concept illustration">
            <a:extLst>
              <a:ext uri="{FF2B5EF4-FFF2-40B4-BE49-F238E27FC236}">
                <a16:creationId xmlns:a16="http://schemas.microsoft.com/office/drawing/2014/main" id="{1946B067-392A-49DD-7BAA-F0F26A4DB3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03375" y="1833098"/>
            <a:ext cx="2160000" cy="216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標題 1">
            <a:extLst>
              <a:ext uri="{FF2B5EF4-FFF2-40B4-BE49-F238E27FC236}">
                <a16:creationId xmlns:a16="http://schemas.microsoft.com/office/drawing/2014/main" id="{C294F893-6536-E45F-DA15-BD4E9DC81C20}"/>
              </a:ext>
            </a:extLst>
          </p:cNvPr>
          <p:cNvSpPr>
            <a:spLocks noGrp="1"/>
          </p:cNvSpPr>
          <p:nvPr>
            <p:ph type="ctrTitle"/>
          </p:nvPr>
        </p:nvSpPr>
        <p:spPr/>
        <p:txBody>
          <a:bodyPr/>
          <a:lstStyle/>
          <a:p>
            <a:r>
              <a:rPr lang="zh-TW" altLang="en-US" b="1" spc="600" dirty="0">
                <a:solidFill>
                  <a:schemeClr val="bg1"/>
                </a:solidFill>
                <a:latin typeface="Microsoft YaHei" panose="020B0503020204020204" pitchFamily="34" charset="-122"/>
                <a:ea typeface="Microsoft YaHei" panose="020B0503020204020204" pitchFamily="34" charset="-122"/>
              </a:rPr>
              <a:t>尽管 </a:t>
            </a:r>
            <a:r>
              <a:rPr lang="en-US" altLang="zh-TW" b="1" spc="600" dirty="0">
                <a:solidFill>
                  <a:schemeClr val="bg1"/>
                </a:solidFill>
                <a:latin typeface="Microsoft YaHei" panose="020B0503020204020204" pitchFamily="34" charset="-122"/>
                <a:ea typeface="Microsoft YaHei" panose="020B0503020204020204" pitchFamily="34" charset="-122"/>
              </a:rPr>
              <a:t>A, B</a:t>
            </a:r>
          </a:p>
        </p:txBody>
      </p:sp>
      <p:sp>
        <p:nvSpPr>
          <p:cNvPr id="3" name="文字方塊 2">
            <a:extLst>
              <a:ext uri="{FF2B5EF4-FFF2-40B4-BE49-F238E27FC236}">
                <a16:creationId xmlns:a16="http://schemas.microsoft.com/office/drawing/2014/main" id="{BDBE886C-5BC9-09A3-128C-10920FD39407}"/>
              </a:ext>
            </a:extLst>
          </p:cNvPr>
          <p:cNvSpPr txBox="1"/>
          <p:nvPr/>
        </p:nvSpPr>
        <p:spPr>
          <a:xfrm>
            <a:off x="712085" y="1935490"/>
            <a:ext cx="4467890" cy="1955215"/>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pPr algn="l"/>
            <a:r>
              <a:rPr lang="zh-CN" altLang="en-US" sz="2800" dirty="0">
                <a:solidFill>
                  <a:schemeClr val="bg2"/>
                </a:solidFill>
              </a:rPr>
              <a:t>尽管</a:t>
            </a:r>
            <a:r>
              <a:rPr lang="zh-CN" altLang="en-US" sz="2800" dirty="0">
                <a:solidFill>
                  <a:srgbClr val="00B0F0"/>
                </a:solidFill>
              </a:rPr>
              <a:t>他的工作</a:t>
            </a:r>
            <a:r>
              <a:rPr lang="zh-CN" altLang="en-US" sz="2800" dirty="0">
                <a:solidFill>
                  <a:srgbClr val="FF0000"/>
                </a:solidFill>
              </a:rPr>
              <a:t>很多</a:t>
            </a:r>
            <a:r>
              <a:rPr lang="zh-CN" altLang="en-US" sz="2800" dirty="0">
                <a:solidFill>
                  <a:schemeClr val="bg2"/>
                </a:solidFill>
              </a:rPr>
              <a:t>，</a:t>
            </a:r>
            <a:endParaRPr lang="en-US" altLang="zh-CN" sz="2800" dirty="0">
              <a:solidFill>
                <a:schemeClr val="bg2"/>
              </a:solidFill>
            </a:endParaRPr>
          </a:p>
          <a:p>
            <a:pPr algn="l"/>
            <a:r>
              <a:rPr lang="zh-CN" altLang="en-US" sz="2800" dirty="0">
                <a:solidFill>
                  <a:schemeClr val="bg2"/>
                </a:solidFill>
              </a:rPr>
              <a:t>但</a:t>
            </a:r>
            <a:r>
              <a:rPr lang="zh-CN" altLang="en-US" sz="2800" dirty="0">
                <a:solidFill>
                  <a:srgbClr val="FFC000"/>
                </a:solidFill>
              </a:rPr>
              <a:t>朋友需要帮忙</a:t>
            </a:r>
            <a:r>
              <a:rPr lang="zh-CN" altLang="en-US" sz="2800" spc="0" dirty="0">
                <a:solidFill>
                  <a:srgbClr val="FFC000"/>
                </a:solidFill>
              </a:rPr>
              <a:t>，</a:t>
            </a:r>
            <a:endParaRPr lang="en-US" altLang="zh-CN" sz="2800" spc="0" dirty="0">
              <a:solidFill>
                <a:srgbClr val="FFC000"/>
              </a:solidFill>
            </a:endParaRPr>
          </a:p>
          <a:p>
            <a:pPr algn="l"/>
            <a:r>
              <a:rPr lang="zh-CN" altLang="en-US" sz="2800" dirty="0">
                <a:solidFill>
                  <a:srgbClr val="FFC000"/>
                </a:solidFill>
              </a:rPr>
              <a:t>他还是会立刻想办法</a:t>
            </a:r>
            <a:r>
              <a:rPr lang="zh-TW" altLang="en-US" sz="2800" spc="0" dirty="0">
                <a:solidFill>
                  <a:schemeClr val="bg2"/>
                </a:solidFill>
              </a:rPr>
              <a:t>。</a:t>
            </a:r>
            <a:endParaRPr lang="zh-CN" altLang="en-US" sz="2800" spc="0" dirty="0">
              <a:solidFill>
                <a:schemeClr val="bg2"/>
              </a:solidFill>
            </a:endParaRPr>
          </a:p>
        </p:txBody>
      </p:sp>
    </p:spTree>
    <p:extLst>
      <p:ext uri="{BB962C8B-B14F-4D97-AF65-F5344CB8AC3E}">
        <p14:creationId xmlns:p14="http://schemas.microsoft.com/office/powerpoint/2010/main" val="241026341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Girls in stylish street clothes sincerely laugh at each other's jokes. girlfriends happily pose for common photo.">
            <a:extLst>
              <a:ext uri="{FF2B5EF4-FFF2-40B4-BE49-F238E27FC236}">
                <a16:creationId xmlns:a16="http://schemas.microsoft.com/office/drawing/2014/main" id="{BF66DAFC-F4D4-A41C-7C64-50F872DFAE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04349" y="1833098"/>
            <a:ext cx="3242590" cy="216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標題 1">
            <a:extLst>
              <a:ext uri="{FF2B5EF4-FFF2-40B4-BE49-F238E27FC236}">
                <a16:creationId xmlns:a16="http://schemas.microsoft.com/office/drawing/2014/main" id="{C294F893-6536-E45F-DA15-BD4E9DC81C20}"/>
              </a:ext>
            </a:extLst>
          </p:cNvPr>
          <p:cNvSpPr>
            <a:spLocks noGrp="1"/>
          </p:cNvSpPr>
          <p:nvPr>
            <p:ph type="ctrTitle"/>
          </p:nvPr>
        </p:nvSpPr>
        <p:spPr/>
        <p:txBody>
          <a:bodyPr/>
          <a:lstStyle/>
          <a:p>
            <a:r>
              <a:rPr lang="zh-TW" altLang="en-US" b="1" spc="600" dirty="0">
                <a:solidFill>
                  <a:schemeClr val="bg1"/>
                </a:solidFill>
                <a:latin typeface="Microsoft YaHei" panose="020B0503020204020204" pitchFamily="34" charset="-122"/>
                <a:ea typeface="Microsoft YaHei" panose="020B0503020204020204" pitchFamily="34" charset="-122"/>
              </a:rPr>
              <a:t>尽管 </a:t>
            </a:r>
            <a:r>
              <a:rPr lang="en-US" altLang="zh-TW" b="1" spc="600" dirty="0">
                <a:solidFill>
                  <a:schemeClr val="bg1"/>
                </a:solidFill>
                <a:latin typeface="Microsoft YaHei" panose="020B0503020204020204" pitchFamily="34" charset="-122"/>
                <a:ea typeface="Microsoft YaHei" panose="020B0503020204020204" pitchFamily="34" charset="-122"/>
              </a:rPr>
              <a:t>A, B</a:t>
            </a:r>
          </a:p>
        </p:txBody>
      </p:sp>
      <p:sp>
        <p:nvSpPr>
          <p:cNvPr id="3" name="文字方塊 2">
            <a:extLst>
              <a:ext uri="{FF2B5EF4-FFF2-40B4-BE49-F238E27FC236}">
                <a16:creationId xmlns:a16="http://schemas.microsoft.com/office/drawing/2014/main" id="{BDBE886C-5BC9-09A3-128C-10920FD39407}"/>
              </a:ext>
            </a:extLst>
          </p:cNvPr>
          <p:cNvSpPr txBox="1"/>
          <p:nvPr/>
        </p:nvSpPr>
        <p:spPr>
          <a:xfrm>
            <a:off x="293730" y="2068572"/>
            <a:ext cx="5186035" cy="1689052"/>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pPr algn="l"/>
            <a:r>
              <a:rPr lang="zh-CN" altLang="en-US" sz="2400" dirty="0">
                <a:solidFill>
                  <a:srgbClr val="00B0F0"/>
                </a:solidFill>
              </a:rPr>
              <a:t>他们</a:t>
            </a:r>
            <a:r>
              <a:rPr lang="zh-CN" altLang="en-US" sz="2400" dirty="0">
                <a:solidFill>
                  <a:schemeClr val="bg2"/>
                </a:solidFill>
              </a:rPr>
              <a:t>尽管</a:t>
            </a:r>
            <a:r>
              <a:rPr lang="zh-CN" altLang="en-US" sz="2400" dirty="0">
                <a:solidFill>
                  <a:srgbClr val="FF0000"/>
                </a:solidFill>
              </a:rPr>
              <a:t>十年没见了</a:t>
            </a:r>
            <a:r>
              <a:rPr lang="zh-CN" altLang="en-US" sz="2400" spc="0" dirty="0">
                <a:solidFill>
                  <a:schemeClr val="bg2"/>
                </a:solidFill>
              </a:rPr>
              <a:t>，</a:t>
            </a:r>
          </a:p>
          <a:p>
            <a:pPr algn="l"/>
            <a:r>
              <a:rPr lang="zh-CN" altLang="en-US" sz="2400" dirty="0">
                <a:solidFill>
                  <a:schemeClr val="bg2"/>
                </a:solidFill>
              </a:rPr>
              <a:t>可是</a:t>
            </a:r>
            <a:r>
              <a:rPr lang="zh-CN" altLang="en-US" sz="2400" dirty="0">
                <a:solidFill>
                  <a:srgbClr val="FFC000"/>
                </a:solidFill>
              </a:rPr>
              <a:t>重新在同学聚会上相见</a:t>
            </a:r>
            <a:r>
              <a:rPr lang="zh-CN" altLang="en-US" sz="2400" spc="0" dirty="0">
                <a:solidFill>
                  <a:srgbClr val="FFC000"/>
                </a:solidFill>
              </a:rPr>
              <a:t>，</a:t>
            </a:r>
            <a:endParaRPr lang="en-US" altLang="zh-CN" sz="2400" spc="0" dirty="0">
              <a:solidFill>
                <a:srgbClr val="FFC000"/>
              </a:solidFill>
            </a:endParaRPr>
          </a:p>
          <a:p>
            <a:pPr algn="l"/>
            <a:r>
              <a:rPr lang="zh-CN" altLang="en-US" sz="2400" dirty="0">
                <a:solidFill>
                  <a:srgbClr val="FFC000"/>
                </a:solidFill>
              </a:rPr>
              <a:t>就好像回到了过去一样</a:t>
            </a:r>
            <a:r>
              <a:rPr lang="zh-TW" altLang="en-US" sz="2400" spc="0" dirty="0">
                <a:solidFill>
                  <a:srgbClr val="FFC000"/>
                </a:solidFill>
              </a:rPr>
              <a:t>。</a:t>
            </a:r>
            <a:endParaRPr lang="zh-CN" altLang="en-US" sz="2400" spc="0" dirty="0">
              <a:solidFill>
                <a:srgbClr val="FFC000"/>
              </a:solidFill>
            </a:endParaRPr>
          </a:p>
        </p:txBody>
      </p:sp>
    </p:spTree>
    <p:extLst>
      <p:ext uri="{BB962C8B-B14F-4D97-AF65-F5344CB8AC3E}">
        <p14:creationId xmlns:p14="http://schemas.microsoft.com/office/powerpoint/2010/main" val="293362099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294F893-6536-E45F-DA15-BD4E9DC81C20}"/>
              </a:ext>
            </a:extLst>
          </p:cNvPr>
          <p:cNvSpPr>
            <a:spLocks noGrp="1"/>
          </p:cNvSpPr>
          <p:nvPr>
            <p:ph type="ctrTitle"/>
          </p:nvPr>
        </p:nvSpPr>
        <p:spPr/>
        <p:txBody>
          <a:bodyPr/>
          <a:lstStyle/>
          <a:p>
            <a:r>
              <a:rPr lang="zh-TW" altLang="en-US" b="1" spc="600" dirty="0">
                <a:solidFill>
                  <a:schemeClr val="bg1"/>
                </a:solidFill>
                <a:latin typeface="Microsoft YaHei" panose="020B0503020204020204" pitchFamily="34" charset="-122"/>
                <a:ea typeface="Microsoft YaHei" panose="020B0503020204020204" pitchFamily="34" charset="-122"/>
              </a:rPr>
              <a:t>尽管 </a:t>
            </a:r>
            <a:r>
              <a:rPr lang="en-US" altLang="zh-TW" b="1" spc="600" dirty="0">
                <a:solidFill>
                  <a:schemeClr val="bg1"/>
                </a:solidFill>
                <a:latin typeface="Microsoft YaHei" panose="020B0503020204020204" pitchFamily="34" charset="-122"/>
                <a:ea typeface="Microsoft YaHei" panose="020B0503020204020204" pitchFamily="34" charset="-122"/>
              </a:rPr>
              <a:t>A, B</a:t>
            </a:r>
            <a:endParaRPr lang="zh-TW" altLang="en-US" b="1" spc="600" dirty="0">
              <a:solidFill>
                <a:schemeClr val="bg1"/>
              </a:solidFill>
              <a:latin typeface="Microsoft YaHei" panose="020B0503020204020204" pitchFamily="34" charset="-122"/>
              <a:ea typeface="Microsoft YaHei" panose="020B0503020204020204" pitchFamily="34" charset="-122"/>
            </a:endParaRPr>
          </a:p>
        </p:txBody>
      </p:sp>
      <p:sp>
        <p:nvSpPr>
          <p:cNvPr id="3" name="文字方塊 2">
            <a:extLst>
              <a:ext uri="{FF2B5EF4-FFF2-40B4-BE49-F238E27FC236}">
                <a16:creationId xmlns:a16="http://schemas.microsoft.com/office/drawing/2014/main" id="{BDBE886C-5BC9-09A3-128C-10920FD39407}"/>
              </a:ext>
            </a:extLst>
          </p:cNvPr>
          <p:cNvSpPr txBox="1"/>
          <p:nvPr/>
        </p:nvSpPr>
        <p:spPr>
          <a:xfrm>
            <a:off x="337508" y="1490942"/>
            <a:ext cx="8468985" cy="584775"/>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pPr>
              <a:lnSpc>
                <a:spcPct val="100000"/>
              </a:lnSpc>
            </a:pPr>
            <a:r>
              <a:rPr lang="zh-CN" altLang="en-US" sz="3200" dirty="0">
                <a:solidFill>
                  <a:schemeClr val="bg2"/>
                </a:solidFill>
              </a:rPr>
              <a:t>他们</a:t>
            </a:r>
            <a:r>
              <a:rPr lang="zh-CN" altLang="en-US" sz="3200" dirty="0">
                <a:solidFill>
                  <a:schemeClr val="accent1"/>
                </a:solidFill>
              </a:rPr>
              <a:t>尽管</a:t>
            </a:r>
            <a:r>
              <a:rPr lang="zh-CN" altLang="en-US" sz="3200" dirty="0">
                <a:solidFill>
                  <a:schemeClr val="bg2"/>
                </a:solidFill>
              </a:rPr>
              <a:t>都老了，但是生活得很浪漫</a:t>
            </a:r>
            <a:r>
              <a:rPr lang="zh-CN" altLang="en-US" sz="3200" spc="0" dirty="0">
                <a:solidFill>
                  <a:schemeClr val="bg2"/>
                </a:solidFill>
              </a:rPr>
              <a:t>。</a:t>
            </a:r>
          </a:p>
        </p:txBody>
      </p:sp>
      <p:pic>
        <p:nvPicPr>
          <p:cNvPr id="5" name="Picture 2" descr="恋愛のイラスト（お年寄り） | かわいいフリー素材集 いらすとや">
            <a:extLst>
              <a:ext uri="{FF2B5EF4-FFF2-40B4-BE49-F238E27FC236}">
                <a16:creationId xmlns:a16="http://schemas.microsoft.com/office/drawing/2014/main" id="{A4F89620-099E-B9A6-9FCF-352C44E4ED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3823" y="2487541"/>
            <a:ext cx="2316354" cy="216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57137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294F893-6536-E45F-DA15-BD4E9DC81C20}"/>
              </a:ext>
            </a:extLst>
          </p:cNvPr>
          <p:cNvSpPr>
            <a:spLocks noGrp="1"/>
          </p:cNvSpPr>
          <p:nvPr>
            <p:ph type="ctrTitle"/>
          </p:nvPr>
        </p:nvSpPr>
        <p:spPr/>
        <p:txBody>
          <a:bodyPr/>
          <a:lstStyle/>
          <a:p>
            <a:r>
              <a:rPr lang="zh-TW" altLang="en-US" b="1" spc="600" dirty="0">
                <a:solidFill>
                  <a:schemeClr val="bg1"/>
                </a:solidFill>
                <a:latin typeface="Microsoft YaHei" panose="020B0503020204020204" pitchFamily="34" charset="-122"/>
                <a:ea typeface="Microsoft YaHei" panose="020B0503020204020204" pitchFamily="34" charset="-122"/>
              </a:rPr>
              <a:t>尽管 </a:t>
            </a:r>
            <a:r>
              <a:rPr lang="en-US" altLang="zh-TW" b="1" spc="600" dirty="0">
                <a:solidFill>
                  <a:schemeClr val="bg1"/>
                </a:solidFill>
                <a:latin typeface="Microsoft YaHei" panose="020B0503020204020204" pitchFamily="34" charset="-122"/>
                <a:ea typeface="Microsoft YaHei" panose="020B0503020204020204" pitchFamily="34" charset="-122"/>
              </a:rPr>
              <a:t>A, B</a:t>
            </a:r>
            <a:endParaRPr lang="zh-TW" altLang="en-US" b="1" spc="600" dirty="0">
              <a:solidFill>
                <a:schemeClr val="bg1"/>
              </a:solidFill>
              <a:latin typeface="Microsoft YaHei" panose="020B0503020204020204" pitchFamily="34" charset="-122"/>
              <a:ea typeface="Microsoft YaHei" panose="020B0503020204020204" pitchFamily="34" charset="-122"/>
            </a:endParaRPr>
          </a:p>
        </p:txBody>
      </p:sp>
      <p:sp>
        <p:nvSpPr>
          <p:cNvPr id="3" name="文字方塊 2">
            <a:extLst>
              <a:ext uri="{FF2B5EF4-FFF2-40B4-BE49-F238E27FC236}">
                <a16:creationId xmlns:a16="http://schemas.microsoft.com/office/drawing/2014/main" id="{BDBE886C-5BC9-09A3-128C-10920FD39407}"/>
              </a:ext>
            </a:extLst>
          </p:cNvPr>
          <p:cNvSpPr txBox="1"/>
          <p:nvPr/>
        </p:nvSpPr>
        <p:spPr>
          <a:xfrm>
            <a:off x="1555790" y="1089100"/>
            <a:ext cx="6032421" cy="1482650"/>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r>
              <a:rPr lang="zh-CN" altLang="en-US" sz="3200" dirty="0">
                <a:solidFill>
                  <a:schemeClr val="bg2"/>
                </a:solidFill>
              </a:rPr>
              <a:t>我</a:t>
            </a:r>
            <a:r>
              <a:rPr lang="zh-CN" altLang="en-US" sz="3200" dirty="0">
                <a:solidFill>
                  <a:schemeClr val="accent1"/>
                </a:solidFill>
              </a:rPr>
              <a:t>尽管</a:t>
            </a:r>
            <a:r>
              <a:rPr lang="zh-CN" altLang="en-US" sz="3200" dirty="0">
                <a:solidFill>
                  <a:schemeClr val="bg2"/>
                </a:solidFill>
              </a:rPr>
              <a:t>对布尔诺还不熟悉</a:t>
            </a:r>
            <a:r>
              <a:rPr lang="zh-CN" altLang="en-US" sz="3200" spc="0" dirty="0">
                <a:solidFill>
                  <a:schemeClr val="bg2"/>
                </a:solidFill>
              </a:rPr>
              <a:t>，</a:t>
            </a:r>
          </a:p>
          <a:p>
            <a:r>
              <a:rPr lang="zh-CN" altLang="en-US" sz="3200" dirty="0">
                <a:solidFill>
                  <a:schemeClr val="bg2"/>
                </a:solidFill>
              </a:rPr>
              <a:t>但是已经</a:t>
            </a:r>
            <a:r>
              <a:rPr lang="zh-CN" altLang="en-US" sz="3200" dirty="0"/>
              <a:t>适应</a:t>
            </a:r>
            <a:r>
              <a:rPr lang="zh-CN" altLang="en-US" sz="3200" dirty="0">
                <a:solidFill>
                  <a:schemeClr val="bg2"/>
                </a:solidFill>
              </a:rPr>
              <a:t>得很好了</a:t>
            </a:r>
            <a:r>
              <a:rPr lang="zh-CN" altLang="en-US" sz="3200" spc="0" dirty="0">
                <a:solidFill>
                  <a:schemeClr val="bg2"/>
                </a:solidFill>
              </a:rPr>
              <a:t>。</a:t>
            </a:r>
          </a:p>
        </p:txBody>
      </p:sp>
      <p:pic>
        <p:nvPicPr>
          <p:cNvPr id="4" name="Picture 2" descr="捷克第二大城】摩拉維亞地區布爾諾市區景點簡介與郊區鐘乳石洞漫遊">
            <a:extLst>
              <a:ext uri="{FF2B5EF4-FFF2-40B4-BE49-F238E27FC236}">
                <a16:creationId xmlns:a16="http://schemas.microsoft.com/office/drawing/2014/main" id="{E1FFCA19-3DBA-AE58-A6D0-73932878B6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52000" y="2723620"/>
            <a:ext cx="3240000" cy="216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532769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294F893-6536-E45F-DA15-BD4E9DC81C20}"/>
              </a:ext>
            </a:extLst>
          </p:cNvPr>
          <p:cNvSpPr>
            <a:spLocks noGrp="1"/>
          </p:cNvSpPr>
          <p:nvPr>
            <p:ph type="ctrTitle"/>
          </p:nvPr>
        </p:nvSpPr>
        <p:spPr/>
        <p:txBody>
          <a:bodyPr/>
          <a:lstStyle/>
          <a:p>
            <a:r>
              <a:rPr lang="zh-TW" altLang="en-US" b="1" spc="600" dirty="0">
                <a:solidFill>
                  <a:schemeClr val="bg1"/>
                </a:solidFill>
                <a:latin typeface="Microsoft YaHei" panose="020B0503020204020204" pitchFamily="34" charset="-122"/>
                <a:ea typeface="Microsoft YaHei" panose="020B0503020204020204" pitchFamily="34" charset="-122"/>
              </a:rPr>
              <a:t>尽管 </a:t>
            </a:r>
            <a:r>
              <a:rPr lang="en-US" altLang="zh-TW" b="1" spc="600" dirty="0">
                <a:solidFill>
                  <a:schemeClr val="bg1"/>
                </a:solidFill>
                <a:latin typeface="Microsoft YaHei" panose="020B0503020204020204" pitchFamily="34" charset="-122"/>
                <a:ea typeface="Microsoft YaHei" panose="020B0503020204020204" pitchFamily="34" charset="-122"/>
              </a:rPr>
              <a:t>A, B</a:t>
            </a:r>
            <a:endParaRPr lang="zh-TW" altLang="en-US" b="1" spc="600" dirty="0">
              <a:solidFill>
                <a:schemeClr val="bg1"/>
              </a:solidFill>
              <a:latin typeface="Microsoft YaHei" panose="020B0503020204020204" pitchFamily="34" charset="-122"/>
              <a:ea typeface="Microsoft YaHei" panose="020B0503020204020204" pitchFamily="34" charset="-122"/>
            </a:endParaRPr>
          </a:p>
        </p:txBody>
      </p:sp>
      <p:grpSp>
        <p:nvGrpSpPr>
          <p:cNvPr id="7" name="群組 6">
            <a:extLst>
              <a:ext uri="{FF2B5EF4-FFF2-40B4-BE49-F238E27FC236}">
                <a16:creationId xmlns:a16="http://schemas.microsoft.com/office/drawing/2014/main" id="{471727E9-234A-C4F4-C77C-AF81AD0FCF69}"/>
              </a:ext>
            </a:extLst>
          </p:cNvPr>
          <p:cNvGrpSpPr/>
          <p:nvPr/>
        </p:nvGrpSpPr>
        <p:grpSpPr>
          <a:xfrm>
            <a:off x="1030039" y="2413766"/>
            <a:ext cx="7083923" cy="802978"/>
            <a:chOff x="970511" y="2159040"/>
            <a:chExt cx="7083923" cy="802978"/>
          </a:xfrm>
        </p:grpSpPr>
        <p:sp>
          <p:nvSpPr>
            <p:cNvPr id="4" name="文字方塊 3">
              <a:extLst>
                <a:ext uri="{FF2B5EF4-FFF2-40B4-BE49-F238E27FC236}">
                  <a16:creationId xmlns:a16="http://schemas.microsoft.com/office/drawing/2014/main" id="{D930F29A-76C4-9031-31E8-AB81C3BC5EEE}"/>
                </a:ext>
              </a:extLst>
            </p:cNvPr>
            <p:cNvSpPr txBox="1"/>
            <p:nvPr/>
          </p:nvSpPr>
          <p:spPr>
            <a:xfrm>
              <a:off x="970511" y="2159040"/>
              <a:ext cx="3595856" cy="743986"/>
            </a:xfrm>
            <a:prstGeom prst="rect">
              <a:avLst/>
            </a:prstGeom>
            <a:noFill/>
          </p:spPr>
          <p:txBody>
            <a:bodyPr wrap="none" rtlCol="0">
              <a:spAutoFit/>
            </a:bodyPr>
            <a:lstStyle/>
            <a:p>
              <a:pPr algn="ctr">
                <a:lnSpc>
                  <a:spcPct val="150000"/>
                </a:lnSpc>
              </a:pPr>
              <a:r>
                <a:rPr lang="zh-CN" altLang="en-US" sz="3200" b="1" spc="600" dirty="0">
                  <a:solidFill>
                    <a:schemeClr val="accent1"/>
                  </a:solidFill>
                  <a:latin typeface="Microsoft YaHei" panose="020B0503020204020204" pitchFamily="34" charset="-122"/>
                  <a:ea typeface="Microsoft YaHei" panose="020B0503020204020204" pitchFamily="34" charset="-122"/>
                </a:rPr>
                <a:t>尽管</a:t>
              </a:r>
              <a:r>
                <a:rPr lang="zh-CN" altLang="en-US" sz="3200" b="1" spc="600" dirty="0">
                  <a:solidFill>
                    <a:schemeClr val="bg2"/>
                  </a:solidFill>
                  <a:latin typeface="Microsoft YaHei" panose="020B0503020204020204" pitchFamily="34" charset="-122"/>
                  <a:ea typeface="Microsoft YaHei" panose="020B0503020204020204" pitchFamily="34" charset="-122"/>
                </a:rPr>
                <a:t>每天上课，</a:t>
              </a:r>
            </a:p>
          </p:txBody>
        </p:sp>
        <p:sp>
          <p:nvSpPr>
            <p:cNvPr id="6" name="矩形 5">
              <a:extLst>
                <a:ext uri="{FF2B5EF4-FFF2-40B4-BE49-F238E27FC236}">
                  <a16:creationId xmlns:a16="http://schemas.microsoft.com/office/drawing/2014/main" id="{F2A760A6-48B5-1425-1B48-AAAE971B2B26}"/>
                </a:ext>
              </a:extLst>
            </p:cNvPr>
            <p:cNvSpPr/>
            <p:nvPr/>
          </p:nvSpPr>
          <p:spPr>
            <a:xfrm>
              <a:off x="4454434" y="2242018"/>
              <a:ext cx="3600000" cy="72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Tree>
    <p:extLst>
      <p:ext uri="{BB962C8B-B14F-4D97-AF65-F5344CB8AC3E}">
        <p14:creationId xmlns:p14="http://schemas.microsoft.com/office/powerpoint/2010/main" val="38735113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294F893-6536-E45F-DA15-BD4E9DC81C20}"/>
              </a:ext>
            </a:extLst>
          </p:cNvPr>
          <p:cNvSpPr>
            <a:spLocks noGrp="1"/>
          </p:cNvSpPr>
          <p:nvPr>
            <p:ph type="ctrTitle"/>
          </p:nvPr>
        </p:nvSpPr>
        <p:spPr/>
        <p:txBody>
          <a:bodyPr/>
          <a:lstStyle/>
          <a:p>
            <a:r>
              <a:rPr lang="zh-TW" altLang="en-US" b="1" spc="600" dirty="0">
                <a:solidFill>
                  <a:schemeClr val="bg1"/>
                </a:solidFill>
                <a:latin typeface="Microsoft YaHei" panose="020B0503020204020204" pitchFamily="34" charset="-122"/>
                <a:ea typeface="Microsoft YaHei" panose="020B0503020204020204" pitchFamily="34" charset="-122"/>
              </a:rPr>
              <a:t>尽管 </a:t>
            </a:r>
            <a:r>
              <a:rPr lang="en-US" altLang="zh-TW" b="1" spc="600" dirty="0">
                <a:solidFill>
                  <a:schemeClr val="bg1"/>
                </a:solidFill>
                <a:latin typeface="Microsoft YaHei" panose="020B0503020204020204" pitchFamily="34" charset="-122"/>
                <a:ea typeface="Microsoft YaHei" panose="020B0503020204020204" pitchFamily="34" charset="-122"/>
              </a:rPr>
              <a:t>A, B</a:t>
            </a:r>
            <a:endParaRPr lang="zh-TW" altLang="en-US" b="1" spc="600" dirty="0">
              <a:solidFill>
                <a:schemeClr val="bg1"/>
              </a:solidFill>
              <a:latin typeface="Microsoft YaHei" panose="020B0503020204020204" pitchFamily="34" charset="-122"/>
              <a:ea typeface="Microsoft YaHei" panose="020B0503020204020204" pitchFamily="34" charset="-122"/>
            </a:endParaRPr>
          </a:p>
        </p:txBody>
      </p:sp>
      <p:grpSp>
        <p:nvGrpSpPr>
          <p:cNvPr id="3" name="群組 2">
            <a:extLst>
              <a:ext uri="{FF2B5EF4-FFF2-40B4-BE49-F238E27FC236}">
                <a16:creationId xmlns:a16="http://schemas.microsoft.com/office/drawing/2014/main" id="{A3E1703D-3CB9-03A1-C22A-84AA2F0BFA6A}"/>
              </a:ext>
            </a:extLst>
          </p:cNvPr>
          <p:cNvGrpSpPr/>
          <p:nvPr/>
        </p:nvGrpSpPr>
        <p:grpSpPr>
          <a:xfrm>
            <a:off x="590439" y="2413766"/>
            <a:ext cx="7963122" cy="802978"/>
            <a:chOff x="150840" y="2413766"/>
            <a:chExt cx="7963122" cy="802978"/>
          </a:xfrm>
        </p:grpSpPr>
        <p:sp>
          <p:nvSpPr>
            <p:cNvPr id="4" name="文字方塊 3">
              <a:extLst>
                <a:ext uri="{FF2B5EF4-FFF2-40B4-BE49-F238E27FC236}">
                  <a16:creationId xmlns:a16="http://schemas.microsoft.com/office/drawing/2014/main" id="{D930F29A-76C4-9031-31E8-AB81C3BC5EEE}"/>
                </a:ext>
              </a:extLst>
            </p:cNvPr>
            <p:cNvSpPr txBox="1"/>
            <p:nvPr/>
          </p:nvSpPr>
          <p:spPr>
            <a:xfrm>
              <a:off x="150840" y="2413766"/>
              <a:ext cx="4570483" cy="743986"/>
            </a:xfrm>
            <a:prstGeom prst="rect">
              <a:avLst/>
            </a:prstGeom>
            <a:noFill/>
          </p:spPr>
          <p:txBody>
            <a:bodyPr wrap="none" rtlCol="0">
              <a:spAutoFit/>
            </a:bodyPr>
            <a:lstStyle/>
            <a:p>
              <a:pPr algn="ctr">
                <a:lnSpc>
                  <a:spcPct val="150000"/>
                </a:lnSpc>
              </a:pPr>
              <a:r>
                <a:rPr lang="zh-CN" altLang="en-US" sz="3200" b="1" spc="600" dirty="0">
                  <a:solidFill>
                    <a:schemeClr val="accent1"/>
                  </a:solidFill>
                  <a:latin typeface="Microsoft YaHei" panose="020B0503020204020204" pitchFamily="34" charset="-122"/>
                  <a:ea typeface="Microsoft YaHei" panose="020B0503020204020204" pitchFamily="34" charset="-122"/>
                </a:rPr>
                <a:t>尽管</a:t>
              </a:r>
              <a:r>
                <a:rPr lang="zh-CN" altLang="en-US" sz="3200" b="1" spc="600" dirty="0">
                  <a:solidFill>
                    <a:schemeClr val="bg2"/>
                  </a:solidFill>
                  <a:latin typeface="Microsoft YaHei" panose="020B0503020204020204" pitchFamily="34" charset="-122"/>
                  <a:ea typeface="Microsoft YaHei" panose="020B0503020204020204" pitchFamily="34" charset="-122"/>
                </a:rPr>
                <a:t>已经是大学生，</a:t>
              </a:r>
            </a:p>
          </p:txBody>
        </p:sp>
        <p:sp>
          <p:nvSpPr>
            <p:cNvPr id="6" name="矩形 5">
              <a:extLst>
                <a:ext uri="{FF2B5EF4-FFF2-40B4-BE49-F238E27FC236}">
                  <a16:creationId xmlns:a16="http://schemas.microsoft.com/office/drawing/2014/main" id="{F2A760A6-48B5-1425-1B48-AAAE971B2B26}"/>
                </a:ext>
              </a:extLst>
            </p:cNvPr>
            <p:cNvSpPr/>
            <p:nvPr/>
          </p:nvSpPr>
          <p:spPr>
            <a:xfrm>
              <a:off x="4513962" y="2496744"/>
              <a:ext cx="3600000" cy="720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grpSp>
    </p:spTree>
    <p:extLst>
      <p:ext uri="{BB962C8B-B14F-4D97-AF65-F5344CB8AC3E}">
        <p14:creationId xmlns:p14="http://schemas.microsoft.com/office/powerpoint/2010/main" val="30835211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1FACC09-38A3-94E7-47BA-6275B385A1A3}"/>
              </a:ext>
            </a:extLst>
          </p:cNvPr>
          <p:cNvSpPr>
            <a:spLocks noGrp="1"/>
          </p:cNvSpPr>
          <p:nvPr>
            <p:ph type="ctrTitle"/>
          </p:nvPr>
        </p:nvSpPr>
        <p:spPr>
          <a:noFill/>
          <a:ln>
            <a:noFill/>
          </a:ln>
        </p:spPr>
        <p:txBody>
          <a:bodyPr spcFirstLastPara="1" wrap="square" lIns="91425" tIns="91425" rIns="91425" bIns="91425" anchor="b" anchorCtr="0">
            <a:noAutofit/>
          </a:bodyPr>
          <a:lstStyle/>
          <a:p>
            <a:r>
              <a:rPr lang="zh-CN" altLang="en-US" b="1" spc="600" dirty="0">
                <a:solidFill>
                  <a:schemeClr val="bg1"/>
                </a:solidFill>
                <a:latin typeface="Microsoft YaHei" panose="020B0503020204020204" pitchFamily="34" charset="-122"/>
                <a:ea typeface="Microsoft YaHei" panose="020B0503020204020204" pitchFamily="34" charset="-122"/>
              </a:rPr>
              <a:t>交</a:t>
            </a:r>
            <a:endParaRPr lang="zh-TW" altLang="en-US" b="1" spc="600" dirty="0">
              <a:solidFill>
                <a:schemeClr val="bg1"/>
              </a:solidFill>
              <a:latin typeface="Microsoft YaHei" panose="020B0503020204020204" pitchFamily="34" charset="-122"/>
              <a:ea typeface="Microsoft YaHei" panose="020B0503020204020204" pitchFamily="34" charset="-122"/>
            </a:endParaRPr>
          </a:p>
        </p:txBody>
      </p:sp>
      <p:sp>
        <p:nvSpPr>
          <p:cNvPr id="3" name="文字方塊 2">
            <a:extLst>
              <a:ext uri="{FF2B5EF4-FFF2-40B4-BE49-F238E27FC236}">
                <a16:creationId xmlns:a16="http://schemas.microsoft.com/office/drawing/2014/main" id="{B03E50F3-242D-4D39-8713-3111ABC93872}"/>
              </a:ext>
            </a:extLst>
          </p:cNvPr>
          <p:cNvSpPr txBox="1"/>
          <p:nvPr/>
        </p:nvSpPr>
        <p:spPr>
          <a:xfrm>
            <a:off x="1684031" y="1218491"/>
            <a:ext cx="5775940" cy="1308884"/>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r>
              <a:rPr lang="zh-CN" altLang="en-US" sz="2800" dirty="0">
                <a:solidFill>
                  <a:schemeClr val="bg2"/>
                </a:solidFill>
              </a:rPr>
              <a:t>她非常喜欢在网络上</a:t>
            </a:r>
            <a:r>
              <a:rPr lang="zh-CN" altLang="en-US" sz="2800" dirty="0">
                <a:solidFill>
                  <a:schemeClr val="accent1"/>
                </a:solidFill>
              </a:rPr>
              <a:t>交</a:t>
            </a:r>
            <a:r>
              <a:rPr lang="zh-CN" altLang="en-US" sz="2800" dirty="0">
                <a:solidFill>
                  <a:schemeClr val="bg2"/>
                </a:solidFill>
              </a:rPr>
              <a:t>朋友</a:t>
            </a:r>
            <a:r>
              <a:rPr lang="zh-CN" altLang="en-US" sz="2800" spc="0" dirty="0">
                <a:solidFill>
                  <a:schemeClr val="bg2"/>
                </a:solidFill>
              </a:rPr>
              <a:t>，</a:t>
            </a:r>
          </a:p>
          <a:p>
            <a:r>
              <a:rPr lang="zh-CN" altLang="en-US" sz="2800" dirty="0">
                <a:solidFill>
                  <a:schemeClr val="bg2"/>
                </a:solidFill>
              </a:rPr>
              <a:t>因为可以认识不同国家的人</a:t>
            </a:r>
            <a:r>
              <a:rPr lang="zh-CN" altLang="en-US" sz="2800" spc="0" dirty="0">
                <a:solidFill>
                  <a:schemeClr val="bg2"/>
                </a:solidFill>
              </a:rPr>
              <a:t>。</a:t>
            </a:r>
          </a:p>
        </p:txBody>
      </p:sp>
      <p:grpSp>
        <p:nvGrpSpPr>
          <p:cNvPr id="7" name="群組 6">
            <a:extLst>
              <a:ext uri="{FF2B5EF4-FFF2-40B4-BE49-F238E27FC236}">
                <a16:creationId xmlns:a16="http://schemas.microsoft.com/office/drawing/2014/main" id="{BBF281FA-A7CD-7512-143E-CCB180343EEC}"/>
              </a:ext>
            </a:extLst>
          </p:cNvPr>
          <p:cNvGrpSpPr/>
          <p:nvPr/>
        </p:nvGrpSpPr>
        <p:grpSpPr>
          <a:xfrm>
            <a:off x="2137268" y="2711766"/>
            <a:ext cx="4869466" cy="2160000"/>
            <a:chOff x="1970709" y="2723517"/>
            <a:chExt cx="4869466" cy="2160000"/>
          </a:xfrm>
        </p:grpSpPr>
        <p:pic>
          <p:nvPicPr>
            <p:cNvPr id="5" name="Picture 2" descr="コンピューターを使いこなす子供のイラスト（男の子）">
              <a:extLst>
                <a:ext uri="{FF2B5EF4-FFF2-40B4-BE49-F238E27FC236}">
                  <a16:creationId xmlns:a16="http://schemas.microsoft.com/office/drawing/2014/main" id="{3A68743A-FF0E-967C-BC07-64A1C5E46E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0709" y="2723517"/>
              <a:ext cx="2160000" cy="216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 name="Picture 4" descr="コンピューターを使うウサギのキャラクター">
              <a:extLst>
                <a:ext uri="{FF2B5EF4-FFF2-40B4-BE49-F238E27FC236}">
                  <a16:creationId xmlns:a16="http://schemas.microsoft.com/office/drawing/2014/main" id="{CC1EEC66-F969-E29D-1000-117CB6DBFF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6575" y="2723517"/>
              <a:ext cx="2073600" cy="216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3230271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a:extLst>
              <a:ext uri="{FF2B5EF4-FFF2-40B4-BE49-F238E27FC236}">
                <a16:creationId xmlns:a16="http://schemas.microsoft.com/office/drawing/2014/main" id="{E84B83C3-8D0B-96B6-6C38-E69A2240759A}"/>
              </a:ext>
            </a:extLst>
          </p:cNvPr>
          <p:cNvSpPr txBox="1"/>
          <p:nvPr/>
        </p:nvSpPr>
        <p:spPr>
          <a:xfrm>
            <a:off x="3671754" y="2063919"/>
            <a:ext cx="1800493" cy="1015663"/>
          </a:xfrm>
          <a:prstGeom prst="rect">
            <a:avLst/>
          </a:prstGeom>
          <a:noFill/>
        </p:spPr>
        <p:txBody>
          <a:bodyPr wrap="none" rtlCol="0">
            <a:spAutoFit/>
          </a:bodyPr>
          <a:lstStyle/>
          <a:p>
            <a:pPr algn="ctr"/>
            <a:r>
              <a:rPr lang="zh-TW" altLang="en-US" sz="6000" b="1" spc="600" dirty="0">
                <a:solidFill>
                  <a:schemeClr val="dk2"/>
                </a:solidFill>
                <a:latin typeface="Microsoft YaHei"/>
                <a:ea typeface="Microsoft YaHei"/>
                <a:cs typeface="Microsoft YaHei"/>
                <a:sym typeface="Microsoft YaHei"/>
              </a:rPr>
              <a:t>真</a:t>
            </a:r>
            <a:r>
              <a:rPr lang="zh-TW" altLang="en-US" sz="6000" b="1" dirty="0">
                <a:solidFill>
                  <a:schemeClr val="dk2"/>
                </a:solidFill>
                <a:latin typeface="Microsoft YaHei"/>
                <a:ea typeface="Microsoft YaHei"/>
                <a:cs typeface="Microsoft YaHei"/>
                <a:sym typeface="Microsoft YaHei"/>
              </a:rPr>
              <a:t>正</a:t>
            </a:r>
          </a:p>
        </p:txBody>
      </p:sp>
    </p:spTree>
    <p:extLst>
      <p:ext uri="{BB962C8B-B14F-4D97-AF65-F5344CB8AC3E}">
        <p14:creationId xmlns:p14="http://schemas.microsoft.com/office/powerpoint/2010/main" val="196240410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1FACC09-38A3-94E7-47BA-6275B385A1A3}"/>
              </a:ext>
            </a:extLst>
          </p:cNvPr>
          <p:cNvSpPr>
            <a:spLocks noGrp="1"/>
          </p:cNvSpPr>
          <p:nvPr>
            <p:ph type="ctrTitle"/>
          </p:nvPr>
        </p:nvSpPr>
        <p:spPr>
          <a:noFill/>
          <a:ln>
            <a:noFill/>
          </a:ln>
        </p:spPr>
        <p:txBody>
          <a:bodyPr spcFirstLastPara="1" wrap="square" lIns="91425" tIns="91425" rIns="91425" bIns="91425" anchor="b" anchorCtr="0">
            <a:noAutofit/>
          </a:bodyPr>
          <a:lstStyle/>
          <a:p>
            <a:r>
              <a:rPr lang="zh-CN" altLang="en-US" b="1" spc="600" dirty="0">
                <a:solidFill>
                  <a:schemeClr val="bg1"/>
                </a:solidFill>
                <a:latin typeface="Microsoft YaHei" panose="020B0503020204020204" pitchFamily="34" charset="-122"/>
                <a:ea typeface="Microsoft YaHei" panose="020B0503020204020204" pitchFamily="34" charset="-122"/>
              </a:rPr>
              <a:t>真正</a:t>
            </a:r>
          </a:p>
        </p:txBody>
      </p:sp>
      <p:sp>
        <p:nvSpPr>
          <p:cNvPr id="3" name="文字方塊 2">
            <a:extLst>
              <a:ext uri="{FF2B5EF4-FFF2-40B4-BE49-F238E27FC236}">
                <a16:creationId xmlns:a16="http://schemas.microsoft.com/office/drawing/2014/main" id="{B03E50F3-242D-4D39-8713-3111ABC93872}"/>
              </a:ext>
            </a:extLst>
          </p:cNvPr>
          <p:cNvSpPr txBox="1"/>
          <p:nvPr/>
        </p:nvSpPr>
        <p:spPr>
          <a:xfrm>
            <a:off x="581164" y="1166103"/>
            <a:ext cx="7981672" cy="1482650"/>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r>
              <a:rPr lang="zh-CN" altLang="en-US" sz="3200" dirty="0">
                <a:solidFill>
                  <a:schemeClr val="bg2"/>
                </a:solidFill>
              </a:rPr>
              <a:t>这个是</a:t>
            </a:r>
            <a:r>
              <a:rPr lang="zh-CN" altLang="en-US" sz="3200" dirty="0">
                <a:solidFill>
                  <a:schemeClr val="accent1"/>
                </a:solidFill>
              </a:rPr>
              <a:t>真正</a:t>
            </a:r>
            <a:r>
              <a:rPr lang="zh-CN" altLang="en-US" sz="3200" dirty="0">
                <a:solidFill>
                  <a:schemeClr val="bg2"/>
                </a:solidFill>
              </a:rPr>
              <a:t>的古迹，</a:t>
            </a:r>
          </a:p>
          <a:p>
            <a:r>
              <a:rPr lang="zh-CN" altLang="en-US" sz="3200" dirty="0">
                <a:solidFill>
                  <a:schemeClr val="bg2"/>
                </a:solidFill>
              </a:rPr>
              <a:t>旁边那个是新盖的建筑，不是古迹。</a:t>
            </a:r>
          </a:p>
        </p:txBody>
      </p:sp>
      <p:pic>
        <p:nvPicPr>
          <p:cNvPr id="4" name="圖片 3" descr="一張含有 室外, 建築物, 天空, 磚塊 的圖片&#10;&#10;自動產生的描述">
            <a:extLst>
              <a:ext uri="{FF2B5EF4-FFF2-40B4-BE49-F238E27FC236}">
                <a16:creationId xmlns:a16="http://schemas.microsoft.com/office/drawing/2014/main" id="{05B9F187-C39F-2354-F87F-8C1A9B26E8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96001" y="2970799"/>
            <a:ext cx="2400000" cy="1800000"/>
          </a:xfrm>
          <a:prstGeom prst="rect">
            <a:avLst/>
          </a:prstGeom>
          <a:effectLst>
            <a:outerShdw blurRad="50800" dist="38100" dir="2700000" algn="tl" rotWithShape="0">
              <a:prstClr val="black">
                <a:alpha val="40000"/>
              </a:prstClr>
            </a:outerShdw>
          </a:effectLst>
        </p:spPr>
      </p:pic>
      <p:pic>
        <p:nvPicPr>
          <p:cNvPr id="6" name="Picture 4" descr="金門景點推薦】莒光樓- 旅行履行中">
            <a:extLst>
              <a:ext uri="{FF2B5EF4-FFF2-40B4-BE49-F238E27FC236}">
                <a16:creationId xmlns:a16="http://schemas.microsoft.com/office/drawing/2014/main" id="{4B90CC97-3E48-7A86-D3D3-16E6FBCBC1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8000" y="2979792"/>
            <a:ext cx="2700001" cy="180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3442744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1FACC09-38A3-94E7-47BA-6275B385A1A3}"/>
              </a:ext>
            </a:extLst>
          </p:cNvPr>
          <p:cNvSpPr>
            <a:spLocks noGrp="1"/>
          </p:cNvSpPr>
          <p:nvPr>
            <p:ph type="ctrTitle"/>
          </p:nvPr>
        </p:nvSpPr>
        <p:spPr>
          <a:noFill/>
          <a:ln>
            <a:noFill/>
          </a:ln>
        </p:spPr>
        <p:txBody>
          <a:bodyPr spcFirstLastPara="1" wrap="square" lIns="91425" tIns="91425" rIns="91425" bIns="91425" anchor="b" anchorCtr="0">
            <a:noAutofit/>
          </a:bodyPr>
          <a:lstStyle/>
          <a:p>
            <a:r>
              <a:rPr lang="zh-CN" altLang="en-US" b="1" spc="600" dirty="0">
                <a:solidFill>
                  <a:schemeClr val="bg1"/>
                </a:solidFill>
                <a:latin typeface="Microsoft YaHei" panose="020B0503020204020204" pitchFamily="34" charset="-122"/>
                <a:ea typeface="Microsoft YaHei" panose="020B0503020204020204" pitchFamily="34" charset="-122"/>
              </a:rPr>
              <a:t>真正</a:t>
            </a:r>
          </a:p>
        </p:txBody>
      </p:sp>
      <p:sp>
        <p:nvSpPr>
          <p:cNvPr id="3" name="文字方塊 2">
            <a:extLst>
              <a:ext uri="{FF2B5EF4-FFF2-40B4-BE49-F238E27FC236}">
                <a16:creationId xmlns:a16="http://schemas.microsoft.com/office/drawing/2014/main" id="{B03E50F3-242D-4D39-8713-3111ABC93872}"/>
              </a:ext>
            </a:extLst>
          </p:cNvPr>
          <p:cNvSpPr txBox="1"/>
          <p:nvPr/>
        </p:nvSpPr>
        <p:spPr>
          <a:xfrm>
            <a:off x="337507" y="1166103"/>
            <a:ext cx="8468985" cy="1308884"/>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r>
              <a:rPr lang="zh-CN" altLang="en-US" sz="2800" dirty="0">
                <a:solidFill>
                  <a:schemeClr val="bg2"/>
                </a:solidFill>
              </a:rPr>
              <a:t>我觉得</a:t>
            </a:r>
            <a:r>
              <a:rPr lang="zh-CN" altLang="en-US" sz="2800" dirty="0">
                <a:solidFill>
                  <a:schemeClr val="accent1"/>
                </a:solidFill>
              </a:rPr>
              <a:t>真正</a:t>
            </a:r>
            <a:r>
              <a:rPr lang="zh-CN" altLang="en-US" sz="2800" dirty="0">
                <a:solidFill>
                  <a:schemeClr val="bg2"/>
                </a:solidFill>
              </a:rPr>
              <a:t>的朋友</a:t>
            </a:r>
            <a:r>
              <a:rPr lang="zh-CN" altLang="en-US" sz="2800" spc="0" dirty="0">
                <a:solidFill>
                  <a:schemeClr val="bg2"/>
                </a:solidFill>
              </a:rPr>
              <a:t>，</a:t>
            </a:r>
          </a:p>
          <a:p>
            <a:r>
              <a:rPr lang="zh-CN" altLang="en-US" sz="2800" dirty="0">
                <a:solidFill>
                  <a:schemeClr val="bg2"/>
                </a:solidFill>
              </a:rPr>
              <a:t>是能够在你难过的时候立刻来安慰你的人</a:t>
            </a:r>
            <a:r>
              <a:rPr lang="zh-TW" altLang="en-US" sz="2800" spc="0" dirty="0">
                <a:solidFill>
                  <a:schemeClr val="bg2"/>
                </a:solidFill>
              </a:rPr>
              <a:t>。</a:t>
            </a:r>
            <a:endParaRPr lang="zh-CN" altLang="en-US" sz="2800" spc="0" dirty="0">
              <a:solidFill>
                <a:schemeClr val="bg2"/>
              </a:solidFill>
            </a:endParaRPr>
          </a:p>
        </p:txBody>
      </p:sp>
      <p:pic>
        <p:nvPicPr>
          <p:cNvPr id="5" name="Picture 2" descr="Happy cute kid boy comfort crying friend">
            <a:extLst>
              <a:ext uri="{FF2B5EF4-FFF2-40B4-BE49-F238E27FC236}">
                <a16:creationId xmlns:a16="http://schemas.microsoft.com/office/drawing/2014/main" id="{EA048CA3-7E1A-A0F5-425D-A86B4712F33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8000" y="2723606"/>
            <a:ext cx="2160000" cy="216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7" name="Picture 2" descr="25 Funny Friend Memes to Send to Your Bestie | Reader's Digest">
            <a:extLst>
              <a:ext uri="{FF2B5EF4-FFF2-40B4-BE49-F238E27FC236}">
                <a16:creationId xmlns:a16="http://schemas.microsoft.com/office/drawing/2014/main" id="{830991BA-625E-4C71-5C8E-87977B85EB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76000" y="2723604"/>
            <a:ext cx="2160000" cy="216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2797058"/>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1FACC09-38A3-94E7-47BA-6275B385A1A3}"/>
              </a:ext>
            </a:extLst>
          </p:cNvPr>
          <p:cNvSpPr>
            <a:spLocks noGrp="1"/>
          </p:cNvSpPr>
          <p:nvPr>
            <p:ph type="ctrTitle"/>
          </p:nvPr>
        </p:nvSpPr>
        <p:spPr>
          <a:noFill/>
          <a:ln>
            <a:noFill/>
          </a:ln>
        </p:spPr>
        <p:txBody>
          <a:bodyPr spcFirstLastPara="1" wrap="square" lIns="91425" tIns="91425" rIns="91425" bIns="91425" anchor="b" anchorCtr="0">
            <a:noAutofit/>
          </a:bodyPr>
          <a:lstStyle/>
          <a:p>
            <a:r>
              <a:rPr lang="zh-CN" altLang="en-US" b="1" spc="600" dirty="0">
                <a:solidFill>
                  <a:schemeClr val="bg1"/>
                </a:solidFill>
                <a:latin typeface="Microsoft YaHei" panose="020B0503020204020204" pitchFamily="34" charset="-122"/>
                <a:ea typeface="Microsoft YaHei" panose="020B0503020204020204" pitchFamily="34" charset="-122"/>
              </a:rPr>
              <a:t>真正</a:t>
            </a:r>
          </a:p>
        </p:txBody>
      </p:sp>
      <p:sp>
        <p:nvSpPr>
          <p:cNvPr id="3" name="文字方塊 2">
            <a:extLst>
              <a:ext uri="{FF2B5EF4-FFF2-40B4-BE49-F238E27FC236}">
                <a16:creationId xmlns:a16="http://schemas.microsoft.com/office/drawing/2014/main" id="{B03E50F3-242D-4D39-8713-3111ABC93872}"/>
              </a:ext>
            </a:extLst>
          </p:cNvPr>
          <p:cNvSpPr txBox="1"/>
          <p:nvPr/>
        </p:nvSpPr>
        <p:spPr>
          <a:xfrm>
            <a:off x="546804" y="1982279"/>
            <a:ext cx="5057795" cy="1482650"/>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pPr algn="l"/>
            <a:r>
              <a:rPr lang="zh-CN" altLang="en-US" sz="3200" dirty="0">
                <a:solidFill>
                  <a:schemeClr val="bg2"/>
                </a:solidFill>
              </a:rPr>
              <a:t>我觉得</a:t>
            </a:r>
            <a:r>
              <a:rPr lang="zh-CN" altLang="en-US" sz="3200" dirty="0">
                <a:solidFill>
                  <a:schemeClr val="accent1"/>
                </a:solidFill>
              </a:rPr>
              <a:t>真正</a:t>
            </a:r>
            <a:r>
              <a:rPr lang="zh-CN" altLang="en-US" sz="3200" dirty="0">
                <a:solidFill>
                  <a:schemeClr val="bg2"/>
                </a:solidFill>
              </a:rPr>
              <a:t>的朋友，</a:t>
            </a:r>
          </a:p>
          <a:p>
            <a:pPr algn="l"/>
            <a:r>
              <a:rPr lang="zh-CN" altLang="en-US" sz="3200" dirty="0">
                <a:solidFill>
                  <a:schemeClr val="bg2"/>
                </a:solidFill>
              </a:rPr>
              <a:t>是能够帮你保密的人</a:t>
            </a:r>
            <a:r>
              <a:rPr lang="zh-TW" altLang="en-US" sz="3200" dirty="0">
                <a:solidFill>
                  <a:schemeClr val="bg2"/>
                </a:solidFill>
              </a:rPr>
              <a:t>。</a:t>
            </a:r>
            <a:endParaRPr lang="zh-CN" altLang="en-US" sz="3200" dirty="0">
              <a:solidFill>
                <a:schemeClr val="bg2"/>
              </a:solidFill>
            </a:endParaRPr>
          </a:p>
        </p:txBody>
      </p:sp>
      <p:pic>
        <p:nvPicPr>
          <p:cNvPr id="4" name="Picture 4" descr="20張超好笑【當你朋友叫你保密時】梗圖！快來看看網友們的搞笑創作！">
            <a:extLst>
              <a:ext uri="{FF2B5EF4-FFF2-40B4-BE49-F238E27FC236}">
                <a16:creationId xmlns:a16="http://schemas.microsoft.com/office/drawing/2014/main" id="{4A32FD51-E77E-19C0-88B5-B867074972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19441" y="203604"/>
            <a:ext cx="2633584" cy="468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619701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A1FACC09-38A3-94E7-47BA-6275B385A1A3}"/>
              </a:ext>
            </a:extLst>
          </p:cNvPr>
          <p:cNvSpPr>
            <a:spLocks noGrp="1"/>
          </p:cNvSpPr>
          <p:nvPr>
            <p:ph type="ctrTitle"/>
          </p:nvPr>
        </p:nvSpPr>
        <p:spPr>
          <a:noFill/>
          <a:ln>
            <a:noFill/>
          </a:ln>
        </p:spPr>
        <p:txBody>
          <a:bodyPr spcFirstLastPara="1" wrap="square" lIns="91425" tIns="91425" rIns="91425" bIns="91425" anchor="b" anchorCtr="0">
            <a:noAutofit/>
          </a:bodyPr>
          <a:lstStyle/>
          <a:p>
            <a:r>
              <a:rPr lang="zh-CN" altLang="en-US" b="1" spc="600" dirty="0">
                <a:solidFill>
                  <a:schemeClr val="bg1"/>
                </a:solidFill>
                <a:latin typeface="Microsoft YaHei" panose="020B0503020204020204" pitchFamily="34" charset="-122"/>
                <a:ea typeface="Microsoft YaHei" panose="020B0503020204020204" pitchFamily="34" charset="-122"/>
              </a:rPr>
              <a:t>真正</a:t>
            </a:r>
          </a:p>
        </p:txBody>
      </p:sp>
      <p:sp>
        <p:nvSpPr>
          <p:cNvPr id="3" name="文字方塊 2">
            <a:extLst>
              <a:ext uri="{FF2B5EF4-FFF2-40B4-BE49-F238E27FC236}">
                <a16:creationId xmlns:a16="http://schemas.microsoft.com/office/drawing/2014/main" id="{B03E50F3-242D-4D39-8713-3111ABC93872}"/>
              </a:ext>
            </a:extLst>
          </p:cNvPr>
          <p:cNvSpPr txBox="1"/>
          <p:nvPr/>
        </p:nvSpPr>
        <p:spPr>
          <a:xfrm>
            <a:off x="863292" y="2571750"/>
            <a:ext cx="7417415" cy="584775"/>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pPr>
              <a:lnSpc>
                <a:spcPct val="100000"/>
              </a:lnSpc>
            </a:pPr>
            <a:r>
              <a:rPr lang="zh-CN" altLang="en-US" sz="3200" dirty="0">
                <a:solidFill>
                  <a:schemeClr val="bg2"/>
                </a:solidFill>
              </a:rPr>
              <a:t>你觉得</a:t>
            </a:r>
            <a:r>
              <a:rPr lang="zh-CN" altLang="en-US" sz="3200" dirty="0">
                <a:solidFill>
                  <a:schemeClr val="accent1"/>
                </a:solidFill>
              </a:rPr>
              <a:t>真正</a:t>
            </a:r>
            <a:r>
              <a:rPr lang="zh-CN" altLang="en-US" sz="3200" dirty="0">
                <a:solidFill>
                  <a:schemeClr val="bg2"/>
                </a:solidFill>
              </a:rPr>
              <a:t>的家人是怎么样的人</a:t>
            </a:r>
            <a:r>
              <a:rPr lang="zh-TW" altLang="en-US" sz="3200" spc="0" dirty="0">
                <a:solidFill>
                  <a:schemeClr val="bg2"/>
                </a:solidFill>
              </a:rPr>
              <a:t>？</a:t>
            </a:r>
            <a:endParaRPr lang="en-US" altLang="zh-CN" sz="3200" spc="0" dirty="0">
              <a:solidFill>
                <a:schemeClr val="bg2"/>
              </a:solidFill>
            </a:endParaRPr>
          </a:p>
        </p:txBody>
      </p:sp>
    </p:spTree>
    <p:extLst>
      <p:ext uri="{BB962C8B-B14F-4D97-AF65-F5344CB8AC3E}">
        <p14:creationId xmlns:p14="http://schemas.microsoft.com/office/powerpoint/2010/main" val="167602213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字方塊 1">
            <a:extLst>
              <a:ext uri="{FF2B5EF4-FFF2-40B4-BE49-F238E27FC236}">
                <a16:creationId xmlns:a16="http://schemas.microsoft.com/office/drawing/2014/main" id="{BB8B3215-B639-3C44-670E-4689559A0230}"/>
              </a:ext>
            </a:extLst>
          </p:cNvPr>
          <p:cNvSpPr txBox="1"/>
          <p:nvPr/>
        </p:nvSpPr>
        <p:spPr>
          <a:xfrm>
            <a:off x="3671754" y="2063919"/>
            <a:ext cx="1800493" cy="1015663"/>
          </a:xfrm>
          <a:prstGeom prst="rect">
            <a:avLst/>
          </a:prstGeom>
          <a:noFill/>
        </p:spPr>
        <p:txBody>
          <a:bodyPr wrap="none" rtlCol="0">
            <a:spAutoFit/>
          </a:bodyPr>
          <a:lstStyle/>
          <a:p>
            <a:pPr algn="ctr"/>
            <a:r>
              <a:rPr lang="zh-TW" altLang="en-US" sz="6000" b="1" spc="600" dirty="0">
                <a:solidFill>
                  <a:schemeClr val="dk2"/>
                </a:solidFill>
                <a:latin typeface="Microsoft YaHei"/>
                <a:ea typeface="Microsoft YaHei"/>
                <a:cs typeface="Microsoft YaHei"/>
                <a:sym typeface="Microsoft YaHei"/>
              </a:rPr>
              <a:t>友</a:t>
            </a:r>
            <a:r>
              <a:rPr lang="zh-TW" altLang="en-US" sz="6000" b="1" dirty="0">
                <a:solidFill>
                  <a:schemeClr val="dk2"/>
                </a:solidFill>
                <a:latin typeface="Microsoft YaHei"/>
                <a:ea typeface="Microsoft YaHei"/>
                <a:cs typeface="Microsoft YaHei"/>
                <a:sym typeface="Microsoft YaHei"/>
              </a:rPr>
              <a:t>谊</a:t>
            </a:r>
          </a:p>
        </p:txBody>
      </p:sp>
    </p:spTree>
    <p:extLst>
      <p:ext uri="{BB962C8B-B14F-4D97-AF65-F5344CB8AC3E}">
        <p14:creationId xmlns:p14="http://schemas.microsoft.com/office/powerpoint/2010/main" val="164809969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Cheerful young men in plaid blue shirts, white t-shirts and colorful pants pose on orange wall in great mood and smile.">
            <a:extLst>
              <a:ext uri="{FF2B5EF4-FFF2-40B4-BE49-F238E27FC236}">
                <a16:creationId xmlns:a16="http://schemas.microsoft.com/office/drawing/2014/main" id="{A74EE04A-F18F-8CBB-7C19-2EDFF0AF0F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50705" y="2487541"/>
            <a:ext cx="3242590" cy="216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 name="標題 1">
            <a:extLst>
              <a:ext uri="{FF2B5EF4-FFF2-40B4-BE49-F238E27FC236}">
                <a16:creationId xmlns:a16="http://schemas.microsoft.com/office/drawing/2014/main" id="{C294F893-6536-E45F-DA15-BD4E9DC81C20}"/>
              </a:ext>
            </a:extLst>
          </p:cNvPr>
          <p:cNvSpPr>
            <a:spLocks noGrp="1"/>
          </p:cNvSpPr>
          <p:nvPr>
            <p:ph type="ctrTitle"/>
          </p:nvPr>
        </p:nvSpPr>
        <p:spPr/>
        <p:txBody>
          <a:bodyPr/>
          <a:lstStyle/>
          <a:p>
            <a:r>
              <a:rPr lang="zh-TW" altLang="en-US" b="1" spc="600" dirty="0">
                <a:solidFill>
                  <a:schemeClr val="bg1"/>
                </a:solidFill>
                <a:latin typeface="Microsoft YaHei" panose="020B0503020204020204" pitchFamily="34" charset="-122"/>
                <a:ea typeface="Microsoft YaHei" panose="020B0503020204020204" pitchFamily="34" charset="-122"/>
              </a:rPr>
              <a:t>友谊</a:t>
            </a:r>
          </a:p>
        </p:txBody>
      </p:sp>
      <p:sp>
        <p:nvSpPr>
          <p:cNvPr id="3" name="文字方塊 2">
            <a:extLst>
              <a:ext uri="{FF2B5EF4-FFF2-40B4-BE49-F238E27FC236}">
                <a16:creationId xmlns:a16="http://schemas.microsoft.com/office/drawing/2014/main" id="{BDBE886C-5BC9-09A3-128C-10920FD39407}"/>
              </a:ext>
            </a:extLst>
          </p:cNvPr>
          <p:cNvSpPr txBox="1"/>
          <p:nvPr/>
        </p:nvSpPr>
        <p:spPr>
          <a:xfrm>
            <a:off x="1312134" y="1490942"/>
            <a:ext cx="6519734" cy="584775"/>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pPr>
              <a:lnSpc>
                <a:spcPct val="100000"/>
              </a:lnSpc>
            </a:pPr>
            <a:r>
              <a:rPr lang="zh-CN" altLang="en-US" sz="3200" dirty="0">
                <a:solidFill>
                  <a:schemeClr val="bg2"/>
                </a:solidFill>
              </a:rPr>
              <a:t>他们的</a:t>
            </a:r>
            <a:r>
              <a:rPr lang="zh-CN" altLang="en-US" sz="3200" dirty="0">
                <a:solidFill>
                  <a:schemeClr val="accent1"/>
                </a:solidFill>
              </a:rPr>
              <a:t>友谊</a:t>
            </a:r>
            <a:r>
              <a:rPr lang="zh-CN" altLang="en-US" sz="3200" dirty="0">
                <a:solidFill>
                  <a:schemeClr val="bg2"/>
                </a:solidFill>
              </a:rPr>
              <a:t>已经持续十年了</a:t>
            </a:r>
            <a:r>
              <a:rPr lang="zh-TW" altLang="en-US" sz="3200" spc="0" dirty="0">
                <a:solidFill>
                  <a:schemeClr val="bg2"/>
                </a:solidFill>
              </a:rPr>
              <a:t>。</a:t>
            </a:r>
            <a:endParaRPr lang="zh-CN" altLang="en-US" sz="3200" spc="0" dirty="0">
              <a:solidFill>
                <a:schemeClr val="bg2"/>
              </a:solidFill>
            </a:endParaRPr>
          </a:p>
        </p:txBody>
      </p:sp>
    </p:spTree>
    <p:extLst>
      <p:ext uri="{BB962C8B-B14F-4D97-AF65-F5344CB8AC3E}">
        <p14:creationId xmlns:p14="http://schemas.microsoft.com/office/powerpoint/2010/main" val="395725874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294F893-6536-E45F-DA15-BD4E9DC81C20}"/>
              </a:ext>
            </a:extLst>
          </p:cNvPr>
          <p:cNvSpPr>
            <a:spLocks noGrp="1"/>
          </p:cNvSpPr>
          <p:nvPr>
            <p:ph type="ctrTitle"/>
          </p:nvPr>
        </p:nvSpPr>
        <p:spPr/>
        <p:txBody>
          <a:bodyPr/>
          <a:lstStyle/>
          <a:p>
            <a:r>
              <a:rPr lang="zh-TW" altLang="en-US" b="1" spc="600" dirty="0">
                <a:solidFill>
                  <a:schemeClr val="bg1"/>
                </a:solidFill>
                <a:latin typeface="Microsoft YaHei" panose="020B0503020204020204" pitchFamily="34" charset="-122"/>
                <a:ea typeface="Microsoft YaHei" panose="020B0503020204020204" pitchFamily="34" charset="-122"/>
              </a:rPr>
              <a:t>友谊</a:t>
            </a:r>
          </a:p>
        </p:txBody>
      </p:sp>
      <p:sp>
        <p:nvSpPr>
          <p:cNvPr id="3" name="文字方塊 2">
            <a:extLst>
              <a:ext uri="{FF2B5EF4-FFF2-40B4-BE49-F238E27FC236}">
                <a16:creationId xmlns:a16="http://schemas.microsoft.com/office/drawing/2014/main" id="{BDBE886C-5BC9-09A3-128C-10920FD39407}"/>
              </a:ext>
            </a:extLst>
          </p:cNvPr>
          <p:cNvSpPr txBox="1"/>
          <p:nvPr/>
        </p:nvSpPr>
        <p:spPr>
          <a:xfrm>
            <a:off x="119500" y="1253621"/>
            <a:ext cx="8905002" cy="523220"/>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pPr>
              <a:lnSpc>
                <a:spcPct val="100000"/>
              </a:lnSpc>
            </a:pPr>
            <a:r>
              <a:rPr lang="zh-CN" altLang="en-US" sz="2800" dirty="0">
                <a:solidFill>
                  <a:schemeClr val="bg2"/>
                </a:solidFill>
              </a:rPr>
              <a:t>很多人认为男生跟女生之间的</a:t>
            </a:r>
            <a:r>
              <a:rPr lang="zh-CN" altLang="en-US" sz="2800" dirty="0">
                <a:solidFill>
                  <a:schemeClr val="accent1"/>
                </a:solidFill>
              </a:rPr>
              <a:t>友谊</a:t>
            </a:r>
            <a:r>
              <a:rPr lang="zh-CN" altLang="en-US" sz="2800" dirty="0">
                <a:solidFill>
                  <a:schemeClr val="bg2"/>
                </a:solidFill>
              </a:rPr>
              <a:t>不太一样</a:t>
            </a:r>
            <a:r>
              <a:rPr lang="zh-TW" altLang="en-US" sz="2800" spc="0" dirty="0">
                <a:solidFill>
                  <a:schemeClr val="bg2"/>
                </a:solidFill>
              </a:rPr>
              <a:t>。</a:t>
            </a:r>
            <a:endParaRPr lang="zh-CN" altLang="en-US" sz="2800" spc="0" dirty="0">
              <a:solidFill>
                <a:schemeClr val="bg2"/>
              </a:solidFill>
            </a:endParaRPr>
          </a:p>
        </p:txBody>
      </p:sp>
      <p:pic>
        <p:nvPicPr>
          <p:cNvPr id="5" name="Picture 2" descr="当代男女生的友谊">
            <a:extLst>
              <a:ext uri="{FF2B5EF4-FFF2-40B4-BE49-F238E27FC236}">
                <a16:creationId xmlns:a16="http://schemas.microsoft.com/office/drawing/2014/main" id="{8229E953-1AD8-0C80-182C-C613F2F6C0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97175" y="1996363"/>
            <a:ext cx="2565378" cy="28800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948950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294F893-6536-E45F-DA15-BD4E9DC81C20}"/>
              </a:ext>
            </a:extLst>
          </p:cNvPr>
          <p:cNvSpPr>
            <a:spLocks noGrp="1"/>
          </p:cNvSpPr>
          <p:nvPr>
            <p:ph type="ctrTitle"/>
          </p:nvPr>
        </p:nvSpPr>
        <p:spPr/>
        <p:txBody>
          <a:bodyPr/>
          <a:lstStyle/>
          <a:p>
            <a:r>
              <a:rPr lang="zh-TW" altLang="en-US" b="1" spc="600" dirty="0">
                <a:solidFill>
                  <a:schemeClr val="bg1"/>
                </a:solidFill>
                <a:latin typeface="Microsoft YaHei" panose="020B0503020204020204" pitchFamily="34" charset="-122"/>
                <a:ea typeface="Microsoft YaHei" panose="020B0503020204020204" pitchFamily="34" charset="-122"/>
              </a:rPr>
              <a:t>友谊</a:t>
            </a:r>
          </a:p>
        </p:txBody>
      </p:sp>
      <p:sp>
        <p:nvSpPr>
          <p:cNvPr id="3" name="文字方塊 2">
            <a:extLst>
              <a:ext uri="{FF2B5EF4-FFF2-40B4-BE49-F238E27FC236}">
                <a16:creationId xmlns:a16="http://schemas.microsoft.com/office/drawing/2014/main" id="{BDBE886C-5BC9-09A3-128C-10920FD39407}"/>
              </a:ext>
            </a:extLst>
          </p:cNvPr>
          <p:cNvSpPr txBox="1"/>
          <p:nvPr/>
        </p:nvSpPr>
        <p:spPr>
          <a:xfrm>
            <a:off x="1799446" y="1513344"/>
            <a:ext cx="5545109" cy="2959977"/>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r>
              <a:rPr lang="zh-CN" altLang="en-US" sz="3200" dirty="0">
                <a:solidFill>
                  <a:schemeClr val="bg2"/>
                </a:solidFill>
              </a:rPr>
              <a:t>你在国小的时候</a:t>
            </a:r>
            <a:r>
              <a:rPr lang="zh-CN" altLang="en-US" sz="3200" spc="0" dirty="0">
                <a:solidFill>
                  <a:schemeClr val="bg2"/>
                </a:solidFill>
              </a:rPr>
              <a:t>，</a:t>
            </a:r>
          </a:p>
          <a:p>
            <a:r>
              <a:rPr lang="zh-CN" altLang="en-US" sz="3200" dirty="0">
                <a:solidFill>
                  <a:schemeClr val="bg2"/>
                </a:solidFill>
              </a:rPr>
              <a:t>对</a:t>
            </a:r>
            <a:r>
              <a:rPr lang="zh-CN" altLang="en-US" sz="3200" dirty="0">
                <a:solidFill>
                  <a:schemeClr val="accent1"/>
                </a:solidFill>
              </a:rPr>
              <a:t>友谊</a:t>
            </a:r>
            <a:r>
              <a:rPr lang="zh-CN" altLang="en-US" sz="3200" dirty="0">
                <a:solidFill>
                  <a:schemeClr val="bg2"/>
                </a:solidFill>
              </a:rPr>
              <a:t>的看法是什么呢</a:t>
            </a:r>
            <a:r>
              <a:rPr lang="zh-TW" altLang="en-US" sz="3200" spc="0" dirty="0">
                <a:solidFill>
                  <a:schemeClr val="bg2"/>
                </a:solidFill>
              </a:rPr>
              <a:t>？</a:t>
            </a:r>
            <a:endParaRPr lang="en-US" altLang="zh-CN" sz="3200" spc="0" dirty="0">
              <a:solidFill>
                <a:schemeClr val="bg2"/>
              </a:solidFill>
            </a:endParaRPr>
          </a:p>
          <a:p>
            <a:endParaRPr lang="zh-CN" altLang="en-US" sz="3200" dirty="0">
              <a:solidFill>
                <a:schemeClr val="bg2"/>
              </a:solidFill>
            </a:endParaRPr>
          </a:p>
          <a:p>
            <a:r>
              <a:rPr lang="zh-CN" altLang="en-US" sz="3200" dirty="0">
                <a:solidFill>
                  <a:schemeClr val="bg2"/>
                </a:solidFill>
              </a:rPr>
              <a:t>跟现在有什么不一样</a:t>
            </a:r>
            <a:r>
              <a:rPr lang="zh-TW" altLang="en-US" sz="3200" spc="0" dirty="0">
                <a:solidFill>
                  <a:schemeClr val="bg2"/>
                </a:solidFill>
              </a:rPr>
              <a:t>？</a:t>
            </a:r>
            <a:endParaRPr lang="en-US" altLang="zh-CN" sz="3200" spc="0" dirty="0">
              <a:solidFill>
                <a:schemeClr val="bg2"/>
              </a:solidFill>
            </a:endParaRPr>
          </a:p>
        </p:txBody>
      </p:sp>
    </p:spTree>
    <p:extLst>
      <p:ext uri="{BB962C8B-B14F-4D97-AF65-F5344CB8AC3E}">
        <p14:creationId xmlns:p14="http://schemas.microsoft.com/office/powerpoint/2010/main" val="92654515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C294F893-6536-E45F-DA15-BD4E9DC81C20}"/>
              </a:ext>
            </a:extLst>
          </p:cNvPr>
          <p:cNvSpPr>
            <a:spLocks noGrp="1"/>
          </p:cNvSpPr>
          <p:nvPr>
            <p:ph type="ctrTitle"/>
          </p:nvPr>
        </p:nvSpPr>
        <p:spPr/>
        <p:txBody>
          <a:bodyPr/>
          <a:lstStyle/>
          <a:p>
            <a:r>
              <a:rPr lang="zh-TW" altLang="en-US" b="1" spc="600" dirty="0">
                <a:solidFill>
                  <a:schemeClr val="bg1"/>
                </a:solidFill>
                <a:latin typeface="Microsoft YaHei" panose="020B0503020204020204" pitchFamily="34" charset="-122"/>
                <a:ea typeface="Microsoft YaHei" panose="020B0503020204020204" pitchFamily="34" charset="-122"/>
              </a:rPr>
              <a:t>友谊</a:t>
            </a:r>
          </a:p>
        </p:txBody>
      </p:sp>
      <p:sp>
        <p:nvSpPr>
          <p:cNvPr id="3" name="文字方塊 2">
            <a:extLst>
              <a:ext uri="{FF2B5EF4-FFF2-40B4-BE49-F238E27FC236}">
                <a16:creationId xmlns:a16="http://schemas.microsoft.com/office/drawing/2014/main" id="{BDBE886C-5BC9-09A3-128C-10920FD39407}"/>
              </a:ext>
            </a:extLst>
          </p:cNvPr>
          <p:cNvSpPr txBox="1"/>
          <p:nvPr/>
        </p:nvSpPr>
        <p:spPr>
          <a:xfrm>
            <a:off x="1350606" y="2571750"/>
            <a:ext cx="6442789" cy="584775"/>
          </a:xfrm>
          <a:prstGeom prst="rect">
            <a:avLst/>
          </a:prstGeom>
          <a:noFill/>
        </p:spPr>
        <p:txBody>
          <a:bodyPr wrap="none" rtlCol="0">
            <a:spAutoFit/>
          </a:bodyPr>
          <a:lstStyle>
            <a:defPPr marR="0" lvl="0" algn="l" rtl="0">
              <a:lnSpc>
                <a:spcPct val="100000"/>
              </a:lnSpc>
              <a:spcBef>
                <a:spcPts val="0"/>
              </a:spcBef>
              <a:spcAft>
                <a:spcPts val="0"/>
              </a:spcAft>
            </a:defPPr>
            <a:lvl1pPr algn="ctr">
              <a:lnSpc>
                <a:spcPct val="150000"/>
              </a:lnSpc>
              <a:defRPr sz="3600" b="1" spc="600">
                <a:solidFill>
                  <a:schemeClr val="accent5"/>
                </a:solidFill>
                <a:latin typeface="Microsoft YaHei" panose="020B0503020204020204" pitchFamily="34" charset="-122"/>
                <a:ea typeface="Microsoft YaHei" panose="020B0503020204020204" pitchFamily="34" charset="-122"/>
              </a:defRPr>
            </a:lvl1pPr>
          </a:lstStyle>
          <a:p>
            <a:pPr>
              <a:lnSpc>
                <a:spcPct val="100000"/>
              </a:lnSpc>
            </a:pPr>
            <a:r>
              <a:rPr lang="zh-CN" altLang="en-US" sz="3200" dirty="0">
                <a:solidFill>
                  <a:schemeClr val="bg2"/>
                </a:solidFill>
              </a:rPr>
              <a:t>什么样的</a:t>
            </a:r>
            <a:r>
              <a:rPr lang="zh-CN" altLang="en-US" sz="3200" dirty="0">
                <a:solidFill>
                  <a:schemeClr val="accent1"/>
                </a:solidFill>
              </a:rPr>
              <a:t>友谊</a:t>
            </a:r>
            <a:r>
              <a:rPr lang="zh-CN" altLang="en-US" sz="3200" dirty="0">
                <a:solidFill>
                  <a:schemeClr val="bg2"/>
                </a:solidFill>
              </a:rPr>
              <a:t>会让你被吸引</a:t>
            </a:r>
            <a:r>
              <a:rPr lang="zh-CN" altLang="en-US" sz="3200" spc="0" dirty="0">
                <a:solidFill>
                  <a:schemeClr val="bg2"/>
                </a:solidFill>
              </a:rPr>
              <a:t>？</a:t>
            </a:r>
          </a:p>
        </p:txBody>
      </p:sp>
    </p:spTree>
    <p:extLst>
      <p:ext uri="{BB962C8B-B14F-4D97-AF65-F5344CB8AC3E}">
        <p14:creationId xmlns:p14="http://schemas.microsoft.com/office/powerpoint/2010/main" val="2470262559"/>
      </p:ext>
    </p:extLst>
  </p:cSld>
  <p:clrMapOvr>
    <a:masterClrMapping/>
  </p:clrMapOvr>
</p:sld>
</file>

<file path=ppt/theme/theme1.xml><?xml version="1.0" encoding="utf-8"?>
<a:theme xmlns:a="http://schemas.openxmlformats.org/drawingml/2006/main" name="Real Estate Marketing Plan ">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2755</TotalTime>
  <Words>3290</Words>
  <Application>Microsoft Office PowerPoint</Application>
  <PresentationFormat>如螢幕大小 (16:9)</PresentationFormat>
  <Paragraphs>514</Paragraphs>
  <Slides>225</Slides>
  <Notes>2</Notes>
  <HiddenSlides>0</HiddenSlides>
  <MMClips>1</MMClips>
  <ScaleCrop>false</ScaleCrop>
  <HeadingPairs>
    <vt:vector size="6" baseType="variant">
      <vt:variant>
        <vt:lpstr>使用字型</vt:lpstr>
      </vt:variant>
      <vt:variant>
        <vt:i4>6</vt:i4>
      </vt:variant>
      <vt:variant>
        <vt:lpstr>佈景主題</vt:lpstr>
      </vt:variant>
      <vt:variant>
        <vt:i4>1</vt:i4>
      </vt:variant>
      <vt:variant>
        <vt:lpstr>投影片標題</vt:lpstr>
      </vt:variant>
      <vt:variant>
        <vt:i4>225</vt:i4>
      </vt:variant>
    </vt:vector>
  </HeadingPairs>
  <TitlesOfParts>
    <vt:vector size="232" baseType="lpstr">
      <vt:lpstr>Microsoft YaHei</vt:lpstr>
      <vt:lpstr>Squada One</vt:lpstr>
      <vt:lpstr>Arial</vt:lpstr>
      <vt:lpstr>Barlow Light</vt:lpstr>
      <vt:lpstr>EB Garamond</vt:lpstr>
      <vt:lpstr>Montserrat ExtraBold</vt:lpstr>
      <vt:lpstr>Real Estate Marketing Plan </vt:lpstr>
      <vt:lpstr>Drill V </vt:lpstr>
      <vt:lpstr>PowerPoint 簡報</vt:lpstr>
      <vt:lpstr>适应</vt:lpstr>
      <vt:lpstr>适应</vt:lpstr>
      <vt:lpstr>适应</vt:lpstr>
      <vt:lpstr>适应</vt:lpstr>
      <vt:lpstr>PowerPoint 簡報</vt:lpstr>
      <vt:lpstr>交</vt:lpstr>
      <vt:lpstr>交</vt:lpstr>
      <vt:lpstr>交</vt:lpstr>
      <vt:lpstr>交</vt:lpstr>
      <vt:lpstr>PowerPoint 簡報</vt:lpstr>
      <vt:lpstr>平时</vt:lpstr>
      <vt:lpstr>平时</vt:lpstr>
      <vt:lpstr>平时</vt:lpstr>
      <vt:lpstr>平时</vt:lpstr>
      <vt:lpstr>PowerPoint 簡報</vt:lpstr>
      <vt:lpstr>逛</vt:lpstr>
      <vt:lpstr>逛</vt:lpstr>
      <vt:lpstr>逛</vt:lpstr>
      <vt:lpstr>逛</vt:lpstr>
      <vt:lpstr>PowerPoint 簡報</vt:lpstr>
      <vt:lpstr>短信</vt:lpstr>
      <vt:lpstr>短信</vt:lpstr>
      <vt:lpstr>短信</vt:lpstr>
      <vt:lpstr>PowerPoint 簡報</vt:lpstr>
      <vt:lpstr>聚会</vt:lpstr>
      <vt:lpstr>聚会</vt:lpstr>
      <vt:lpstr>聚会</vt:lpstr>
      <vt:lpstr>聚会</vt:lpstr>
      <vt:lpstr>聚会</vt:lpstr>
      <vt:lpstr>PowerPoint 簡報</vt:lpstr>
      <vt:lpstr>PowerPoint 簡報</vt:lpstr>
      <vt:lpstr>正好(adv)+event</vt:lpstr>
      <vt:lpstr>正好(adv)+event</vt:lpstr>
      <vt:lpstr>正好(adv)+event</vt:lpstr>
      <vt:lpstr>正好(adv)+event</vt:lpstr>
      <vt:lpstr>正好(adv)+event</vt:lpstr>
      <vt:lpstr>PowerPoint 簡報</vt:lpstr>
      <vt:lpstr>正好 = adj</vt:lpstr>
      <vt:lpstr>正好 = adj</vt:lpstr>
      <vt:lpstr>正好 = adj</vt:lpstr>
      <vt:lpstr>正好 = adj</vt:lpstr>
      <vt:lpstr>正好 = adj</vt:lpstr>
      <vt:lpstr>正好 = adj</vt:lpstr>
      <vt:lpstr>PowerPoint 簡報</vt:lpstr>
      <vt:lpstr>联系</vt:lpstr>
      <vt:lpstr>联系</vt:lpstr>
      <vt:lpstr>联系</vt:lpstr>
      <vt:lpstr>联系</vt:lpstr>
      <vt:lpstr>PowerPoint 簡報</vt:lpstr>
      <vt:lpstr>差不多</vt:lpstr>
      <vt:lpstr>差不多</vt:lpstr>
      <vt:lpstr>差不多</vt:lpstr>
      <vt:lpstr>PowerPoint 簡報</vt:lpstr>
      <vt:lpstr>专门</vt:lpstr>
      <vt:lpstr>专门</vt:lpstr>
      <vt:lpstr>专门</vt:lpstr>
      <vt:lpstr>专门</vt:lpstr>
      <vt:lpstr>专门</vt:lpstr>
      <vt:lpstr>PowerPoint 簡報</vt:lpstr>
      <vt:lpstr>毕业</vt:lpstr>
      <vt:lpstr>毕业</vt:lpstr>
      <vt:lpstr>毕业</vt:lpstr>
      <vt:lpstr>毕业</vt:lpstr>
      <vt:lpstr>毕业</vt:lpstr>
      <vt:lpstr>PowerPoint 簡報</vt:lpstr>
      <vt:lpstr>麻烦</vt:lpstr>
      <vt:lpstr>麻烦</vt:lpstr>
      <vt:lpstr>麻烦</vt:lpstr>
      <vt:lpstr>麻烦</vt:lpstr>
      <vt:lpstr>PowerPoint 簡報</vt:lpstr>
      <vt:lpstr>好像</vt:lpstr>
      <vt:lpstr>好像</vt:lpstr>
      <vt:lpstr>好像</vt:lpstr>
      <vt:lpstr>好像</vt:lpstr>
      <vt:lpstr>PowerPoint 簡報</vt:lpstr>
      <vt:lpstr>重新</vt:lpstr>
      <vt:lpstr>重新</vt:lpstr>
      <vt:lpstr>重新</vt:lpstr>
      <vt:lpstr>PowerPoint 簡報</vt:lpstr>
      <vt:lpstr>尽管 A, B</vt:lpstr>
      <vt:lpstr>PowerPoint 簡報</vt:lpstr>
      <vt:lpstr>尽管 A, B</vt:lpstr>
      <vt:lpstr>尽管 A, B</vt:lpstr>
      <vt:lpstr>尽管 A, B</vt:lpstr>
      <vt:lpstr>尽管 A, B</vt:lpstr>
      <vt:lpstr>尽管 A, B</vt:lpstr>
      <vt:lpstr>尽管 A, B</vt:lpstr>
      <vt:lpstr>PowerPoint 簡報</vt:lpstr>
      <vt:lpstr>真正</vt:lpstr>
      <vt:lpstr>真正</vt:lpstr>
      <vt:lpstr>真正</vt:lpstr>
      <vt:lpstr>真正</vt:lpstr>
      <vt:lpstr>PowerPoint 簡報</vt:lpstr>
      <vt:lpstr>友谊</vt:lpstr>
      <vt:lpstr>友谊</vt:lpstr>
      <vt:lpstr>友谊</vt:lpstr>
      <vt:lpstr>友谊</vt:lpstr>
      <vt:lpstr>PowerPoint 簡報</vt:lpstr>
      <vt:lpstr>丰富</vt:lpstr>
      <vt:lpstr>丰富</vt:lpstr>
      <vt:lpstr>丰富</vt:lpstr>
      <vt:lpstr>丰富</vt:lpstr>
      <vt:lpstr>丰富</vt:lpstr>
      <vt:lpstr>PowerPoint 簡報</vt:lpstr>
      <vt:lpstr>PowerPoint 簡報</vt:lpstr>
      <vt:lpstr>重新、从新：从头开始</vt:lpstr>
      <vt:lpstr>PowerPoint 簡報</vt:lpstr>
      <vt:lpstr>重新：再来一次</vt:lpstr>
      <vt:lpstr>PowerPoint 簡報</vt:lpstr>
      <vt:lpstr>重新</vt:lpstr>
      <vt:lpstr>重新</vt:lpstr>
      <vt:lpstr>PowerPoint 簡報</vt:lpstr>
      <vt:lpstr>从新</vt:lpstr>
      <vt:lpstr>PowerPoint 簡報</vt:lpstr>
      <vt:lpstr>无聊</vt:lpstr>
      <vt:lpstr>无聊</vt:lpstr>
      <vt:lpstr>无聊</vt:lpstr>
      <vt:lpstr>无聊</vt:lpstr>
      <vt:lpstr>无聊</vt:lpstr>
      <vt:lpstr>无聊</vt:lpstr>
      <vt:lpstr>无聊</vt:lpstr>
      <vt:lpstr>无聊</vt:lpstr>
      <vt:lpstr>PowerPoint 簡報</vt:lpstr>
      <vt:lpstr>讨厌</vt:lpstr>
      <vt:lpstr>讨厌</vt:lpstr>
      <vt:lpstr>讨厌</vt:lpstr>
      <vt:lpstr>讨厌</vt:lpstr>
      <vt:lpstr>讨厌</vt:lpstr>
      <vt:lpstr>讨厌</vt:lpstr>
      <vt:lpstr>PowerPoint 簡報</vt:lpstr>
      <vt:lpstr>A , S + 却 ＋ V</vt:lpstr>
      <vt:lpstr>A , S + 却 ＋ V</vt:lpstr>
      <vt:lpstr>A , S + 却 ＋ V</vt:lpstr>
      <vt:lpstr>A , S + 却 ＋ V</vt:lpstr>
      <vt:lpstr>A , S + 却 ＋ V</vt:lpstr>
      <vt:lpstr>A , S + 却 ＋ V</vt:lpstr>
      <vt:lpstr>A , S + 却 ＋ V</vt:lpstr>
      <vt:lpstr>A , S + 却 ＋ V</vt:lpstr>
      <vt:lpstr>PowerPoint 簡報</vt:lpstr>
      <vt:lpstr>周围</vt:lpstr>
      <vt:lpstr>周围</vt:lpstr>
      <vt:lpstr>周围</vt:lpstr>
      <vt:lpstr>周围</vt:lpstr>
      <vt:lpstr>周围</vt:lpstr>
      <vt:lpstr>周围</vt:lpstr>
      <vt:lpstr>周围</vt:lpstr>
      <vt:lpstr>PowerPoint 簡報</vt:lpstr>
      <vt:lpstr>交流</vt:lpstr>
      <vt:lpstr>交流</vt:lpstr>
      <vt:lpstr>交流</vt:lpstr>
      <vt:lpstr>交流</vt:lpstr>
      <vt:lpstr>交流</vt:lpstr>
      <vt:lpstr>交流</vt:lpstr>
      <vt:lpstr>PowerPoint 簡報</vt:lpstr>
      <vt:lpstr>理解</vt:lpstr>
      <vt:lpstr>理解</vt:lpstr>
      <vt:lpstr>理解</vt:lpstr>
      <vt:lpstr>理解</vt:lpstr>
      <vt:lpstr>理解</vt:lpstr>
      <vt:lpstr>理解</vt:lpstr>
      <vt:lpstr>理解</vt:lpstr>
      <vt:lpstr>理解</vt:lpstr>
      <vt:lpstr>理解</vt:lpstr>
      <vt:lpstr>PowerPoint 簡報</vt:lpstr>
      <vt:lpstr>镜子</vt:lpstr>
      <vt:lpstr>镜子</vt:lpstr>
      <vt:lpstr>镜子</vt:lpstr>
      <vt:lpstr>镜子</vt:lpstr>
      <vt:lpstr>镜子</vt:lpstr>
      <vt:lpstr>镜子</vt:lpstr>
      <vt:lpstr>PowerPoint 簡報</vt:lpstr>
      <vt:lpstr>A, 而 B</vt:lpstr>
      <vt:lpstr>PowerPoint 簡報</vt:lpstr>
      <vt:lpstr>A, 而 B</vt:lpstr>
      <vt:lpstr>A, 而 B</vt:lpstr>
      <vt:lpstr>A, 而 B</vt:lpstr>
      <vt:lpstr>A, 而 B</vt:lpstr>
      <vt:lpstr>A, 而 B</vt:lpstr>
      <vt:lpstr>A, 而 B</vt:lpstr>
      <vt:lpstr>A, 而 B</vt:lpstr>
      <vt:lpstr>A, 而 B</vt:lpstr>
      <vt:lpstr>A, 而 B</vt:lpstr>
      <vt:lpstr>A, 而 B</vt:lpstr>
      <vt:lpstr>A, 而 B</vt:lpstr>
      <vt:lpstr>PowerPoint 簡報</vt:lpstr>
      <vt:lpstr>了解</vt:lpstr>
      <vt:lpstr>了解</vt:lpstr>
      <vt:lpstr>了解</vt:lpstr>
      <vt:lpstr>PowerPoint 簡報</vt:lpstr>
      <vt:lpstr>当</vt:lpstr>
      <vt:lpstr>当</vt:lpstr>
      <vt:lpstr>当</vt:lpstr>
      <vt:lpstr>当</vt:lpstr>
      <vt:lpstr>当</vt:lpstr>
      <vt:lpstr>PowerPoint 簡報</vt:lpstr>
      <vt:lpstr>每 + 当</vt:lpstr>
      <vt:lpstr>当、每当</vt:lpstr>
      <vt:lpstr>当、每当</vt:lpstr>
      <vt:lpstr>当、每当</vt:lpstr>
      <vt:lpstr>PowerPoint 簡報</vt:lpstr>
      <vt:lpstr>困难</vt:lpstr>
      <vt:lpstr>困难</vt:lpstr>
      <vt:lpstr>困难</vt:lpstr>
      <vt:lpstr>困难</vt:lpstr>
      <vt:lpstr>困难</vt:lpstr>
      <vt:lpstr>困难</vt:lpstr>
      <vt:lpstr>困难</vt:lpstr>
      <vt:lpstr>困难</vt:lpstr>
      <vt:lpstr>困难</vt:lpstr>
      <vt:lpstr>PowerPoint 簡報</vt:lpstr>
      <vt:lpstr>及时</vt:lpstr>
      <vt:lpstr>及时</vt:lpstr>
      <vt:lpstr>及时</vt:lpstr>
      <vt:lpstr>及时</vt:lpstr>
      <vt:lpstr>及时</vt:lpstr>
      <vt:lpstr>PowerPoint 簡報</vt:lpstr>
      <vt:lpstr>陪</vt:lpstr>
      <vt:lpstr>陪</vt:lpstr>
      <vt:lpstr>陪</vt:lpstr>
      <vt:lpstr>陪</vt:lpstr>
      <vt:lpstr>陪</vt:lpstr>
      <vt:lpstr>陪</vt:lpstr>
      <vt:lpstr>THANKS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Dril V </dc:title>
  <cp:lastModifiedBy>暄雯 王</cp:lastModifiedBy>
  <cp:revision>230</cp:revision>
  <dcterms:modified xsi:type="dcterms:W3CDTF">2022-10-22T12:32:44Z</dcterms:modified>
</cp:coreProperties>
</file>