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7"/>
  </p:notesMasterIdLst>
  <p:sldIdLst>
    <p:sldId id="287" r:id="rId2"/>
    <p:sldId id="301" r:id="rId3"/>
    <p:sldId id="302" r:id="rId4"/>
    <p:sldId id="286" r:id="rId5"/>
    <p:sldId id="303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1FB929FC-E0A5-422F-8EC4-1BADA2F7FD42}">
          <p14:sldIdLst>
            <p14:sldId id="287"/>
            <p14:sldId id="301"/>
            <p14:sldId id="302"/>
            <p14:sldId id="286"/>
            <p14:sldId id="30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3" autoAdjust="0"/>
    <p:restoredTop sz="94095" autoAdjust="0"/>
  </p:normalViewPr>
  <p:slideViewPr>
    <p:cSldViewPr snapToGrid="0">
      <p:cViewPr varScale="1">
        <p:scale>
          <a:sx n="77" d="100"/>
          <a:sy n="77" d="100"/>
        </p:scale>
        <p:origin x="79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AE3AAA-B52C-4B5C-8D9E-385DE922496C}" type="datetimeFigureOut">
              <a:rPr lang="en-US" smtClean="0"/>
              <a:t>2022-10-17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FC4BA5-078B-43A5-B40B-4CE0DAB15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879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C47141C-39DB-497A-9466-3C24937460B5}" type="datetimeFigureOut">
              <a:rPr lang="en-US" smtClean="0"/>
              <a:t>2022-10-17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1876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2022-10-17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728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2022-10-17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6423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2022-10-17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3000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2022-10-17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836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2022-10-17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243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2022-10-17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46133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2022-10-17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34917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2022-10-17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513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2022-10-17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582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2022-10-17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364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2022-10-17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627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2022-10-17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2240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2022-10-17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997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2022-10-17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000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2022-10-17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5194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2022-10-17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4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C47141C-39DB-497A-9466-3C24937460B5}" type="datetimeFigureOut">
              <a:rPr lang="en-US" smtClean="0"/>
              <a:t>2022-10-17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85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A35723D1-BE23-4F7B-872D-35CA6D17FB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D6E618D2-8F0C-4909-AFC7-B7A180752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4523B5A-3C1B-43E2-9848-4224E638B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6E82BC15-7FB9-4C06-AF5C-CEFF4A4AA1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31D50916-7994-4161-83BF-EDC798D7BC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F2CD8F0-C030-420D-9AA6-5D9243779F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43" name="Rectangle 42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12F0CFC5-3887-2EDA-10BF-4E440440B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/>
              <a:t>Ostatní luvijské jazyky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8A1D623-0EF0-3192-46BD-2E289653E2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4412" y="2556932"/>
            <a:ext cx="4802184" cy="33189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1"/>
            <a:r>
              <a:rPr lang="en-US"/>
              <a:t>lýkština</a:t>
            </a:r>
          </a:p>
          <a:p>
            <a:pPr lvl="2"/>
            <a:r>
              <a:rPr lang="en-US"/>
              <a:t>milijština</a:t>
            </a:r>
          </a:p>
          <a:p>
            <a:pPr lvl="1"/>
            <a:r>
              <a:rPr lang="en-US"/>
              <a:t>pisidština</a:t>
            </a:r>
          </a:p>
          <a:p>
            <a:pPr lvl="1"/>
            <a:r>
              <a:rPr lang="en-US"/>
              <a:t>sidetština</a:t>
            </a:r>
          </a:p>
          <a:p>
            <a:pPr lvl="1"/>
            <a:r>
              <a:rPr lang="en-US"/>
              <a:t>kárština</a:t>
            </a:r>
          </a:p>
          <a:p>
            <a:endParaRPr lang="en-US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9F5E6017-3A22-C51D-2867-2C47833E1F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6152" y="742556"/>
            <a:ext cx="4610120" cy="538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790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64EF03E-798B-04B0-CC52-69B405B96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Fonologie a morfologie </a:t>
            </a:r>
            <a:r>
              <a:rPr lang="cs-CZ" dirty="0" err="1"/>
              <a:t>luvijských</a:t>
            </a:r>
            <a:r>
              <a:rPr lang="cs-CZ" dirty="0"/>
              <a:t> jazyků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5F40B8F-A1A1-F181-8D5B-5B9139F5182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vokalický inventář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konsonantický inventář</a:t>
            </a:r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A0D2C77-43EF-AE54-9A9B-6EB8D22E45C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nominální flexe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verbální flexe</a:t>
            </a:r>
            <a:endParaRPr lang="en-US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13DF108-5DB7-34D1-4B3B-65A64A6F0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427" y="2560320"/>
            <a:ext cx="1838325" cy="1381125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215FD5D8-5F34-D811-B9BE-9B74778677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6121" y="4596590"/>
            <a:ext cx="3460888" cy="1509013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90880D2D-6C89-4063-8840-0D23D6CA56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2941" y="3092106"/>
            <a:ext cx="4315109" cy="190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88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04EBA7A1-D9F5-9CFC-6129-CA0BEB20B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274" y="710864"/>
            <a:ext cx="8729455" cy="564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43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35F0D43-4510-6E16-7C84-182694C16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Lýdština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4CDB9E9-482E-A970-446E-3849EF03483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geografické vymezení</a:t>
            </a:r>
          </a:p>
          <a:p>
            <a:r>
              <a:rPr lang="cs-CZ" dirty="0"/>
              <a:t>chronologické vymezení</a:t>
            </a:r>
          </a:p>
          <a:p>
            <a:endParaRPr lang="cs-CZ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15E815B7-C4BF-BD65-0DD2-3D56E1BB234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dochované texty</a:t>
            </a:r>
          </a:p>
          <a:p>
            <a:r>
              <a:rPr lang="cs-CZ" dirty="0"/>
              <a:t>písmo</a:t>
            </a:r>
          </a:p>
          <a:p>
            <a:endParaRPr lang="cs-CZ" dirty="0"/>
          </a:p>
          <a:p>
            <a:r>
              <a:rPr lang="cs-CZ" dirty="0"/>
              <a:t>problémy s klasifikací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936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2C8F2D-841A-EDFF-7E1E-A4CBA1E60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Lýdština - fonologie &amp; morfologie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23838A2-2917-B02C-1A38-DAE19434472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vokalický inventář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konsonantický inventář</a:t>
            </a:r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395F8C3-3B94-9B4F-D129-362802BF76E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nominální flexe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verbální flexe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99C1FC87-8483-1D0E-2496-98048C410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577" y="4526467"/>
            <a:ext cx="2680045" cy="1618302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E77B9971-83B0-2EA2-C026-4ACB535FB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8436" y="3086194"/>
            <a:ext cx="1838325" cy="91440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0D8F1AF9-2649-6A32-AD6A-6E1C803980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3934" y="2560320"/>
            <a:ext cx="2700978" cy="348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7351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9113</TotalTime>
  <Words>45</Words>
  <Application>Microsoft Office PowerPoint</Application>
  <PresentationFormat>Panoramiczny</PresentationFormat>
  <Paragraphs>36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9" baseType="lpstr">
      <vt:lpstr>Arial</vt:lpstr>
      <vt:lpstr>Calibri</vt:lpstr>
      <vt:lpstr>Garamond</vt:lpstr>
      <vt:lpstr>Organiczny</vt:lpstr>
      <vt:lpstr>Ostatní luvijské jazyky</vt:lpstr>
      <vt:lpstr>Fonologie a morfologie luvijských jazyků</vt:lpstr>
      <vt:lpstr>Prezentacja programu PowerPoint</vt:lpstr>
      <vt:lpstr>Lýdština</vt:lpstr>
      <vt:lpstr>Lýdština - fonologie &amp; morfologie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LgV04 Jazyky Malé Asie</dc:title>
  <dc:creator>Matyáš Foltýn</dc:creator>
  <cp:lastModifiedBy>Matyáš Foltýn</cp:lastModifiedBy>
  <cp:revision>83</cp:revision>
  <dcterms:created xsi:type="dcterms:W3CDTF">2022-09-12T14:47:54Z</dcterms:created>
  <dcterms:modified xsi:type="dcterms:W3CDTF">2022-10-17T09:20:51Z</dcterms:modified>
</cp:coreProperties>
</file>