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sldIdLst>
    <p:sldId id="305" r:id="rId2"/>
    <p:sldId id="307" r:id="rId3"/>
    <p:sldId id="309" r:id="rId4"/>
    <p:sldId id="31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305"/>
            <p14:sldId id="307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7" d="100"/>
          <a:sy n="77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Palajština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</a:p>
        </p:txBody>
      </p:sp>
    </p:spTree>
    <p:extLst>
      <p:ext uri="{BB962C8B-B14F-4D97-AF65-F5344CB8AC3E}">
        <p14:creationId xmlns:p14="http://schemas.microsoft.com/office/powerpoint/2010/main" val="392656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C8F2D-841A-EDFF-7E1E-A4CBA1E6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Palajština</a:t>
            </a:r>
            <a:r>
              <a:rPr lang="cs-CZ" dirty="0"/>
              <a:t> - fonologie &amp; 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3838A2-2917-B02C-1A38-DAE194344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vokalický inventář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konsonantický</a:t>
            </a:r>
            <a:br>
              <a:rPr lang="cs-CZ" dirty="0"/>
            </a:br>
            <a:r>
              <a:rPr lang="cs-CZ" dirty="0"/>
              <a:t>inventář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95F8C3-3B94-9B4F-D129-362802BF7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nominální flexe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verbální flexe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0BD5CF7-A942-9DF0-4B21-9E8E8A51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4" y="3157537"/>
            <a:ext cx="1466850" cy="5429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58FBAF2-B019-BBE6-F56B-68444776E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4003548"/>
            <a:ext cx="1866900" cy="18669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076EF09-318D-620E-6326-5C84F3D39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197" y="2936491"/>
            <a:ext cx="3070597" cy="23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3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Chetitština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stádia chetitštiny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</a:p>
          <a:p>
            <a:pPr lvl="1"/>
            <a:r>
              <a:rPr lang="cs-CZ" dirty="0"/>
              <a:t>logogramy, </a:t>
            </a:r>
            <a:r>
              <a:rPr lang="cs-CZ" dirty="0" err="1"/>
              <a:t>sylabogramy</a:t>
            </a:r>
            <a:endParaRPr lang="cs-CZ" dirty="0"/>
          </a:p>
          <a:p>
            <a:pPr lvl="1"/>
            <a:r>
              <a:rPr lang="cs-CZ" dirty="0"/>
              <a:t>transliterace, transkripce</a:t>
            </a:r>
          </a:p>
        </p:txBody>
      </p:sp>
    </p:spTree>
    <p:extLst>
      <p:ext uri="{BB962C8B-B14F-4D97-AF65-F5344CB8AC3E}">
        <p14:creationId xmlns:p14="http://schemas.microsoft.com/office/powerpoint/2010/main" val="309432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3BCAC8-240C-8F5D-E56D-3B720B0E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379660-0F9B-7947-02FC-925B0EC2E3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vokalický inventář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D732A4F-80CD-6CC3-C25C-146C421613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konsonantický inventář</a:t>
            </a:r>
            <a:endParaRPr lang="en-US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E4900D5-6AE7-F835-6A2B-016586687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4667821"/>
            <a:ext cx="971550" cy="4857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AFC182E-8BB2-FA5C-03A2-3025979F0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3929633"/>
            <a:ext cx="1752600" cy="5715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84563A0-F2AA-DB28-3E25-769B9C2A4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708" y="3243833"/>
            <a:ext cx="19335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51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11084</TotalTime>
  <Words>44</Words>
  <Application>Microsoft Office PowerPoint</Application>
  <PresentationFormat>Panoramiczny</PresentationFormat>
  <Paragraphs>29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Organiczny</vt:lpstr>
      <vt:lpstr>Palajština</vt:lpstr>
      <vt:lpstr>Palajština - fonologie &amp; morfologie</vt:lpstr>
      <vt:lpstr>Chetitština</vt:lpstr>
      <vt:lpstr>Fonologie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94</cp:revision>
  <dcterms:created xsi:type="dcterms:W3CDTF">2022-09-12T14:47:54Z</dcterms:created>
  <dcterms:modified xsi:type="dcterms:W3CDTF">2022-10-23T19:25:18Z</dcterms:modified>
</cp:coreProperties>
</file>