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71" r:id="rId2"/>
    <p:sldId id="321" r:id="rId3"/>
    <p:sldId id="322" r:id="rId4"/>
    <p:sldId id="326" r:id="rId5"/>
    <p:sldId id="323" r:id="rId6"/>
    <p:sldId id="32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271"/>
            <p14:sldId id="321"/>
            <p14:sldId id="322"/>
            <p14:sldId id="326"/>
            <p14:sldId id="323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7" d="100"/>
          <a:sy n="77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7EF2CA-A7FA-F938-065F-62F99865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Staré neindoevropské jazyky regionu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17929A-BCF0-E80D-C28E-A00B64FE2E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en-US" dirty="0" err="1"/>
              <a:t>hurritsko-urartejské</a:t>
            </a:r>
            <a:r>
              <a:rPr lang="en-US" dirty="0"/>
              <a:t> </a:t>
            </a:r>
            <a:r>
              <a:rPr lang="en-US" dirty="0" err="1"/>
              <a:t>jazyky</a:t>
            </a:r>
            <a:endParaRPr lang="cs-CZ" dirty="0"/>
          </a:p>
          <a:p>
            <a:pPr lvl="1"/>
            <a:r>
              <a:rPr lang="cs-CZ" dirty="0" err="1"/>
              <a:t>churritština</a:t>
            </a:r>
            <a:endParaRPr lang="cs-CZ" dirty="0"/>
          </a:p>
          <a:p>
            <a:pPr lvl="1"/>
            <a:r>
              <a:rPr lang="cs-CZ" dirty="0" err="1"/>
              <a:t>urartejština</a:t>
            </a:r>
            <a:endParaRPr lang="cs-CZ" dirty="0"/>
          </a:p>
          <a:p>
            <a:r>
              <a:rPr lang="cs-CZ" dirty="0" err="1"/>
              <a:t>chattijština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562C06-7C83-7ECB-0A3C-38C4A16CE4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2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Churritština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146322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C8F2D-841A-EDFF-7E1E-A4CBA1E6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Churritština</a:t>
            </a:r>
            <a:r>
              <a:rPr lang="cs-CZ" dirty="0"/>
              <a:t> - fonologie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838A2-2917-B02C-1A38-DAE194344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vokalický inventář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95F8C3-3B94-9B4F-D129-362802BF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konsonantický inventář</a:t>
            </a:r>
            <a:endParaRPr lang="en-US" dirty="0"/>
          </a:p>
          <a:p>
            <a:endParaRPr lang="cs-CZ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85471AA-F29E-6DFA-5406-140A23386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50" y="3548717"/>
            <a:ext cx="2133333" cy="66666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C6583AD-4450-1149-EEEA-F7A7FD387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870" y="3301975"/>
            <a:ext cx="3799252" cy="18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0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8AEF9F-D9CD-0A81-20AA-E4C38E29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Churritština</a:t>
            </a:r>
            <a:r>
              <a:rPr lang="cs-CZ" dirty="0"/>
              <a:t> -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05EFF4-AB48-DFEE-1DCB-EE10ACEED9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nominální flexe</a:t>
            </a:r>
          </a:p>
          <a:p>
            <a:pPr lvl="1"/>
            <a:r>
              <a:rPr lang="cs-CZ" dirty="0"/>
              <a:t>člen</a:t>
            </a:r>
          </a:p>
          <a:p>
            <a:pPr lvl="1"/>
            <a:r>
              <a:rPr lang="cs-CZ" dirty="0"/>
              <a:t>přivlastňování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pád</a:t>
            </a:r>
          </a:p>
          <a:p>
            <a:pPr lvl="1"/>
            <a:r>
              <a:rPr lang="cs-CZ" i="1" dirty="0" err="1"/>
              <a:t>Suffixaufnahme</a:t>
            </a:r>
            <a:r>
              <a:rPr lang="cs-CZ" dirty="0"/>
              <a:t>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5754C7-8861-5EA6-A325-8726289FBA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pronomina</a:t>
            </a:r>
            <a:endParaRPr lang="cs-CZ" sz="1400" dirty="0"/>
          </a:p>
          <a:p>
            <a:pPr lvl="1"/>
            <a:r>
              <a:rPr lang="cs-CZ" dirty="0"/>
              <a:t>enklitická</a:t>
            </a:r>
          </a:p>
          <a:p>
            <a:pPr lvl="1"/>
            <a:r>
              <a:rPr lang="cs-CZ" dirty="0"/>
              <a:t>samostatná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verbální morfologie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E821A76-9DE7-DD66-2220-BA665317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45" y="2715268"/>
            <a:ext cx="1377377" cy="8071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3D10B17-C4B8-1FD5-B50E-30388EEBA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4" y="3044568"/>
            <a:ext cx="1000125" cy="4572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C20FF14-2913-33A4-0000-243B1BA81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018" y="4017897"/>
            <a:ext cx="981075" cy="4286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75B685-6113-D2C2-020A-DDFE27822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945" y="3693558"/>
            <a:ext cx="1377377" cy="21768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A593AB2-426E-E3BB-BE9B-28029D6B2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652" y="2560320"/>
            <a:ext cx="2034834" cy="83525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1ACF0D8-D159-CA23-17AD-478F10F9CB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023" y="3519172"/>
            <a:ext cx="2425918" cy="18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Urartejština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196368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Chattijština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461389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15356</TotalTime>
  <Words>59</Words>
  <Application>Microsoft Office PowerPoint</Application>
  <PresentationFormat>Panoramiczny</PresentationFormat>
  <Paragraphs>40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Organiczny</vt:lpstr>
      <vt:lpstr>Staré neindoevropské jazyky regionu</vt:lpstr>
      <vt:lpstr>Churritština</vt:lpstr>
      <vt:lpstr>Churritština - fonologie</vt:lpstr>
      <vt:lpstr>Churritština - morfologie</vt:lpstr>
      <vt:lpstr>Urartejština</vt:lpstr>
      <vt:lpstr>Chattijština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131</cp:revision>
  <dcterms:created xsi:type="dcterms:W3CDTF">2022-09-12T14:47:54Z</dcterms:created>
  <dcterms:modified xsi:type="dcterms:W3CDTF">2022-11-15T21:06:55Z</dcterms:modified>
</cp:coreProperties>
</file>