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28" r:id="rId2"/>
    <p:sldId id="353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AE379-6FEC-4DA8-8BEE-A4D88FF7D4B1}" type="datetimeFigureOut">
              <a:rPr lang="en-US" smtClean="0"/>
              <a:t>2022-12-08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55A0C-5EA8-4C84-9F94-61C497DAD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8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B10FF7-BCA3-47DD-BBD2-5FB1DB60C18B}" type="datetimeFigureOut">
              <a:rPr lang="cs-CZ" smtClean="0"/>
              <a:t>08.12.2022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52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19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96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953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904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710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068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579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46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48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43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40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08.12.2022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49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08.12.2022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58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08.12.2022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10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38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65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B10FF7-BCA3-47DD-BBD2-5FB1DB60C18B}" type="datetimeFigureOut">
              <a:rPr lang="cs-CZ" smtClean="0"/>
              <a:t>08.12.2022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63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9A33B416-D43F-268B-7BB1-8B7D68BEF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Shrnutí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99763DDE-DE99-F6E4-9F44-36EACD5F38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t="-11383" b="-9317"/>
          <a:stretch/>
        </p:blipFill>
        <p:spPr>
          <a:xfrm>
            <a:off x="993406" y="96165"/>
            <a:ext cx="6238412" cy="6663884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21FE36-F691-ABF9-C596-A4514D635E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5824" y="2556932"/>
            <a:ext cx="3360771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semitská</a:t>
            </a:r>
            <a:r>
              <a:rPr lang="en-US" dirty="0"/>
              <a:t> </a:t>
            </a:r>
            <a:r>
              <a:rPr lang="en-US" dirty="0" err="1"/>
              <a:t>jazyková</a:t>
            </a:r>
            <a:r>
              <a:rPr lang="en-US" dirty="0"/>
              <a:t> </a:t>
            </a:r>
            <a:r>
              <a:rPr lang="en-US" dirty="0" err="1"/>
              <a:t>větev</a:t>
            </a:r>
            <a:endParaRPr lang="en-US" dirty="0"/>
          </a:p>
          <a:p>
            <a:pPr lvl="1"/>
            <a:r>
              <a:rPr lang="en-US" dirty="0" err="1"/>
              <a:t>fonologický</a:t>
            </a:r>
            <a:r>
              <a:rPr lang="en-US" dirty="0"/>
              <a:t> </a:t>
            </a:r>
            <a:r>
              <a:rPr lang="en-US" dirty="0" err="1"/>
              <a:t>systém</a:t>
            </a:r>
            <a:endParaRPr lang="en-US" dirty="0"/>
          </a:p>
          <a:p>
            <a:pPr lvl="1"/>
            <a:r>
              <a:rPr lang="en-US" dirty="0" err="1"/>
              <a:t>morfologický</a:t>
            </a:r>
            <a:r>
              <a:rPr lang="en-US" dirty="0"/>
              <a:t> </a:t>
            </a:r>
            <a:r>
              <a:rPr lang="en-US" dirty="0" err="1"/>
              <a:t>systém</a:t>
            </a:r>
            <a:endParaRPr lang="en-US" dirty="0"/>
          </a:p>
          <a:p>
            <a:pPr lvl="1"/>
            <a:r>
              <a:rPr lang="en-US" dirty="0" err="1"/>
              <a:t>časové</a:t>
            </a:r>
            <a:r>
              <a:rPr lang="en-US" dirty="0"/>
              <a:t> </a:t>
            </a:r>
            <a:r>
              <a:rPr lang="en-US" dirty="0" err="1"/>
              <a:t>vymezení</a:t>
            </a:r>
            <a:endParaRPr lang="en-US" dirty="0"/>
          </a:p>
          <a:p>
            <a:pPr lvl="1"/>
            <a:r>
              <a:rPr lang="en-US" dirty="0" err="1"/>
              <a:t>územní</a:t>
            </a:r>
            <a:r>
              <a:rPr lang="en-US" dirty="0"/>
              <a:t> </a:t>
            </a:r>
            <a:r>
              <a:rPr lang="en-US" dirty="0" err="1"/>
              <a:t>vymezení</a:t>
            </a:r>
            <a:endParaRPr lang="en-US" dirty="0"/>
          </a:p>
          <a:p>
            <a:pPr lvl="1"/>
            <a:r>
              <a:rPr lang="en-US" dirty="0" err="1"/>
              <a:t>způsob</a:t>
            </a:r>
            <a:r>
              <a:rPr lang="en-US" dirty="0"/>
              <a:t> </a:t>
            </a:r>
            <a:r>
              <a:rPr lang="en-US" dirty="0" err="1"/>
              <a:t>zápisu</a:t>
            </a:r>
            <a:endParaRPr lang="en-US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78C67FF-608F-372B-B67F-F35C2D85EE8D}"/>
              </a:ext>
            </a:extLst>
          </p:cNvPr>
          <p:cNvSpPr txBox="1"/>
          <p:nvPr/>
        </p:nvSpPr>
        <p:spPr>
          <a:xfrm>
            <a:off x="4112612" y="2111774"/>
            <a:ext cx="5597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Calibri" panose="020F0502020204030204" pitchFamily="34" charset="0"/>
                <a:cs typeface="Calibri" panose="020F0502020204030204" pitchFamily="34" charset="0"/>
              </a:rPr>
              <a:t>kan. </a:t>
            </a:r>
            <a:r>
              <a:rPr lang="cs-CZ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jj</a:t>
            </a:r>
            <a:r>
              <a:rPr lang="cs-CZ" sz="11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893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1A6C11-0EC9-48C5-E5CA-C0700F91C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Územní a časové vymezení</a:t>
            </a:r>
            <a:endParaRPr lang="en-US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C7D6D00B-AC7F-DF23-13BE-74E6C6A41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0988" y="2557463"/>
            <a:ext cx="6130023" cy="3317875"/>
          </a:xfrm>
        </p:spPr>
      </p:pic>
    </p:spTree>
    <p:extLst>
      <p:ext uri="{BB962C8B-B14F-4D97-AF65-F5344CB8AC3E}">
        <p14:creationId xmlns:p14="http://schemas.microsoft.com/office/powerpoint/2010/main" val="3217053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23005</TotalTime>
  <Words>22</Words>
  <Application>Microsoft Office PowerPoint</Application>
  <PresentationFormat>Panoramiczny</PresentationFormat>
  <Paragraphs>9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6" baseType="lpstr">
      <vt:lpstr>Arial</vt:lpstr>
      <vt:lpstr>Calibri</vt:lpstr>
      <vt:lpstr>Garamond</vt:lpstr>
      <vt:lpstr>Organika</vt:lpstr>
      <vt:lpstr>Shrnutí</vt:lpstr>
      <vt:lpstr>Územní a časové vymezení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Semitské jazyky</dc:title>
  <dc:creator>Matyáš Foltýn</dc:creator>
  <cp:lastModifiedBy>Matyáš Foltýn</cp:lastModifiedBy>
  <cp:revision>218</cp:revision>
  <dcterms:created xsi:type="dcterms:W3CDTF">2022-08-13T13:52:51Z</dcterms:created>
  <dcterms:modified xsi:type="dcterms:W3CDTF">2022-12-08T15:27:33Z</dcterms:modified>
</cp:coreProperties>
</file>