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1" r:id="rId2"/>
    <p:sldId id="277" r:id="rId3"/>
    <p:sldId id="293" r:id="rId4"/>
    <p:sldId id="276" r:id="rId5"/>
    <p:sldId id="29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5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0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8B1A0-519C-4EC5-8F5C-6462BF30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Východní </a:t>
            </a:r>
            <a:r>
              <a:rPr lang="cs-CZ" dirty="0" err="1"/>
              <a:t>severosemitské</a:t>
            </a:r>
            <a:r>
              <a:rPr lang="cs-CZ" dirty="0"/>
              <a:t> jazyky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9768AB-4F93-47A3-910E-A166E93AC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východosemitské</a:t>
            </a:r>
            <a:r>
              <a:rPr lang="cs-CZ" dirty="0"/>
              <a:t> jazyky</a:t>
            </a:r>
          </a:p>
          <a:p>
            <a:pPr lvl="1"/>
            <a:r>
              <a:rPr lang="cs-CZ" dirty="0" err="1"/>
              <a:t>eblajština</a:t>
            </a:r>
            <a:endParaRPr lang="cs-CZ" dirty="0"/>
          </a:p>
          <a:p>
            <a:pPr lvl="1"/>
            <a:r>
              <a:rPr lang="cs-CZ" dirty="0"/>
              <a:t>akkadština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984724-CFF3-47B2-AF6D-E50EACD971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společné rysy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endParaRPr lang="cs-CZ" dirty="0"/>
          </a:p>
          <a:p>
            <a:r>
              <a:rPr lang="cs-CZ" dirty="0"/>
              <a:t>písmo</a:t>
            </a:r>
          </a:p>
        </p:txBody>
      </p:sp>
    </p:spTree>
    <p:extLst>
      <p:ext uri="{BB962C8B-B14F-4D97-AF65-F5344CB8AC3E}">
        <p14:creationId xmlns:p14="http://schemas.microsoft.com/office/powerpoint/2010/main" val="70581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9A136-3F1E-4F86-BDFB-97BFF5BF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Eblajština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0DD948-BE96-44E6-B675-2CF8ECE972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dochované texty</a:t>
            </a:r>
          </a:p>
          <a:p>
            <a:r>
              <a:rPr lang="cs-CZ" dirty="0"/>
              <a:t>specifická funkce</a:t>
            </a:r>
          </a:p>
          <a:p>
            <a:r>
              <a:rPr lang="cs-CZ" dirty="0"/>
              <a:t>problémy s lingvistickým zařazením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Symbol zastępczy zawartości 5">
            <a:extLst>
              <a:ext uri="{FF2B5EF4-FFF2-40B4-BE49-F238E27FC236}">
                <a16:creationId xmlns:a16="http://schemas.microsoft.com/office/drawing/2014/main" id="{4CDB7056-98B1-89EB-CAAC-237D63A43B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7093" b="43689"/>
          <a:stretch/>
        </p:blipFill>
        <p:spPr>
          <a:xfrm>
            <a:off x="6623816" y="2560320"/>
            <a:ext cx="4269736" cy="3112574"/>
          </a:xfrm>
        </p:spPr>
      </p:pic>
    </p:spTree>
    <p:extLst>
      <p:ext uri="{BB962C8B-B14F-4D97-AF65-F5344CB8AC3E}">
        <p14:creationId xmlns:p14="http://schemas.microsoft.com/office/powerpoint/2010/main" val="199681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448C-B2A4-D4C0-AD7B-FF88995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Eblajština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E628-556E-2CA1-E492-ADB3C200D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fonologie</a:t>
            </a:r>
          </a:p>
          <a:p>
            <a:pPr lvl="1"/>
            <a:r>
              <a:rPr lang="cs-CZ" dirty="0"/>
              <a:t>vokalický inventář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konsonantický inventář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97F5E3-4D27-BA79-F635-E6B6AD4140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gramatika</a:t>
            </a:r>
          </a:p>
          <a:p>
            <a:pPr lvl="1"/>
            <a:r>
              <a:rPr lang="cs-CZ" dirty="0"/>
              <a:t>nominální flexe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verbální flexe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47C97C8-0C86-6BF6-D9AC-8AABCB4F3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4868419"/>
            <a:ext cx="3876675" cy="12763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F94398E-D5D7-A5C3-8690-C923ABFF5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011" y="3615309"/>
            <a:ext cx="17811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5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F318B-0996-4361-96D5-83D5C7E5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Akkadština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8C0695-D20C-4D5C-B838-AD0CAE2C9C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od 3000 BC do zhruba 600 BC</a:t>
            </a:r>
          </a:p>
          <a:p>
            <a:pPr lvl="1"/>
            <a:r>
              <a:rPr lang="cs-CZ" dirty="0"/>
              <a:t>liturgicky do 100 AD</a:t>
            </a:r>
          </a:p>
          <a:p>
            <a:r>
              <a:rPr lang="cs-CZ" dirty="0"/>
              <a:t>od 2000 BC dva dialekty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5A3CEC-93E5-470A-B2D9-BC712C0763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shrnutí situace</a:t>
            </a:r>
          </a:p>
          <a:p>
            <a:r>
              <a:rPr lang="cs-CZ" dirty="0"/>
              <a:t>dochované texty</a:t>
            </a:r>
          </a:p>
          <a:p>
            <a:r>
              <a:rPr lang="cs-CZ" dirty="0"/>
              <a:t>specifika</a:t>
            </a:r>
          </a:p>
        </p:txBody>
      </p:sp>
    </p:spTree>
    <p:extLst>
      <p:ext uri="{BB962C8B-B14F-4D97-AF65-F5344CB8AC3E}">
        <p14:creationId xmlns:p14="http://schemas.microsoft.com/office/powerpoint/2010/main" val="3596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A5E272-B0A9-AF90-E91B-D5C8E6E1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74C4B1-BF6C-647B-BBFC-BFBAC4DE4E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vokalický inventář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0099135-23EA-F115-E4F2-35D47DCC90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konsonantický inventář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B32F186-B087-03B7-6FDE-3B61FCF62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146" y="3429000"/>
            <a:ext cx="2552700" cy="15430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AB505F1-37F9-02FF-5369-CD6948FAC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3914775"/>
            <a:ext cx="1752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68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15069</TotalTime>
  <Words>61</Words>
  <Application>Microsoft Office PowerPoint</Application>
  <PresentationFormat>Panoramiczny</PresentationFormat>
  <Paragraphs>36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Organika</vt:lpstr>
      <vt:lpstr>Východní severosemitské jazyky</vt:lpstr>
      <vt:lpstr>Eblajština</vt:lpstr>
      <vt:lpstr>Eblajština</vt:lpstr>
      <vt:lpstr>Akkadština</vt:lpstr>
      <vt:lpstr>Fonologie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110</cp:revision>
  <dcterms:created xsi:type="dcterms:W3CDTF">2022-08-13T13:52:51Z</dcterms:created>
  <dcterms:modified xsi:type="dcterms:W3CDTF">2022-10-07T18:50:03Z</dcterms:modified>
</cp:coreProperties>
</file>