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1" r:id="rId2"/>
    <p:sldId id="313" r:id="rId3"/>
    <p:sldId id="280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2022-10-30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30.10.2022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3DC7A1-72A8-9057-C385-66DA4B0E5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Kanaánské jazyky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FC37C8-B68C-B2D8-5231-C8DF07D04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kanaánské jazyky</a:t>
            </a:r>
          </a:p>
          <a:p>
            <a:pPr lvl="1"/>
            <a:r>
              <a:rPr lang="cs-CZ" dirty="0" err="1"/>
              <a:t>féničtina</a:t>
            </a:r>
            <a:endParaRPr lang="cs-CZ" dirty="0"/>
          </a:p>
          <a:p>
            <a:pPr lvl="2"/>
            <a:r>
              <a:rPr lang="cs-CZ" dirty="0" err="1"/>
              <a:t>punština</a:t>
            </a:r>
            <a:endParaRPr lang="cs-CZ" dirty="0"/>
          </a:p>
          <a:p>
            <a:pPr lvl="1"/>
            <a:r>
              <a:rPr lang="cs-CZ" dirty="0"/>
              <a:t>hebrejština</a:t>
            </a:r>
          </a:p>
          <a:p>
            <a:pPr lvl="1"/>
            <a:r>
              <a:rPr lang="cs-CZ" dirty="0"/>
              <a:t>staré kanaánské jazyky</a:t>
            </a:r>
          </a:p>
          <a:p>
            <a:pPr lvl="2"/>
            <a:r>
              <a:rPr lang="cs-CZ" dirty="0" err="1"/>
              <a:t>moabština</a:t>
            </a:r>
            <a:endParaRPr lang="cs-CZ" dirty="0"/>
          </a:p>
          <a:p>
            <a:pPr lvl="2"/>
            <a:r>
              <a:rPr lang="cs-CZ" dirty="0" err="1"/>
              <a:t>amonitština</a:t>
            </a:r>
            <a:endParaRPr lang="cs-CZ" dirty="0"/>
          </a:p>
          <a:p>
            <a:pPr lvl="2"/>
            <a:r>
              <a:rPr lang="cs-CZ" dirty="0" err="1"/>
              <a:t>edomitština</a:t>
            </a:r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E144BFF1-B0F9-C680-C812-CE00BD504E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společné rysy</a:t>
            </a:r>
          </a:p>
          <a:p>
            <a:r>
              <a:rPr lang="cs-CZ" dirty="0"/>
              <a:t>geografické vymezení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8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F6EE23-5F36-D6A6-7B99-344F37881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Féničtina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443A94-5FF4-FCE0-5C63-F7E4703D8B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specifické rysy</a:t>
            </a:r>
          </a:p>
          <a:p>
            <a:r>
              <a:rPr lang="cs-CZ" dirty="0" err="1"/>
              <a:t>punština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5C51A5C-9D7D-5964-E2F1-96A804599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geografické vymezení</a:t>
            </a:r>
          </a:p>
          <a:p>
            <a:r>
              <a:rPr lang="cs-CZ" dirty="0"/>
              <a:t>chronologické vymezení</a:t>
            </a:r>
          </a:p>
          <a:p>
            <a:r>
              <a:rPr lang="cs-CZ" dirty="0"/>
              <a:t>dochované texty</a:t>
            </a:r>
          </a:p>
          <a:p>
            <a:r>
              <a:rPr lang="cs-CZ" dirty="0"/>
              <a:t>písmo</a:t>
            </a:r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5A994E1-B671-4A8C-5DAB-3BBC33F31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544444"/>
            <a:ext cx="2667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50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7E1868-2566-4D52-A35A-A90B2B11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Hebrejština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6EB033-28D6-4685-B0FA-B54E22C187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biblická (klasická) × moderní (</a:t>
            </a:r>
            <a:r>
              <a:rPr lang="cs-CZ" dirty="0" err="1"/>
              <a:t>ivrit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geografické vymezení</a:t>
            </a:r>
          </a:p>
          <a:p>
            <a:pPr lvl="1"/>
            <a:r>
              <a:rPr lang="cs-CZ" dirty="0"/>
              <a:t>chronologické vymezení</a:t>
            </a:r>
          </a:p>
          <a:p>
            <a:pPr lvl="2"/>
            <a:r>
              <a:rPr lang="cs-CZ" dirty="0"/>
              <a:t>historický kontext</a:t>
            </a:r>
          </a:p>
          <a:p>
            <a:pPr lvl="2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372C64E-8DFC-44BC-BCFA-91DF4B7257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hebrejské písmo</a:t>
            </a:r>
          </a:p>
          <a:p>
            <a:pPr lvl="1"/>
            <a:r>
              <a:rPr lang="cs-CZ" dirty="0"/>
              <a:t>písmena</a:t>
            </a:r>
          </a:p>
          <a:p>
            <a:pPr lvl="1"/>
            <a:r>
              <a:rPr lang="cs-CZ" dirty="0" err="1"/>
              <a:t>nikud</a:t>
            </a:r>
            <a:r>
              <a:rPr lang="cs-CZ" dirty="0"/>
              <a:t> &amp; vokalizace</a:t>
            </a:r>
          </a:p>
          <a:p>
            <a:pPr lvl="1"/>
            <a:endParaRPr lang="cs-CZ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CD8D900-23BE-8E81-6605-11C80AB11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857" y="4489323"/>
            <a:ext cx="89916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0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17782</TotalTime>
  <Words>50</Words>
  <Application>Microsoft Office PowerPoint</Application>
  <PresentationFormat>Panoramiczny</PresentationFormat>
  <Paragraphs>26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Organika</vt:lpstr>
      <vt:lpstr>Kanaánské jazyky</vt:lpstr>
      <vt:lpstr>Féničtina</vt:lpstr>
      <vt:lpstr>Hebrejština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152</cp:revision>
  <dcterms:created xsi:type="dcterms:W3CDTF">2022-08-13T13:52:51Z</dcterms:created>
  <dcterms:modified xsi:type="dcterms:W3CDTF">2022-10-30T15:04:23Z</dcterms:modified>
</cp:coreProperties>
</file>