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16" r:id="rId2"/>
    <p:sldId id="317" r:id="rId3"/>
    <p:sldId id="320" r:id="rId4"/>
    <p:sldId id="32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2022-11-09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xF2tdJ2Ojjo?feature=oembed" TargetMode="External"/><Relationship Id="rId1" Type="http://schemas.openxmlformats.org/officeDocument/2006/relationships/video" Target="https://www.youtube.com/embed/WALuOpZjwdE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Biblická hebrejština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fonologie*</a:t>
            </a:r>
          </a:p>
          <a:p>
            <a:pPr lvl="1"/>
            <a:r>
              <a:rPr lang="cs-CZ" dirty="0"/>
              <a:t>vokalický inventář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2"/>
            <a:r>
              <a:rPr lang="cs-CZ" dirty="0"/>
              <a:t>dva rody</a:t>
            </a:r>
          </a:p>
          <a:p>
            <a:pPr lvl="2"/>
            <a:r>
              <a:rPr lang="cs-CZ" dirty="0"/>
              <a:t>dvě čísla*</a:t>
            </a:r>
          </a:p>
          <a:p>
            <a:pPr lvl="2"/>
            <a:r>
              <a:rPr lang="cs-CZ" dirty="0"/>
              <a:t>ne/určitost</a:t>
            </a:r>
          </a:p>
          <a:p>
            <a:pPr lvl="2"/>
            <a:r>
              <a:rPr lang="cs-CZ" dirty="0"/>
              <a:t>status </a:t>
            </a:r>
            <a:r>
              <a:rPr lang="cs-CZ" dirty="0" err="1"/>
              <a:t>constructus</a:t>
            </a:r>
            <a:endParaRPr lang="cs-CZ" dirty="0"/>
          </a:p>
          <a:p>
            <a:pPr lvl="1"/>
            <a:r>
              <a:rPr lang="cs-CZ" dirty="0"/>
              <a:t>verbální flexe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D9879B5-0AB2-FE5A-C7BA-8678516C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09" y="4430749"/>
            <a:ext cx="3322382" cy="143969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87C5601-3A60-6475-2D6B-C8D81E8B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399" y="2629145"/>
            <a:ext cx="1030392" cy="11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2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Moderní hebrejština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vokalický inventář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verbální flexe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48D9B83-C7C1-7AB7-CDB9-5F0291BA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10" y="4430749"/>
            <a:ext cx="3322382" cy="140793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AD73FEC-A548-98F1-B4FA-9C5D3FA47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867" y="2889762"/>
            <a:ext cx="923925" cy="65722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DC74CE8-DA3D-CCC8-4388-666917E08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663" y="3497255"/>
            <a:ext cx="3155970" cy="134324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30FC54A-90AD-EDFD-CDDF-E84027F6D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391" y="3937542"/>
            <a:ext cx="5932514" cy="55568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AB5C3CE9-A778-3E88-FA8E-0EA485D87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752" y="4464654"/>
            <a:ext cx="5151513" cy="16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D94C44-29A7-6674-14A1-3547D4A9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Poslechové ukázky</a:t>
            </a:r>
            <a:endParaRPr lang="en-US" dirty="0"/>
          </a:p>
        </p:txBody>
      </p:sp>
      <p:pic>
        <p:nvPicPr>
          <p:cNvPr id="5" name="Multimedia online 4" title="SHTISEL 3  English Trailer">
            <a:hlinkClick r:id="" action="ppaction://media"/>
            <a:extLst>
              <a:ext uri="{FF2B5EF4-FFF2-40B4-BE49-F238E27FC236}">
                <a16:creationId xmlns:a16="http://schemas.microsoft.com/office/drawing/2014/main" id="{6A43D5DC-45F2-318A-C4A2-4FF535B0A60D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8575" y="2882900"/>
            <a:ext cx="4718050" cy="2665413"/>
          </a:xfrm>
          <a:prstGeom prst="rect">
            <a:avLst/>
          </a:prstGeom>
        </p:spPr>
      </p:pic>
      <p:pic>
        <p:nvPicPr>
          <p:cNvPr id="6" name="Multimedia online 5" title="What do Tel Avivians like about their city? | Easy Hebrew 7">
            <a:hlinkClick r:id="" action="ppaction://media"/>
            <a:extLst>
              <a:ext uri="{FF2B5EF4-FFF2-40B4-BE49-F238E27FC236}">
                <a16:creationId xmlns:a16="http://schemas.microsoft.com/office/drawing/2014/main" id="{3D390406-157C-2C73-00A9-D03AD4797ADB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5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4229D5-8B7D-620A-5E82-54420909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Staré kanaánské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4E2615-FEDB-3088-1841-C6D4B0D79D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moabština</a:t>
            </a:r>
            <a:endParaRPr lang="en-US" dirty="0"/>
          </a:p>
          <a:p>
            <a:r>
              <a:rPr lang="en-US" dirty="0" err="1"/>
              <a:t>amonitština</a:t>
            </a:r>
            <a:endParaRPr lang="en-US" dirty="0"/>
          </a:p>
          <a:p>
            <a:r>
              <a:rPr lang="en-US" dirty="0" err="1"/>
              <a:t>edomitština</a:t>
            </a:r>
            <a:endParaRPr lang="en-US" dirty="0"/>
          </a:p>
          <a:p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136ADD-2D4C-845C-D1F6-73C812AB72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r>
              <a:rPr lang="cs-CZ" dirty="0"/>
              <a:t>doložené nápisy</a:t>
            </a:r>
          </a:p>
          <a:p>
            <a:r>
              <a:rPr lang="cs-CZ" dirty="0"/>
              <a:t>písmo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7A6B41B-5C6E-5567-570C-AEACB12E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52" y="4183206"/>
            <a:ext cx="4806696" cy="18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78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18553</TotalTime>
  <Words>50</Words>
  <Application>Microsoft Office PowerPoint</Application>
  <PresentationFormat>Panoramiczny</PresentationFormat>
  <Paragraphs>30</Paragraphs>
  <Slides>4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Organika</vt:lpstr>
      <vt:lpstr>Biblická hebrejština</vt:lpstr>
      <vt:lpstr>Moderní hebrejština</vt:lpstr>
      <vt:lpstr>Poslechové ukázky</vt:lpstr>
      <vt:lpstr>Staré kanaánské jazyky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171</cp:revision>
  <dcterms:created xsi:type="dcterms:W3CDTF">2022-08-13T13:52:51Z</dcterms:created>
  <dcterms:modified xsi:type="dcterms:W3CDTF">2022-11-09T14:17:54Z</dcterms:modified>
</cp:coreProperties>
</file>