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3" r:id="rId8"/>
    <p:sldId id="264" r:id="rId9"/>
    <p:sldId id="265" r:id="rId10"/>
    <p:sldId id="267" r:id="rId11"/>
    <p:sldId id="268" r:id="rId12"/>
    <p:sldId id="266" r:id="rId13"/>
    <p:sldId id="260"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1EBFCD-2164-5B65-92E4-A098D8EB55A5}"/>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cs-CZ"/>
              <a:t>Kliknutím lze upravit styl.</a:t>
            </a:r>
          </a:p>
        </p:txBody>
      </p:sp>
      <p:sp>
        <p:nvSpPr>
          <p:cNvPr id="3" name="Podnadpis 2">
            <a:extLst>
              <a:ext uri="{FF2B5EF4-FFF2-40B4-BE49-F238E27FC236}">
                <a16:creationId xmlns:a16="http://schemas.microsoft.com/office/drawing/2014/main" id="{97B2B80E-3657-62EE-C6C1-25D234911686}"/>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cs-CZ"/>
              <a:t>Kliknutím můžete upravit styl předlohy.</a:t>
            </a:r>
          </a:p>
        </p:txBody>
      </p:sp>
      <p:sp>
        <p:nvSpPr>
          <p:cNvPr id="4" name="Zástupný symbol pro datum 3">
            <a:extLst>
              <a:ext uri="{FF2B5EF4-FFF2-40B4-BE49-F238E27FC236}">
                <a16:creationId xmlns:a16="http://schemas.microsoft.com/office/drawing/2014/main" id="{14D2FED8-071F-4963-0529-C00391EE7271}"/>
              </a:ext>
            </a:extLst>
          </p:cNvPr>
          <p:cNvSpPr txBox="1">
            <a:spLocks noGrp="1"/>
          </p:cNvSpPr>
          <p:nvPr>
            <p:ph type="dt" sz="half" idx="7"/>
          </p:nvPr>
        </p:nvSpPr>
        <p:spPr/>
        <p:txBody>
          <a:bodyPr/>
          <a:lstStyle>
            <a:lvl1pPr>
              <a:defRPr/>
            </a:lvl1pPr>
          </a:lstStyle>
          <a:p>
            <a:pPr lvl="0"/>
            <a:fld id="{DFE2CA60-90B1-4CF0-A976-9963B2A80206}" type="datetime1">
              <a:rPr lang="cs-CZ"/>
              <a:pPr lvl="0"/>
              <a:t>11.10.2022</a:t>
            </a:fld>
            <a:endParaRPr lang="cs-CZ"/>
          </a:p>
        </p:txBody>
      </p:sp>
      <p:sp>
        <p:nvSpPr>
          <p:cNvPr id="5" name="Zástupný symbol pro zápatí 4">
            <a:extLst>
              <a:ext uri="{FF2B5EF4-FFF2-40B4-BE49-F238E27FC236}">
                <a16:creationId xmlns:a16="http://schemas.microsoft.com/office/drawing/2014/main" id="{0863C3B1-FBEB-EC39-E391-78F884E9E952}"/>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2CE6DD9E-2914-9FC5-303F-D8EF8E286B1A}"/>
              </a:ext>
            </a:extLst>
          </p:cNvPr>
          <p:cNvSpPr txBox="1">
            <a:spLocks noGrp="1"/>
          </p:cNvSpPr>
          <p:nvPr>
            <p:ph type="sldNum" sz="quarter" idx="8"/>
          </p:nvPr>
        </p:nvSpPr>
        <p:spPr/>
        <p:txBody>
          <a:bodyPr/>
          <a:lstStyle>
            <a:lvl1pPr>
              <a:defRPr/>
            </a:lvl1pPr>
          </a:lstStyle>
          <a:p>
            <a:pPr lvl="0"/>
            <a:fld id="{72932DCF-569B-4111-A03D-61AEF4B6D11A}" type="slidenum">
              <a:t>‹#›</a:t>
            </a:fld>
            <a:endParaRPr lang="cs-CZ"/>
          </a:p>
        </p:txBody>
      </p:sp>
    </p:spTree>
    <p:extLst>
      <p:ext uri="{BB962C8B-B14F-4D97-AF65-F5344CB8AC3E}">
        <p14:creationId xmlns:p14="http://schemas.microsoft.com/office/powerpoint/2010/main" val="21672604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10413-3B49-3EBE-D7A5-7EA9BD383B20}"/>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9A6F5187-E12F-28DC-8B05-7243041416D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084D805-B779-70BD-2AF5-A13F3543A9D6}"/>
              </a:ext>
            </a:extLst>
          </p:cNvPr>
          <p:cNvSpPr txBox="1">
            <a:spLocks noGrp="1"/>
          </p:cNvSpPr>
          <p:nvPr>
            <p:ph type="dt" sz="half" idx="7"/>
          </p:nvPr>
        </p:nvSpPr>
        <p:spPr/>
        <p:txBody>
          <a:bodyPr/>
          <a:lstStyle>
            <a:lvl1pPr>
              <a:defRPr/>
            </a:lvl1pPr>
          </a:lstStyle>
          <a:p>
            <a:pPr lvl="0"/>
            <a:fld id="{6771E6EA-C1FB-43ED-A3BF-8BE2104EA8EB}" type="datetime1">
              <a:rPr lang="cs-CZ"/>
              <a:pPr lvl="0"/>
              <a:t>11.10.2022</a:t>
            </a:fld>
            <a:endParaRPr lang="cs-CZ"/>
          </a:p>
        </p:txBody>
      </p:sp>
      <p:sp>
        <p:nvSpPr>
          <p:cNvPr id="5" name="Zástupný symbol pro zápatí 4">
            <a:extLst>
              <a:ext uri="{FF2B5EF4-FFF2-40B4-BE49-F238E27FC236}">
                <a16:creationId xmlns:a16="http://schemas.microsoft.com/office/drawing/2014/main" id="{5A9C6C29-C2F4-8F3F-FD0D-F421DC697BD2}"/>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66B95E38-C4DF-5550-8EB7-D7261DC4FA79}"/>
              </a:ext>
            </a:extLst>
          </p:cNvPr>
          <p:cNvSpPr txBox="1">
            <a:spLocks noGrp="1"/>
          </p:cNvSpPr>
          <p:nvPr>
            <p:ph type="sldNum" sz="quarter" idx="8"/>
          </p:nvPr>
        </p:nvSpPr>
        <p:spPr/>
        <p:txBody>
          <a:bodyPr/>
          <a:lstStyle>
            <a:lvl1pPr>
              <a:defRPr/>
            </a:lvl1pPr>
          </a:lstStyle>
          <a:p>
            <a:pPr lvl="0"/>
            <a:fld id="{7DB8DBEC-35F8-4A6C-ACB0-5B88C5A9CD94}" type="slidenum">
              <a:t>‹#›</a:t>
            </a:fld>
            <a:endParaRPr lang="cs-CZ"/>
          </a:p>
        </p:txBody>
      </p:sp>
    </p:spTree>
    <p:extLst>
      <p:ext uri="{BB962C8B-B14F-4D97-AF65-F5344CB8AC3E}">
        <p14:creationId xmlns:p14="http://schemas.microsoft.com/office/powerpoint/2010/main" val="81030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429485B-0791-AF3A-69C2-1CA418F6E2B7}"/>
              </a:ext>
            </a:extLst>
          </p:cNvPr>
          <p:cNvSpPr txBox="1">
            <a:spLocks noGrp="1"/>
          </p:cNvSpPr>
          <p:nvPr>
            <p:ph type="title" orient="vert"/>
          </p:nvPr>
        </p:nvSpPr>
        <p:spPr>
          <a:xfrm>
            <a:off x="8724903" y="365129"/>
            <a:ext cx="2628899" cy="5811834"/>
          </a:xfrm>
        </p:spPr>
        <p:txBody>
          <a:bodyPr vert="eaVert"/>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F5B728E7-7F93-DED2-8836-3BD5AD3F5FD5}"/>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8C5A7D3-50FC-3F67-7A58-FD10AA65CB55}"/>
              </a:ext>
            </a:extLst>
          </p:cNvPr>
          <p:cNvSpPr txBox="1">
            <a:spLocks noGrp="1"/>
          </p:cNvSpPr>
          <p:nvPr>
            <p:ph type="dt" sz="half" idx="7"/>
          </p:nvPr>
        </p:nvSpPr>
        <p:spPr/>
        <p:txBody>
          <a:bodyPr/>
          <a:lstStyle>
            <a:lvl1pPr>
              <a:defRPr/>
            </a:lvl1pPr>
          </a:lstStyle>
          <a:p>
            <a:pPr lvl="0"/>
            <a:fld id="{5DA54337-20D1-4E62-830D-3C2DD8E1799C}" type="datetime1">
              <a:rPr lang="cs-CZ"/>
              <a:pPr lvl="0"/>
              <a:t>11.10.2022</a:t>
            </a:fld>
            <a:endParaRPr lang="cs-CZ"/>
          </a:p>
        </p:txBody>
      </p:sp>
      <p:sp>
        <p:nvSpPr>
          <p:cNvPr id="5" name="Zástupný symbol pro zápatí 4">
            <a:extLst>
              <a:ext uri="{FF2B5EF4-FFF2-40B4-BE49-F238E27FC236}">
                <a16:creationId xmlns:a16="http://schemas.microsoft.com/office/drawing/2014/main" id="{87D57914-57C8-2FB5-8770-0B9F717DC524}"/>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91A03642-6A02-9602-7F89-5D59A6B1823E}"/>
              </a:ext>
            </a:extLst>
          </p:cNvPr>
          <p:cNvSpPr txBox="1">
            <a:spLocks noGrp="1"/>
          </p:cNvSpPr>
          <p:nvPr>
            <p:ph type="sldNum" sz="quarter" idx="8"/>
          </p:nvPr>
        </p:nvSpPr>
        <p:spPr/>
        <p:txBody>
          <a:bodyPr/>
          <a:lstStyle>
            <a:lvl1pPr>
              <a:defRPr/>
            </a:lvl1pPr>
          </a:lstStyle>
          <a:p>
            <a:pPr lvl="0"/>
            <a:fld id="{4508A39B-0ADC-4D31-BD06-5921C3D6A463}" type="slidenum">
              <a:t>‹#›</a:t>
            </a:fld>
            <a:endParaRPr lang="cs-CZ"/>
          </a:p>
        </p:txBody>
      </p:sp>
    </p:spTree>
    <p:extLst>
      <p:ext uri="{BB962C8B-B14F-4D97-AF65-F5344CB8AC3E}">
        <p14:creationId xmlns:p14="http://schemas.microsoft.com/office/powerpoint/2010/main" val="166054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1FF52-0682-D6E4-A0D5-9109EF1258EE}"/>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086C3D8C-9915-A789-FDC6-ECFE1939DDA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D439328-17DC-24B4-A136-A26ED2CF9320}"/>
              </a:ext>
            </a:extLst>
          </p:cNvPr>
          <p:cNvSpPr txBox="1">
            <a:spLocks noGrp="1"/>
          </p:cNvSpPr>
          <p:nvPr>
            <p:ph type="dt" sz="half" idx="7"/>
          </p:nvPr>
        </p:nvSpPr>
        <p:spPr/>
        <p:txBody>
          <a:bodyPr/>
          <a:lstStyle>
            <a:lvl1pPr>
              <a:defRPr/>
            </a:lvl1pPr>
          </a:lstStyle>
          <a:p>
            <a:pPr lvl="0"/>
            <a:fld id="{DD3D81BA-998B-436B-8341-02F3665CBEA5}" type="datetime1">
              <a:rPr lang="cs-CZ"/>
              <a:pPr lvl="0"/>
              <a:t>11.10.2022</a:t>
            </a:fld>
            <a:endParaRPr lang="cs-CZ"/>
          </a:p>
        </p:txBody>
      </p:sp>
      <p:sp>
        <p:nvSpPr>
          <p:cNvPr id="5" name="Zástupný symbol pro zápatí 4">
            <a:extLst>
              <a:ext uri="{FF2B5EF4-FFF2-40B4-BE49-F238E27FC236}">
                <a16:creationId xmlns:a16="http://schemas.microsoft.com/office/drawing/2014/main" id="{B5FA92B8-64BF-E998-0C1B-712813506865}"/>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DC68212A-2A65-6B6A-DBBA-D00AC099B84D}"/>
              </a:ext>
            </a:extLst>
          </p:cNvPr>
          <p:cNvSpPr txBox="1">
            <a:spLocks noGrp="1"/>
          </p:cNvSpPr>
          <p:nvPr>
            <p:ph type="sldNum" sz="quarter" idx="8"/>
          </p:nvPr>
        </p:nvSpPr>
        <p:spPr/>
        <p:txBody>
          <a:bodyPr/>
          <a:lstStyle>
            <a:lvl1pPr>
              <a:defRPr/>
            </a:lvl1pPr>
          </a:lstStyle>
          <a:p>
            <a:pPr lvl="0"/>
            <a:fld id="{3D5F13A2-404F-42B0-B534-5B844BFE28E2}" type="slidenum">
              <a:t>‹#›</a:t>
            </a:fld>
            <a:endParaRPr lang="cs-CZ"/>
          </a:p>
        </p:txBody>
      </p:sp>
    </p:spTree>
    <p:extLst>
      <p:ext uri="{BB962C8B-B14F-4D97-AF65-F5344CB8AC3E}">
        <p14:creationId xmlns:p14="http://schemas.microsoft.com/office/powerpoint/2010/main" val="19873577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90014B-FCC6-CFC1-9A14-15D9EA4CED5C}"/>
              </a:ext>
            </a:extLst>
          </p:cNvPr>
          <p:cNvSpPr txBox="1">
            <a:spLocks noGrp="1"/>
          </p:cNvSpPr>
          <p:nvPr>
            <p:ph type="title"/>
          </p:nvPr>
        </p:nvSpPr>
        <p:spPr>
          <a:xfrm>
            <a:off x="831847" y="1709735"/>
            <a:ext cx="10515600" cy="2852735"/>
          </a:xfrm>
        </p:spPr>
        <p:txBody>
          <a:bodyPr anchor="b"/>
          <a:lstStyle>
            <a:lvl1pPr>
              <a:defRPr sz="6000"/>
            </a:lvl1pPr>
          </a:lstStyle>
          <a:p>
            <a:pPr lvl="0"/>
            <a:r>
              <a:rPr lang="cs-CZ"/>
              <a:t>Kliknutím lze upravit styl.</a:t>
            </a:r>
          </a:p>
        </p:txBody>
      </p:sp>
      <p:sp>
        <p:nvSpPr>
          <p:cNvPr id="3" name="Zástupný text 2">
            <a:extLst>
              <a:ext uri="{FF2B5EF4-FFF2-40B4-BE49-F238E27FC236}">
                <a16:creationId xmlns:a16="http://schemas.microsoft.com/office/drawing/2014/main" id="{563176FB-9455-8A59-E233-B99A6B19BD2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4B20828-DEB3-8923-4D34-2B8398A0E05E}"/>
              </a:ext>
            </a:extLst>
          </p:cNvPr>
          <p:cNvSpPr txBox="1">
            <a:spLocks noGrp="1"/>
          </p:cNvSpPr>
          <p:nvPr>
            <p:ph type="dt" sz="half" idx="7"/>
          </p:nvPr>
        </p:nvSpPr>
        <p:spPr/>
        <p:txBody>
          <a:bodyPr/>
          <a:lstStyle>
            <a:lvl1pPr>
              <a:defRPr/>
            </a:lvl1pPr>
          </a:lstStyle>
          <a:p>
            <a:pPr lvl="0"/>
            <a:fld id="{A6F0A5D1-5271-48C3-85BA-1292336118C3}" type="datetime1">
              <a:rPr lang="cs-CZ"/>
              <a:pPr lvl="0"/>
              <a:t>11.10.2022</a:t>
            </a:fld>
            <a:endParaRPr lang="cs-CZ"/>
          </a:p>
        </p:txBody>
      </p:sp>
      <p:sp>
        <p:nvSpPr>
          <p:cNvPr id="5" name="Zástupný symbol pro zápatí 4">
            <a:extLst>
              <a:ext uri="{FF2B5EF4-FFF2-40B4-BE49-F238E27FC236}">
                <a16:creationId xmlns:a16="http://schemas.microsoft.com/office/drawing/2014/main" id="{F0BAA3C1-8FED-E6F8-CB22-A8BC444D0657}"/>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F89B2DBC-3E85-B6F8-E5B0-B3292E036A00}"/>
              </a:ext>
            </a:extLst>
          </p:cNvPr>
          <p:cNvSpPr txBox="1">
            <a:spLocks noGrp="1"/>
          </p:cNvSpPr>
          <p:nvPr>
            <p:ph type="sldNum" sz="quarter" idx="8"/>
          </p:nvPr>
        </p:nvSpPr>
        <p:spPr/>
        <p:txBody>
          <a:bodyPr/>
          <a:lstStyle>
            <a:lvl1pPr>
              <a:defRPr/>
            </a:lvl1pPr>
          </a:lstStyle>
          <a:p>
            <a:pPr lvl="0"/>
            <a:fld id="{44875A55-DB41-4146-A4E5-BF5214BADFBE}" type="slidenum">
              <a:t>‹#›</a:t>
            </a:fld>
            <a:endParaRPr lang="cs-CZ"/>
          </a:p>
        </p:txBody>
      </p:sp>
    </p:spTree>
    <p:extLst>
      <p:ext uri="{BB962C8B-B14F-4D97-AF65-F5344CB8AC3E}">
        <p14:creationId xmlns:p14="http://schemas.microsoft.com/office/powerpoint/2010/main" val="205550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600105-8D4E-C206-36E8-48881148F9E0}"/>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85B21D25-241A-2822-D510-EC5499482A04}"/>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D9677AC-0F6B-2D52-EE4D-2A2C47C6B082}"/>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170E0A7-11E2-0ED5-4954-CD4807A2B51C}"/>
              </a:ext>
            </a:extLst>
          </p:cNvPr>
          <p:cNvSpPr txBox="1">
            <a:spLocks noGrp="1"/>
          </p:cNvSpPr>
          <p:nvPr>
            <p:ph type="dt" sz="half" idx="7"/>
          </p:nvPr>
        </p:nvSpPr>
        <p:spPr/>
        <p:txBody>
          <a:bodyPr/>
          <a:lstStyle>
            <a:lvl1pPr>
              <a:defRPr/>
            </a:lvl1pPr>
          </a:lstStyle>
          <a:p>
            <a:pPr lvl="0"/>
            <a:fld id="{6E0EAAE6-25F3-467C-A6A2-A557E9576356}" type="datetime1">
              <a:rPr lang="cs-CZ"/>
              <a:pPr lvl="0"/>
              <a:t>11.10.2022</a:t>
            </a:fld>
            <a:endParaRPr lang="cs-CZ"/>
          </a:p>
        </p:txBody>
      </p:sp>
      <p:sp>
        <p:nvSpPr>
          <p:cNvPr id="6" name="Zástupný symbol pro zápatí 5">
            <a:extLst>
              <a:ext uri="{FF2B5EF4-FFF2-40B4-BE49-F238E27FC236}">
                <a16:creationId xmlns:a16="http://schemas.microsoft.com/office/drawing/2014/main" id="{32D920A2-7056-F459-5904-065EEB172E72}"/>
              </a:ext>
            </a:extLst>
          </p:cNvPr>
          <p:cNvSpPr txBox="1">
            <a:spLocks noGrp="1"/>
          </p:cNvSpPr>
          <p:nvPr>
            <p:ph type="ftr" sz="quarter" idx="9"/>
          </p:nvPr>
        </p:nvSpPr>
        <p:spPr/>
        <p:txBody>
          <a:bodyPr/>
          <a:lstStyle>
            <a:lvl1pPr>
              <a:defRPr/>
            </a:lvl1pPr>
          </a:lstStyle>
          <a:p>
            <a:pPr lvl="0"/>
            <a:endParaRPr lang="cs-CZ"/>
          </a:p>
        </p:txBody>
      </p:sp>
      <p:sp>
        <p:nvSpPr>
          <p:cNvPr id="7" name="Zástupný symbol pro číslo snímku 6">
            <a:extLst>
              <a:ext uri="{FF2B5EF4-FFF2-40B4-BE49-F238E27FC236}">
                <a16:creationId xmlns:a16="http://schemas.microsoft.com/office/drawing/2014/main" id="{EE967231-12ED-BB0B-8D36-3C2D4681CCE3}"/>
              </a:ext>
            </a:extLst>
          </p:cNvPr>
          <p:cNvSpPr txBox="1">
            <a:spLocks noGrp="1"/>
          </p:cNvSpPr>
          <p:nvPr>
            <p:ph type="sldNum" sz="quarter" idx="8"/>
          </p:nvPr>
        </p:nvSpPr>
        <p:spPr/>
        <p:txBody>
          <a:bodyPr/>
          <a:lstStyle>
            <a:lvl1pPr>
              <a:defRPr/>
            </a:lvl1pPr>
          </a:lstStyle>
          <a:p>
            <a:pPr lvl="0"/>
            <a:fld id="{D8B3E437-0055-498F-943B-E5DB80D34157}" type="slidenum">
              <a:t>‹#›</a:t>
            </a:fld>
            <a:endParaRPr lang="cs-CZ"/>
          </a:p>
        </p:txBody>
      </p:sp>
    </p:spTree>
    <p:extLst>
      <p:ext uri="{BB962C8B-B14F-4D97-AF65-F5344CB8AC3E}">
        <p14:creationId xmlns:p14="http://schemas.microsoft.com/office/powerpoint/2010/main" val="23270204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06F145-CEFC-CB13-1B33-B599A3C1B021}"/>
              </a:ext>
            </a:extLst>
          </p:cNvPr>
          <p:cNvSpPr txBox="1">
            <a:spLocks noGrp="1"/>
          </p:cNvSpPr>
          <p:nvPr>
            <p:ph type="title"/>
          </p:nvPr>
        </p:nvSpPr>
        <p:spPr>
          <a:xfrm>
            <a:off x="839784" y="365129"/>
            <a:ext cx="10515600" cy="1325559"/>
          </a:xfrm>
        </p:spPr>
        <p:txBody>
          <a:bodyPr/>
          <a:lstStyle>
            <a:lvl1pPr>
              <a:defRPr/>
            </a:lvl1pPr>
          </a:lstStyle>
          <a:p>
            <a:pPr lvl="0"/>
            <a:r>
              <a:rPr lang="cs-CZ"/>
              <a:t>Kliknutím lze upravit styl.</a:t>
            </a:r>
          </a:p>
        </p:txBody>
      </p:sp>
      <p:sp>
        <p:nvSpPr>
          <p:cNvPr id="3" name="Zástupný text 2">
            <a:extLst>
              <a:ext uri="{FF2B5EF4-FFF2-40B4-BE49-F238E27FC236}">
                <a16:creationId xmlns:a16="http://schemas.microsoft.com/office/drawing/2014/main" id="{C3449D1D-6D10-8CE0-F292-4E872843A01B}"/>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ADBDAAD-FD59-273D-3416-287338B7F8E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27E5905-543E-B24B-5455-5C7374F6EF54}"/>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F9920BA-B2CD-EC30-9F28-B788C5F4D0D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696C7AE-381B-767C-8575-FBE8F8092009}"/>
              </a:ext>
            </a:extLst>
          </p:cNvPr>
          <p:cNvSpPr txBox="1">
            <a:spLocks noGrp="1"/>
          </p:cNvSpPr>
          <p:nvPr>
            <p:ph type="dt" sz="half" idx="7"/>
          </p:nvPr>
        </p:nvSpPr>
        <p:spPr/>
        <p:txBody>
          <a:bodyPr/>
          <a:lstStyle>
            <a:lvl1pPr>
              <a:defRPr/>
            </a:lvl1pPr>
          </a:lstStyle>
          <a:p>
            <a:pPr lvl="0"/>
            <a:fld id="{4C1A549C-FD74-45B9-AED3-31B886812CC1}" type="datetime1">
              <a:rPr lang="cs-CZ"/>
              <a:pPr lvl="0"/>
              <a:t>11.10.2022</a:t>
            </a:fld>
            <a:endParaRPr lang="cs-CZ"/>
          </a:p>
        </p:txBody>
      </p:sp>
      <p:sp>
        <p:nvSpPr>
          <p:cNvPr id="8" name="Zástupný symbol pro zápatí 7">
            <a:extLst>
              <a:ext uri="{FF2B5EF4-FFF2-40B4-BE49-F238E27FC236}">
                <a16:creationId xmlns:a16="http://schemas.microsoft.com/office/drawing/2014/main" id="{73C8DFBD-34B0-38F7-6701-E464541A68C1}"/>
              </a:ext>
            </a:extLst>
          </p:cNvPr>
          <p:cNvSpPr txBox="1">
            <a:spLocks noGrp="1"/>
          </p:cNvSpPr>
          <p:nvPr>
            <p:ph type="ftr" sz="quarter" idx="9"/>
          </p:nvPr>
        </p:nvSpPr>
        <p:spPr/>
        <p:txBody>
          <a:bodyPr/>
          <a:lstStyle>
            <a:lvl1pPr>
              <a:defRPr/>
            </a:lvl1pPr>
          </a:lstStyle>
          <a:p>
            <a:pPr lvl="0"/>
            <a:endParaRPr lang="cs-CZ"/>
          </a:p>
        </p:txBody>
      </p:sp>
      <p:sp>
        <p:nvSpPr>
          <p:cNvPr id="9" name="Zástupný symbol pro číslo snímku 8">
            <a:extLst>
              <a:ext uri="{FF2B5EF4-FFF2-40B4-BE49-F238E27FC236}">
                <a16:creationId xmlns:a16="http://schemas.microsoft.com/office/drawing/2014/main" id="{E2BA93B3-606A-D6BF-AD54-B3CD3D510D6C}"/>
              </a:ext>
            </a:extLst>
          </p:cNvPr>
          <p:cNvSpPr txBox="1">
            <a:spLocks noGrp="1"/>
          </p:cNvSpPr>
          <p:nvPr>
            <p:ph type="sldNum" sz="quarter" idx="8"/>
          </p:nvPr>
        </p:nvSpPr>
        <p:spPr/>
        <p:txBody>
          <a:bodyPr/>
          <a:lstStyle>
            <a:lvl1pPr>
              <a:defRPr/>
            </a:lvl1pPr>
          </a:lstStyle>
          <a:p>
            <a:pPr lvl="0"/>
            <a:fld id="{1FC6700D-D683-47A4-92A4-AF7D011B7A22}" type="slidenum">
              <a:t>‹#›</a:t>
            </a:fld>
            <a:endParaRPr lang="cs-CZ"/>
          </a:p>
        </p:txBody>
      </p:sp>
    </p:spTree>
    <p:extLst>
      <p:ext uri="{BB962C8B-B14F-4D97-AF65-F5344CB8AC3E}">
        <p14:creationId xmlns:p14="http://schemas.microsoft.com/office/powerpoint/2010/main" val="428023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29917-4B06-8259-2C59-4DB6434EA9FC}"/>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datum 2">
            <a:extLst>
              <a:ext uri="{FF2B5EF4-FFF2-40B4-BE49-F238E27FC236}">
                <a16:creationId xmlns:a16="http://schemas.microsoft.com/office/drawing/2014/main" id="{5E2F0C98-FF58-84CB-5C49-EC04B793E3A4}"/>
              </a:ext>
            </a:extLst>
          </p:cNvPr>
          <p:cNvSpPr txBox="1">
            <a:spLocks noGrp="1"/>
          </p:cNvSpPr>
          <p:nvPr>
            <p:ph type="dt" sz="half" idx="7"/>
          </p:nvPr>
        </p:nvSpPr>
        <p:spPr/>
        <p:txBody>
          <a:bodyPr/>
          <a:lstStyle>
            <a:lvl1pPr>
              <a:defRPr/>
            </a:lvl1pPr>
          </a:lstStyle>
          <a:p>
            <a:pPr lvl="0"/>
            <a:fld id="{81B79FB8-5D15-4676-B783-26E40C3DD444}" type="datetime1">
              <a:rPr lang="cs-CZ"/>
              <a:pPr lvl="0"/>
              <a:t>11.10.2022</a:t>
            </a:fld>
            <a:endParaRPr lang="cs-CZ"/>
          </a:p>
        </p:txBody>
      </p:sp>
      <p:sp>
        <p:nvSpPr>
          <p:cNvPr id="4" name="Zástupný symbol pro zápatí 3">
            <a:extLst>
              <a:ext uri="{FF2B5EF4-FFF2-40B4-BE49-F238E27FC236}">
                <a16:creationId xmlns:a16="http://schemas.microsoft.com/office/drawing/2014/main" id="{A1A9B19B-07F0-2712-5D38-5507C7C384FE}"/>
              </a:ext>
            </a:extLst>
          </p:cNvPr>
          <p:cNvSpPr txBox="1">
            <a:spLocks noGrp="1"/>
          </p:cNvSpPr>
          <p:nvPr>
            <p:ph type="ftr" sz="quarter" idx="9"/>
          </p:nvPr>
        </p:nvSpPr>
        <p:spPr/>
        <p:txBody>
          <a:bodyPr/>
          <a:lstStyle>
            <a:lvl1pPr>
              <a:defRPr/>
            </a:lvl1pPr>
          </a:lstStyle>
          <a:p>
            <a:pPr lvl="0"/>
            <a:endParaRPr lang="cs-CZ"/>
          </a:p>
        </p:txBody>
      </p:sp>
      <p:sp>
        <p:nvSpPr>
          <p:cNvPr id="5" name="Zástupný symbol pro číslo snímku 4">
            <a:extLst>
              <a:ext uri="{FF2B5EF4-FFF2-40B4-BE49-F238E27FC236}">
                <a16:creationId xmlns:a16="http://schemas.microsoft.com/office/drawing/2014/main" id="{FCFAA9C8-508A-FB23-F070-39580BE84BEF}"/>
              </a:ext>
            </a:extLst>
          </p:cNvPr>
          <p:cNvSpPr txBox="1">
            <a:spLocks noGrp="1"/>
          </p:cNvSpPr>
          <p:nvPr>
            <p:ph type="sldNum" sz="quarter" idx="8"/>
          </p:nvPr>
        </p:nvSpPr>
        <p:spPr/>
        <p:txBody>
          <a:bodyPr/>
          <a:lstStyle>
            <a:lvl1pPr>
              <a:defRPr/>
            </a:lvl1pPr>
          </a:lstStyle>
          <a:p>
            <a:pPr lvl="0"/>
            <a:fld id="{46D4C4D5-4286-4517-A412-7E5EFBE053BF}" type="slidenum">
              <a:t>‹#›</a:t>
            </a:fld>
            <a:endParaRPr lang="cs-CZ"/>
          </a:p>
        </p:txBody>
      </p:sp>
    </p:spTree>
    <p:extLst>
      <p:ext uri="{BB962C8B-B14F-4D97-AF65-F5344CB8AC3E}">
        <p14:creationId xmlns:p14="http://schemas.microsoft.com/office/powerpoint/2010/main" val="134174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0BEDBBA-6E8B-F545-9F26-DE8F550554BA}"/>
              </a:ext>
            </a:extLst>
          </p:cNvPr>
          <p:cNvSpPr txBox="1">
            <a:spLocks noGrp="1"/>
          </p:cNvSpPr>
          <p:nvPr>
            <p:ph type="dt" sz="half" idx="7"/>
          </p:nvPr>
        </p:nvSpPr>
        <p:spPr/>
        <p:txBody>
          <a:bodyPr/>
          <a:lstStyle>
            <a:lvl1pPr>
              <a:defRPr/>
            </a:lvl1pPr>
          </a:lstStyle>
          <a:p>
            <a:pPr lvl="0"/>
            <a:fld id="{449C07EA-BBB6-47FB-9B66-E3216CB936F1}" type="datetime1">
              <a:rPr lang="cs-CZ"/>
              <a:pPr lvl="0"/>
              <a:t>11.10.2022</a:t>
            </a:fld>
            <a:endParaRPr lang="cs-CZ"/>
          </a:p>
        </p:txBody>
      </p:sp>
      <p:sp>
        <p:nvSpPr>
          <p:cNvPr id="3" name="Zástupný symbol pro zápatí 2">
            <a:extLst>
              <a:ext uri="{FF2B5EF4-FFF2-40B4-BE49-F238E27FC236}">
                <a16:creationId xmlns:a16="http://schemas.microsoft.com/office/drawing/2014/main" id="{30F69A69-A471-22D3-4FA4-56499D27558D}"/>
              </a:ext>
            </a:extLst>
          </p:cNvPr>
          <p:cNvSpPr txBox="1">
            <a:spLocks noGrp="1"/>
          </p:cNvSpPr>
          <p:nvPr>
            <p:ph type="ftr" sz="quarter" idx="9"/>
          </p:nvPr>
        </p:nvSpPr>
        <p:spPr/>
        <p:txBody>
          <a:bodyPr/>
          <a:lstStyle>
            <a:lvl1pPr>
              <a:defRPr/>
            </a:lvl1pPr>
          </a:lstStyle>
          <a:p>
            <a:pPr lvl="0"/>
            <a:endParaRPr lang="cs-CZ"/>
          </a:p>
        </p:txBody>
      </p:sp>
      <p:sp>
        <p:nvSpPr>
          <p:cNvPr id="4" name="Zástupný symbol pro číslo snímku 3">
            <a:extLst>
              <a:ext uri="{FF2B5EF4-FFF2-40B4-BE49-F238E27FC236}">
                <a16:creationId xmlns:a16="http://schemas.microsoft.com/office/drawing/2014/main" id="{0A6D487C-FF95-9D6A-D3B5-FA937738DCD6}"/>
              </a:ext>
            </a:extLst>
          </p:cNvPr>
          <p:cNvSpPr txBox="1">
            <a:spLocks noGrp="1"/>
          </p:cNvSpPr>
          <p:nvPr>
            <p:ph type="sldNum" sz="quarter" idx="8"/>
          </p:nvPr>
        </p:nvSpPr>
        <p:spPr/>
        <p:txBody>
          <a:bodyPr/>
          <a:lstStyle>
            <a:lvl1pPr>
              <a:defRPr/>
            </a:lvl1pPr>
          </a:lstStyle>
          <a:p>
            <a:pPr lvl="0"/>
            <a:fld id="{F8AA1FD5-F1D1-47F5-B2B2-0CDA403CFA4A}" type="slidenum">
              <a:t>‹#›</a:t>
            </a:fld>
            <a:endParaRPr lang="cs-CZ"/>
          </a:p>
        </p:txBody>
      </p:sp>
    </p:spTree>
    <p:extLst>
      <p:ext uri="{BB962C8B-B14F-4D97-AF65-F5344CB8AC3E}">
        <p14:creationId xmlns:p14="http://schemas.microsoft.com/office/powerpoint/2010/main" val="134076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267855-B4C3-0A12-64CB-2F116B6030F8}"/>
              </a:ext>
            </a:extLst>
          </p:cNvPr>
          <p:cNvSpPr txBox="1">
            <a:spLocks noGrp="1"/>
          </p:cNvSpPr>
          <p:nvPr>
            <p:ph type="title"/>
          </p:nvPr>
        </p:nvSpPr>
        <p:spPr>
          <a:xfrm>
            <a:off x="839784" y="457200"/>
            <a:ext cx="3932240" cy="1600200"/>
          </a:xfrm>
        </p:spPr>
        <p:txBody>
          <a:bodyPr anchor="b"/>
          <a:lstStyle>
            <a:lvl1pPr>
              <a:defRPr sz="3200"/>
            </a:lvl1pPr>
          </a:lstStyle>
          <a:p>
            <a:pPr lvl="0"/>
            <a:r>
              <a:rPr lang="cs-CZ"/>
              <a:t>Kliknutím lze upravit styl.</a:t>
            </a:r>
          </a:p>
        </p:txBody>
      </p:sp>
      <p:sp>
        <p:nvSpPr>
          <p:cNvPr id="3" name="Zástupný obsah 2">
            <a:extLst>
              <a:ext uri="{FF2B5EF4-FFF2-40B4-BE49-F238E27FC236}">
                <a16:creationId xmlns:a16="http://schemas.microsoft.com/office/drawing/2014/main" id="{03FBCAE2-1AC8-6B78-707A-F35C9C363150}"/>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F8B47E3-7BB9-B250-BE38-0797EF5AF68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B430DAD-545A-140C-454F-1E3F6B7454DC}"/>
              </a:ext>
            </a:extLst>
          </p:cNvPr>
          <p:cNvSpPr txBox="1">
            <a:spLocks noGrp="1"/>
          </p:cNvSpPr>
          <p:nvPr>
            <p:ph type="dt" sz="half" idx="7"/>
          </p:nvPr>
        </p:nvSpPr>
        <p:spPr/>
        <p:txBody>
          <a:bodyPr/>
          <a:lstStyle>
            <a:lvl1pPr>
              <a:defRPr/>
            </a:lvl1pPr>
          </a:lstStyle>
          <a:p>
            <a:pPr lvl="0"/>
            <a:fld id="{6B7B916C-072F-4E9E-A5B9-6904AFAD7235}" type="datetime1">
              <a:rPr lang="cs-CZ"/>
              <a:pPr lvl="0"/>
              <a:t>11.10.2022</a:t>
            </a:fld>
            <a:endParaRPr lang="cs-CZ"/>
          </a:p>
        </p:txBody>
      </p:sp>
      <p:sp>
        <p:nvSpPr>
          <p:cNvPr id="6" name="Zástupný symbol pro zápatí 5">
            <a:extLst>
              <a:ext uri="{FF2B5EF4-FFF2-40B4-BE49-F238E27FC236}">
                <a16:creationId xmlns:a16="http://schemas.microsoft.com/office/drawing/2014/main" id="{0E5D50BD-3A66-EE14-09E0-09C5D504344B}"/>
              </a:ext>
            </a:extLst>
          </p:cNvPr>
          <p:cNvSpPr txBox="1">
            <a:spLocks noGrp="1"/>
          </p:cNvSpPr>
          <p:nvPr>
            <p:ph type="ftr" sz="quarter" idx="9"/>
          </p:nvPr>
        </p:nvSpPr>
        <p:spPr/>
        <p:txBody>
          <a:bodyPr/>
          <a:lstStyle>
            <a:lvl1pPr>
              <a:defRPr/>
            </a:lvl1pPr>
          </a:lstStyle>
          <a:p>
            <a:pPr lvl="0"/>
            <a:endParaRPr lang="cs-CZ"/>
          </a:p>
        </p:txBody>
      </p:sp>
      <p:sp>
        <p:nvSpPr>
          <p:cNvPr id="7" name="Zástupný symbol pro číslo snímku 6">
            <a:extLst>
              <a:ext uri="{FF2B5EF4-FFF2-40B4-BE49-F238E27FC236}">
                <a16:creationId xmlns:a16="http://schemas.microsoft.com/office/drawing/2014/main" id="{7EABC5FC-65B0-635E-2C6D-2316EF8CF2CE}"/>
              </a:ext>
            </a:extLst>
          </p:cNvPr>
          <p:cNvSpPr txBox="1">
            <a:spLocks noGrp="1"/>
          </p:cNvSpPr>
          <p:nvPr>
            <p:ph type="sldNum" sz="quarter" idx="8"/>
          </p:nvPr>
        </p:nvSpPr>
        <p:spPr/>
        <p:txBody>
          <a:bodyPr/>
          <a:lstStyle>
            <a:lvl1pPr>
              <a:defRPr/>
            </a:lvl1pPr>
          </a:lstStyle>
          <a:p>
            <a:pPr lvl="0"/>
            <a:fld id="{41BC9D39-62A5-4FCB-8EE6-B8C620B45EE0}" type="slidenum">
              <a:t>‹#›</a:t>
            </a:fld>
            <a:endParaRPr lang="cs-CZ"/>
          </a:p>
        </p:txBody>
      </p:sp>
    </p:spTree>
    <p:extLst>
      <p:ext uri="{BB962C8B-B14F-4D97-AF65-F5344CB8AC3E}">
        <p14:creationId xmlns:p14="http://schemas.microsoft.com/office/powerpoint/2010/main" val="127870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5C2E69-F358-ADAA-971F-7B154F79319C}"/>
              </a:ext>
            </a:extLst>
          </p:cNvPr>
          <p:cNvSpPr txBox="1">
            <a:spLocks noGrp="1"/>
          </p:cNvSpPr>
          <p:nvPr>
            <p:ph type="title"/>
          </p:nvPr>
        </p:nvSpPr>
        <p:spPr>
          <a:xfrm>
            <a:off x="839784" y="457200"/>
            <a:ext cx="3932240" cy="1600200"/>
          </a:xfrm>
        </p:spPr>
        <p:txBody>
          <a:bodyPr anchor="b"/>
          <a:lstStyle>
            <a:lvl1pPr>
              <a:defRPr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F953F837-7791-E837-FCDD-DB9635171C2E}"/>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cs-CZ"/>
          </a:p>
        </p:txBody>
      </p:sp>
      <p:sp>
        <p:nvSpPr>
          <p:cNvPr id="4" name="Zástupný text 3">
            <a:extLst>
              <a:ext uri="{FF2B5EF4-FFF2-40B4-BE49-F238E27FC236}">
                <a16:creationId xmlns:a16="http://schemas.microsoft.com/office/drawing/2014/main" id="{F1871715-4729-EEF0-BE2E-56C7BF79D4D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21C3E19-BB6F-E580-29BE-7834C01CF7B5}"/>
              </a:ext>
            </a:extLst>
          </p:cNvPr>
          <p:cNvSpPr txBox="1">
            <a:spLocks noGrp="1"/>
          </p:cNvSpPr>
          <p:nvPr>
            <p:ph type="dt" sz="half" idx="7"/>
          </p:nvPr>
        </p:nvSpPr>
        <p:spPr/>
        <p:txBody>
          <a:bodyPr/>
          <a:lstStyle>
            <a:lvl1pPr>
              <a:defRPr/>
            </a:lvl1pPr>
          </a:lstStyle>
          <a:p>
            <a:pPr lvl="0"/>
            <a:fld id="{DB8F7795-684D-46D9-8882-A4223D37C85B}" type="datetime1">
              <a:rPr lang="cs-CZ"/>
              <a:pPr lvl="0"/>
              <a:t>11.10.2022</a:t>
            </a:fld>
            <a:endParaRPr lang="cs-CZ"/>
          </a:p>
        </p:txBody>
      </p:sp>
      <p:sp>
        <p:nvSpPr>
          <p:cNvPr id="6" name="Zástupný symbol pro zápatí 5">
            <a:extLst>
              <a:ext uri="{FF2B5EF4-FFF2-40B4-BE49-F238E27FC236}">
                <a16:creationId xmlns:a16="http://schemas.microsoft.com/office/drawing/2014/main" id="{80AB18FF-54D6-9FAE-33F7-861D5AE35B9F}"/>
              </a:ext>
            </a:extLst>
          </p:cNvPr>
          <p:cNvSpPr txBox="1">
            <a:spLocks noGrp="1"/>
          </p:cNvSpPr>
          <p:nvPr>
            <p:ph type="ftr" sz="quarter" idx="9"/>
          </p:nvPr>
        </p:nvSpPr>
        <p:spPr/>
        <p:txBody>
          <a:bodyPr/>
          <a:lstStyle>
            <a:lvl1pPr>
              <a:defRPr/>
            </a:lvl1pPr>
          </a:lstStyle>
          <a:p>
            <a:pPr lvl="0"/>
            <a:endParaRPr lang="cs-CZ"/>
          </a:p>
        </p:txBody>
      </p:sp>
      <p:sp>
        <p:nvSpPr>
          <p:cNvPr id="7" name="Zástupný symbol pro číslo snímku 6">
            <a:extLst>
              <a:ext uri="{FF2B5EF4-FFF2-40B4-BE49-F238E27FC236}">
                <a16:creationId xmlns:a16="http://schemas.microsoft.com/office/drawing/2014/main" id="{A55F68B9-7DB6-2011-3C1E-605C4FE07471}"/>
              </a:ext>
            </a:extLst>
          </p:cNvPr>
          <p:cNvSpPr txBox="1">
            <a:spLocks noGrp="1"/>
          </p:cNvSpPr>
          <p:nvPr>
            <p:ph type="sldNum" sz="quarter" idx="8"/>
          </p:nvPr>
        </p:nvSpPr>
        <p:spPr/>
        <p:txBody>
          <a:bodyPr/>
          <a:lstStyle>
            <a:lvl1pPr>
              <a:defRPr/>
            </a:lvl1pPr>
          </a:lstStyle>
          <a:p>
            <a:pPr lvl="0"/>
            <a:fld id="{69CBBFE5-ABF8-4673-895F-8951E963F211}" type="slidenum">
              <a:t>‹#›</a:t>
            </a:fld>
            <a:endParaRPr lang="cs-CZ"/>
          </a:p>
        </p:txBody>
      </p:sp>
    </p:spTree>
    <p:extLst>
      <p:ext uri="{BB962C8B-B14F-4D97-AF65-F5344CB8AC3E}">
        <p14:creationId xmlns:p14="http://schemas.microsoft.com/office/powerpoint/2010/main" val="45692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49D3128-91AC-E7AA-C5AD-9072E7192308}"/>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cs-CZ"/>
              <a:t>Kliknutím lze upravit styl.</a:t>
            </a:r>
          </a:p>
        </p:txBody>
      </p:sp>
      <p:sp>
        <p:nvSpPr>
          <p:cNvPr id="3" name="Zástupný text 2">
            <a:extLst>
              <a:ext uri="{FF2B5EF4-FFF2-40B4-BE49-F238E27FC236}">
                <a16:creationId xmlns:a16="http://schemas.microsoft.com/office/drawing/2014/main" id="{54499F6D-4E9A-6B42-0331-9E194BD779B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991E841-345C-C610-94D9-187587A116C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fld id="{DD1B5AE6-8CF3-494F-BFC3-63729B1BF53E}" type="datetime1">
              <a:rPr lang="cs-CZ"/>
              <a:pPr lvl="0"/>
              <a:t>11.10.2022</a:t>
            </a:fld>
            <a:endParaRPr lang="cs-CZ"/>
          </a:p>
        </p:txBody>
      </p:sp>
      <p:sp>
        <p:nvSpPr>
          <p:cNvPr id="5" name="Zástupný symbol pro zápatí 4">
            <a:extLst>
              <a:ext uri="{FF2B5EF4-FFF2-40B4-BE49-F238E27FC236}">
                <a16:creationId xmlns:a16="http://schemas.microsoft.com/office/drawing/2014/main" id="{1D121E41-A178-95FF-3C3D-A1BEB91D9B2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endParaRPr lang="cs-CZ"/>
          </a:p>
        </p:txBody>
      </p:sp>
      <p:sp>
        <p:nvSpPr>
          <p:cNvPr id="6" name="Zástupný symbol pro číslo snímku 5">
            <a:extLst>
              <a:ext uri="{FF2B5EF4-FFF2-40B4-BE49-F238E27FC236}">
                <a16:creationId xmlns:a16="http://schemas.microsoft.com/office/drawing/2014/main" id="{EEA9BDA6-3DDD-A5A1-2211-4E246628BCF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fld id="{E79ACC8C-3950-4106-AE87-C2B0DB04AA1D}"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cs-CZ"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cs-CZ"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7ACCCE-7F96-622E-D0C3-224D4883577C}"/>
              </a:ext>
            </a:extLst>
          </p:cNvPr>
          <p:cNvSpPr txBox="1">
            <a:spLocks noGrp="1"/>
          </p:cNvSpPr>
          <p:nvPr>
            <p:ph type="ctrTitle"/>
          </p:nvPr>
        </p:nvSpPr>
        <p:spPr/>
        <p:txBody>
          <a:bodyPr/>
          <a:lstStyle/>
          <a:p>
            <a:pPr lvl="0"/>
            <a:r>
              <a:rPr lang="de-DE"/>
              <a:t>Ferdinand von Saar</a:t>
            </a:r>
            <a:endParaRPr lang="cs-CZ"/>
          </a:p>
        </p:txBody>
      </p:sp>
      <p:sp>
        <p:nvSpPr>
          <p:cNvPr id="3" name="Podnadpis 2">
            <a:extLst>
              <a:ext uri="{FF2B5EF4-FFF2-40B4-BE49-F238E27FC236}">
                <a16:creationId xmlns:a16="http://schemas.microsoft.com/office/drawing/2014/main" id="{E7D3A83E-99A7-297A-4ADD-B8617F4BC6D8}"/>
              </a:ext>
            </a:extLst>
          </p:cNvPr>
          <p:cNvSpPr txBox="1">
            <a:spLocks noGrp="1"/>
          </p:cNvSpPr>
          <p:nvPr>
            <p:ph type="subTitle" idx="1"/>
          </p:nvPr>
        </p:nvSpPr>
        <p:spPr/>
        <p:txBody>
          <a:bodyPr/>
          <a:lstStyle/>
          <a:p>
            <a:pPr lvl="0"/>
            <a:r>
              <a:rPr lang="cs-CZ"/>
              <a:t>1833 - 1906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AEAF2E-2DAB-D777-D625-C17DD7D1E88C}"/>
              </a:ext>
            </a:extLst>
          </p:cNvPr>
          <p:cNvSpPr txBox="1">
            <a:spLocks noGrp="1"/>
          </p:cNvSpPr>
          <p:nvPr>
            <p:ph type="title"/>
          </p:nvPr>
        </p:nvSpPr>
        <p:spPr/>
        <p:txBody>
          <a:bodyPr/>
          <a:lstStyle/>
          <a:p>
            <a:pPr lvl="0"/>
            <a:r>
              <a:rPr lang="de-DE"/>
              <a:t>Das alte Ehepaar, 129</a:t>
            </a:r>
            <a:endParaRPr lang="cs-CZ"/>
          </a:p>
        </p:txBody>
      </p:sp>
      <p:sp>
        <p:nvSpPr>
          <p:cNvPr id="3" name="Zástupný obsah 2">
            <a:extLst>
              <a:ext uri="{FF2B5EF4-FFF2-40B4-BE49-F238E27FC236}">
                <a16:creationId xmlns:a16="http://schemas.microsoft.com/office/drawing/2014/main" id="{2FDF1322-B9EF-9E6C-9D2C-E60BD7F055F4}"/>
              </a:ext>
            </a:extLst>
          </p:cNvPr>
          <p:cNvSpPr txBox="1">
            <a:spLocks noGrp="1"/>
          </p:cNvSpPr>
          <p:nvPr>
            <p:ph idx="1"/>
          </p:nvPr>
        </p:nvSpPr>
        <p:spPr/>
        <p:txBody>
          <a:bodyPr/>
          <a:lstStyle/>
          <a:p>
            <a:pPr lvl="0">
              <a:lnSpc>
                <a:spcPct val="80000"/>
              </a:lnSpc>
            </a:pPr>
            <a:r>
              <a:rPr lang="de-DE" dirty="0"/>
              <a:t>Von der </a:t>
            </a:r>
            <a:r>
              <a:rPr lang="de-DE" dirty="0" err="1"/>
              <a:t>Nastur</a:t>
            </a:r>
            <a:r>
              <a:rPr lang="de-DE" dirty="0"/>
              <a:t> auseinandergetrieben,</a:t>
            </a:r>
          </a:p>
          <a:p>
            <a:pPr lvl="0">
              <a:lnSpc>
                <a:spcPct val="80000"/>
              </a:lnSpc>
            </a:pPr>
            <a:r>
              <a:rPr lang="de-DE" dirty="0"/>
              <a:t>Aber durch „Rücksicht“ immer </a:t>
            </a:r>
            <a:r>
              <a:rPr lang="de-DE" dirty="0" err="1"/>
              <a:t>ver</a:t>
            </a:r>
            <a:r>
              <a:rPr lang="cs-CZ" dirty="0"/>
              <a:t>e</a:t>
            </a:r>
            <a:r>
              <a:rPr lang="de-DE" dirty="0" err="1"/>
              <a:t>int</a:t>
            </a:r>
            <a:r>
              <a:rPr lang="de-DE" dirty="0"/>
              <a:t>,</a:t>
            </a:r>
          </a:p>
          <a:p>
            <a:pPr lvl="0">
              <a:lnSpc>
                <a:spcPct val="80000"/>
              </a:lnSpc>
            </a:pPr>
            <a:r>
              <a:rPr lang="de-DE" dirty="0"/>
              <a:t>Lernten sie kaum ihr</a:t>
            </a:r>
            <a:r>
              <a:rPr lang="cs-CZ" dirty="0"/>
              <a:t>e</a:t>
            </a:r>
            <a:r>
              <a:rPr lang="de-DE" dirty="0"/>
              <a:t> Kinder lieben,</a:t>
            </a:r>
          </a:p>
          <a:p>
            <a:pPr lvl="0">
              <a:lnSpc>
                <a:spcPct val="80000"/>
              </a:lnSpc>
            </a:pPr>
            <a:r>
              <a:rPr lang="de-DE" dirty="0"/>
              <a:t>Die oft im stillen darüber </a:t>
            </a:r>
            <a:r>
              <a:rPr lang="de-DE" dirty="0" err="1"/>
              <a:t>gewe</a:t>
            </a:r>
            <a:r>
              <a:rPr lang="cs-CZ" dirty="0"/>
              <a:t>i</a:t>
            </a:r>
            <a:r>
              <a:rPr lang="de-DE" dirty="0" err="1"/>
              <a:t>nt</a:t>
            </a:r>
            <a:r>
              <a:rPr lang="de-DE" dirty="0"/>
              <a:t>.</a:t>
            </a:r>
          </a:p>
          <a:p>
            <a:pPr lvl="0">
              <a:lnSpc>
                <a:spcPct val="80000"/>
              </a:lnSpc>
            </a:pPr>
            <a:endParaRPr lang="de-DE" dirty="0"/>
          </a:p>
          <a:p>
            <a:pPr lvl="0">
              <a:lnSpc>
                <a:spcPct val="80000"/>
              </a:lnSpc>
            </a:pPr>
            <a:r>
              <a:rPr lang="de-DE" dirty="0"/>
              <a:t>Dennoch sich täglich ins Auge zu blicken,</a:t>
            </a:r>
          </a:p>
          <a:p>
            <a:pPr lvl="0">
              <a:lnSpc>
                <a:spcPct val="80000"/>
              </a:lnSpc>
            </a:pPr>
            <a:r>
              <a:rPr lang="de-DE" dirty="0"/>
              <a:t>Hatten die beiden sich mählich gewöhnt –</a:t>
            </a:r>
          </a:p>
          <a:p>
            <a:pPr lvl="0">
              <a:lnSpc>
                <a:spcPct val="80000"/>
              </a:lnSpc>
            </a:pPr>
            <a:r>
              <a:rPr lang="de-DE" dirty="0"/>
              <a:t>Und nun hat, n</a:t>
            </a:r>
            <a:r>
              <a:rPr lang="cs-CZ" dirty="0"/>
              <a:t>a</a:t>
            </a:r>
            <a:r>
              <a:rPr lang="de-DE" dirty="0" err="1"/>
              <a:t>ch</a:t>
            </a:r>
            <a:r>
              <a:rPr lang="de-DE" dirty="0"/>
              <a:t> all den </a:t>
            </a:r>
            <a:r>
              <a:rPr lang="de-DE" dirty="0" err="1"/>
              <a:t>Geschic</a:t>
            </a:r>
            <a:r>
              <a:rPr lang="cs-CZ" dirty="0"/>
              <a:t>k</a:t>
            </a:r>
            <a:r>
              <a:rPr lang="de-DE" dirty="0"/>
              <a:t>e</a:t>
            </a:r>
            <a:r>
              <a:rPr lang="cs-CZ" dirty="0"/>
              <a:t>n</a:t>
            </a:r>
            <a:r>
              <a:rPr lang="de-DE" dirty="0"/>
              <a:t>,</a:t>
            </a:r>
          </a:p>
          <a:p>
            <a:pPr lvl="0">
              <a:lnSpc>
                <a:spcPct val="80000"/>
              </a:lnSpc>
            </a:pPr>
            <a:r>
              <a:rPr lang="de-DE" dirty="0"/>
              <a:t>Sie noch zuletzt das Alter </a:t>
            </a:r>
            <a:r>
              <a:rPr lang="de-DE" dirty="0" err="1"/>
              <a:t>ve</a:t>
            </a:r>
            <a:r>
              <a:rPr lang="cs-CZ" dirty="0"/>
              <a:t>r</a:t>
            </a:r>
            <a:r>
              <a:rPr lang="de-DE" dirty="0"/>
              <a:t>söhnt. </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81AD4-69A0-4067-CA3A-BB90BE3725C6}"/>
              </a:ext>
            </a:extLst>
          </p:cNvPr>
          <p:cNvSpPr txBox="1">
            <a:spLocks noGrp="1"/>
          </p:cNvSpPr>
          <p:nvPr>
            <p:ph type="title"/>
          </p:nvPr>
        </p:nvSpPr>
        <p:spPr/>
        <p:txBody>
          <a:bodyPr/>
          <a:lstStyle/>
          <a:p>
            <a:pPr lvl="0"/>
            <a:r>
              <a:rPr lang="de-DE"/>
              <a:t>Die alternde Magd, 131</a:t>
            </a:r>
            <a:endParaRPr lang="cs-CZ"/>
          </a:p>
        </p:txBody>
      </p:sp>
      <p:sp>
        <p:nvSpPr>
          <p:cNvPr id="3" name="Zástupný obsah 2">
            <a:extLst>
              <a:ext uri="{FF2B5EF4-FFF2-40B4-BE49-F238E27FC236}">
                <a16:creationId xmlns:a16="http://schemas.microsoft.com/office/drawing/2014/main" id="{4B171D92-E5E3-18D5-F2F6-B70AF6DAED50}"/>
              </a:ext>
            </a:extLst>
          </p:cNvPr>
          <p:cNvSpPr txBox="1">
            <a:spLocks noGrp="1"/>
          </p:cNvSpPr>
          <p:nvPr>
            <p:ph idx="1"/>
          </p:nvPr>
        </p:nvSpPr>
        <p:spPr/>
        <p:txBody>
          <a:bodyPr/>
          <a:lstStyle/>
          <a:p>
            <a:pPr marL="0" lvl="0" indent="0">
              <a:lnSpc>
                <a:spcPct val="80000"/>
              </a:lnSpc>
              <a:buNone/>
            </a:pPr>
            <a:r>
              <a:rPr lang="de-DE"/>
              <a:t>Leicht geschmückt mit einem bunten Tuche,</a:t>
            </a:r>
          </a:p>
          <a:p>
            <a:pPr marL="0" lvl="0" indent="0">
              <a:lnSpc>
                <a:spcPct val="80000"/>
              </a:lnSpc>
              <a:buNone/>
            </a:pPr>
            <a:r>
              <a:rPr lang="de-DE"/>
              <a:t>Einte sie sich gern der jüngren Schar; </a:t>
            </a:r>
          </a:p>
          <a:p>
            <a:pPr marL="0" lvl="0" indent="0">
              <a:lnSpc>
                <a:spcPct val="80000"/>
              </a:lnSpc>
              <a:buNone/>
            </a:pPr>
            <a:r>
              <a:rPr lang="de-DE"/>
              <a:t>Doch sie wird von Scham zurückgehalten,</a:t>
            </a:r>
          </a:p>
          <a:p>
            <a:pPr marL="0" lvl="0" indent="0">
              <a:lnSpc>
                <a:spcPct val="80000"/>
              </a:lnSpc>
              <a:buNone/>
            </a:pPr>
            <a:r>
              <a:rPr lang="de-DE"/>
              <a:t>Denn sie fühlt es, ihre Zeit ist um.</a:t>
            </a:r>
          </a:p>
          <a:p>
            <a:pPr marL="0" lvl="0" indent="0">
              <a:lnSpc>
                <a:spcPct val="80000"/>
              </a:lnSpc>
              <a:buNone/>
            </a:pPr>
            <a:r>
              <a:rPr lang="de-DE"/>
              <a:t>…</a:t>
            </a:r>
          </a:p>
          <a:p>
            <a:pPr marL="0" lvl="0" indent="0">
              <a:lnSpc>
                <a:spcPct val="80000"/>
              </a:lnSpc>
              <a:buNone/>
            </a:pPr>
            <a:r>
              <a:rPr lang="de-DE"/>
              <a:t>Endlich geht sie, langsam ab sich wendend;</a:t>
            </a:r>
          </a:p>
          <a:p>
            <a:pPr marL="0" lvl="0" indent="0">
              <a:lnSpc>
                <a:spcPct val="80000"/>
              </a:lnSpc>
              <a:buNone/>
            </a:pPr>
            <a:r>
              <a:rPr lang="de-DE"/>
              <a:t>Niedersizt sie an des Herdes Rand,</a:t>
            </a:r>
          </a:p>
          <a:p>
            <a:pPr marL="0" lvl="0" indent="0">
              <a:lnSpc>
                <a:spcPct val="80000"/>
              </a:lnSpc>
              <a:buNone/>
            </a:pPr>
            <a:r>
              <a:rPr lang="de-DE"/>
              <a:t>Und hinab zu kalten Stein des Estrichs</a:t>
            </a:r>
          </a:p>
          <a:p>
            <a:pPr marL="0" lvl="0" indent="0">
              <a:lnSpc>
                <a:spcPct val="80000"/>
              </a:lnSpc>
              <a:buNone/>
            </a:pPr>
            <a:r>
              <a:rPr lang="de-DE"/>
              <a:t>Rollen ihre Tränen stumm.</a:t>
            </a:r>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7C211D-FCEE-9319-093D-C25DDBBED996}"/>
              </a:ext>
            </a:extLst>
          </p:cNvPr>
          <p:cNvSpPr txBox="1">
            <a:spLocks noGrp="1"/>
          </p:cNvSpPr>
          <p:nvPr>
            <p:ph type="title"/>
          </p:nvPr>
        </p:nvSpPr>
        <p:spPr/>
        <p:txBody>
          <a:bodyPr/>
          <a:lstStyle/>
          <a:p>
            <a:pPr lvl="0"/>
            <a:r>
              <a:rPr lang="de-DE"/>
              <a:t>Zeitgeschichtlich symptomatischer individuell-menschlicher Fall</a:t>
            </a:r>
            <a:endParaRPr lang="cs-CZ"/>
          </a:p>
        </p:txBody>
      </p:sp>
      <p:sp>
        <p:nvSpPr>
          <p:cNvPr id="3" name="Zástupný obsah 2">
            <a:extLst>
              <a:ext uri="{FF2B5EF4-FFF2-40B4-BE49-F238E27FC236}">
                <a16:creationId xmlns:a16="http://schemas.microsoft.com/office/drawing/2014/main" id="{3AAB41A1-4DF9-2AAD-9766-E08243FF505F}"/>
              </a:ext>
            </a:extLst>
          </p:cNvPr>
          <p:cNvSpPr txBox="1">
            <a:spLocks noGrp="1"/>
          </p:cNvSpPr>
          <p:nvPr>
            <p:ph idx="1"/>
          </p:nvPr>
        </p:nvSpPr>
        <p:spPr/>
        <p:txBody>
          <a:bodyPr/>
          <a:lstStyle/>
          <a:p>
            <a:pPr lvl="0">
              <a:lnSpc>
                <a:spcPct val="70000"/>
              </a:lnSpc>
            </a:pPr>
            <a:r>
              <a:rPr lang="de-DE" sz="2600" dirty="0"/>
              <a:t>Fontane: </a:t>
            </a:r>
            <a:r>
              <a:rPr lang="de-DE" sz="2600" i="1" dirty="0"/>
              <a:t>Schach von Wuthenow, </a:t>
            </a:r>
            <a:r>
              <a:rPr lang="de-DE" sz="2600" dirty="0"/>
              <a:t>1882 </a:t>
            </a:r>
          </a:p>
          <a:p>
            <a:pPr lvl="0">
              <a:lnSpc>
                <a:spcPct val="70000"/>
              </a:lnSpc>
            </a:pPr>
            <a:r>
              <a:rPr lang="de-DE" sz="2600" i="1" dirty="0"/>
              <a:t>Schloss </a:t>
            </a:r>
            <a:r>
              <a:rPr lang="de-DE" sz="2600" i="1" dirty="0" err="1"/>
              <a:t>Kostenitz</a:t>
            </a:r>
            <a:endParaRPr lang="de-DE" sz="2600" i="1" dirty="0"/>
          </a:p>
          <a:p>
            <a:pPr lvl="0">
              <a:lnSpc>
                <a:spcPct val="70000"/>
              </a:lnSpc>
            </a:pPr>
            <a:r>
              <a:rPr lang="de-DE" sz="2600" dirty="0"/>
              <a:t>Freiherr von </a:t>
            </a:r>
            <a:r>
              <a:rPr lang="de-DE" sz="2600" dirty="0" err="1"/>
              <a:t>Günthersheim</a:t>
            </a:r>
            <a:r>
              <a:rPr lang="de-DE" sz="2600" dirty="0"/>
              <a:t> lebt nach der 48er Revolution auf </a:t>
            </a:r>
            <a:r>
              <a:rPr lang="de-DE" sz="2600" dirty="0" err="1"/>
              <a:t>Schloß</a:t>
            </a:r>
            <a:r>
              <a:rPr lang="de-DE" sz="2600" dirty="0"/>
              <a:t> </a:t>
            </a:r>
            <a:r>
              <a:rPr lang="de-DE" sz="2600" dirty="0" err="1"/>
              <a:t>Kostenitz</a:t>
            </a:r>
            <a:r>
              <a:rPr lang="de-DE" sz="2600" dirty="0"/>
              <a:t>. Er stirbt, als er von der Niederlage von Magenta erfährt, wo der Verführer seiner verstorbenen Frau, Graf </a:t>
            </a:r>
            <a:r>
              <a:rPr lang="de-DE" sz="2600" dirty="0" err="1"/>
              <a:t>Poiga-Reuhoff</a:t>
            </a:r>
            <a:r>
              <a:rPr lang="de-DE" sz="2600" dirty="0"/>
              <a:t>, gefallen ist. </a:t>
            </a:r>
          </a:p>
          <a:p>
            <a:pPr lvl="0">
              <a:lnSpc>
                <a:spcPct val="70000"/>
              </a:lnSpc>
            </a:pPr>
            <a:r>
              <a:rPr lang="de-DE" sz="2600" dirty="0"/>
              <a:t>"Es kann der Welt gar nicht schaden, wenn sie nach all dem tollen Freiheitsschwindel wieder einmal tüchtig die Knute zu spüren bekommt.</a:t>
            </a:r>
            <a:r>
              <a:rPr lang="cs-CZ" sz="2600" dirty="0"/>
              <a:t>“</a:t>
            </a:r>
            <a:endParaRPr lang="de-DE" sz="2600" dirty="0"/>
          </a:p>
          <a:p>
            <a:pPr lvl="0">
              <a:lnSpc>
                <a:spcPct val="70000"/>
              </a:lnSpc>
            </a:pPr>
            <a:r>
              <a:rPr lang="de-DE" sz="2600" dirty="0"/>
              <a:t>Karl Markus Gauß: Klothildes sexuelles Begehren, vor dem sie, als der Graf ihr tatsächlich nachzustellen beginnt, in eine Krankheit flüchtet. Sie stirbt in konvulsivischen Zuckungen und ruft, von niemandem verstanden, in einem fort: "Le </a:t>
            </a:r>
            <a:r>
              <a:rPr lang="de-DE" sz="2600" dirty="0" err="1"/>
              <a:t>cheval</a:t>
            </a:r>
            <a:r>
              <a:rPr lang="de-DE" sz="2600" dirty="0"/>
              <a:t>! Le </a:t>
            </a:r>
            <a:r>
              <a:rPr lang="de-DE" sz="2600" dirty="0" err="1"/>
              <a:t>cheval</a:t>
            </a:r>
            <a:r>
              <a:rPr lang="de-DE" sz="2600" dirty="0"/>
              <a:t>!"</a:t>
            </a:r>
          </a:p>
          <a:p>
            <a:pPr lvl="0">
              <a:lnSpc>
                <a:spcPct val="70000"/>
              </a:lnSpc>
            </a:pPr>
            <a:r>
              <a:rPr lang="de-DE" sz="2600" dirty="0"/>
              <a:t>Später, 1866, begegnet man einem preußischen General auf </a:t>
            </a:r>
            <a:r>
              <a:rPr lang="de-DE" sz="2600" dirty="0" err="1"/>
              <a:t>Schloß</a:t>
            </a:r>
            <a:r>
              <a:rPr lang="de-DE" sz="2600" dirty="0"/>
              <a:t> </a:t>
            </a:r>
            <a:r>
              <a:rPr lang="de-DE" sz="2600" dirty="0" err="1"/>
              <a:t>Kostenitz</a:t>
            </a:r>
            <a:r>
              <a:rPr lang="de-DE" sz="2600" dirty="0"/>
              <a:t>, das vor 1900 ein Vertreter der aufgestiegenen Bourgeoisie kauft.</a:t>
            </a:r>
            <a:endParaRPr lang="cs-CZ"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EC1A2-4687-60E1-6AB4-18A68F6F7131}"/>
              </a:ext>
            </a:extLst>
          </p:cNvPr>
          <p:cNvSpPr txBox="1">
            <a:spLocks noGrp="1"/>
          </p:cNvSpPr>
          <p:nvPr>
            <p:ph type="title"/>
          </p:nvPr>
        </p:nvSpPr>
        <p:spPr/>
        <p:txBody>
          <a:bodyPr/>
          <a:lstStyle/>
          <a:p>
            <a:pPr lvl="0"/>
            <a:r>
              <a:rPr lang="de-DE"/>
              <a:t>Schopenhauer</a:t>
            </a:r>
            <a:endParaRPr lang="cs-CZ"/>
          </a:p>
        </p:txBody>
      </p:sp>
      <p:sp>
        <p:nvSpPr>
          <p:cNvPr id="3" name="Zástupný obsah 4">
            <a:extLst>
              <a:ext uri="{FF2B5EF4-FFF2-40B4-BE49-F238E27FC236}">
                <a16:creationId xmlns:a16="http://schemas.microsoft.com/office/drawing/2014/main" id="{42E223AE-2F4E-3DA5-C9F2-A5D5EAADD30E}"/>
              </a:ext>
            </a:extLst>
          </p:cNvPr>
          <p:cNvSpPr txBox="1">
            <a:spLocks noGrp="1"/>
          </p:cNvSpPr>
          <p:nvPr>
            <p:ph idx="1"/>
          </p:nvPr>
        </p:nvSpPr>
        <p:spPr/>
        <p:txBody>
          <a:bodyPr/>
          <a:lstStyle/>
          <a:p>
            <a:pPr lvl="0">
              <a:lnSpc>
                <a:spcPct val="70000"/>
              </a:lnSpc>
            </a:pPr>
            <a:r>
              <a:rPr lang="de-DE" sz="2400"/>
              <a:t>Die Steinklopfer, 1874</a:t>
            </a:r>
          </a:p>
          <a:p>
            <a:pPr lvl="0">
              <a:lnSpc>
                <a:spcPct val="70000"/>
              </a:lnSpc>
            </a:pPr>
            <a:r>
              <a:rPr lang="de-DE" sz="2400"/>
              <a:t>Die Misere im Sinne Schopenhauers soll »zeigen, wie Leid und Lust jedes Menschenherz bewegen und daß sich überall im kleinen abspielt die große Tragödie der Welt«.</a:t>
            </a:r>
          </a:p>
          <a:p>
            <a:pPr lvl="0">
              <a:lnSpc>
                <a:spcPct val="70000"/>
              </a:lnSpc>
            </a:pPr>
            <a:r>
              <a:rPr lang="de-DE" sz="2400"/>
              <a:t>Schopenhauer spricht in einer seiner zahlreichen Abhandlungen über die Leiden und die Nichtigkeit des Daseins die Behauptung aus: daß die sogenannten Glücklichen es nur scheinbar, höchstens aber nur vergleichsweise seien, und wenn schon hin und wieder ein wahrhaft Glücklicher vorkäme, so sei dies ein so seltener Fall wie ein erreichtes sehr hohes Alter, wozu – gleichsam als Lockvogel – die Möglichkeit gegeben sein müsse. Nun, als ein solcher ausnahmsweise Glücklicher stellte sich der Zimmerwärter auf dem gräflichen Schlosse zu R ... Herr Friedrich – oder eigentlich, der tschechischen Taufliste nach, Herr Bedrich Kohout dar. Schon der Lebens- und Entwickelungsgang dieses merkwürdigen Mannes sprach dafür. </a:t>
            </a:r>
          </a:p>
          <a:p>
            <a:pPr lvl="0">
              <a:lnSpc>
                <a:spcPct val="70000"/>
              </a:lnSpc>
            </a:pPr>
            <a:endParaRPr lang="de-DE" sz="2400"/>
          </a:p>
          <a:p>
            <a:pPr lvl="0">
              <a:lnSpc>
                <a:spcPct val="70000"/>
              </a:lnSpc>
            </a:pPr>
            <a:endParaRPr lang="cs-CZ"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Nadpis 3">
            <a:extLst>
              <a:ext uri="{FF2B5EF4-FFF2-40B4-BE49-F238E27FC236}">
                <a16:creationId xmlns:a16="http://schemas.microsoft.com/office/drawing/2014/main" id="{D628F4D4-29A1-37D1-E901-103C9AE125E0}"/>
              </a:ext>
            </a:extLst>
          </p:cNvPr>
          <p:cNvSpPr txBox="1">
            <a:spLocks noGrp="1"/>
          </p:cNvSpPr>
          <p:nvPr>
            <p:ph type="title"/>
          </p:nvPr>
        </p:nvSpPr>
        <p:spPr/>
        <p:txBody>
          <a:bodyPr/>
          <a:lstStyle/>
          <a:p>
            <a:pPr lvl="0"/>
            <a:r>
              <a:rPr lang="de-DE" b="1"/>
              <a:t>ein Mann von gestern ? (Karl Markus Gauß)</a:t>
            </a:r>
            <a:endParaRPr lang="cs-CZ"/>
          </a:p>
        </p:txBody>
      </p:sp>
      <p:sp>
        <p:nvSpPr>
          <p:cNvPr id="3" name="Zástupný obsah 4">
            <a:extLst>
              <a:ext uri="{FF2B5EF4-FFF2-40B4-BE49-F238E27FC236}">
                <a16:creationId xmlns:a16="http://schemas.microsoft.com/office/drawing/2014/main" id="{9FF22F3C-3088-AD5F-E3CF-645EC0BB787A}"/>
              </a:ext>
            </a:extLst>
          </p:cNvPr>
          <p:cNvSpPr txBox="1">
            <a:spLocks noGrp="1"/>
          </p:cNvSpPr>
          <p:nvPr>
            <p:ph idx="1"/>
          </p:nvPr>
        </p:nvSpPr>
        <p:spPr/>
        <p:txBody>
          <a:bodyPr/>
          <a:lstStyle/>
          <a:p>
            <a:pPr lvl="0"/>
            <a:r>
              <a:rPr lang="de-DE"/>
              <a:t>Karl Konrad Polheim (Hrsg.): Ferdinand von Saar. Ein Wegbereiter der literarischen Moderne. Festschrift zum 150. Geburtstag, mit den Vorträgen der Bonner Matinee und des Londoner Symposions sowie weiteren Beiträgen. Bouvier, Bonn 1985</a:t>
            </a:r>
            <a:endParaRPr lang="cs-CZ"/>
          </a:p>
        </p:txBody>
      </p:sp>
      <p:pic>
        <p:nvPicPr>
          <p:cNvPr id="4" name="Zástupný obsah 7" descr="Obsah obrázku muž, osoba, oblek, interiér&#10;&#10;Popis byl vytvořen automaticky">
            <a:extLst>
              <a:ext uri="{FF2B5EF4-FFF2-40B4-BE49-F238E27FC236}">
                <a16:creationId xmlns:a16="http://schemas.microsoft.com/office/drawing/2014/main" id="{F817D6CB-A346-E2BD-2D37-FD6E77DDB41C}"/>
              </a:ext>
            </a:extLst>
          </p:cNvPr>
          <p:cNvPicPr>
            <a:picLocks noGrp="1" noChangeAspect="1"/>
          </p:cNvPicPr>
          <p:nvPr>
            <p:ph idx="2"/>
          </p:nvPr>
        </p:nvPicPr>
        <p:blipFill>
          <a:blip r:embed="rId2"/>
          <a:stretch>
            <a:fillRect/>
          </a:stretch>
        </p:blipFill>
        <p:spPr>
          <a:xfrm>
            <a:off x="7739060" y="2420142"/>
            <a:ext cx="2047871" cy="316229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Nadpis 4">
            <a:extLst>
              <a:ext uri="{FF2B5EF4-FFF2-40B4-BE49-F238E27FC236}">
                <a16:creationId xmlns:a16="http://schemas.microsoft.com/office/drawing/2014/main" id="{52D91E77-C0BA-C598-AB61-59D36DCD2975}"/>
              </a:ext>
            </a:extLst>
          </p:cNvPr>
          <p:cNvSpPr txBox="1">
            <a:spLocks noGrp="1"/>
          </p:cNvSpPr>
          <p:nvPr>
            <p:ph type="title"/>
          </p:nvPr>
        </p:nvSpPr>
        <p:spPr/>
        <p:txBody>
          <a:bodyPr/>
          <a:lstStyle/>
          <a:p>
            <a:pPr lvl="0"/>
            <a:r>
              <a:rPr lang="cs-CZ" sz="3200"/>
              <a:t>Freischaffend seit </a:t>
            </a:r>
            <a:r>
              <a:rPr lang="de-DE" sz="3200" b="1"/>
              <a:t>1860, auch ohne literarisch-journalistische Tagesarbeit</a:t>
            </a:r>
            <a:endParaRPr lang="cs-CZ" sz="3200"/>
          </a:p>
        </p:txBody>
      </p:sp>
      <p:sp>
        <p:nvSpPr>
          <p:cNvPr id="3" name="Zástupný obsah 5">
            <a:extLst>
              <a:ext uri="{FF2B5EF4-FFF2-40B4-BE49-F238E27FC236}">
                <a16:creationId xmlns:a16="http://schemas.microsoft.com/office/drawing/2014/main" id="{1257EC8D-8553-6DA4-D03A-393FD9818138}"/>
              </a:ext>
            </a:extLst>
          </p:cNvPr>
          <p:cNvSpPr txBox="1">
            <a:spLocks noGrp="1"/>
          </p:cNvSpPr>
          <p:nvPr>
            <p:ph idx="1"/>
          </p:nvPr>
        </p:nvSpPr>
        <p:spPr/>
        <p:txBody>
          <a:bodyPr/>
          <a:lstStyle/>
          <a:p>
            <a:pPr lvl="0">
              <a:lnSpc>
                <a:spcPct val="80000"/>
              </a:lnSpc>
            </a:pPr>
            <a:r>
              <a:rPr lang="de-DE" dirty="0"/>
              <a:t>Saar quittierte den Dienst, allerdings mit Schulden (10 </a:t>
            </a:r>
            <a:r>
              <a:rPr lang="de-DE" dirty="0" err="1"/>
              <a:t>Tsd</a:t>
            </a:r>
            <a:r>
              <a:rPr lang="de-DE" dirty="0"/>
              <a:t> Gulden</a:t>
            </a:r>
            <a:r>
              <a:rPr lang="cs-CZ" dirty="0"/>
              <a:t>)</a:t>
            </a:r>
            <a:r>
              <a:rPr lang="de-DE" dirty="0"/>
              <a:t>. Trotzdem entzog er sich literarisch-journalistischer Tagesarbeit.</a:t>
            </a:r>
            <a:endParaRPr lang="cs-CZ" dirty="0"/>
          </a:p>
          <a:p>
            <a:pPr lvl="0">
              <a:lnSpc>
                <a:spcPct val="80000"/>
              </a:lnSpc>
            </a:pPr>
            <a:r>
              <a:rPr lang="de-DE" dirty="0"/>
              <a:t>Gauß:</a:t>
            </a:r>
          </a:p>
          <a:p>
            <a:pPr lvl="0">
              <a:lnSpc>
                <a:spcPct val="80000"/>
              </a:lnSpc>
            </a:pPr>
            <a:r>
              <a:rPr lang="de-DE" dirty="0"/>
              <a:t>Anton Bettelheim, </a:t>
            </a:r>
            <a:r>
              <a:rPr lang="de-DE" dirty="0" err="1"/>
              <a:t>Saars</a:t>
            </a:r>
            <a:r>
              <a:rPr lang="de-DE" dirty="0"/>
              <a:t> erster Biograf, erzählt von dessen Freund, dem erfolglosen Dramatiker Franz </a:t>
            </a:r>
            <a:r>
              <a:rPr lang="de-DE" dirty="0" err="1"/>
              <a:t>Nissel</a:t>
            </a:r>
            <a:r>
              <a:rPr lang="de-DE" dirty="0"/>
              <a:t>, der eines Tages unerwartet mit einer Ehrengabe ausgezeichnet wurde, aber durch lang währen</a:t>
            </a:r>
            <a:r>
              <a:rPr lang="cs-CZ" dirty="0"/>
              <a:t>-</a:t>
            </a:r>
            <a:r>
              <a:rPr lang="de-DE" dirty="0"/>
              <a:t> des Hungern bereits so entkräftet war, dass statt seiner Saar zum Festbankett gehen musste, Preis und Urkunde abzuholen. Auch Saar hat ehrenhalber ein paar staatliche Dotationen erhalten, die jedoch, gegen seine Eingaben und Proteste, nie an ihn, stets an seine Gläubiger ausgezahlt wurden.</a:t>
            </a:r>
            <a:endParaRPr lang="cs-CZ" dirty="0"/>
          </a:p>
          <a:p>
            <a:pPr lvl="0">
              <a:lnSpc>
                <a:spcPct val="80000"/>
              </a:lnSpc>
            </a:pP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239358-789F-44F4-CFC7-6173DFF3BA1D}"/>
              </a:ext>
            </a:extLst>
          </p:cNvPr>
          <p:cNvSpPr txBox="1">
            <a:spLocks noGrp="1"/>
          </p:cNvSpPr>
          <p:nvPr>
            <p:ph type="title"/>
          </p:nvPr>
        </p:nvSpPr>
        <p:spPr/>
        <p:txBody>
          <a:bodyPr/>
          <a:lstStyle/>
          <a:p>
            <a:pPr lvl="0"/>
            <a:r>
              <a:rPr lang="de-DE" sz="3200" b="1"/>
              <a:t>Familie Salm-Reifferscheidt in Blansko und Raitz </a:t>
            </a:r>
            <a:endParaRPr lang="cs-CZ" sz="3200"/>
          </a:p>
        </p:txBody>
      </p:sp>
      <p:pic>
        <p:nvPicPr>
          <p:cNvPr id="3" name="Zástupný obsah 6" descr="Obsah obrázku tráva, budova, exteriér, dům&#10;&#10;Popis byl vytvořen automaticky">
            <a:extLst>
              <a:ext uri="{FF2B5EF4-FFF2-40B4-BE49-F238E27FC236}">
                <a16:creationId xmlns:a16="http://schemas.microsoft.com/office/drawing/2014/main" id="{B0B68BBE-C087-0902-C9CE-72119F9F7A9C}"/>
              </a:ext>
            </a:extLst>
          </p:cNvPr>
          <p:cNvPicPr>
            <a:picLocks noGrp="1" noChangeAspect="1"/>
          </p:cNvPicPr>
          <p:nvPr>
            <p:ph idx="1"/>
          </p:nvPr>
        </p:nvPicPr>
        <p:blipFill>
          <a:blip r:embed="rId2"/>
          <a:stretch>
            <a:fillRect/>
          </a:stretch>
        </p:blipFill>
        <p:spPr>
          <a:xfrm>
            <a:off x="1047746" y="2424906"/>
            <a:ext cx="4762496" cy="3152778"/>
          </a:xfrm>
        </p:spPr>
      </p:pic>
      <p:pic>
        <p:nvPicPr>
          <p:cNvPr id="4" name="Zástupný obsah 8" descr="Obsah obrázku tráva, exteriér, budova, silnice&#10;&#10;Popis byl vytvořen automaticky">
            <a:extLst>
              <a:ext uri="{FF2B5EF4-FFF2-40B4-BE49-F238E27FC236}">
                <a16:creationId xmlns:a16="http://schemas.microsoft.com/office/drawing/2014/main" id="{B87714D6-4F9E-A640-3F37-6C03A381F54F}"/>
              </a:ext>
            </a:extLst>
          </p:cNvPr>
          <p:cNvPicPr>
            <a:picLocks noGrp="1" noChangeAspect="1"/>
          </p:cNvPicPr>
          <p:nvPr>
            <p:ph idx="2"/>
          </p:nvPr>
        </p:nvPicPr>
        <p:blipFill>
          <a:blip r:embed="rId3"/>
          <a:stretch>
            <a:fillRect/>
          </a:stretch>
        </p:blipFill>
        <p:spPr>
          <a:xfrm>
            <a:off x="7671459" y="2424906"/>
            <a:ext cx="3028209" cy="276460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37CD72-9634-FA5C-43BC-580E60EB94FA}"/>
              </a:ext>
            </a:extLst>
          </p:cNvPr>
          <p:cNvSpPr txBox="1">
            <a:spLocks noGrp="1"/>
          </p:cNvSpPr>
          <p:nvPr>
            <p:ph type="title"/>
          </p:nvPr>
        </p:nvSpPr>
        <p:spPr/>
        <p:txBody>
          <a:bodyPr/>
          <a:lstStyle/>
          <a:p>
            <a:pPr lvl="0"/>
            <a:r>
              <a:rPr lang="de-DE" sz="2400"/>
              <a:t>Josephine von Wertheimstein(1820–94), deren Schwägerin Karoline von Gomperz (1844–1907, Habrowan).  Altgräfin Salm in Blansko (ab 1872, gest 1894)</a:t>
            </a:r>
            <a:endParaRPr lang="cs-CZ" sz="2400"/>
          </a:p>
        </p:txBody>
      </p:sp>
      <p:pic>
        <p:nvPicPr>
          <p:cNvPr id="3" name="Zástupný obsah 5" descr="Obsah obrázku text&#10;&#10;Popis byl vytvořen automaticky">
            <a:extLst>
              <a:ext uri="{FF2B5EF4-FFF2-40B4-BE49-F238E27FC236}">
                <a16:creationId xmlns:a16="http://schemas.microsoft.com/office/drawing/2014/main" id="{36096449-4DFD-7804-D659-EE0103CFA360}"/>
              </a:ext>
            </a:extLst>
          </p:cNvPr>
          <p:cNvPicPr>
            <a:picLocks noGrp="1" noChangeAspect="1"/>
          </p:cNvPicPr>
          <p:nvPr>
            <p:ph idx="1"/>
          </p:nvPr>
        </p:nvPicPr>
        <p:blipFill>
          <a:blip r:embed="rId2"/>
          <a:stretch>
            <a:fillRect/>
          </a:stretch>
        </p:blipFill>
        <p:spPr>
          <a:xfrm>
            <a:off x="1666960" y="2047286"/>
            <a:ext cx="3197099" cy="3626199"/>
          </a:xfrm>
        </p:spPr>
      </p:pic>
      <p:pic>
        <p:nvPicPr>
          <p:cNvPr id="4" name="Zástupný obsah 6">
            <a:extLst>
              <a:ext uri="{FF2B5EF4-FFF2-40B4-BE49-F238E27FC236}">
                <a16:creationId xmlns:a16="http://schemas.microsoft.com/office/drawing/2014/main" id="{C338DF02-F47C-8DBE-F773-6D2093AE995C}"/>
              </a:ext>
            </a:extLst>
          </p:cNvPr>
          <p:cNvPicPr>
            <a:picLocks noGrp="1" noChangeAspect="1"/>
          </p:cNvPicPr>
          <p:nvPr>
            <p:ph idx="2"/>
          </p:nvPr>
        </p:nvPicPr>
        <p:blipFill>
          <a:blip r:embed="rId3"/>
          <a:stretch>
            <a:fillRect/>
          </a:stretch>
        </p:blipFill>
        <p:spPr>
          <a:xfrm>
            <a:off x="7409008" y="1825627"/>
            <a:ext cx="2707986" cy="4351336"/>
          </a:xfrm>
        </p:spPr>
      </p:pic>
      <p:pic>
        <p:nvPicPr>
          <p:cNvPr id="5" name="Zástupný obsah 6">
            <a:extLst>
              <a:ext uri="{FF2B5EF4-FFF2-40B4-BE49-F238E27FC236}">
                <a16:creationId xmlns:a16="http://schemas.microsoft.com/office/drawing/2014/main" id="{1800E05C-981F-C63A-8FFF-835ECA2A3CC3}"/>
              </a:ext>
            </a:extLst>
          </p:cNvPr>
          <p:cNvPicPr>
            <a:picLocks noChangeAspect="1"/>
          </p:cNvPicPr>
          <p:nvPr/>
        </p:nvPicPr>
        <p:blipFill>
          <a:blip r:embed="rId3"/>
          <a:stretch>
            <a:fillRect/>
          </a:stretch>
        </p:blipFill>
        <p:spPr>
          <a:xfrm>
            <a:off x="7222891" y="1456566"/>
            <a:ext cx="3197099" cy="4801313"/>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5E42EE-B4D9-A53C-7612-737F9C8E2BA6}"/>
              </a:ext>
            </a:extLst>
          </p:cNvPr>
          <p:cNvSpPr txBox="1">
            <a:spLocks noGrp="1"/>
          </p:cNvSpPr>
          <p:nvPr>
            <p:ph type="title"/>
          </p:nvPr>
        </p:nvSpPr>
        <p:spPr/>
        <p:txBody>
          <a:bodyPr/>
          <a:lstStyle/>
          <a:p>
            <a:pPr lvl="0"/>
            <a:r>
              <a:rPr lang="de-DE" sz="3200" dirty="0"/>
              <a:t>"Ich habe es nie unter der Würde eines ringenden Künstlers gehalten, </a:t>
            </a:r>
            <a:r>
              <a:rPr lang="de-DE" sz="3200" dirty="0" err="1"/>
              <a:t>Mäcene</a:t>
            </a:r>
            <a:r>
              <a:rPr lang="de-DE" sz="3200" dirty="0"/>
              <a:t> zu haben."</a:t>
            </a:r>
            <a:endParaRPr lang="cs-CZ" sz="3200" dirty="0"/>
          </a:p>
        </p:txBody>
      </p:sp>
      <p:sp>
        <p:nvSpPr>
          <p:cNvPr id="3" name="Zástupný obsah 2">
            <a:extLst>
              <a:ext uri="{FF2B5EF4-FFF2-40B4-BE49-F238E27FC236}">
                <a16:creationId xmlns:a16="http://schemas.microsoft.com/office/drawing/2014/main" id="{4FAFBA11-A183-644F-76F8-849852DB0001}"/>
              </a:ext>
            </a:extLst>
          </p:cNvPr>
          <p:cNvSpPr txBox="1">
            <a:spLocks noGrp="1"/>
          </p:cNvSpPr>
          <p:nvPr>
            <p:ph idx="1"/>
          </p:nvPr>
        </p:nvSpPr>
        <p:spPr/>
        <p:txBody>
          <a:bodyPr/>
          <a:lstStyle/>
          <a:p>
            <a:pPr lvl="0"/>
            <a:r>
              <a:rPr lang="de-DE"/>
              <a:t>Apanage von Wertheimstein, Gomperz, Todesco, Lieben </a:t>
            </a:r>
          </a:p>
          <a:p>
            <a:pPr lvl="0"/>
            <a:r>
              <a:rPr lang="de-DE"/>
              <a:t>32 Novellen</a:t>
            </a:r>
          </a:p>
          <a:p>
            <a:pPr lvl="0"/>
            <a:r>
              <a:rPr lang="de-DE"/>
              <a:t>"Innocens" (1865) bis zu den "Pfründnern“ (1906)</a:t>
            </a:r>
          </a:p>
          <a:p>
            <a:pPr lvl="0"/>
            <a:r>
              <a:rPr lang="de-DE"/>
              <a:t>Emil Soffé: Mähren in Saars Dichtung. Zft. D. Vereines für Geschichte Mährens und Schlesiens, 11 (Brünn 1907), Melanie Lederer, 1881</a:t>
            </a:r>
          </a:p>
          <a:p>
            <a:pPr lvl="0"/>
            <a:r>
              <a:rPr lang="de-DE"/>
              <a:t>Otokar Fischer: Saar und die Tschechen. Prager Presse -- 14, 1934, Nr. 235, 29. 8., Nachmittagsausgabe, S. 5,</a:t>
            </a:r>
          </a:p>
          <a:p>
            <a:pPr lvl="0"/>
            <a:r>
              <a:rPr lang="de-DE"/>
              <a:t>Stanislav Sahánek: Ferdinand von Saar. Brno 1934</a:t>
            </a:r>
          </a:p>
          <a:p>
            <a:pPr lvl="0"/>
            <a:endParaRPr lang="de-DE"/>
          </a:p>
          <a:p>
            <a:pPr lvl="0"/>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93375C-9C12-B113-D45C-C91B6EA64A94}"/>
              </a:ext>
            </a:extLst>
          </p:cNvPr>
          <p:cNvSpPr txBox="1">
            <a:spLocks noGrp="1"/>
          </p:cNvSpPr>
          <p:nvPr>
            <p:ph type="title"/>
          </p:nvPr>
        </p:nvSpPr>
        <p:spPr/>
        <p:txBody>
          <a:bodyPr/>
          <a:lstStyle/>
          <a:p>
            <a:pPr lvl="0"/>
            <a:r>
              <a:rPr lang="de-DE" sz="3200"/>
              <a:t>Altgräfin Elisabeth Salm, geb. Liechtenstein</a:t>
            </a:r>
            <a:br>
              <a:rPr lang="de-DE" sz="3200"/>
            </a:br>
            <a:r>
              <a:rPr lang="de-DE" sz="3200"/>
              <a:t>Moritz Lederer, zukünftiger Schwager Saars</a:t>
            </a:r>
            <a:endParaRPr lang="cs-CZ" sz="3200"/>
          </a:p>
        </p:txBody>
      </p:sp>
      <p:sp>
        <p:nvSpPr>
          <p:cNvPr id="3" name="Zástupný obsah 2">
            <a:extLst>
              <a:ext uri="{FF2B5EF4-FFF2-40B4-BE49-F238E27FC236}">
                <a16:creationId xmlns:a16="http://schemas.microsoft.com/office/drawing/2014/main" id="{0282441C-2454-CF74-FD5C-3C6884F84A4F}"/>
              </a:ext>
            </a:extLst>
          </p:cNvPr>
          <p:cNvSpPr txBox="1">
            <a:spLocks noGrp="1"/>
          </p:cNvSpPr>
          <p:nvPr>
            <p:ph idx="1"/>
          </p:nvPr>
        </p:nvSpPr>
        <p:spPr/>
        <p:txBody>
          <a:bodyPr/>
          <a:lstStyle/>
          <a:p>
            <a:pPr marL="0" lvl="0" indent="0">
              <a:buNone/>
            </a:pPr>
            <a:r>
              <a:rPr lang="de-DE" dirty="0"/>
              <a:t>Italien-Fahrt , 1873</a:t>
            </a:r>
            <a:endParaRPr lang="cs-CZ" dirty="0"/>
          </a:p>
          <a:p>
            <a:pPr marL="0" lvl="0" indent="0">
              <a:buNone/>
            </a:pPr>
            <a:r>
              <a:rPr lang="cs-CZ" dirty="0"/>
              <a:t>F</a:t>
            </a:r>
            <a:r>
              <a:rPr lang="de-DE" dirty="0"/>
              <a:t>ü</a:t>
            </a:r>
            <a:r>
              <a:rPr lang="cs-CZ" dirty="0" err="1"/>
              <a:t>rstin</a:t>
            </a:r>
            <a:r>
              <a:rPr lang="cs-CZ" dirty="0"/>
              <a:t> Marie von </a:t>
            </a:r>
            <a:r>
              <a:rPr lang="cs-CZ" dirty="0" err="1"/>
              <a:t>Hohenlohe</a:t>
            </a:r>
            <a:r>
              <a:rPr lang="cs-CZ" dirty="0"/>
              <a:t> </a:t>
            </a:r>
            <a:r>
              <a:rPr lang="de-DE" dirty="0"/>
              <a:t>ü</a:t>
            </a:r>
            <a:r>
              <a:rPr lang="cs-CZ" dirty="0" err="1"/>
              <a:t>bersetzt</a:t>
            </a:r>
            <a:r>
              <a:rPr lang="cs-CZ" dirty="0"/>
              <a:t> </a:t>
            </a:r>
            <a:r>
              <a:rPr lang="de-DE" dirty="0"/>
              <a:t>1873 </a:t>
            </a:r>
            <a:r>
              <a:rPr lang="cs-CZ" i="1" dirty="0"/>
              <a:t>Marianne </a:t>
            </a:r>
            <a:r>
              <a:rPr lang="cs-CZ" dirty="0" err="1"/>
              <a:t>ins</a:t>
            </a:r>
            <a:r>
              <a:rPr lang="cs-CZ" dirty="0"/>
              <a:t> Franz</a:t>
            </a:r>
            <a:r>
              <a:rPr lang="de-DE" dirty="0"/>
              <a:t>ö</a:t>
            </a:r>
            <a:r>
              <a:rPr lang="cs-CZ" dirty="0" err="1"/>
              <a:t>sische</a:t>
            </a:r>
            <a:r>
              <a:rPr lang="de-DE" dirty="0"/>
              <a:t>. </a:t>
            </a:r>
            <a:r>
              <a:rPr lang="de-DE" sz="2000" dirty="0"/>
              <a:t>1848 übersiedelte sie mit ihrer Mutter und Franz Liszt nach Weimar. Durch ihre Mutter lernte sie Richard Wagner, Friedrich Hebbel, Hoffmann von Fallersleben und Wilhelm von Kaulbach kennen, der sie als Torquato Tassos Leonore Malte.</a:t>
            </a:r>
          </a:p>
          <a:p>
            <a:pPr marL="0" lvl="0" indent="0">
              <a:buNone/>
            </a:pPr>
            <a:r>
              <a:rPr lang="de-DE" dirty="0"/>
              <a:t>Die Steinklopfer, 1874</a:t>
            </a:r>
          </a:p>
          <a:p>
            <a:pPr marL="0" lvl="0" indent="0">
              <a:buNone/>
            </a:pPr>
            <a:r>
              <a:rPr lang="de-DE" dirty="0"/>
              <a:t>Die Geigerin, 1874, Marie Ebner-von Eschenbach gewidmet</a:t>
            </a:r>
          </a:p>
          <a:p>
            <a:pPr marL="0" lvl="0" indent="0">
              <a:buNone/>
            </a:pPr>
            <a:r>
              <a:rPr lang="de-DE" dirty="0"/>
              <a:t>Festspiel </a:t>
            </a:r>
            <a:r>
              <a:rPr lang="de-DE" i="1" dirty="0"/>
              <a:t>An der Donau </a:t>
            </a:r>
            <a:r>
              <a:rPr lang="de-DE" dirty="0"/>
              <a:t>zur silbernen Hochzeit der Kaiserpaares 1879</a:t>
            </a:r>
            <a:r>
              <a:rPr lang="de-DE" i="1" dirty="0"/>
              <a:t>. </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9A5296-8F46-61D8-15B9-FA66F267E287}"/>
              </a:ext>
            </a:extLst>
          </p:cNvPr>
          <p:cNvSpPr txBox="1">
            <a:spLocks noGrp="1"/>
          </p:cNvSpPr>
          <p:nvPr>
            <p:ph type="title"/>
          </p:nvPr>
        </p:nvSpPr>
        <p:spPr/>
        <p:txBody>
          <a:bodyPr/>
          <a:lstStyle/>
          <a:p>
            <a:pPr lvl="0"/>
            <a:r>
              <a:rPr lang="de-DE"/>
              <a:t>Der dritte Band seiner Novellen, 1889</a:t>
            </a:r>
            <a:endParaRPr lang="cs-CZ"/>
          </a:p>
        </p:txBody>
      </p:sp>
      <p:sp>
        <p:nvSpPr>
          <p:cNvPr id="3" name="Zástupný obsah 2">
            <a:extLst>
              <a:ext uri="{FF2B5EF4-FFF2-40B4-BE49-F238E27FC236}">
                <a16:creationId xmlns:a16="http://schemas.microsoft.com/office/drawing/2014/main" id="{3AEE773E-329E-7431-1BB3-D976CEB9F5E7}"/>
              </a:ext>
            </a:extLst>
          </p:cNvPr>
          <p:cNvSpPr txBox="1">
            <a:spLocks noGrp="1"/>
          </p:cNvSpPr>
          <p:nvPr>
            <p:ph idx="1"/>
          </p:nvPr>
        </p:nvSpPr>
        <p:spPr/>
        <p:txBody>
          <a:bodyPr/>
          <a:lstStyle/>
          <a:p>
            <a:pPr lvl="0">
              <a:lnSpc>
                <a:spcPct val="70000"/>
              </a:lnSpc>
            </a:pPr>
            <a:r>
              <a:rPr lang="de-DE" sz="2600" dirty="0" err="1"/>
              <a:t>Leutna</a:t>
            </a:r>
            <a:r>
              <a:rPr lang="cs-CZ" sz="2600" dirty="0"/>
              <a:t>n</a:t>
            </a:r>
            <a:r>
              <a:rPr lang="de-DE" sz="2600" dirty="0"/>
              <a:t>t Burda</a:t>
            </a:r>
          </a:p>
          <a:p>
            <a:pPr lvl="0">
              <a:lnSpc>
                <a:spcPct val="70000"/>
              </a:lnSpc>
            </a:pPr>
            <a:r>
              <a:rPr lang="de-DE" sz="2600" dirty="0"/>
              <a:t>Seligmann Hirsch</a:t>
            </a:r>
          </a:p>
          <a:p>
            <a:pPr lvl="0">
              <a:lnSpc>
                <a:spcPct val="70000"/>
              </a:lnSpc>
            </a:pPr>
            <a:r>
              <a:rPr lang="de-DE" sz="2600" dirty="0"/>
              <a:t>Die Troglodytin</a:t>
            </a:r>
          </a:p>
          <a:p>
            <a:pPr lvl="1">
              <a:lnSpc>
                <a:spcPct val="70000"/>
              </a:lnSpc>
            </a:pPr>
            <a:r>
              <a:rPr lang="de-DE" sz="2200" dirty="0"/>
              <a:t>Erst </a:t>
            </a:r>
            <a:r>
              <a:rPr lang="cs-CZ" sz="2200" dirty="0"/>
              <a:t>1889</a:t>
            </a:r>
            <a:r>
              <a:rPr lang="de-DE" sz="2200" dirty="0"/>
              <a:t> erschienen </a:t>
            </a:r>
          </a:p>
          <a:p>
            <a:pPr lvl="0">
              <a:lnSpc>
                <a:spcPct val="70000"/>
              </a:lnSpc>
            </a:pPr>
            <a:r>
              <a:rPr lang="de-DE" sz="2600" dirty="0"/>
              <a:t>Schloss </a:t>
            </a:r>
            <a:r>
              <a:rPr lang="de-DE" sz="2600" dirty="0" err="1"/>
              <a:t>Kostenitz</a:t>
            </a:r>
            <a:endParaRPr lang="de-DE" sz="2600" dirty="0"/>
          </a:p>
          <a:p>
            <a:pPr lvl="0">
              <a:lnSpc>
                <a:spcPct val="70000"/>
              </a:lnSpc>
            </a:pPr>
            <a:r>
              <a:rPr lang="de-DE" sz="2600" dirty="0"/>
              <a:t>1893, Wiener Elegien</a:t>
            </a:r>
          </a:p>
          <a:p>
            <a:pPr lvl="0">
              <a:lnSpc>
                <a:spcPct val="70000"/>
              </a:lnSpc>
            </a:pPr>
            <a:r>
              <a:rPr lang="de-DE" sz="2600" dirty="0"/>
              <a:t>Dissonanzen</a:t>
            </a:r>
          </a:p>
          <a:p>
            <a:pPr lvl="0">
              <a:lnSpc>
                <a:spcPct val="70000"/>
              </a:lnSpc>
            </a:pPr>
            <a:r>
              <a:rPr lang="de-DE" sz="2600" dirty="0"/>
              <a:t>Herr Fridolin und sein Glück erschiene</a:t>
            </a:r>
            <a:r>
              <a:rPr lang="cs-CZ" sz="2600" dirty="0"/>
              <a:t>n</a:t>
            </a:r>
            <a:r>
              <a:rPr lang="de-DE" sz="2600" dirty="0"/>
              <a:t> in der neu gegründeten </a:t>
            </a:r>
            <a:r>
              <a:rPr lang="de-DE" sz="2600" dirty="0" err="1"/>
              <a:t>Zft</a:t>
            </a:r>
            <a:r>
              <a:rPr lang="de-DE" sz="2600" dirty="0"/>
              <a:t> </a:t>
            </a:r>
            <a:r>
              <a:rPr lang="de-DE" sz="2600" i="1" dirty="0"/>
              <a:t>Die Zeit </a:t>
            </a:r>
            <a:r>
              <a:rPr lang="de-DE" sz="2600" dirty="0"/>
              <a:t>(1897)</a:t>
            </a:r>
          </a:p>
          <a:p>
            <a:pPr lvl="0">
              <a:lnSpc>
                <a:spcPct val="70000"/>
              </a:lnSpc>
            </a:pPr>
            <a:r>
              <a:rPr lang="de-DE" sz="2600" dirty="0"/>
              <a:t>Franziska Hudec (Musil), Dr. Rudolf Maresch, Neffe Melanies</a:t>
            </a:r>
          </a:p>
          <a:p>
            <a:pPr lvl="0">
              <a:lnSpc>
                <a:spcPct val="70000"/>
              </a:lnSpc>
            </a:pPr>
            <a:r>
              <a:rPr lang="de-DE" sz="2600" dirty="0"/>
              <a:t>Die letzte Novelle: </a:t>
            </a:r>
            <a:r>
              <a:rPr lang="de-DE" sz="2600" i="1" dirty="0"/>
              <a:t>Die Pfründner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B02090-1C28-0C38-DC7C-C01C7B1E6A23}"/>
              </a:ext>
            </a:extLst>
          </p:cNvPr>
          <p:cNvSpPr txBox="1">
            <a:spLocks noGrp="1"/>
          </p:cNvSpPr>
          <p:nvPr>
            <p:ph type="title"/>
          </p:nvPr>
        </p:nvSpPr>
        <p:spPr/>
        <p:txBody>
          <a:bodyPr/>
          <a:lstStyle/>
          <a:p>
            <a:pPr lvl="0"/>
            <a:r>
              <a:rPr lang="de-DE"/>
              <a:t>Wiener Ellegien, 1893; S 17 (Achte Ellegie) </a:t>
            </a:r>
            <a:endParaRPr lang="cs-CZ"/>
          </a:p>
        </p:txBody>
      </p:sp>
      <p:sp>
        <p:nvSpPr>
          <p:cNvPr id="3" name="Zástupný obsah 2">
            <a:extLst>
              <a:ext uri="{FF2B5EF4-FFF2-40B4-BE49-F238E27FC236}">
                <a16:creationId xmlns:a16="http://schemas.microsoft.com/office/drawing/2014/main" id="{FC07D8B5-8397-614B-AEE4-C37003D21E40}"/>
              </a:ext>
            </a:extLst>
          </p:cNvPr>
          <p:cNvSpPr txBox="1">
            <a:spLocks noGrp="1"/>
          </p:cNvSpPr>
          <p:nvPr>
            <p:ph idx="1"/>
          </p:nvPr>
        </p:nvSpPr>
        <p:spPr/>
        <p:txBody>
          <a:bodyPr/>
          <a:lstStyle/>
          <a:p>
            <a:pPr marL="0" lvl="0" indent="0">
              <a:buNone/>
            </a:pPr>
            <a:r>
              <a:rPr lang="de-DE" dirty="0"/>
              <a:t>Sieh nur die Häuser! Neubauten mit rissigen, bröckelnden Simsen;</a:t>
            </a:r>
          </a:p>
          <a:p>
            <a:pPr marL="0" lvl="0" indent="0">
              <a:buNone/>
            </a:pPr>
            <a:r>
              <a:rPr lang="de-DE" dirty="0"/>
              <a:t>      In noch feuchtem </a:t>
            </a:r>
            <a:r>
              <a:rPr lang="de-DE" dirty="0" err="1"/>
              <a:t>Gelaß</a:t>
            </a:r>
            <a:r>
              <a:rPr lang="de-DE" dirty="0"/>
              <a:t> richtet das Elend sich ein.</a:t>
            </a:r>
          </a:p>
          <a:p>
            <a:pPr marL="0" lvl="0" indent="0">
              <a:buNone/>
            </a:pPr>
            <a:r>
              <a:rPr lang="de-DE" dirty="0"/>
              <a:t>Nieder schlägt sich der Rauch aus ragenden Schloten der Arbeit,</a:t>
            </a:r>
          </a:p>
          <a:p>
            <a:pPr marL="0" lvl="0" indent="0">
              <a:buNone/>
            </a:pPr>
            <a:r>
              <a:rPr lang="cs-CZ" dirty="0"/>
              <a:t>	</a:t>
            </a:r>
            <a:r>
              <a:rPr lang="de-DE" dirty="0"/>
              <a:t>Welche </a:t>
            </a:r>
            <a:r>
              <a:rPr lang="de-DE" dirty="0" err="1"/>
              <a:t>Maschin</a:t>
            </a:r>
            <a:r>
              <a:rPr lang="cs-CZ" dirty="0"/>
              <a:t>e</a:t>
            </a:r>
            <a:r>
              <a:rPr lang="de-DE" dirty="0"/>
              <a:t>n zunächst, aber auch Hände verlangt,</a:t>
            </a:r>
          </a:p>
          <a:p>
            <a:pPr lvl="0"/>
            <a:r>
              <a:rPr lang="de-DE" dirty="0"/>
              <a:t>      [...]</a:t>
            </a:r>
          </a:p>
          <a:p>
            <a:pPr marL="0" lvl="0" indent="0">
              <a:buNone/>
            </a:pPr>
            <a:r>
              <a:rPr lang="de-DE" dirty="0"/>
              <a:t>Schaudernd empfind' ich es jetzt: in stolzen Palästen nicht - hier nur</a:t>
            </a:r>
          </a:p>
          <a:p>
            <a:pPr marL="0" lvl="0" indent="0">
              <a:buNone/>
            </a:pPr>
            <a:r>
              <a:rPr lang="de-DE" dirty="0"/>
              <a:t>  Webt sich dein Schicksal, o Wien - webt sich das Schicksal der Welt!</a:t>
            </a:r>
            <a:endParaRPr lang="cs-CZ" dirty="0"/>
          </a:p>
        </p:txBody>
      </p:sp>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Širokoúhlá obrazovka</PresentationFormat>
  <Paragraphs>73</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Calibri Light</vt:lpstr>
      <vt:lpstr>Motiv Office</vt:lpstr>
      <vt:lpstr>Ferdinand von Saar</vt:lpstr>
      <vt:lpstr>ein Mann von gestern ? (Karl Markus Gauß)</vt:lpstr>
      <vt:lpstr>Freischaffend seit 1860, auch ohne literarisch-journalistische Tagesarbeit</vt:lpstr>
      <vt:lpstr>Familie Salm-Reifferscheidt in Blansko und Raitz </vt:lpstr>
      <vt:lpstr>Josephine von Wertheimstein(1820–94), deren Schwägerin Karoline von Gomperz (1844–1907, Habrowan).  Altgräfin Salm in Blansko (ab 1872, gest 1894)</vt:lpstr>
      <vt:lpstr>"Ich habe es nie unter der Würde eines ringenden Künstlers gehalten, Mäcene zu haben."</vt:lpstr>
      <vt:lpstr>Altgräfin Elisabeth Salm, geb. Liechtenstein Moritz Lederer, zukünftiger Schwager Saars</vt:lpstr>
      <vt:lpstr>Der dritte Band seiner Novellen, 1889</vt:lpstr>
      <vt:lpstr>Wiener Ellegien, 1893; S 17 (Achte Ellegie) </vt:lpstr>
      <vt:lpstr>Das alte Ehepaar, 129</vt:lpstr>
      <vt:lpstr>Die alternde Magd, 131</vt:lpstr>
      <vt:lpstr>Zeitgeschichtlich symptomatischer individuell-menschlicher Fall</vt:lpstr>
      <vt:lpstr>Schopenhauer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Ferdinand von Saar</dc:title>
  <dc:creator>Zdeněk Mareček</dc:creator>
  <cp:lastModifiedBy>Zdeněk Mareček</cp:lastModifiedBy>
  <cp:revision>21</cp:revision>
  <dcterms:created xsi:type="dcterms:W3CDTF">2019-10-06T23:34:17Z</dcterms:created>
  <dcterms:modified xsi:type="dcterms:W3CDTF">2022-10-11T13:33:54Z</dcterms:modified>
</cp:coreProperties>
</file>