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4" autoAdjust="0"/>
    <p:restoredTop sz="86424" autoAdjust="0"/>
  </p:normalViewPr>
  <p:slideViewPr>
    <p:cSldViewPr snapToGrid="0">
      <p:cViewPr varScale="1">
        <p:scale>
          <a:sx n="98" d="100"/>
          <a:sy n="98" d="100"/>
        </p:scale>
        <p:origin x="90" y="44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1BC494-8457-4544-5FBC-46E79E05F2FC}"/>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cs-CZ"/>
          </a:p>
        </p:txBody>
      </p:sp>
      <p:sp>
        <p:nvSpPr>
          <p:cNvPr id="3" name="Untertitel 2">
            <a:extLst>
              <a:ext uri="{FF2B5EF4-FFF2-40B4-BE49-F238E27FC236}">
                <a16:creationId xmlns:a16="http://schemas.microsoft.com/office/drawing/2014/main" id="{D2F7E393-C16B-FC77-116A-DDC1157040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cs-CZ"/>
          </a:p>
        </p:txBody>
      </p:sp>
      <p:sp>
        <p:nvSpPr>
          <p:cNvPr id="4" name="Datumsplatzhalter 3">
            <a:extLst>
              <a:ext uri="{FF2B5EF4-FFF2-40B4-BE49-F238E27FC236}">
                <a16:creationId xmlns:a16="http://schemas.microsoft.com/office/drawing/2014/main" id="{1219EE99-E1C9-5A8A-B803-A048F80A709A}"/>
              </a:ext>
            </a:extLst>
          </p:cNvPr>
          <p:cNvSpPr>
            <a:spLocks noGrp="1"/>
          </p:cNvSpPr>
          <p:nvPr>
            <p:ph type="dt" sz="half" idx="10"/>
          </p:nvPr>
        </p:nvSpPr>
        <p:spPr/>
        <p:txBody>
          <a:bodyPr/>
          <a:lstStyle/>
          <a:p>
            <a:fld id="{287E6C3F-ED1F-4ED0-87C7-6CE737EA0757}" type="datetimeFigureOut">
              <a:rPr lang="cs-CZ" smtClean="0"/>
              <a:t>29.11.2022</a:t>
            </a:fld>
            <a:endParaRPr lang="cs-CZ"/>
          </a:p>
        </p:txBody>
      </p:sp>
      <p:sp>
        <p:nvSpPr>
          <p:cNvPr id="5" name="Fußzeilenplatzhalter 4">
            <a:extLst>
              <a:ext uri="{FF2B5EF4-FFF2-40B4-BE49-F238E27FC236}">
                <a16:creationId xmlns:a16="http://schemas.microsoft.com/office/drawing/2014/main" id="{CBD06BDC-EFCC-9AB8-EF65-E28515CD8B6A}"/>
              </a:ext>
            </a:extLst>
          </p:cNvPr>
          <p:cNvSpPr>
            <a:spLocks noGrp="1"/>
          </p:cNvSpPr>
          <p:nvPr>
            <p:ph type="ftr" sz="quarter" idx="11"/>
          </p:nvPr>
        </p:nvSpPr>
        <p:spPr/>
        <p:txBody>
          <a:bodyPr/>
          <a:lstStyle/>
          <a:p>
            <a:endParaRPr lang="cs-CZ"/>
          </a:p>
        </p:txBody>
      </p:sp>
      <p:sp>
        <p:nvSpPr>
          <p:cNvPr id="6" name="Foliennummernplatzhalter 5">
            <a:extLst>
              <a:ext uri="{FF2B5EF4-FFF2-40B4-BE49-F238E27FC236}">
                <a16:creationId xmlns:a16="http://schemas.microsoft.com/office/drawing/2014/main" id="{52AB603B-A0F1-8AA8-0990-9B8F0F121193}"/>
              </a:ext>
            </a:extLst>
          </p:cNvPr>
          <p:cNvSpPr>
            <a:spLocks noGrp="1"/>
          </p:cNvSpPr>
          <p:nvPr>
            <p:ph type="sldNum" sz="quarter" idx="12"/>
          </p:nvPr>
        </p:nvSpPr>
        <p:spPr/>
        <p:txBody>
          <a:bodyPr/>
          <a:lstStyle/>
          <a:p>
            <a:fld id="{36C7C4A4-B3E1-4289-9D50-A4EDE7628509}" type="slidenum">
              <a:rPr lang="cs-CZ" smtClean="0"/>
              <a:t>‹Nr.›</a:t>
            </a:fld>
            <a:endParaRPr lang="cs-CZ"/>
          </a:p>
        </p:txBody>
      </p:sp>
    </p:spTree>
    <p:extLst>
      <p:ext uri="{BB962C8B-B14F-4D97-AF65-F5344CB8AC3E}">
        <p14:creationId xmlns:p14="http://schemas.microsoft.com/office/powerpoint/2010/main" val="2877089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24CCA0-F3A4-5BE0-FE8B-82B5CE86D27D}"/>
              </a:ext>
            </a:extLst>
          </p:cNvPr>
          <p:cNvSpPr>
            <a:spLocks noGrp="1"/>
          </p:cNvSpPr>
          <p:nvPr>
            <p:ph type="title"/>
          </p:nvPr>
        </p:nvSpPr>
        <p:spPr/>
        <p:txBody>
          <a:bodyPr/>
          <a:lstStyle/>
          <a:p>
            <a:r>
              <a:rPr lang="de-DE"/>
              <a:t>Mastertitelformat bearbeiten</a:t>
            </a:r>
            <a:endParaRPr lang="cs-CZ"/>
          </a:p>
        </p:txBody>
      </p:sp>
      <p:sp>
        <p:nvSpPr>
          <p:cNvPr id="3" name="Vertikaler Textplatzhalter 2">
            <a:extLst>
              <a:ext uri="{FF2B5EF4-FFF2-40B4-BE49-F238E27FC236}">
                <a16:creationId xmlns:a16="http://schemas.microsoft.com/office/drawing/2014/main" id="{02E5F779-5B23-6579-4366-0F97B47582C4}"/>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cs-CZ"/>
          </a:p>
        </p:txBody>
      </p:sp>
      <p:sp>
        <p:nvSpPr>
          <p:cNvPr id="4" name="Datumsplatzhalter 3">
            <a:extLst>
              <a:ext uri="{FF2B5EF4-FFF2-40B4-BE49-F238E27FC236}">
                <a16:creationId xmlns:a16="http://schemas.microsoft.com/office/drawing/2014/main" id="{8D1E1293-4D17-D8D2-FA16-90CBDF7E8C20}"/>
              </a:ext>
            </a:extLst>
          </p:cNvPr>
          <p:cNvSpPr>
            <a:spLocks noGrp="1"/>
          </p:cNvSpPr>
          <p:nvPr>
            <p:ph type="dt" sz="half" idx="10"/>
          </p:nvPr>
        </p:nvSpPr>
        <p:spPr/>
        <p:txBody>
          <a:bodyPr/>
          <a:lstStyle/>
          <a:p>
            <a:fld id="{287E6C3F-ED1F-4ED0-87C7-6CE737EA0757}" type="datetimeFigureOut">
              <a:rPr lang="cs-CZ" smtClean="0"/>
              <a:t>29.11.2022</a:t>
            </a:fld>
            <a:endParaRPr lang="cs-CZ"/>
          </a:p>
        </p:txBody>
      </p:sp>
      <p:sp>
        <p:nvSpPr>
          <p:cNvPr id="5" name="Fußzeilenplatzhalter 4">
            <a:extLst>
              <a:ext uri="{FF2B5EF4-FFF2-40B4-BE49-F238E27FC236}">
                <a16:creationId xmlns:a16="http://schemas.microsoft.com/office/drawing/2014/main" id="{9B77D7FE-5B38-D0BA-D7B5-864EFF58136F}"/>
              </a:ext>
            </a:extLst>
          </p:cNvPr>
          <p:cNvSpPr>
            <a:spLocks noGrp="1"/>
          </p:cNvSpPr>
          <p:nvPr>
            <p:ph type="ftr" sz="quarter" idx="11"/>
          </p:nvPr>
        </p:nvSpPr>
        <p:spPr/>
        <p:txBody>
          <a:bodyPr/>
          <a:lstStyle/>
          <a:p>
            <a:endParaRPr lang="cs-CZ"/>
          </a:p>
        </p:txBody>
      </p:sp>
      <p:sp>
        <p:nvSpPr>
          <p:cNvPr id="6" name="Foliennummernplatzhalter 5">
            <a:extLst>
              <a:ext uri="{FF2B5EF4-FFF2-40B4-BE49-F238E27FC236}">
                <a16:creationId xmlns:a16="http://schemas.microsoft.com/office/drawing/2014/main" id="{0353CECC-9360-8E52-7B92-D1D33F9B0FCA}"/>
              </a:ext>
            </a:extLst>
          </p:cNvPr>
          <p:cNvSpPr>
            <a:spLocks noGrp="1"/>
          </p:cNvSpPr>
          <p:nvPr>
            <p:ph type="sldNum" sz="quarter" idx="12"/>
          </p:nvPr>
        </p:nvSpPr>
        <p:spPr/>
        <p:txBody>
          <a:bodyPr/>
          <a:lstStyle/>
          <a:p>
            <a:fld id="{36C7C4A4-B3E1-4289-9D50-A4EDE7628509}" type="slidenum">
              <a:rPr lang="cs-CZ" smtClean="0"/>
              <a:t>‹Nr.›</a:t>
            </a:fld>
            <a:endParaRPr lang="cs-CZ"/>
          </a:p>
        </p:txBody>
      </p:sp>
    </p:spTree>
    <p:extLst>
      <p:ext uri="{BB962C8B-B14F-4D97-AF65-F5344CB8AC3E}">
        <p14:creationId xmlns:p14="http://schemas.microsoft.com/office/powerpoint/2010/main" val="1169039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83A9982D-7EC2-5BAD-86C9-E65BB17A8A62}"/>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cs-CZ"/>
          </a:p>
        </p:txBody>
      </p:sp>
      <p:sp>
        <p:nvSpPr>
          <p:cNvPr id="3" name="Vertikaler Textplatzhalter 2">
            <a:extLst>
              <a:ext uri="{FF2B5EF4-FFF2-40B4-BE49-F238E27FC236}">
                <a16:creationId xmlns:a16="http://schemas.microsoft.com/office/drawing/2014/main" id="{B418A8E5-21E0-5E54-1FBB-41D9F852185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cs-CZ"/>
          </a:p>
        </p:txBody>
      </p:sp>
      <p:sp>
        <p:nvSpPr>
          <p:cNvPr id="4" name="Datumsplatzhalter 3">
            <a:extLst>
              <a:ext uri="{FF2B5EF4-FFF2-40B4-BE49-F238E27FC236}">
                <a16:creationId xmlns:a16="http://schemas.microsoft.com/office/drawing/2014/main" id="{059F6325-E912-A5BF-E21E-C15734DBBB63}"/>
              </a:ext>
            </a:extLst>
          </p:cNvPr>
          <p:cNvSpPr>
            <a:spLocks noGrp="1"/>
          </p:cNvSpPr>
          <p:nvPr>
            <p:ph type="dt" sz="half" idx="10"/>
          </p:nvPr>
        </p:nvSpPr>
        <p:spPr/>
        <p:txBody>
          <a:bodyPr/>
          <a:lstStyle/>
          <a:p>
            <a:fld id="{287E6C3F-ED1F-4ED0-87C7-6CE737EA0757}" type="datetimeFigureOut">
              <a:rPr lang="cs-CZ" smtClean="0"/>
              <a:t>29.11.2022</a:t>
            </a:fld>
            <a:endParaRPr lang="cs-CZ"/>
          </a:p>
        </p:txBody>
      </p:sp>
      <p:sp>
        <p:nvSpPr>
          <p:cNvPr id="5" name="Fußzeilenplatzhalter 4">
            <a:extLst>
              <a:ext uri="{FF2B5EF4-FFF2-40B4-BE49-F238E27FC236}">
                <a16:creationId xmlns:a16="http://schemas.microsoft.com/office/drawing/2014/main" id="{5A8779A3-49ED-AD7F-66FB-E6FFD32DB2F2}"/>
              </a:ext>
            </a:extLst>
          </p:cNvPr>
          <p:cNvSpPr>
            <a:spLocks noGrp="1"/>
          </p:cNvSpPr>
          <p:nvPr>
            <p:ph type="ftr" sz="quarter" idx="11"/>
          </p:nvPr>
        </p:nvSpPr>
        <p:spPr/>
        <p:txBody>
          <a:bodyPr/>
          <a:lstStyle/>
          <a:p>
            <a:endParaRPr lang="cs-CZ"/>
          </a:p>
        </p:txBody>
      </p:sp>
      <p:sp>
        <p:nvSpPr>
          <p:cNvPr id="6" name="Foliennummernplatzhalter 5">
            <a:extLst>
              <a:ext uri="{FF2B5EF4-FFF2-40B4-BE49-F238E27FC236}">
                <a16:creationId xmlns:a16="http://schemas.microsoft.com/office/drawing/2014/main" id="{E4C9C9E0-806B-32B3-416A-E86517E44BB8}"/>
              </a:ext>
            </a:extLst>
          </p:cNvPr>
          <p:cNvSpPr>
            <a:spLocks noGrp="1"/>
          </p:cNvSpPr>
          <p:nvPr>
            <p:ph type="sldNum" sz="quarter" idx="12"/>
          </p:nvPr>
        </p:nvSpPr>
        <p:spPr/>
        <p:txBody>
          <a:bodyPr/>
          <a:lstStyle/>
          <a:p>
            <a:fld id="{36C7C4A4-B3E1-4289-9D50-A4EDE7628509}" type="slidenum">
              <a:rPr lang="cs-CZ" smtClean="0"/>
              <a:t>‹Nr.›</a:t>
            </a:fld>
            <a:endParaRPr lang="cs-CZ"/>
          </a:p>
        </p:txBody>
      </p:sp>
    </p:spTree>
    <p:extLst>
      <p:ext uri="{BB962C8B-B14F-4D97-AF65-F5344CB8AC3E}">
        <p14:creationId xmlns:p14="http://schemas.microsoft.com/office/powerpoint/2010/main" val="3989151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D93815-A179-AE21-4001-0D1FE8BFCCF7}"/>
              </a:ext>
            </a:extLst>
          </p:cNvPr>
          <p:cNvSpPr>
            <a:spLocks noGrp="1"/>
          </p:cNvSpPr>
          <p:nvPr>
            <p:ph type="title"/>
          </p:nvPr>
        </p:nvSpPr>
        <p:spPr/>
        <p:txBody>
          <a:bodyPr/>
          <a:lstStyle/>
          <a:p>
            <a:r>
              <a:rPr lang="de-DE"/>
              <a:t>Mastertitelformat bearbeiten</a:t>
            </a:r>
            <a:endParaRPr lang="cs-CZ"/>
          </a:p>
        </p:txBody>
      </p:sp>
      <p:sp>
        <p:nvSpPr>
          <p:cNvPr id="3" name="Inhaltsplatzhalter 2">
            <a:extLst>
              <a:ext uri="{FF2B5EF4-FFF2-40B4-BE49-F238E27FC236}">
                <a16:creationId xmlns:a16="http://schemas.microsoft.com/office/drawing/2014/main" id="{4D2231E5-88BC-BE43-E0F3-6AE28B84E00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cs-CZ"/>
          </a:p>
        </p:txBody>
      </p:sp>
      <p:sp>
        <p:nvSpPr>
          <p:cNvPr id="4" name="Datumsplatzhalter 3">
            <a:extLst>
              <a:ext uri="{FF2B5EF4-FFF2-40B4-BE49-F238E27FC236}">
                <a16:creationId xmlns:a16="http://schemas.microsoft.com/office/drawing/2014/main" id="{089AD3F3-78B1-8E04-E966-D872F0697F4B}"/>
              </a:ext>
            </a:extLst>
          </p:cNvPr>
          <p:cNvSpPr>
            <a:spLocks noGrp="1"/>
          </p:cNvSpPr>
          <p:nvPr>
            <p:ph type="dt" sz="half" idx="10"/>
          </p:nvPr>
        </p:nvSpPr>
        <p:spPr/>
        <p:txBody>
          <a:bodyPr/>
          <a:lstStyle/>
          <a:p>
            <a:fld id="{287E6C3F-ED1F-4ED0-87C7-6CE737EA0757}" type="datetimeFigureOut">
              <a:rPr lang="cs-CZ" smtClean="0"/>
              <a:t>29.11.2022</a:t>
            </a:fld>
            <a:endParaRPr lang="cs-CZ"/>
          </a:p>
        </p:txBody>
      </p:sp>
      <p:sp>
        <p:nvSpPr>
          <p:cNvPr id="5" name="Fußzeilenplatzhalter 4">
            <a:extLst>
              <a:ext uri="{FF2B5EF4-FFF2-40B4-BE49-F238E27FC236}">
                <a16:creationId xmlns:a16="http://schemas.microsoft.com/office/drawing/2014/main" id="{3DCE4E47-2583-1330-2B39-68D4648DEE8B}"/>
              </a:ext>
            </a:extLst>
          </p:cNvPr>
          <p:cNvSpPr>
            <a:spLocks noGrp="1"/>
          </p:cNvSpPr>
          <p:nvPr>
            <p:ph type="ftr" sz="quarter" idx="11"/>
          </p:nvPr>
        </p:nvSpPr>
        <p:spPr/>
        <p:txBody>
          <a:bodyPr/>
          <a:lstStyle/>
          <a:p>
            <a:endParaRPr lang="cs-CZ"/>
          </a:p>
        </p:txBody>
      </p:sp>
      <p:sp>
        <p:nvSpPr>
          <p:cNvPr id="6" name="Foliennummernplatzhalter 5">
            <a:extLst>
              <a:ext uri="{FF2B5EF4-FFF2-40B4-BE49-F238E27FC236}">
                <a16:creationId xmlns:a16="http://schemas.microsoft.com/office/drawing/2014/main" id="{FBBC425C-2937-6C94-BB5E-3C5467571E5A}"/>
              </a:ext>
            </a:extLst>
          </p:cNvPr>
          <p:cNvSpPr>
            <a:spLocks noGrp="1"/>
          </p:cNvSpPr>
          <p:nvPr>
            <p:ph type="sldNum" sz="quarter" idx="12"/>
          </p:nvPr>
        </p:nvSpPr>
        <p:spPr/>
        <p:txBody>
          <a:bodyPr/>
          <a:lstStyle/>
          <a:p>
            <a:fld id="{36C7C4A4-B3E1-4289-9D50-A4EDE7628509}" type="slidenum">
              <a:rPr lang="cs-CZ" smtClean="0"/>
              <a:t>‹Nr.›</a:t>
            </a:fld>
            <a:endParaRPr lang="cs-CZ"/>
          </a:p>
        </p:txBody>
      </p:sp>
    </p:spTree>
    <p:extLst>
      <p:ext uri="{BB962C8B-B14F-4D97-AF65-F5344CB8AC3E}">
        <p14:creationId xmlns:p14="http://schemas.microsoft.com/office/powerpoint/2010/main" val="133134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031383-DD64-6E4C-66D6-6C2BE28534B8}"/>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cs-CZ"/>
          </a:p>
        </p:txBody>
      </p:sp>
      <p:sp>
        <p:nvSpPr>
          <p:cNvPr id="3" name="Textplatzhalter 2">
            <a:extLst>
              <a:ext uri="{FF2B5EF4-FFF2-40B4-BE49-F238E27FC236}">
                <a16:creationId xmlns:a16="http://schemas.microsoft.com/office/drawing/2014/main" id="{B8AC63D9-614E-1C0B-012A-7D86B45E2F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56657AD-F8E8-CB44-DF3D-182BCCC60850}"/>
              </a:ext>
            </a:extLst>
          </p:cNvPr>
          <p:cNvSpPr>
            <a:spLocks noGrp="1"/>
          </p:cNvSpPr>
          <p:nvPr>
            <p:ph type="dt" sz="half" idx="10"/>
          </p:nvPr>
        </p:nvSpPr>
        <p:spPr/>
        <p:txBody>
          <a:bodyPr/>
          <a:lstStyle/>
          <a:p>
            <a:fld id="{287E6C3F-ED1F-4ED0-87C7-6CE737EA0757}" type="datetimeFigureOut">
              <a:rPr lang="cs-CZ" smtClean="0"/>
              <a:t>29.11.2022</a:t>
            </a:fld>
            <a:endParaRPr lang="cs-CZ"/>
          </a:p>
        </p:txBody>
      </p:sp>
      <p:sp>
        <p:nvSpPr>
          <p:cNvPr id="5" name="Fußzeilenplatzhalter 4">
            <a:extLst>
              <a:ext uri="{FF2B5EF4-FFF2-40B4-BE49-F238E27FC236}">
                <a16:creationId xmlns:a16="http://schemas.microsoft.com/office/drawing/2014/main" id="{A1D4A8A5-802D-F9A8-3417-D04D969518F1}"/>
              </a:ext>
            </a:extLst>
          </p:cNvPr>
          <p:cNvSpPr>
            <a:spLocks noGrp="1"/>
          </p:cNvSpPr>
          <p:nvPr>
            <p:ph type="ftr" sz="quarter" idx="11"/>
          </p:nvPr>
        </p:nvSpPr>
        <p:spPr/>
        <p:txBody>
          <a:bodyPr/>
          <a:lstStyle/>
          <a:p>
            <a:endParaRPr lang="cs-CZ"/>
          </a:p>
        </p:txBody>
      </p:sp>
      <p:sp>
        <p:nvSpPr>
          <p:cNvPr id="6" name="Foliennummernplatzhalter 5">
            <a:extLst>
              <a:ext uri="{FF2B5EF4-FFF2-40B4-BE49-F238E27FC236}">
                <a16:creationId xmlns:a16="http://schemas.microsoft.com/office/drawing/2014/main" id="{F5E7C19B-625E-12AC-860F-BBE6A71DAA09}"/>
              </a:ext>
            </a:extLst>
          </p:cNvPr>
          <p:cNvSpPr>
            <a:spLocks noGrp="1"/>
          </p:cNvSpPr>
          <p:nvPr>
            <p:ph type="sldNum" sz="quarter" idx="12"/>
          </p:nvPr>
        </p:nvSpPr>
        <p:spPr/>
        <p:txBody>
          <a:bodyPr/>
          <a:lstStyle/>
          <a:p>
            <a:fld id="{36C7C4A4-B3E1-4289-9D50-A4EDE7628509}" type="slidenum">
              <a:rPr lang="cs-CZ" smtClean="0"/>
              <a:t>‹Nr.›</a:t>
            </a:fld>
            <a:endParaRPr lang="cs-CZ"/>
          </a:p>
        </p:txBody>
      </p:sp>
    </p:spTree>
    <p:extLst>
      <p:ext uri="{BB962C8B-B14F-4D97-AF65-F5344CB8AC3E}">
        <p14:creationId xmlns:p14="http://schemas.microsoft.com/office/powerpoint/2010/main" val="1700907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BC80FB-FA15-3299-78B9-F7378F1D5E47}"/>
              </a:ext>
            </a:extLst>
          </p:cNvPr>
          <p:cNvSpPr>
            <a:spLocks noGrp="1"/>
          </p:cNvSpPr>
          <p:nvPr>
            <p:ph type="title"/>
          </p:nvPr>
        </p:nvSpPr>
        <p:spPr/>
        <p:txBody>
          <a:bodyPr/>
          <a:lstStyle/>
          <a:p>
            <a:r>
              <a:rPr lang="de-DE"/>
              <a:t>Mastertitelformat bearbeiten</a:t>
            </a:r>
            <a:endParaRPr lang="cs-CZ"/>
          </a:p>
        </p:txBody>
      </p:sp>
      <p:sp>
        <p:nvSpPr>
          <p:cNvPr id="3" name="Inhaltsplatzhalter 2">
            <a:extLst>
              <a:ext uri="{FF2B5EF4-FFF2-40B4-BE49-F238E27FC236}">
                <a16:creationId xmlns:a16="http://schemas.microsoft.com/office/drawing/2014/main" id="{4F167FDE-AD86-DEC3-93A8-4717C48065CA}"/>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cs-CZ"/>
          </a:p>
        </p:txBody>
      </p:sp>
      <p:sp>
        <p:nvSpPr>
          <p:cNvPr id="4" name="Inhaltsplatzhalter 3">
            <a:extLst>
              <a:ext uri="{FF2B5EF4-FFF2-40B4-BE49-F238E27FC236}">
                <a16:creationId xmlns:a16="http://schemas.microsoft.com/office/drawing/2014/main" id="{F11823EB-32A3-3119-DE6E-91423080ADC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cs-CZ"/>
          </a:p>
        </p:txBody>
      </p:sp>
      <p:sp>
        <p:nvSpPr>
          <p:cNvPr id="5" name="Datumsplatzhalter 4">
            <a:extLst>
              <a:ext uri="{FF2B5EF4-FFF2-40B4-BE49-F238E27FC236}">
                <a16:creationId xmlns:a16="http://schemas.microsoft.com/office/drawing/2014/main" id="{8E5957C3-B0B0-967D-6A8A-1E1698F09C75}"/>
              </a:ext>
            </a:extLst>
          </p:cNvPr>
          <p:cNvSpPr>
            <a:spLocks noGrp="1"/>
          </p:cNvSpPr>
          <p:nvPr>
            <p:ph type="dt" sz="half" idx="10"/>
          </p:nvPr>
        </p:nvSpPr>
        <p:spPr/>
        <p:txBody>
          <a:bodyPr/>
          <a:lstStyle/>
          <a:p>
            <a:fld id="{287E6C3F-ED1F-4ED0-87C7-6CE737EA0757}" type="datetimeFigureOut">
              <a:rPr lang="cs-CZ" smtClean="0"/>
              <a:t>29.11.2022</a:t>
            </a:fld>
            <a:endParaRPr lang="cs-CZ"/>
          </a:p>
        </p:txBody>
      </p:sp>
      <p:sp>
        <p:nvSpPr>
          <p:cNvPr id="6" name="Fußzeilenplatzhalter 5">
            <a:extLst>
              <a:ext uri="{FF2B5EF4-FFF2-40B4-BE49-F238E27FC236}">
                <a16:creationId xmlns:a16="http://schemas.microsoft.com/office/drawing/2014/main" id="{54CCFC04-74C6-0CFE-E4A0-DCCAE7F69075}"/>
              </a:ext>
            </a:extLst>
          </p:cNvPr>
          <p:cNvSpPr>
            <a:spLocks noGrp="1"/>
          </p:cNvSpPr>
          <p:nvPr>
            <p:ph type="ftr" sz="quarter" idx="11"/>
          </p:nvPr>
        </p:nvSpPr>
        <p:spPr/>
        <p:txBody>
          <a:bodyPr/>
          <a:lstStyle/>
          <a:p>
            <a:endParaRPr lang="cs-CZ"/>
          </a:p>
        </p:txBody>
      </p:sp>
      <p:sp>
        <p:nvSpPr>
          <p:cNvPr id="7" name="Foliennummernplatzhalter 6">
            <a:extLst>
              <a:ext uri="{FF2B5EF4-FFF2-40B4-BE49-F238E27FC236}">
                <a16:creationId xmlns:a16="http://schemas.microsoft.com/office/drawing/2014/main" id="{0EC73EFD-D391-A2E0-7257-4B5E251AF6DF}"/>
              </a:ext>
            </a:extLst>
          </p:cNvPr>
          <p:cNvSpPr>
            <a:spLocks noGrp="1"/>
          </p:cNvSpPr>
          <p:nvPr>
            <p:ph type="sldNum" sz="quarter" idx="12"/>
          </p:nvPr>
        </p:nvSpPr>
        <p:spPr/>
        <p:txBody>
          <a:bodyPr/>
          <a:lstStyle/>
          <a:p>
            <a:fld id="{36C7C4A4-B3E1-4289-9D50-A4EDE7628509}" type="slidenum">
              <a:rPr lang="cs-CZ" smtClean="0"/>
              <a:t>‹Nr.›</a:t>
            </a:fld>
            <a:endParaRPr lang="cs-CZ"/>
          </a:p>
        </p:txBody>
      </p:sp>
    </p:spTree>
    <p:extLst>
      <p:ext uri="{BB962C8B-B14F-4D97-AF65-F5344CB8AC3E}">
        <p14:creationId xmlns:p14="http://schemas.microsoft.com/office/powerpoint/2010/main" val="2752494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CDBA25-1BF6-6BD4-5EED-1A6379323F91}"/>
              </a:ext>
            </a:extLst>
          </p:cNvPr>
          <p:cNvSpPr>
            <a:spLocks noGrp="1"/>
          </p:cNvSpPr>
          <p:nvPr>
            <p:ph type="title"/>
          </p:nvPr>
        </p:nvSpPr>
        <p:spPr>
          <a:xfrm>
            <a:off x="839788" y="365125"/>
            <a:ext cx="10515600" cy="1325563"/>
          </a:xfrm>
        </p:spPr>
        <p:txBody>
          <a:bodyPr/>
          <a:lstStyle/>
          <a:p>
            <a:r>
              <a:rPr lang="de-DE"/>
              <a:t>Mastertitelformat bearbeiten</a:t>
            </a:r>
            <a:endParaRPr lang="cs-CZ"/>
          </a:p>
        </p:txBody>
      </p:sp>
      <p:sp>
        <p:nvSpPr>
          <p:cNvPr id="3" name="Textplatzhalter 2">
            <a:extLst>
              <a:ext uri="{FF2B5EF4-FFF2-40B4-BE49-F238E27FC236}">
                <a16:creationId xmlns:a16="http://schemas.microsoft.com/office/drawing/2014/main" id="{527ED7DF-B442-581A-0D85-12F884E68F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C3CCFFE0-2F4A-A8C6-4578-8B344F7E458B}"/>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cs-CZ"/>
          </a:p>
        </p:txBody>
      </p:sp>
      <p:sp>
        <p:nvSpPr>
          <p:cNvPr id="5" name="Textplatzhalter 4">
            <a:extLst>
              <a:ext uri="{FF2B5EF4-FFF2-40B4-BE49-F238E27FC236}">
                <a16:creationId xmlns:a16="http://schemas.microsoft.com/office/drawing/2014/main" id="{3CFC74DC-93A2-E599-8C4C-CAB4AA143B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F011A60B-1943-4E2C-633A-865F4F6F92A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cs-CZ"/>
          </a:p>
        </p:txBody>
      </p:sp>
      <p:sp>
        <p:nvSpPr>
          <p:cNvPr id="7" name="Datumsplatzhalter 6">
            <a:extLst>
              <a:ext uri="{FF2B5EF4-FFF2-40B4-BE49-F238E27FC236}">
                <a16:creationId xmlns:a16="http://schemas.microsoft.com/office/drawing/2014/main" id="{9BBDEF4C-8D23-1B34-5EF8-59243992FD7D}"/>
              </a:ext>
            </a:extLst>
          </p:cNvPr>
          <p:cNvSpPr>
            <a:spLocks noGrp="1"/>
          </p:cNvSpPr>
          <p:nvPr>
            <p:ph type="dt" sz="half" idx="10"/>
          </p:nvPr>
        </p:nvSpPr>
        <p:spPr/>
        <p:txBody>
          <a:bodyPr/>
          <a:lstStyle/>
          <a:p>
            <a:fld id="{287E6C3F-ED1F-4ED0-87C7-6CE737EA0757}" type="datetimeFigureOut">
              <a:rPr lang="cs-CZ" smtClean="0"/>
              <a:t>29.11.2022</a:t>
            </a:fld>
            <a:endParaRPr lang="cs-CZ"/>
          </a:p>
        </p:txBody>
      </p:sp>
      <p:sp>
        <p:nvSpPr>
          <p:cNvPr id="8" name="Fußzeilenplatzhalter 7">
            <a:extLst>
              <a:ext uri="{FF2B5EF4-FFF2-40B4-BE49-F238E27FC236}">
                <a16:creationId xmlns:a16="http://schemas.microsoft.com/office/drawing/2014/main" id="{E50BEA13-19C4-FBA8-9DE6-2EB69790CC4B}"/>
              </a:ext>
            </a:extLst>
          </p:cNvPr>
          <p:cNvSpPr>
            <a:spLocks noGrp="1"/>
          </p:cNvSpPr>
          <p:nvPr>
            <p:ph type="ftr" sz="quarter" idx="11"/>
          </p:nvPr>
        </p:nvSpPr>
        <p:spPr/>
        <p:txBody>
          <a:bodyPr/>
          <a:lstStyle/>
          <a:p>
            <a:endParaRPr lang="cs-CZ"/>
          </a:p>
        </p:txBody>
      </p:sp>
      <p:sp>
        <p:nvSpPr>
          <p:cNvPr id="9" name="Foliennummernplatzhalter 8">
            <a:extLst>
              <a:ext uri="{FF2B5EF4-FFF2-40B4-BE49-F238E27FC236}">
                <a16:creationId xmlns:a16="http://schemas.microsoft.com/office/drawing/2014/main" id="{AC797A84-F607-9B15-559D-B7592027CA3C}"/>
              </a:ext>
            </a:extLst>
          </p:cNvPr>
          <p:cNvSpPr>
            <a:spLocks noGrp="1"/>
          </p:cNvSpPr>
          <p:nvPr>
            <p:ph type="sldNum" sz="quarter" idx="12"/>
          </p:nvPr>
        </p:nvSpPr>
        <p:spPr/>
        <p:txBody>
          <a:bodyPr/>
          <a:lstStyle/>
          <a:p>
            <a:fld id="{36C7C4A4-B3E1-4289-9D50-A4EDE7628509}" type="slidenum">
              <a:rPr lang="cs-CZ" smtClean="0"/>
              <a:t>‹Nr.›</a:t>
            </a:fld>
            <a:endParaRPr lang="cs-CZ"/>
          </a:p>
        </p:txBody>
      </p:sp>
    </p:spTree>
    <p:extLst>
      <p:ext uri="{BB962C8B-B14F-4D97-AF65-F5344CB8AC3E}">
        <p14:creationId xmlns:p14="http://schemas.microsoft.com/office/powerpoint/2010/main" val="1462857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EACF06-BCA6-37CB-AB8F-A9C7E8B768AE}"/>
              </a:ext>
            </a:extLst>
          </p:cNvPr>
          <p:cNvSpPr>
            <a:spLocks noGrp="1"/>
          </p:cNvSpPr>
          <p:nvPr>
            <p:ph type="title"/>
          </p:nvPr>
        </p:nvSpPr>
        <p:spPr/>
        <p:txBody>
          <a:bodyPr/>
          <a:lstStyle/>
          <a:p>
            <a:r>
              <a:rPr lang="de-DE"/>
              <a:t>Mastertitelformat bearbeiten</a:t>
            </a:r>
            <a:endParaRPr lang="cs-CZ"/>
          </a:p>
        </p:txBody>
      </p:sp>
      <p:sp>
        <p:nvSpPr>
          <p:cNvPr id="3" name="Datumsplatzhalter 2">
            <a:extLst>
              <a:ext uri="{FF2B5EF4-FFF2-40B4-BE49-F238E27FC236}">
                <a16:creationId xmlns:a16="http://schemas.microsoft.com/office/drawing/2014/main" id="{9B0FAE8F-A94D-9D8C-381F-974324E97285}"/>
              </a:ext>
            </a:extLst>
          </p:cNvPr>
          <p:cNvSpPr>
            <a:spLocks noGrp="1"/>
          </p:cNvSpPr>
          <p:nvPr>
            <p:ph type="dt" sz="half" idx="10"/>
          </p:nvPr>
        </p:nvSpPr>
        <p:spPr/>
        <p:txBody>
          <a:bodyPr/>
          <a:lstStyle/>
          <a:p>
            <a:fld id="{287E6C3F-ED1F-4ED0-87C7-6CE737EA0757}" type="datetimeFigureOut">
              <a:rPr lang="cs-CZ" smtClean="0"/>
              <a:t>29.11.2022</a:t>
            </a:fld>
            <a:endParaRPr lang="cs-CZ"/>
          </a:p>
        </p:txBody>
      </p:sp>
      <p:sp>
        <p:nvSpPr>
          <p:cNvPr id="4" name="Fußzeilenplatzhalter 3">
            <a:extLst>
              <a:ext uri="{FF2B5EF4-FFF2-40B4-BE49-F238E27FC236}">
                <a16:creationId xmlns:a16="http://schemas.microsoft.com/office/drawing/2014/main" id="{8DB09DD5-C7F3-813A-28F2-CE5367F8C184}"/>
              </a:ext>
            </a:extLst>
          </p:cNvPr>
          <p:cNvSpPr>
            <a:spLocks noGrp="1"/>
          </p:cNvSpPr>
          <p:nvPr>
            <p:ph type="ftr" sz="quarter" idx="11"/>
          </p:nvPr>
        </p:nvSpPr>
        <p:spPr/>
        <p:txBody>
          <a:bodyPr/>
          <a:lstStyle/>
          <a:p>
            <a:endParaRPr lang="cs-CZ"/>
          </a:p>
        </p:txBody>
      </p:sp>
      <p:sp>
        <p:nvSpPr>
          <p:cNvPr id="5" name="Foliennummernplatzhalter 4">
            <a:extLst>
              <a:ext uri="{FF2B5EF4-FFF2-40B4-BE49-F238E27FC236}">
                <a16:creationId xmlns:a16="http://schemas.microsoft.com/office/drawing/2014/main" id="{AD435C90-E92B-F1B2-F600-6F021434FC4D}"/>
              </a:ext>
            </a:extLst>
          </p:cNvPr>
          <p:cNvSpPr>
            <a:spLocks noGrp="1"/>
          </p:cNvSpPr>
          <p:nvPr>
            <p:ph type="sldNum" sz="quarter" idx="12"/>
          </p:nvPr>
        </p:nvSpPr>
        <p:spPr/>
        <p:txBody>
          <a:bodyPr/>
          <a:lstStyle/>
          <a:p>
            <a:fld id="{36C7C4A4-B3E1-4289-9D50-A4EDE7628509}" type="slidenum">
              <a:rPr lang="cs-CZ" smtClean="0"/>
              <a:t>‹Nr.›</a:t>
            </a:fld>
            <a:endParaRPr lang="cs-CZ"/>
          </a:p>
        </p:txBody>
      </p:sp>
    </p:spTree>
    <p:extLst>
      <p:ext uri="{BB962C8B-B14F-4D97-AF65-F5344CB8AC3E}">
        <p14:creationId xmlns:p14="http://schemas.microsoft.com/office/powerpoint/2010/main" val="3398282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306561A-93E2-0CEF-4E59-1FDF95DA561C}"/>
              </a:ext>
            </a:extLst>
          </p:cNvPr>
          <p:cNvSpPr>
            <a:spLocks noGrp="1"/>
          </p:cNvSpPr>
          <p:nvPr>
            <p:ph type="dt" sz="half" idx="10"/>
          </p:nvPr>
        </p:nvSpPr>
        <p:spPr/>
        <p:txBody>
          <a:bodyPr/>
          <a:lstStyle/>
          <a:p>
            <a:fld id="{287E6C3F-ED1F-4ED0-87C7-6CE737EA0757}" type="datetimeFigureOut">
              <a:rPr lang="cs-CZ" smtClean="0"/>
              <a:t>29.11.2022</a:t>
            </a:fld>
            <a:endParaRPr lang="cs-CZ"/>
          </a:p>
        </p:txBody>
      </p:sp>
      <p:sp>
        <p:nvSpPr>
          <p:cNvPr id="3" name="Fußzeilenplatzhalter 2">
            <a:extLst>
              <a:ext uri="{FF2B5EF4-FFF2-40B4-BE49-F238E27FC236}">
                <a16:creationId xmlns:a16="http://schemas.microsoft.com/office/drawing/2014/main" id="{71B7229B-54A6-5111-49D8-E5CF42169BD8}"/>
              </a:ext>
            </a:extLst>
          </p:cNvPr>
          <p:cNvSpPr>
            <a:spLocks noGrp="1"/>
          </p:cNvSpPr>
          <p:nvPr>
            <p:ph type="ftr" sz="quarter" idx="11"/>
          </p:nvPr>
        </p:nvSpPr>
        <p:spPr/>
        <p:txBody>
          <a:bodyPr/>
          <a:lstStyle/>
          <a:p>
            <a:endParaRPr lang="cs-CZ"/>
          </a:p>
        </p:txBody>
      </p:sp>
      <p:sp>
        <p:nvSpPr>
          <p:cNvPr id="4" name="Foliennummernplatzhalter 3">
            <a:extLst>
              <a:ext uri="{FF2B5EF4-FFF2-40B4-BE49-F238E27FC236}">
                <a16:creationId xmlns:a16="http://schemas.microsoft.com/office/drawing/2014/main" id="{93EDD1A3-3DF5-25C4-96E3-13B3167B69A5}"/>
              </a:ext>
            </a:extLst>
          </p:cNvPr>
          <p:cNvSpPr>
            <a:spLocks noGrp="1"/>
          </p:cNvSpPr>
          <p:nvPr>
            <p:ph type="sldNum" sz="quarter" idx="12"/>
          </p:nvPr>
        </p:nvSpPr>
        <p:spPr/>
        <p:txBody>
          <a:bodyPr/>
          <a:lstStyle/>
          <a:p>
            <a:fld id="{36C7C4A4-B3E1-4289-9D50-A4EDE7628509}" type="slidenum">
              <a:rPr lang="cs-CZ" smtClean="0"/>
              <a:t>‹Nr.›</a:t>
            </a:fld>
            <a:endParaRPr lang="cs-CZ"/>
          </a:p>
        </p:txBody>
      </p:sp>
    </p:spTree>
    <p:extLst>
      <p:ext uri="{BB962C8B-B14F-4D97-AF65-F5344CB8AC3E}">
        <p14:creationId xmlns:p14="http://schemas.microsoft.com/office/powerpoint/2010/main" val="123126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1227AD-D7C8-E253-9014-AF18FA426CF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cs-CZ"/>
          </a:p>
        </p:txBody>
      </p:sp>
      <p:sp>
        <p:nvSpPr>
          <p:cNvPr id="3" name="Inhaltsplatzhalter 2">
            <a:extLst>
              <a:ext uri="{FF2B5EF4-FFF2-40B4-BE49-F238E27FC236}">
                <a16:creationId xmlns:a16="http://schemas.microsoft.com/office/drawing/2014/main" id="{57654FE7-31BE-DC28-E9B7-6E59DFE1F4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cs-CZ"/>
          </a:p>
        </p:txBody>
      </p:sp>
      <p:sp>
        <p:nvSpPr>
          <p:cNvPr id="4" name="Textplatzhalter 3">
            <a:extLst>
              <a:ext uri="{FF2B5EF4-FFF2-40B4-BE49-F238E27FC236}">
                <a16:creationId xmlns:a16="http://schemas.microsoft.com/office/drawing/2014/main" id="{B2846724-3706-55F7-5333-83CB0EFFF2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82076E2-019F-D62C-3398-7F9BE1F1C373}"/>
              </a:ext>
            </a:extLst>
          </p:cNvPr>
          <p:cNvSpPr>
            <a:spLocks noGrp="1"/>
          </p:cNvSpPr>
          <p:nvPr>
            <p:ph type="dt" sz="half" idx="10"/>
          </p:nvPr>
        </p:nvSpPr>
        <p:spPr/>
        <p:txBody>
          <a:bodyPr/>
          <a:lstStyle/>
          <a:p>
            <a:fld id="{287E6C3F-ED1F-4ED0-87C7-6CE737EA0757}" type="datetimeFigureOut">
              <a:rPr lang="cs-CZ" smtClean="0"/>
              <a:t>29.11.2022</a:t>
            </a:fld>
            <a:endParaRPr lang="cs-CZ"/>
          </a:p>
        </p:txBody>
      </p:sp>
      <p:sp>
        <p:nvSpPr>
          <p:cNvPr id="6" name="Fußzeilenplatzhalter 5">
            <a:extLst>
              <a:ext uri="{FF2B5EF4-FFF2-40B4-BE49-F238E27FC236}">
                <a16:creationId xmlns:a16="http://schemas.microsoft.com/office/drawing/2014/main" id="{6BBFD7C0-C88F-D6EB-57BD-44AA48082BB2}"/>
              </a:ext>
            </a:extLst>
          </p:cNvPr>
          <p:cNvSpPr>
            <a:spLocks noGrp="1"/>
          </p:cNvSpPr>
          <p:nvPr>
            <p:ph type="ftr" sz="quarter" idx="11"/>
          </p:nvPr>
        </p:nvSpPr>
        <p:spPr/>
        <p:txBody>
          <a:bodyPr/>
          <a:lstStyle/>
          <a:p>
            <a:endParaRPr lang="cs-CZ"/>
          </a:p>
        </p:txBody>
      </p:sp>
      <p:sp>
        <p:nvSpPr>
          <p:cNvPr id="7" name="Foliennummernplatzhalter 6">
            <a:extLst>
              <a:ext uri="{FF2B5EF4-FFF2-40B4-BE49-F238E27FC236}">
                <a16:creationId xmlns:a16="http://schemas.microsoft.com/office/drawing/2014/main" id="{2D201FE2-F3F5-FF21-EECF-550893573B20}"/>
              </a:ext>
            </a:extLst>
          </p:cNvPr>
          <p:cNvSpPr>
            <a:spLocks noGrp="1"/>
          </p:cNvSpPr>
          <p:nvPr>
            <p:ph type="sldNum" sz="quarter" idx="12"/>
          </p:nvPr>
        </p:nvSpPr>
        <p:spPr/>
        <p:txBody>
          <a:bodyPr/>
          <a:lstStyle/>
          <a:p>
            <a:fld id="{36C7C4A4-B3E1-4289-9D50-A4EDE7628509}" type="slidenum">
              <a:rPr lang="cs-CZ" smtClean="0"/>
              <a:t>‹Nr.›</a:t>
            </a:fld>
            <a:endParaRPr lang="cs-CZ"/>
          </a:p>
        </p:txBody>
      </p:sp>
    </p:spTree>
    <p:extLst>
      <p:ext uri="{BB962C8B-B14F-4D97-AF65-F5344CB8AC3E}">
        <p14:creationId xmlns:p14="http://schemas.microsoft.com/office/powerpoint/2010/main" val="2081290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EC8CCF-CE5A-8DC7-CB0F-8B753DF48818}"/>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cs-CZ"/>
          </a:p>
        </p:txBody>
      </p:sp>
      <p:sp>
        <p:nvSpPr>
          <p:cNvPr id="3" name="Bildplatzhalter 2">
            <a:extLst>
              <a:ext uri="{FF2B5EF4-FFF2-40B4-BE49-F238E27FC236}">
                <a16:creationId xmlns:a16="http://schemas.microsoft.com/office/drawing/2014/main" id="{3D574DA1-1B8D-43D9-13FA-2105BB9A7A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platzhalter 3">
            <a:extLst>
              <a:ext uri="{FF2B5EF4-FFF2-40B4-BE49-F238E27FC236}">
                <a16:creationId xmlns:a16="http://schemas.microsoft.com/office/drawing/2014/main" id="{230FF7A5-44DD-1DC5-E03D-0F591D91CF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C0269B7-2A63-D55C-3F5C-7673EBB6B98E}"/>
              </a:ext>
            </a:extLst>
          </p:cNvPr>
          <p:cNvSpPr>
            <a:spLocks noGrp="1"/>
          </p:cNvSpPr>
          <p:nvPr>
            <p:ph type="dt" sz="half" idx="10"/>
          </p:nvPr>
        </p:nvSpPr>
        <p:spPr/>
        <p:txBody>
          <a:bodyPr/>
          <a:lstStyle/>
          <a:p>
            <a:fld id="{287E6C3F-ED1F-4ED0-87C7-6CE737EA0757}" type="datetimeFigureOut">
              <a:rPr lang="cs-CZ" smtClean="0"/>
              <a:t>29.11.2022</a:t>
            </a:fld>
            <a:endParaRPr lang="cs-CZ"/>
          </a:p>
        </p:txBody>
      </p:sp>
      <p:sp>
        <p:nvSpPr>
          <p:cNvPr id="6" name="Fußzeilenplatzhalter 5">
            <a:extLst>
              <a:ext uri="{FF2B5EF4-FFF2-40B4-BE49-F238E27FC236}">
                <a16:creationId xmlns:a16="http://schemas.microsoft.com/office/drawing/2014/main" id="{0A3FE141-EA09-6282-CE7E-BC7FDEFE5AB4}"/>
              </a:ext>
            </a:extLst>
          </p:cNvPr>
          <p:cNvSpPr>
            <a:spLocks noGrp="1"/>
          </p:cNvSpPr>
          <p:nvPr>
            <p:ph type="ftr" sz="quarter" idx="11"/>
          </p:nvPr>
        </p:nvSpPr>
        <p:spPr/>
        <p:txBody>
          <a:bodyPr/>
          <a:lstStyle/>
          <a:p>
            <a:endParaRPr lang="cs-CZ"/>
          </a:p>
        </p:txBody>
      </p:sp>
      <p:sp>
        <p:nvSpPr>
          <p:cNvPr id="7" name="Foliennummernplatzhalter 6">
            <a:extLst>
              <a:ext uri="{FF2B5EF4-FFF2-40B4-BE49-F238E27FC236}">
                <a16:creationId xmlns:a16="http://schemas.microsoft.com/office/drawing/2014/main" id="{346655FA-5DFE-2B10-B9B0-1C8310ACBBAD}"/>
              </a:ext>
            </a:extLst>
          </p:cNvPr>
          <p:cNvSpPr>
            <a:spLocks noGrp="1"/>
          </p:cNvSpPr>
          <p:nvPr>
            <p:ph type="sldNum" sz="quarter" idx="12"/>
          </p:nvPr>
        </p:nvSpPr>
        <p:spPr/>
        <p:txBody>
          <a:bodyPr/>
          <a:lstStyle/>
          <a:p>
            <a:fld id="{36C7C4A4-B3E1-4289-9D50-A4EDE7628509}" type="slidenum">
              <a:rPr lang="cs-CZ" smtClean="0"/>
              <a:t>‹Nr.›</a:t>
            </a:fld>
            <a:endParaRPr lang="cs-CZ"/>
          </a:p>
        </p:txBody>
      </p:sp>
    </p:spTree>
    <p:extLst>
      <p:ext uri="{BB962C8B-B14F-4D97-AF65-F5344CB8AC3E}">
        <p14:creationId xmlns:p14="http://schemas.microsoft.com/office/powerpoint/2010/main" val="2300993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13969474-17FD-EFD8-9B92-D97A663E48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cs-CZ"/>
          </a:p>
        </p:txBody>
      </p:sp>
      <p:sp>
        <p:nvSpPr>
          <p:cNvPr id="3" name="Textplatzhalter 2">
            <a:extLst>
              <a:ext uri="{FF2B5EF4-FFF2-40B4-BE49-F238E27FC236}">
                <a16:creationId xmlns:a16="http://schemas.microsoft.com/office/drawing/2014/main" id="{A909D62D-C3F0-4D17-7C81-6C1315608C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cs-CZ"/>
          </a:p>
        </p:txBody>
      </p:sp>
      <p:sp>
        <p:nvSpPr>
          <p:cNvPr id="4" name="Datumsplatzhalter 3">
            <a:extLst>
              <a:ext uri="{FF2B5EF4-FFF2-40B4-BE49-F238E27FC236}">
                <a16:creationId xmlns:a16="http://schemas.microsoft.com/office/drawing/2014/main" id="{E6A50CBB-0E91-8C6D-1A1E-837EE6A731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7E6C3F-ED1F-4ED0-87C7-6CE737EA0757}" type="datetimeFigureOut">
              <a:rPr lang="cs-CZ" smtClean="0"/>
              <a:t>29.11.2022</a:t>
            </a:fld>
            <a:endParaRPr lang="cs-CZ"/>
          </a:p>
        </p:txBody>
      </p:sp>
      <p:sp>
        <p:nvSpPr>
          <p:cNvPr id="5" name="Fußzeilenplatzhalter 4">
            <a:extLst>
              <a:ext uri="{FF2B5EF4-FFF2-40B4-BE49-F238E27FC236}">
                <a16:creationId xmlns:a16="http://schemas.microsoft.com/office/drawing/2014/main" id="{2BF17612-7990-0804-623B-1A16D286D6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Foliennummernplatzhalter 5">
            <a:extLst>
              <a:ext uri="{FF2B5EF4-FFF2-40B4-BE49-F238E27FC236}">
                <a16:creationId xmlns:a16="http://schemas.microsoft.com/office/drawing/2014/main" id="{80DEA072-779A-30A0-C64A-85D6BBB4F4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C7C4A4-B3E1-4289-9D50-A4EDE7628509}" type="slidenum">
              <a:rPr lang="cs-CZ" smtClean="0"/>
              <a:t>‹Nr.›</a:t>
            </a:fld>
            <a:endParaRPr lang="cs-CZ"/>
          </a:p>
        </p:txBody>
      </p:sp>
    </p:spTree>
    <p:extLst>
      <p:ext uri="{BB962C8B-B14F-4D97-AF65-F5344CB8AC3E}">
        <p14:creationId xmlns:p14="http://schemas.microsoft.com/office/powerpoint/2010/main" val="1996175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E060BD-BBE5-699D-75FB-D4DC20C1EDB2}"/>
              </a:ext>
            </a:extLst>
          </p:cNvPr>
          <p:cNvSpPr>
            <a:spLocks noGrp="1"/>
          </p:cNvSpPr>
          <p:nvPr>
            <p:ph type="ctrTitle"/>
          </p:nvPr>
        </p:nvSpPr>
        <p:spPr/>
        <p:txBody>
          <a:bodyPr/>
          <a:lstStyle/>
          <a:p>
            <a:r>
              <a:rPr lang="cs-CZ" dirty="0"/>
              <a:t>Richard von </a:t>
            </a:r>
            <a:r>
              <a:rPr lang="cs-CZ" dirty="0" err="1"/>
              <a:t>Schaukal</a:t>
            </a:r>
            <a:endParaRPr lang="cs-CZ" dirty="0"/>
          </a:p>
        </p:txBody>
      </p:sp>
      <p:sp>
        <p:nvSpPr>
          <p:cNvPr id="3" name="Untertitel 2">
            <a:extLst>
              <a:ext uri="{FF2B5EF4-FFF2-40B4-BE49-F238E27FC236}">
                <a16:creationId xmlns:a16="http://schemas.microsoft.com/office/drawing/2014/main" id="{B9B0EDC5-4664-D188-051B-92A7F75CE5FF}"/>
              </a:ext>
            </a:extLst>
          </p:cNvPr>
          <p:cNvSpPr>
            <a:spLocks noGrp="1"/>
          </p:cNvSpPr>
          <p:nvPr>
            <p:ph type="subTitle" idx="1"/>
          </p:nvPr>
        </p:nvSpPr>
        <p:spPr/>
        <p:txBody>
          <a:bodyPr/>
          <a:lstStyle/>
          <a:p>
            <a:r>
              <a:rPr lang="cs-CZ" dirty="0"/>
              <a:t>1874- 1942</a:t>
            </a:r>
            <a:endParaRPr lang="de-DE" dirty="0"/>
          </a:p>
          <a:p>
            <a:r>
              <a:rPr lang="de-DE" dirty="0"/>
              <a:t>Seit 1892 studiert er Jura in Wien</a:t>
            </a:r>
            <a:endParaRPr lang="cs-CZ" dirty="0"/>
          </a:p>
        </p:txBody>
      </p:sp>
    </p:spTree>
    <p:extLst>
      <p:ext uri="{BB962C8B-B14F-4D97-AF65-F5344CB8AC3E}">
        <p14:creationId xmlns:p14="http://schemas.microsoft.com/office/powerpoint/2010/main" val="681597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CF741C-4E7D-4A70-CE4C-604E018C1A1B}"/>
              </a:ext>
            </a:extLst>
          </p:cNvPr>
          <p:cNvSpPr>
            <a:spLocks noGrp="1"/>
          </p:cNvSpPr>
          <p:nvPr>
            <p:ph type="title"/>
          </p:nvPr>
        </p:nvSpPr>
        <p:spPr/>
        <p:txBody>
          <a:bodyPr>
            <a:normAutofit/>
          </a:bodyPr>
          <a:lstStyle/>
          <a:p>
            <a:r>
              <a:rPr lang="cs-CZ" sz="3200" dirty="0"/>
              <a:t>1996: </a:t>
            </a:r>
            <a:r>
              <a:rPr lang="cs-CZ" sz="3200" dirty="0" err="1"/>
              <a:t>Schaukal-Gesellschaft</a:t>
            </a:r>
            <a:r>
              <a:rPr lang="de-DE" sz="3200" dirty="0"/>
              <a:t>. Ingo Warnke und Andreas Wicke</a:t>
            </a:r>
            <a:endParaRPr lang="cs-CZ" sz="3200" dirty="0"/>
          </a:p>
        </p:txBody>
      </p:sp>
      <p:sp>
        <p:nvSpPr>
          <p:cNvPr id="3" name="Inhaltsplatzhalter 2">
            <a:extLst>
              <a:ext uri="{FF2B5EF4-FFF2-40B4-BE49-F238E27FC236}">
                <a16:creationId xmlns:a16="http://schemas.microsoft.com/office/drawing/2014/main" id="{79181C0F-B8BC-4FB5-1C07-7B266556C4EF}"/>
              </a:ext>
            </a:extLst>
          </p:cNvPr>
          <p:cNvSpPr>
            <a:spLocks noGrp="1"/>
          </p:cNvSpPr>
          <p:nvPr>
            <p:ph idx="1"/>
          </p:nvPr>
        </p:nvSpPr>
        <p:spPr/>
        <p:txBody>
          <a:bodyPr>
            <a:normAutofit fontScale="70000" lnSpcReduction="20000"/>
          </a:bodyPr>
          <a:lstStyle/>
          <a:p>
            <a:pPr marL="0" indent="0">
              <a:buNone/>
            </a:pPr>
            <a:r>
              <a:rPr lang="cs-CZ" dirty="0"/>
              <a:t>Claudia </a:t>
            </a:r>
            <a:r>
              <a:rPr lang="cs-CZ" dirty="0" err="1"/>
              <a:t>Warum</a:t>
            </a:r>
            <a:r>
              <a:rPr lang="de-DE" dirty="0"/>
              <a:t> (Girardi)</a:t>
            </a:r>
            <a:r>
              <a:rPr lang="cs-CZ" dirty="0"/>
              <a:t>: </a:t>
            </a:r>
            <a:r>
              <a:rPr lang="de-DE" dirty="0"/>
              <a:t>Richard von </a:t>
            </a:r>
            <a:r>
              <a:rPr lang="de-DE" dirty="0" err="1"/>
              <a:t>Schaukal</a:t>
            </a:r>
            <a:r>
              <a:rPr lang="de-DE" dirty="0"/>
              <a:t> als Übersetzer französischer Literatur. 1989</a:t>
            </a:r>
          </a:p>
          <a:p>
            <a:pPr marL="0" indent="0">
              <a:buNone/>
            </a:pPr>
            <a:r>
              <a:rPr lang="de-DE" dirty="0"/>
              <a:t>			Richard von </a:t>
            </a:r>
            <a:r>
              <a:rPr lang="de-DE" dirty="0" err="1"/>
              <a:t>Schaukal</a:t>
            </a:r>
            <a:r>
              <a:rPr lang="de-DE" dirty="0"/>
              <a:t> als Grenzgänger zwischen Moderne und Tradition.</a:t>
            </a:r>
          </a:p>
          <a:p>
            <a:pPr marL="0" indent="0">
              <a:buNone/>
            </a:pPr>
            <a:r>
              <a:rPr lang="de-DE" dirty="0"/>
              <a:t>Richard von </a:t>
            </a:r>
            <a:r>
              <a:rPr lang="de-DE" dirty="0" err="1"/>
              <a:t>Schaukal</a:t>
            </a:r>
            <a:r>
              <a:rPr lang="de-DE" dirty="0"/>
              <a:t> und der Dandyismus. In: Loewe, Siegfried u.a. (</a:t>
            </a:r>
            <a:r>
              <a:rPr lang="de-DE" dirty="0" err="1"/>
              <a:t>Hg</a:t>
            </a:r>
            <a:r>
              <a:rPr lang="de-DE" dirty="0"/>
              <a:t>.): Literatur ohne Grenzen. Festschrift für Erika </a:t>
            </a:r>
            <a:r>
              <a:rPr lang="de-DE" dirty="0" err="1"/>
              <a:t>Kanduth</a:t>
            </a:r>
            <a:r>
              <a:rPr lang="de-DE" dirty="0"/>
              <a:t> (Wiener Beiträge zu Komparatistik und Romanistik; 3). Frankfurt/Main: Lang, 1993</a:t>
            </a:r>
          </a:p>
          <a:p>
            <a:pPr marL="0" indent="0">
              <a:buNone/>
            </a:pPr>
            <a:endParaRPr lang="de-DE" dirty="0"/>
          </a:p>
          <a:p>
            <a:pPr marL="0" indent="0">
              <a:buNone/>
            </a:pPr>
            <a:r>
              <a:rPr lang="de-DE" dirty="0" err="1"/>
              <a:t>Neuhuber</a:t>
            </a:r>
            <a:r>
              <a:rPr lang="de-DE" dirty="0"/>
              <a:t>, Christian: Der „Fall </a:t>
            </a:r>
            <a:r>
              <a:rPr lang="de-DE" dirty="0" err="1"/>
              <a:t>Schaukal</a:t>
            </a:r>
            <a:r>
              <a:rPr lang="de-DE" dirty="0"/>
              <a:t>“. Richard von </a:t>
            </a:r>
            <a:r>
              <a:rPr lang="de-DE" dirty="0" err="1"/>
              <a:t>Schaukals</a:t>
            </a:r>
            <a:r>
              <a:rPr lang="de-DE" dirty="0"/>
              <a:t> Auseinandersetzungen mit der NS-Presse um „Anschluss“ und „Österreich-Idee“ 1932–1934. In: Modern Austrian </a:t>
            </a:r>
            <a:r>
              <a:rPr lang="de-DE" dirty="0" err="1"/>
              <a:t>Literature</a:t>
            </a:r>
            <a:r>
              <a:rPr lang="de-DE" dirty="0"/>
              <a:t>, Bd. 38, 2005, Heft 3/4, </a:t>
            </a:r>
          </a:p>
          <a:p>
            <a:pPr marL="0" indent="0">
              <a:buNone/>
            </a:pPr>
            <a:r>
              <a:rPr lang="de-DE" dirty="0"/>
              <a:t>Cornelius Mitterer: Frühgealtert und spätgeboren. Richard </a:t>
            </a:r>
            <a:r>
              <a:rPr lang="de-DE" dirty="0" err="1"/>
              <a:t>Schaukals</a:t>
            </a:r>
            <a:r>
              <a:rPr lang="de-DE" dirty="0"/>
              <a:t> Dialog mit dem Dichterkreis des Jungen Wien. 2014</a:t>
            </a:r>
          </a:p>
          <a:p>
            <a:pPr marL="0" indent="0">
              <a:buNone/>
            </a:pPr>
            <a:r>
              <a:rPr lang="de-DE" dirty="0"/>
              <a:t>Cornelius Mitterer: Richard </a:t>
            </a:r>
            <a:r>
              <a:rPr lang="de-DE" dirty="0" err="1"/>
              <a:t>Schaukal</a:t>
            </a:r>
            <a:r>
              <a:rPr lang="de-DE" dirty="0"/>
              <a:t> in Netzwerken und Feldern der literarischen Moderne. </a:t>
            </a:r>
          </a:p>
          <a:p>
            <a:pPr marL="0" indent="0">
              <a:buNone/>
            </a:pPr>
            <a:r>
              <a:rPr lang="de-DE" dirty="0"/>
              <a:t>Libor Marek: Richard von </a:t>
            </a:r>
            <a:r>
              <a:rPr lang="de-DE" dirty="0" err="1"/>
              <a:t>Schaukals</a:t>
            </a:r>
            <a:r>
              <a:rPr lang="de-DE" dirty="0"/>
              <a:t> Beitrag zur ästhetischen Moderne. 2012.</a:t>
            </a:r>
          </a:p>
          <a:p>
            <a:pPr marL="0" indent="0">
              <a:buNone/>
            </a:pPr>
            <a:r>
              <a:rPr lang="cs-CZ" sz="1800" dirty="0">
                <a:effectLst/>
                <a:latin typeface="Times New Roman" panose="02020603050405020304" pitchFamily="18" charset="0"/>
                <a:ea typeface="Times New Roman" panose="02020603050405020304" pitchFamily="18" charset="0"/>
              </a:rPr>
              <a:t>Petr </a:t>
            </a:r>
            <a:r>
              <a:rPr lang="cs-CZ" sz="1800" dirty="0" err="1">
                <a:effectLst/>
                <a:latin typeface="Times New Roman" panose="02020603050405020304" pitchFamily="18" charset="0"/>
                <a:ea typeface="Times New Roman" panose="02020603050405020304" pitchFamily="18" charset="0"/>
              </a:rPr>
              <a:t>Čichoň</a:t>
            </a:r>
            <a:r>
              <a:rPr lang="cs-CZ" sz="1800" dirty="0">
                <a:effectLst/>
                <a:latin typeface="Times New Roman" panose="02020603050405020304" pitchFamily="18" charset="0"/>
                <a:ea typeface="Times New Roman" panose="02020603050405020304" pitchFamily="18" charset="0"/>
              </a:rPr>
              <a:t>: Richard von </a:t>
            </a:r>
            <a:r>
              <a:rPr lang="cs-CZ" sz="1800" dirty="0" err="1">
                <a:effectLst/>
                <a:latin typeface="Times New Roman" panose="02020603050405020304" pitchFamily="18" charset="0"/>
                <a:ea typeface="Times New Roman" panose="02020603050405020304" pitchFamily="18" charset="0"/>
              </a:rPr>
              <a:t>Schaukal</a:t>
            </a:r>
            <a:r>
              <a:rPr lang="cs-CZ" sz="1800" dirty="0">
                <a:effectLst/>
                <a:latin typeface="Times New Roman" panose="02020603050405020304" pitchFamily="18" charset="0"/>
                <a:ea typeface="Times New Roman" panose="02020603050405020304" pitchFamily="18" charset="0"/>
              </a:rPr>
              <a:t>. Básně (překlady </a:t>
            </a:r>
            <a:r>
              <a:rPr lang="cs-CZ" sz="1800" dirty="0" err="1">
                <a:effectLst/>
                <a:latin typeface="Times New Roman" panose="02020603050405020304" pitchFamily="18" charset="0"/>
                <a:ea typeface="Times New Roman" panose="02020603050405020304" pitchFamily="18" charset="0"/>
              </a:rPr>
              <a:t>Frant</a:t>
            </a:r>
            <a:r>
              <a:rPr lang="cs-CZ" sz="1800" dirty="0">
                <a:effectLst/>
                <a:latin typeface="Times New Roman" panose="02020603050405020304" pitchFamily="18" charset="0"/>
                <a:ea typeface="Times New Roman" panose="02020603050405020304" pitchFamily="18" charset="0"/>
              </a:rPr>
              <a:t>. Kleina a vlastní – Duch svatý, Vznášeje se jako ve snu). In: Host 5/96, s. 144 – rubrika Z NEPAMĚTI.</a:t>
            </a:r>
          </a:p>
          <a:p>
            <a:pPr marL="0" indent="0">
              <a:buNone/>
            </a:pPr>
            <a:endParaRPr lang="de-DE" dirty="0"/>
          </a:p>
          <a:p>
            <a:pPr marL="0" indent="0">
              <a:buNone/>
            </a:pPr>
            <a:endParaRPr lang="de-DE" dirty="0"/>
          </a:p>
          <a:p>
            <a:pPr marL="0" indent="0">
              <a:buNone/>
            </a:pPr>
            <a:endParaRPr lang="cs-CZ" dirty="0"/>
          </a:p>
        </p:txBody>
      </p:sp>
    </p:spTree>
    <p:extLst>
      <p:ext uri="{BB962C8B-B14F-4D97-AF65-F5344CB8AC3E}">
        <p14:creationId xmlns:p14="http://schemas.microsoft.com/office/powerpoint/2010/main" val="3080555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1AFE7F-7153-B7DC-8CEE-6311606AE048}"/>
              </a:ext>
            </a:extLst>
          </p:cNvPr>
          <p:cNvSpPr>
            <a:spLocks noGrp="1"/>
          </p:cNvSpPr>
          <p:nvPr>
            <p:ph type="title"/>
          </p:nvPr>
        </p:nvSpPr>
        <p:spPr/>
        <p:txBody>
          <a:bodyPr/>
          <a:lstStyle/>
          <a:p>
            <a:r>
              <a:rPr lang="de-DE" b="0" i="0" dirty="0">
                <a:effectLst/>
                <a:latin typeface="Times New Roman" panose="02020603050405020304" pitchFamily="18" charset="0"/>
              </a:rPr>
              <a:t>„Herkunft“ (aus der Sammlung (1898).</a:t>
            </a:r>
            <a:endParaRPr lang="cs-CZ" dirty="0"/>
          </a:p>
        </p:txBody>
      </p:sp>
      <p:sp>
        <p:nvSpPr>
          <p:cNvPr id="3" name="Inhaltsplatzhalter 2">
            <a:extLst>
              <a:ext uri="{FF2B5EF4-FFF2-40B4-BE49-F238E27FC236}">
                <a16:creationId xmlns:a16="http://schemas.microsoft.com/office/drawing/2014/main" id="{B903B0D8-E8F1-73F1-1241-21BDC08842D3}"/>
              </a:ext>
            </a:extLst>
          </p:cNvPr>
          <p:cNvSpPr>
            <a:spLocks noGrp="1"/>
          </p:cNvSpPr>
          <p:nvPr>
            <p:ph sz="half" idx="1"/>
          </p:nvPr>
        </p:nvSpPr>
        <p:spPr/>
        <p:txBody>
          <a:bodyPr>
            <a:normAutofit/>
          </a:bodyPr>
          <a:lstStyle/>
          <a:p>
            <a:pPr marL="0" indent="0">
              <a:buNone/>
            </a:pPr>
            <a:r>
              <a:rPr lang="de-DE" sz="2000" dirty="0"/>
              <a:t>Sage mir einer, von wem ich stamme!</a:t>
            </a:r>
          </a:p>
          <a:p>
            <a:pPr marL="0" indent="0">
              <a:buNone/>
            </a:pPr>
            <a:r>
              <a:rPr lang="de-DE" sz="2000" dirty="0"/>
              <a:t>Meine Scheiter lodern in eigener Flamme,</a:t>
            </a:r>
          </a:p>
          <a:p>
            <a:pPr marL="0" indent="0">
              <a:buNone/>
            </a:pPr>
            <a:r>
              <a:rPr lang="de-DE" sz="2000" dirty="0"/>
              <a:t>Aus meinem Forst sind die Stämme geschlagen,</a:t>
            </a:r>
          </a:p>
          <a:p>
            <a:pPr marL="0" indent="0">
              <a:buNone/>
            </a:pPr>
            <a:r>
              <a:rPr lang="de-DE" sz="2000" dirty="0"/>
              <a:t>Mein Boden hat seine Bäume getragen.</a:t>
            </a:r>
          </a:p>
          <a:p>
            <a:pPr marL="0" indent="0">
              <a:buNone/>
            </a:pPr>
            <a:endParaRPr lang="de-DE" sz="2000" dirty="0"/>
          </a:p>
          <a:p>
            <a:pPr marL="0" indent="0">
              <a:buNone/>
            </a:pPr>
            <a:r>
              <a:rPr lang="de-DE" sz="2000" dirty="0"/>
              <a:t>Und ich weise jeden von meinen Grenzen,</a:t>
            </a:r>
          </a:p>
          <a:p>
            <a:pPr marL="0" indent="0">
              <a:buNone/>
            </a:pPr>
            <a:r>
              <a:rPr lang="de-DE" sz="2000" dirty="0" err="1"/>
              <a:t>Käm</a:t>
            </a:r>
            <a:r>
              <a:rPr lang="de-DE" sz="2000" dirty="0"/>
              <a:t> er als Gaukler mit Sprüngen und Tänzen</a:t>
            </a:r>
          </a:p>
          <a:p>
            <a:pPr marL="0" indent="0">
              <a:buNone/>
            </a:pPr>
            <a:r>
              <a:rPr lang="de-DE" sz="2000" dirty="0"/>
              <a:t>Oder als herrischer Hammerschwinger</a:t>
            </a:r>
          </a:p>
          <a:p>
            <a:pPr marL="0" indent="0">
              <a:buNone/>
            </a:pPr>
            <a:r>
              <a:rPr lang="de-DE" sz="2000" dirty="0"/>
              <a:t>Oder als </a:t>
            </a:r>
            <a:r>
              <a:rPr lang="de-DE" sz="2000" dirty="0" err="1"/>
              <a:t>salböltriefender</a:t>
            </a:r>
            <a:r>
              <a:rPr lang="de-DE" sz="2000" dirty="0"/>
              <a:t> Ringer.</a:t>
            </a:r>
          </a:p>
        </p:txBody>
      </p:sp>
      <p:sp>
        <p:nvSpPr>
          <p:cNvPr id="4" name="Inhaltsplatzhalter 3">
            <a:extLst>
              <a:ext uri="{FF2B5EF4-FFF2-40B4-BE49-F238E27FC236}">
                <a16:creationId xmlns:a16="http://schemas.microsoft.com/office/drawing/2014/main" id="{67A6CF3C-110E-78B6-FE48-A5353B494720}"/>
              </a:ext>
            </a:extLst>
          </p:cNvPr>
          <p:cNvSpPr>
            <a:spLocks noGrp="1"/>
          </p:cNvSpPr>
          <p:nvPr>
            <p:ph sz="half" idx="2"/>
          </p:nvPr>
        </p:nvSpPr>
        <p:spPr/>
        <p:txBody>
          <a:bodyPr>
            <a:normAutofit/>
          </a:bodyPr>
          <a:lstStyle/>
          <a:p>
            <a:pPr marL="0" indent="0">
              <a:buNone/>
            </a:pPr>
            <a:r>
              <a:rPr lang="de-DE" sz="2000" dirty="0"/>
              <a:t>Ich hab an den Stämmen mein </a:t>
            </a:r>
            <a:r>
              <a:rPr lang="de-DE" sz="2000" dirty="0" err="1"/>
              <a:t>Eignerzeichen</a:t>
            </a:r>
            <a:r>
              <a:rPr lang="de-DE" sz="2000" dirty="0"/>
              <a:t>,</a:t>
            </a:r>
          </a:p>
          <a:p>
            <a:pPr marL="0" indent="0">
              <a:buNone/>
            </a:pPr>
            <a:r>
              <a:rPr lang="de-DE" sz="2000" dirty="0"/>
              <a:t>Sie fallen unter meiner Tage Streichen.</a:t>
            </a:r>
          </a:p>
          <a:p>
            <a:pPr marL="0" indent="0">
              <a:buNone/>
            </a:pPr>
            <a:r>
              <a:rPr lang="de-DE" sz="2000" dirty="0"/>
              <a:t>Und wenn sie mich einmal im Sturz erschlagen:</a:t>
            </a:r>
          </a:p>
          <a:p>
            <a:pPr marL="0" indent="0">
              <a:buNone/>
            </a:pPr>
            <a:r>
              <a:rPr lang="de-DE" sz="2000" dirty="0"/>
              <a:t>Die Nachbarn im Geist werden nach mir fragen.</a:t>
            </a:r>
          </a:p>
          <a:p>
            <a:pPr marL="0" indent="0">
              <a:buNone/>
            </a:pPr>
            <a:endParaRPr lang="de-DE" sz="2000" dirty="0"/>
          </a:p>
          <a:p>
            <a:pPr marL="0" indent="0">
              <a:buNone/>
            </a:pPr>
            <a:r>
              <a:rPr lang="de-DE" sz="2000" dirty="0"/>
              <a:t>Zu ihnen bahnt ich </a:t>
            </a:r>
            <a:r>
              <a:rPr lang="de-DE" sz="2000" dirty="0" err="1"/>
              <a:t>gehsame</a:t>
            </a:r>
            <a:r>
              <a:rPr lang="de-DE" sz="2000" dirty="0"/>
              <a:t> Wege.</a:t>
            </a:r>
          </a:p>
          <a:p>
            <a:pPr marL="0" indent="0">
              <a:buNone/>
            </a:pPr>
            <a:r>
              <a:rPr lang="de-DE" sz="2000" dirty="0"/>
              <a:t>Über schäumende Flüsse schlug ich Stege,</a:t>
            </a:r>
          </a:p>
          <a:p>
            <a:pPr marL="0" indent="0">
              <a:buNone/>
            </a:pPr>
            <a:r>
              <a:rPr lang="de-DE" sz="2000" dirty="0"/>
              <a:t>Und im Königsschmuck meiner Dichterwürde</a:t>
            </a:r>
          </a:p>
          <a:p>
            <a:pPr marL="0" indent="0">
              <a:buNone/>
            </a:pPr>
            <a:r>
              <a:rPr lang="de-DE" sz="2000" dirty="0"/>
              <a:t>Neigt ich mich ehrend der älteren Würde.</a:t>
            </a:r>
          </a:p>
          <a:p>
            <a:endParaRPr lang="cs-CZ" sz="2000" dirty="0"/>
          </a:p>
        </p:txBody>
      </p:sp>
    </p:spTree>
    <p:extLst>
      <p:ext uri="{BB962C8B-B14F-4D97-AF65-F5344CB8AC3E}">
        <p14:creationId xmlns:p14="http://schemas.microsoft.com/office/powerpoint/2010/main" val="2825079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D3A9E89-033E-4C4A-8C41-416DABFFD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6293361-111E-427D-8E5B-256944AC83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44588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480B8D7-B4BA-ED98-C694-11BBEA38003E}"/>
              </a:ext>
            </a:extLst>
          </p:cNvPr>
          <p:cNvSpPr>
            <a:spLocks noGrp="1"/>
          </p:cNvSpPr>
          <p:nvPr>
            <p:ph type="title"/>
          </p:nvPr>
        </p:nvSpPr>
        <p:spPr>
          <a:xfrm>
            <a:off x="8740797" y="1122363"/>
            <a:ext cx="3084758" cy="2902882"/>
          </a:xfrm>
        </p:spPr>
        <p:txBody>
          <a:bodyPr vert="horz" lIns="91440" tIns="45720" rIns="91440" bIns="45720" rtlCol="0" anchor="b">
            <a:normAutofit/>
          </a:bodyPr>
          <a:lstStyle/>
          <a:p>
            <a:r>
              <a:rPr lang="en-US" sz="1600" kern="1200" dirty="0">
                <a:solidFill>
                  <a:schemeClr val="tx1"/>
                </a:solidFill>
                <a:latin typeface="+mj-lt"/>
                <a:ea typeface="+mj-ea"/>
                <a:cs typeface="+mj-cs"/>
              </a:rPr>
              <a:t>Christian </a:t>
            </a:r>
            <a:r>
              <a:rPr lang="en-US" sz="1600" kern="1200" dirty="0" err="1">
                <a:solidFill>
                  <a:schemeClr val="tx1"/>
                </a:solidFill>
                <a:latin typeface="+mj-lt"/>
                <a:ea typeface="+mj-ea"/>
                <a:cs typeface="+mj-cs"/>
              </a:rPr>
              <a:t>Neuhuber</a:t>
            </a:r>
            <a:r>
              <a:rPr lang="en-US" sz="1600" kern="1200" dirty="0">
                <a:solidFill>
                  <a:schemeClr val="tx1"/>
                </a:solidFill>
                <a:latin typeface="+mj-lt"/>
                <a:ea typeface="+mj-ea"/>
                <a:cs typeface="+mj-cs"/>
              </a:rPr>
              <a:t>:  </a:t>
            </a:r>
            <a:r>
              <a:rPr lang="en-US" sz="1600" kern="1200" dirty="0" err="1">
                <a:solidFill>
                  <a:schemeClr val="tx1"/>
                </a:solidFill>
                <a:latin typeface="+mj-lt"/>
                <a:ea typeface="+mj-ea"/>
                <a:cs typeface="+mj-cs"/>
              </a:rPr>
              <a:t>Selbstbewusst</a:t>
            </a:r>
            <a:r>
              <a:rPr lang="en-US" sz="1600" kern="1200" dirty="0">
                <a:solidFill>
                  <a:schemeClr val="tx1"/>
                </a:solidFill>
                <a:latin typeface="+mj-lt"/>
                <a:ea typeface="+mj-ea"/>
                <a:cs typeface="+mj-cs"/>
              </a:rPr>
              <a:t> bis </a:t>
            </a:r>
            <a:r>
              <a:rPr lang="en-US" sz="1600" kern="1200" dirty="0" err="1">
                <a:solidFill>
                  <a:schemeClr val="tx1"/>
                </a:solidFill>
                <a:latin typeface="+mj-lt"/>
                <a:ea typeface="+mj-ea"/>
                <a:cs typeface="+mj-cs"/>
              </a:rPr>
              <a:t>zur</a:t>
            </a:r>
            <a:r>
              <a:rPr lang="en-US" sz="1600" kern="1200" dirty="0">
                <a:solidFill>
                  <a:schemeClr val="tx1"/>
                </a:solidFill>
                <a:latin typeface="+mj-lt"/>
                <a:ea typeface="+mj-ea"/>
                <a:cs typeface="+mj-cs"/>
              </a:rPr>
              <a:t> </a:t>
            </a:r>
            <a:r>
              <a:rPr lang="en-US" sz="1600" kern="1200" dirty="0" err="1">
                <a:solidFill>
                  <a:schemeClr val="tx1"/>
                </a:solidFill>
                <a:latin typeface="+mj-lt"/>
                <a:ea typeface="+mj-ea"/>
                <a:cs typeface="+mj-cs"/>
              </a:rPr>
              <a:t>Selbstgefälligkeit</a:t>
            </a:r>
            <a:r>
              <a:rPr lang="en-US" sz="1600" kern="1200" dirty="0">
                <a:solidFill>
                  <a:schemeClr val="tx1"/>
                </a:solidFill>
                <a:latin typeface="+mj-lt"/>
                <a:ea typeface="+mj-ea"/>
                <a:cs typeface="+mj-cs"/>
              </a:rPr>
              <a:t> </a:t>
            </a:r>
            <a:r>
              <a:rPr lang="en-US" sz="1600" kern="1200" dirty="0" err="1">
                <a:solidFill>
                  <a:schemeClr val="tx1"/>
                </a:solidFill>
                <a:latin typeface="+mj-lt"/>
                <a:ea typeface="+mj-ea"/>
                <a:cs typeface="+mj-cs"/>
              </a:rPr>
              <a:t>funktionalisiert</a:t>
            </a:r>
            <a:r>
              <a:rPr lang="en-US" sz="1600" kern="1200" dirty="0">
                <a:solidFill>
                  <a:schemeClr val="tx1"/>
                </a:solidFill>
                <a:latin typeface="+mj-lt"/>
                <a:ea typeface="+mj-ea"/>
                <a:cs typeface="+mj-cs"/>
              </a:rPr>
              <a:t>  er die </a:t>
            </a:r>
            <a:r>
              <a:rPr lang="en-US" sz="1600" kern="1200" dirty="0" err="1">
                <a:solidFill>
                  <a:schemeClr val="tx1"/>
                </a:solidFill>
                <a:latin typeface="+mj-lt"/>
                <a:ea typeface="+mj-ea"/>
                <a:cs typeface="+mj-cs"/>
              </a:rPr>
              <a:t>zunehmende</a:t>
            </a:r>
            <a:r>
              <a:rPr lang="en-US" sz="1600" kern="1200" dirty="0">
                <a:solidFill>
                  <a:schemeClr val="tx1"/>
                </a:solidFill>
                <a:latin typeface="+mj-lt"/>
                <a:ea typeface="+mj-ea"/>
                <a:cs typeface="+mj-cs"/>
              </a:rPr>
              <a:t> </a:t>
            </a:r>
            <a:r>
              <a:rPr lang="en-US" sz="1600" kern="1200" dirty="0" err="1">
                <a:solidFill>
                  <a:schemeClr val="tx1"/>
                </a:solidFill>
                <a:latin typeface="+mj-lt"/>
                <a:ea typeface="+mj-ea"/>
                <a:cs typeface="+mj-cs"/>
              </a:rPr>
              <a:t>Erfolglosigkeit</a:t>
            </a:r>
            <a:r>
              <a:rPr lang="en-US" sz="1600" kern="1200" dirty="0">
                <a:solidFill>
                  <a:schemeClr val="tx1"/>
                </a:solidFill>
                <a:latin typeface="+mj-lt"/>
                <a:ea typeface="+mj-ea"/>
                <a:cs typeface="+mj-cs"/>
              </a:rPr>
              <a:t> </a:t>
            </a:r>
            <a:r>
              <a:rPr lang="en-US" sz="1600" kern="1200" dirty="0" err="1">
                <a:solidFill>
                  <a:schemeClr val="tx1"/>
                </a:solidFill>
                <a:latin typeface="+mj-lt"/>
                <a:ea typeface="+mj-ea"/>
                <a:cs typeface="+mj-cs"/>
              </a:rPr>
              <a:t>zum</a:t>
            </a:r>
            <a:r>
              <a:rPr lang="en-US" sz="1600" kern="1200" dirty="0">
                <a:solidFill>
                  <a:schemeClr val="tx1"/>
                </a:solidFill>
                <a:latin typeface="+mj-lt"/>
                <a:ea typeface="+mj-ea"/>
                <a:cs typeface="+mj-cs"/>
              </a:rPr>
              <a:t> </a:t>
            </a:r>
            <a:r>
              <a:rPr lang="en-US" sz="1600" kern="1200" dirty="0" err="1">
                <a:solidFill>
                  <a:schemeClr val="tx1"/>
                </a:solidFill>
                <a:latin typeface="+mj-lt"/>
                <a:ea typeface="+mj-ea"/>
                <a:cs typeface="+mj-cs"/>
              </a:rPr>
              <a:t>bewussten</a:t>
            </a:r>
            <a:r>
              <a:rPr lang="en-US" sz="1600" kern="1200" dirty="0">
                <a:solidFill>
                  <a:schemeClr val="tx1"/>
                </a:solidFill>
                <a:latin typeface="+mj-lt"/>
                <a:ea typeface="+mj-ea"/>
                <a:cs typeface="+mj-cs"/>
              </a:rPr>
              <a:t> Moment seiner Kunst, die </a:t>
            </a:r>
            <a:r>
              <a:rPr lang="en-US" sz="1600" kern="1200" dirty="0" err="1">
                <a:solidFill>
                  <a:schemeClr val="tx1"/>
                </a:solidFill>
                <a:latin typeface="+mj-lt"/>
                <a:ea typeface="+mj-ea"/>
                <a:cs typeface="+mj-cs"/>
              </a:rPr>
              <a:t>sich</a:t>
            </a:r>
            <a:r>
              <a:rPr lang="en-US" sz="1600" kern="1200" dirty="0">
                <a:solidFill>
                  <a:schemeClr val="tx1"/>
                </a:solidFill>
                <a:latin typeface="+mj-lt"/>
                <a:ea typeface="+mj-ea"/>
                <a:cs typeface="+mj-cs"/>
              </a:rPr>
              <a:t> </a:t>
            </a:r>
            <a:r>
              <a:rPr lang="en-US" sz="1600" kern="1200" dirty="0" err="1">
                <a:solidFill>
                  <a:schemeClr val="tx1"/>
                </a:solidFill>
                <a:latin typeface="+mj-lt"/>
                <a:ea typeface="+mj-ea"/>
                <a:cs typeface="+mj-cs"/>
              </a:rPr>
              <a:t>nich</a:t>
            </a:r>
            <a:r>
              <a:rPr lang="en-US" sz="1600" kern="1200" dirty="0">
                <a:solidFill>
                  <a:schemeClr val="tx1"/>
                </a:solidFill>
                <a:latin typeface="+mj-lt"/>
                <a:ea typeface="+mj-ea"/>
                <a:cs typeface="+mj-cs"/>
              </a:rPr>
              <a:t> an die </a:t>
            </a:r>
            <a:r>
              <a:rPr lang="en-US" sz="1600" kern="1200" dirty="0" err="1">
                <a:solidFill>
                  <a:schemeClr val="tx1"/>
                </a:solidFill>
                <a:latin typeface="+mj-lt"/>
                <a:ea typeface="+mj-ea"/>
                <a:cs typeface="+mj-cs"/>
              </a:rPr>
              <a:t>Menge</a:t>
            </a:r>
            <a:r>
              <a:rPr lang="en-US" sz="1600" kern="1200" dirty="0">
                <a:solidFill>
                  <a:schemeClr val="tx1"/>
                </a:solidFill>
                <a:latin typeface="+mj-lt"/>
                <a:ea typeface="+mj-ea"/>
                <a:cs typeface="+mj-cs"/>
              </a:rPr>
              <a:t>, </a:t>
            </a:r>
            <a:r>
              <a:rPr lang="en-US" sz="1600" kern="1200" dirty="0" err="1">
                <a:solidFill>
                  <a:schemeClr val="tx1"/>
                </a:solidFill>
                <a:latin typeface="+mj-lt"/>
                <a:ea typeface="+mj-ea"/>
                <a:cs typeface="+mj-cs"/>
              </a:rPr>
              <a:t>sondern</a:t>
            </a:r>
            <a:r>
              <a:rPr lang="en-US" sz="1600" kern="1200" dirty="0">
                <a:solidFill>
                  <a:schemeClr val="tx1"/>
                </a:solidFill>
                <a:latin typeface="+mj-lt"/>
                <a:ea typeface="+mj-ea"/>
                <a:cs typeface="+mj-cs"/>
              </a:rPr>
              <a:t> an die </a:t>
            </a:r>
            <a:r>
              <a:rPr lang="en-US" sz="1600" kern="1200" dirty="0" err="1">
                <a:solidFill>
                  <a:schemeClr val="tx1"/>
                </a:solidFill>
                <a:latin typeface="+mj-lt"/>
                <a:ea typeface="+mj-ea"/>
                <a:cs typeface="+mj-cs"/>
              </a:rPr>
              <a:t>wenigen</a:t>
            </a:r>
            <a:r>
              <a:rPr lang="en-US" sz="1600" kern="1200" dirty="0">
                <a:solidFill>
                  <a:schemeClr val="tx1"/>
                </a:solidFill>
                <a:latin typeface="+mj-lt"/>
                <a:ea typeface="+mj-ea"/>
                <a:cs typeface="+mj-cs"/>
              </a:rPr>
              <a:t> </a:t>
            </a:r>
            <a:r>
              <a:rPr lang="en-US" sz="1600" kern="1200" dirty="0" err="1">
                <a:solidFill>
                  <a:schemeClr val="tx1"/>
                </a:solidFill>
                <a:latin typeface="+mj-lt"/>
                <a:ea typeface="+mj-ea"/>
                <a:cs typeface="+mj-cs"/>
              </a:rPr>
              <a:t>wendet</a:t>
            </a:r>
            <a:r>
              <a:rPr lang="en-US" sz="1600" kern="1200" dirty="0">
                <a:solidFill>
                  <a:schemeClr val="tx1"/>
                </a:solidFill>
                <a:latin typeface="+mj-lt"/>
                <a:ea typeface="+mj-ea"/>
                <a:cs typeface="+mj-cs"/>
              </a:rPr>
              <a:t>, die </a:t>
            </a:r>
            <a:r>
              <a:rPr lang="en-US" sz="1600" kern="1200" dirty="0" err="1">
                <a:solidFill>
                  <a:schemeClr val="tx1"/>
                </a:solidFill>
                <a:latin typeface="+mj-lt"/>
                <a:ea typeface="+mj-ea"/>
                <a:cs typeface="+mj-cs"/>
              </a:rPr>
              <a:t>imstande</a:t>
            </a:r>
            <a:r>
              <a:rPr lang="en-US" sz="1600" kern="1200" dirty="0">
                <a:solidFill>
                  <a:schemeClr val="tx1"/>
                </a:solidFill>
                <a:latin typeface="+mj-lt"/>
                <a:ea typeface="+mj-ea"/>
                <a:cs typeface="+mj-cs"/>
              </a:rPr>
              <a:t> </a:t>
            </a:r>
            <a:r>
              <a:rPr lang="en-US" sz="1600" kern="1200" dirty="0" err="1">
                <a:solidFill>
                  <a:schemeClr val="tx1"/>
                </a:solidFill>
                <a:latin typeface="+mj-lt"/>
                <a:ea typeface="+mj-ea"/>
                <a:cs typeface="+mj-cs"/>
              </a:rPr>
              <a:t>sind</a:t>
            </a:r>
            <a:r>
              <a:rPr lang="en-US" sz="1600" kern="1200" dirty="0">
                <a:solidFill>
                  <a:schemeClr val="tx1"/>
                </a:solidFill>
                <a:latin typeface="+mj-lt"/>
                <a:ea typeface="+mj-ea"/>
                <a:cs typeface="+mj-cs"/>
              </a:rPr>
              <a:t>, </a:t>
            </a:r>
            <a:r>
              <a:rPr lang="en-US" sz="1600" kern="1200" dirty="0" err="1">
                <a:solidFill>
                  <a:schemeClr val="tx1"/>
                </a:solidFill>
                <a:latin typeface="+mj-lt"/>
                <a:ea typeface="+mj-ea"/>
                <a:cs typeface="+mj-cs"/>
              </a:rPr>
              <a:t>ihre</a:t>
            </a:r>
            <a:r>
              <a:rPr lang="en-US" sz="1600" kern="1200" dirty="0">
                <a:solidFill>
                  <a:schemeClr val="tx1"/>
                </a:solidFill>
                <a:latin typeface="+mj-lt"/>
                <a:ea typeface="+mj-ea"/>
                <a:cs typeface="+mj-cs"/>
              </a:rPr>
              <a:t> </a:t>
            </a:r>
            <a:r>
              <a:rPr lang="en-US" sz="1600" kern="1200" dirty="0" err="1">
                <a:solidFill>
                  <a:schemeClr val="tx1"/>
                </a:solidFill>
                <a:latin typeface="+mj-lt"/>
                <a:ea typeface="+mj-ea"/>
                <a:cs typeface="+mj-cs"/>
              </a:rPr>
              <a:t>Bedeutung</a:t>
            </a:r>
            <a:r>
              <a:rPr lang="en-US" sz="1600" kern="1200" dirty="0">
                <a:solidFill>
                  <a:schemeClr val="tx1"/>
                </a:solidFill>
                <a:latin typeface="+mj-lt"/>
                <a:ea typeface="+mj-ea"/>
                <a:cs typeface="+mj-cs"/>
              </a:rPr>
              <a:t> </a:t>
            </a:r>
            <a:r>
              <a:rPr lang="en-US" sz="1600" kern="1200" dirty="0" err="1">
                <a:solidFill>
                  <a:schemeClr val="tx1"/>
                </a:solidFill>
                <a:latin typeface="+mj-lt"/>
                <a:ea typeface="+mj-ea"/>
                <a:cs typeface="+mj-cs"/>
              </a:rPr>
              <a:t>zu</a:t>
            </a:r>
            <a:r>
              <a:rPr lang="en-US" sz="1600" kern="1200" dirty="0">
                <a:solidFill>
                  <a:schemeClr val="tx1"/>
                </a:solidFill>
                <a:latin typeface="+mj-lt"/>
                <a:ea typeface="+mj-ea"/>
                <a:cs typeface="+mj-cs"/>
              </a:rPr>
              <a:t> </a:t>
            </a:r>
            <a:r>
              <a:rPr lang="en-US" sz="1600" kern="1200" dirty="0" err="1">
                <a:solidFill>
                  <a:schemeClr val="tx1"/>
                </a:solidFill>
                <a:latin typeface="+mj-lt"/>
                <a:ea typeface="+mj-ea"/>
                <a:cs typeface="+mj-cs"/>
              </a:rPr>
              <a:t>fassen</a:t>
            </a:r>
            <a:r>
              <a:rPr lang="en-US" sz="1600" kern="1200" dirty="0">
                <a:solidFill>
                  <a:schemeClr val="tx1"/>
                </a:solidFill>
                <a:latin typeface="+mj-lt"/>
                <a:ea typeface="+mj-ea"/>
                <a:cs typeface="+mj-cs"/>
              </a:rPr>
              <a:t> …</a:t>
            </a:r>
          </a:p>
        </p:txBody>
      </p:sp>
      <p:grpSp>
        <p:nvGrpSpPr>
          <p:cNvPr id="16" name="Group 15">
            <a:extLst>
              <a:ext uri="{FF2B5EF4-FFF2-40B4-BE49-F238E27FC236}">
                <a16:creationId xmlns:a16="http://schemas.microsoft.com/office/drawing/2014/main" id="{9A19A3F5-314C-46CC-8695-7C6BFCACFE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741664" y="73152"/>
            <a:ext cx="1178966" cy="232963"/>
            <a:chOff x="7763256" y="73152"/>
            <a:chExt cx="1178966" cy="232963"/>
          </a:xfrm>
        </p:grpSpPr>
        <p:sp>
          <p:nvSpPr>
            <p:cNvPr id="17" name="Rectangle 64">
              <a:extLst>
                <a:ext uri="{FF2B5EF4-FFF2-40B4-BE49-F238E27FC236}">
                  <a16:creationId xmlns:a16="http://schemas.microsoft.com/office/drawing/2014/main" id="{278F674D-D76D-4798-B032-C8B53BB243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93C95A67-CFD6-49FD-BAAA-A697C0CD39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182CC514-9A22-43DC-9B8B-274A1BA4F3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5736E08-B988-4CC3-A244-9E5F806B4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B2938EAC-3109-4B44-9E80-A9A7D99F14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E10B9525-3F05-4446-8486-E44910EE65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F93E511D-E6DC-4D13-976A-0110E165A5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85684F25-E83E-4E6D-AD9A-B9BDDB0E7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118B2579-8426-416F-8744-D7EB91511A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B4CB9E6-5FA1-4665-888E-BEBD41CC86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5095E589-7E16-4865-B076-8C04BA65A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6D0546CB-725B-4586-BEDD-A8E1DA4969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AB5EE017-5E43-4AB4-BF17-C2150694C3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456BFE42-FE3E-4763-A6E8-BC9C34C101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A395DBA0-7465-4857-B1C8-CB25971B0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BC8EB897-B7B1-4BAD-AB7C-A40DE6F4B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4664B19C-7F4F-4092-ADCA-581CE08E1A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1841D5A7-F7A1-4A43-834B-F6DF2B0E2F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07387B72-31EA-4F4A-8CAD-2132C33354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99841BC6-D90A-4F47-B7B0-21B4DEA249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Inhaltsplatzhalter 4">
            <a:extLst>
              <a:ext uri="{FF2B5EF4-FFF2-40B4-BE49-F238E27FC236}">
                <a16:creationId xmlns:a16="http://schemas.microsoft.com/office/drawing/2014/main" id="{B84A2940-5A7A-F40E-9DCC-809914DCCD76}"/>
              </a:ext>
            </a:extLst>
          </p:cNvPr>
          <p:cNvPicPr>
            <a:picLocks noGrp="1" noChangeAspect="1"/>
          </p:cNvPicPr>
          <p:nvPr>
            <p:ph sz="half" idx="1"/>
          </p:nvPr>
        </p:nvPicPr>
        <p:blipFill rotWithShape="1">
          <a:blip r:embed="rId2"/>
          <a:srcRect l="752" r="-3" b="-3"/>
          <a:stretch/>
        </p:blipFill>
        <p:spPr>
          <a:xfrm>
            <a:off x="224949" y="576072"/>
            <a:ext cx="3919228" cy="5522976"/>
          </a:xfrm>
          <a:prstGeom prst="rect">
            <a:avLst/>
          </a:prstGeom>
        </p:spPr>
      </p:pic>
      <p:pic>
        <p:nvPicPr>
          <p:cNvPr id="7" name="Inhaltsplatzhalter 6">
            <a:extLst>
              <a:ext uri="{FF2B5EF4-FFF2-40B4-BE49-F238E27FC236}">
                <a16:creationId xmlns:a16="http://schemas.microsoft.com/office/drawing/2014/main" id="{6B429366-2106-3ABA-5AE8-C6D13CB64841}"/>
              </a:ext>
            </a:extLst>
          </p:cNvPr>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r="2029" b="-3"/>
          <a:stretch/>
        </p:blipFill>
        <p:spPr>
          <a:xfrm>
            <a:off x="4346544" y="576072"/>
            <a:ext cx="3922776" cy="5522976"/>
          </a:xfrm>
          <a:prstGeom prst="rect">
            <a:avLst/>
          </a:prstGeom>
        </p:spPr>
      </p:pic>
      <p:sp>
        <p:nvSpPr>
          <p:cNvPr id="38" name="Rectangle 37">
            <a:extLst>
              <a:ext uri="{FF2B5EF4-FFF2-40B4-BE49-F238E27FC236}">
                <a16:creationId xmlns:a16="http://schemas.microsoft.com/office/drawing/2014/main" id="{78907291-9D6D-4740-81DB-441477BCA2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530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785EEBBF-9907-AC68-AE70-F87B0C1145D5}"/>
              </a:ext>
            </a:extLst>
          </p:cNvPr>
          <p:cNvSpPr>
            <a:spLocks noGrp="1"/>
          </p:cNvSpPr>
          <p:nvPr>
            <p:ph type="title"/>
          </p:nvPr>
        </p:nvSpPr>
        <p:spPr/>
        <p:txBody>
          <a:bodyPr/>
          <a:lstStyle/>
          <a:p>
            <a:r>
              <a:rPr lang="de-DE" dirty="0"/>
              <a:t>Karl Kraus: frei nach Heine, famose Travestien</a:t>
            </a:r>
            <a:endParaRPr lang="cs-CZ" dirty="0"/>
          </a:p>
        </p:txBody>
      </p:sp>
      <p:sp>
        <p:nvSpPr>
          <p:cNvPr id="6" name="Inhaltsplatzhalter 5">
            <a:extLst>
              <a:ext uri="{FF2B5EF4-FFF2-40B4-BE49-F238E27FC236}">
                <a16:creationId xmlns:a16="http://schemas.microsoft.com/office/drawing/2014/main" id="{39F58D45-4E7C-DC75-E1D5-A10FCA7F53C1}"/>
              </a:ext>
            </a:extLst>
          </p:cNvPr>
          <p:cNvSpPr>
            <a:spLocks noGrp="1"/>
          </p:cNvSpPr>
          <p:nvPr>
            <p:ph idx="1"/>
          </p:nvPr>
        </p:nvSpPr>
        <p:spPr/>
        <p:txBody>
          <a:bodyPr>
            <a:normAutofit/>
          </a:bodyPr>
          <a:lstStyle/>
          <a:p>
            <a:r>
              <a:rPr lang="de-DE" i="1" dirty="0"/>
              <a:t>Verse 1892-1896</a:t>
            </a:r>
            <a:r>
              <a:rPr lang="de-DE" dirty="0"/>
              <a:t>, unter dem Einfluss von Hofmannsthals, aber auch Verlaines. </a:t>
            </a:r>
          </a:p>
          <a:p>
            <a:r>
              <a:rPr lang="de-DE" dirty="0"/>
              <a:t>Durchbruch mit </a:t>
            </a:r>
            <a:r>
              <a:rPr lang="de-DE" i="1" dirty="0"/>
              <a:t>Meine Gärten</a:t>
            </a:r>
            <a:r>
              <a:rPr lang="de-DE" dirty="0"/>
              <a:t>, 1897</a:t>
            </a:r>
          </a:p>
          <a:p>
            <a:pPr marL="0" indent="0">
              <a:buNone/>
            </a:pPr>
            <a:endParaRPr lang="de-DE" dirty="0"/>
          </a:p>
          <a:p>
            <a:pPr marL="0" indent="0">
              <a:buNone/>
            </a:pPr>
            <a:r>
              <a:rPr lang="de-DE" dirty="0"/>
              <a:t>Man kann nicht immer </a:t>
            </a:r>
            <a:r>
              <a:rPr lang="de-DE" dirty="0" err="1"/>
              <a:t>zusammensteh´n</a:t>
            </a:r>
            <a:r>
              <a:rPr lang="de-DE" dirty="0"/>
              <a:t>, /</a:t>
            </a:r>
          </a:p>
          <a:p>
            <a:pPr marL="0" indent="0">
              <a:buNone/>
            </a:pPr>
            <a:r>
              <a:rPr lang="de-DE" dirty="0"/>
              <a:t>Am wenigsten mit großen Haufen, /</a:t>
            </a:r>
          </a:p>
          <a:p>
            <a:pPr marL="0" indent="0">
              <a:buNone/>
            </a:pPr>
            <a:r>
              <a:rPr lang="de-DE" dirty="0"/>
              <a:t>Seine Freunde, die </a:t>
            </a:r>
            <a:r>
              <a:rPr lang="de-DE" dirty="0" err="1"/>
              <a:t>läßt</a:t>
            </a:r>
            <a:r>
              <a:rPr lang="de-DE" dirty="0"/>
              <a:t> man </a:t>
            </a:r>
            <a:r>
              <a:rPr lang="de-DE" dirty="0" err="1"/>
              <a:t>geh´n</a:t>
            </a:r>
            <a:r>
              <a:rPr lang="de-DE" dirty="0"/>
              <a:t>, /</a:t>
            </a:r>
          </a:p>
          <a:p>
            <a:pPr marL="0" indent="0">
              <a:buNone/>
            </a:pPr>
            <a:r>
              <a:rPr lang="de-DE" dirty="0"/>
              <a:t>Die Menge </a:t>
            </a:r>
            <a:r>
              <a:rPr lang="de-DE" dirty="0" err="1"/>
              <a:t>läßt</a:t>
            </a:r>
            <a:r>
              <a:rPr lang="de-DE" dirty="0"/>
              <a:t> man laufen</a:t>
            </a:r>
          </a:p>
          <a:p>
            <a:pPr marL="0" indent="0">
              <a:buNone/>
            </a:pPr>
            <a:r>
              <a:rPr lang="de-DE" sz="2000" dirty="0"/>
              <a:t>1899 heiratet er Fanny Hückel aus </a:t>
            </a:r>
            <a:r>
              <a:rPr lang="de-DE" sz="2000" dirty="0" err="1"/>
              <a:t>Neutitschein</a:t>
            </a:r>
            <a:endParaRPr lang="cs-CZ" sz="2000" dirty="0"/>
          </a:p>
        </p:txBody>
      </p:sp>
    </p:spTree>
    <p:extLst>
      <p:ext uri="{BB962C8B-B14F-4D97-AF65-F5344CB8AC3E}">
        <p14:creationId xmlns:p14="http://schemas.microsoft.com/office/powerpoint/2010/main" val="307089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F7AAC1-C44A-936F-2EB0-3F884989DB66}"/>
              </a:ext>
            </a:extLst>
          </p:cNvPr>
          <p:cNvSpPr>
            <a:spLocks noGrp="1"/>
          </p:cNvSpPr>
          <p:nvPr>
            <p:ph type="title"/>
          </p:nvPr>
        </p:nvSpPr>
        <p:spPr/>
        <p:txBody>
          <a:bodyPr/>
          <a:lstStyle/>
          <a:p>
            <a:r>
              <a:rPr lang="de-DE" sz="2000" dirty="0"/>
              <a:t>1901: </a:t>
            </a:r>
            <a:r>
              <a:rPr lang="de-DE" sz="3200" dirty="0" err="1"/>
              <a:t>Intérieurs</a:t>
            </a:r>
            <a:r>
              <a:rPr lang="de-DE" sz="3200" dirty="0"/>
              <a:t> aus dem Leben der Zwanzigjährigen </a:t>
            </a:r>
            <a:endParaRPr lang="cs-CZ" sz="3200" dirty="0"/>
          </a:p>
        </p:txBody>
      </p:sp>
      <p:sp>
        <p:nvSpPr>
          <p:cNvPr id="3" name="Inhaltsplatzhalter 2">
            <a:extLst>
              <a:ext uri="{FF2B5EF4-FFF2-40B4-BE49-F238E27FC236}">
                <a16:creationId xmlns:a16="http://schemas.microsoft.com/office/drawing/2014/main" id="{1BA472D9-B040-54A4-33E6-9A85F354B3E0}"/>
              </a:ext>
            </a:extLst>
          </p:cNvPr>
          <p:cNvSpPr>
            <a:spLocks noGrp="1"/>
          </p:cNvSpPr>
          <p:nvPr>
            <p:ph idx="1"/>
          </p:nvPr>
        </p:nvSpPr>
        <p:spPr/>
        <p:txBody>
          <a:bodyPr/>
          <a:lstStyle/>
          <a:p>
            <a:r>
              <a:rPr lang="de-DE" dirty="0"/>
              <a:t>Die Liebesgeschichte daraus erschien dann 1904 als Novelle unter dem Titel</a:t>
            </a:r>
            <a:r>
              <a:rPr lang="de-DE" i="1" dirty="0"/>
              <a:t> Mimi Lynx .</a:t>
            </a:r>
          </a:p>
          <a:p>
            <a:r>
              <a:rPr lang="de-DE" i="1" dirty="0"/>
              <a:t>Der autobiographische Held Heinrich </a:t>
            </a:r>
            <a:r>
              <a:rPr lang="de-DE" i="1" dirty="0" err="1"/>
              <a:t>Dietmann</a:t>
            </a:r>
            <a:endParaRPr lang="de-DE" i="1" dirty="0"/>
          </a:p>
          <a:p>
            <a:r>
              <a:rPr lang="de-DE" dirty="0"/>
              <a:t>Langweile und Lebensüberdruss</a:t>
            </a:r>
          </a:p>
          <a:p>
            <a:r>
              <a:rPr lang="de-DE" dirty="0"/>
              <a:t>Stephan Großmann, </a:t>
            </a:r>
            <a:r>
              <a:rPr lang="de-DE" i="1" dirty="0"/>
              <a:t>Richard </a:t>
            </a:r>
            <a:r>
              <a:rPr lang="de-DE" i="1" dirty="0" err="1"/>
              <a:t>Schaukal</a:t>
            </a:r>
            <a:r>
              <a:rPr lang="de-DE" i="1" dirty="0"/>
              <a:t>: </a:t>
            </a:r>
            <a:r>
              <a:rPr lang="de-DE" i="1" dirty="0" err="1"/>
              <a:t>Intérieurs</a:t>
            </a:r>
            <a:r>
              <a:rPr lang="de-DE" i="1" dirty="0"/>
              <a:t> aus dem Leben der Zwanzigjährigen</a:t>
            </a:r>
          </a:p>
          <a:p>
            <a:endParaRPr lang="cs-CZ" i="1" dirty="0"/>
          </a:p>
        </p:txBody>
      </p:sp>
    </p:spTree>
    <p:extLst>
      <p:ext uri="{BB962C8B-B14F-4D97-AF65-F5344CB8AC3E}">
        <p14:creationId xmlns:p14="http://schemas.microsoft.com/office/powerpoint/2010/main" val="1304821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11B64-46F3-B3D2-D34D-6442140996B6}"/>
              </a:ext>
            </a:extLst>
          </p:cNvPr>
          <p:cNvSpPr>
            <a:spLocks noGrp="1"/>
          </p:cNvSpPr>
          <p:nvPr>
            <p:ph type="title"/>
          </p:nvPr>
        </p:nvSpPr>
        <p:spPr/>
        <p:txBody>
          <a:bodyPr>
            <a:normAutofit/>
          </a:bodyPr>
          <a:lstStyle/>
          <a:p>
            <a:r>
              <a:rPr lang="de-DE" sz="3200" dirty="0"/>
              <a:t>1907: "Leben und Meinungen des Herrn Andreas von </a:t>
            </a:r>
            <a:r>
              <a:rPr lang="de-DE" sz="3200" dirty="0" err="1"/>
              <a:t>Balthesser</a:t>
            </a:r>
            <a:r>
              <a:rPr lang="de-DE" sz="3200" dirty="0"/>
              <a:t>, eines Dandy und Dilettanten"</a:t>
            </a:r>
            <a:endParaRPr lang="cs-CZ" sz="3200" dirty="0"/>
          </a:p>
        </p:txBody>
      </p:sp>
      <p:sp>
        <p:nvSpPr>
          <p:cNvPr id="3" name="Inhaltsplatzhalter 2">
            <a:extLst>
              <a:ext uri="{FF2B5EF4-FFF2-40B4-BE49-F238E27FC236}">
                <a16:creationId xmlns:a16="http://schemas.microsoft.com/office/drawing/2014/main" id="{7EB542AA-6D9B-2330-DDA1-99A5F3747B53}"/>
              </a:ext>
            </a:extLst>
          </p:cNvPr>
          <p:cNvSpPr>
            <a:spLocks noGrp="1"/>
          </p:cNvSpPr>
          <p:nvPr>
            <p:ph idx="1"/>
          </p:nvPr>
        </p:nvSpPr>
        <p:spPr/>
        <p:txBody>
          <a:bodyPr/>
          <a:lstStyle/>
          <a:p>
            <a:endParaRPr lang="cs-CZ" dirty="0"/>
          </a:p>
        </p:txBody>
      </p:sp>
    </p:spTree>
    <p:extLst>
      <p:ext uri="{BB962C8B-B14F-4D97-AF65-F5344CB8AC3E}">
        <p14:creationId xmlns:p14="http://schemas.microsoft.com/office/powerpoint/2010/main" val="224410765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508</Words>
  <Application>Microsoft Office PowerPoint</Application>
  <PresentationFormat>Breitbild</PresentationFormat>
  <Paragraphs>49</Paragraphs>
  <Slides>7</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Arial</vt:lpstr>
      <vt:lpstr>Calibri</vt:lpstr>
      <vt:lpstr>Calibri Light</vt:lpstr>
      <vt:lpstr>Times New Roman</vt:lpstr>
      <vt:lpstr>Office</vt:lpstr>
      <vt:lpstr>Richard von Schaukal</vt:lpstr>
      <vt:lpstr>1996: Schaukal-Gesellschaft. Ingo Warnke und Andreas Wicke</vt:lpstr>
      <vt:lpstr>„Herkunft“ (aus der Sammlung (1898).</vt:lpstr>
      <vt:lpstr>Christian Neuhuber:  Selbstbewusst bis zur Selbstgefälligkeit funktionalisiert  er die zunehmende Erfolglosigkeit zum bewussten Moment seiner Kunst, die sich nich an die Menge, sondern an die wenigen wendet, die imstande sind, ihre Bedeutung zu fassen …</vt:lpstr>
      <vt:lpstr>Karl Kraus: frei nach Heine, famose Travestien</vt:lpstr>
      <vt:lpstr>1901: Intérieurs aus dem Leben der Zwanzigjährigen </vt:lpstr>
      <vt:lpstr>1907: "Leben und Meinungen des Herrn Andreas von Balthesser, eines Dandy und Dilettanten"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Richard von Schaukal</dc:title>
  <dc:creator>Zdeněk Mareček</dc:creator>
  <cp:lastModifiedBy>Zdeněk Mareček</cp:lastModifiedBy>
  <cp:revision>3</cp:revision>
  <dcterms:created xsi:type="dcterms:W3CDTF">2022-11-29T06:47:17Z</dcterms:created>
  <dcterms:modified xsi:type="dcterms:W3CDTF">2022-11-29T08:04:24Z</dcterms:modified>
</cp:coreProperties>
</file>