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74" autoAdjust="0"/>
    <p:restoredTop sz="94660"/>
  </p:normalViewPr>
  <p:slideViewPr>
    <p:cSldViewPr snapToGrid="0">
      <p:cViewPr varScale="1">
        <p:scale>
          <a:sx n="74" d="100"/>
          <a:sy n="74" d="100"/>
        </p:scale>
        <p:origin x="26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82A63C6A-03F1-4ABC-B0C1-DD05B2221117}" type="datetimeFigureOut">
              <a:rPr lang="cs-CZ" smtClean="0"/>
              <a:t>20.02.2018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97D96B-6FB8-4FEF-B224-666C862464DC}" type="slidenum">
              <a:rPr lang="cs-CZ" smtClean="0"/>
              <a:t>‹#›</a:t>
            </a:fld>
            <a:endParaRPr lang="cs-CZ"/>
          </a:p>
        </p:txBody>
      </p:sp>
    </p:spTree>
    <p:extLst>
      <p:ext uri="{BB962C8B-B14F-4D97-AF65-F5344CB8AC3E}">
        <p14:creationId xmlns:p14="http://schemas.microsoft.com/office/powerpoint/2010/main" val="998254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2A63C6A-03F1-4ABC-B0C1-DD05B2221117}" type="datetimeFigureOut">
              <a:rPr lang="cs-CZ" smtClean="0"/>
              <a:t>20.02.2018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97D96B-6FB8-4FEF-B224-666C862464DC}" type="slidenum">
              <a:rPr lang="cs-CZ" smtClean="0"/>
              <a:t>‹#›</a:t>
            </a:fld>
            <a:endParaRPr lang="cs-CZ"/>
          </a:p>
        </p:txBody>
      </p:sp>
    </p:spTree>
    <p:extLst>
      <p:ext uri="{BB962C8B-B14F-4D97-AF65-F5344CB8AC3E}">
        <p14:creationId xmlns:p14="http://schemas.microsoft.com/office/powerpoint/2010/main" val="1770364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2A63C6A-03F1-4ABC-B0C1-DD05B2221117}" type="datetimeFigureOut">
              <a:rPr lang="cs-CZ" smtClean="0"/>
              <a:t>20.02.2018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97D96B-6FB8-4FEF-B224-666C862464DC}" type="slidenum">
              <a:rPr lang="cs-CZ" smtClean="0"/>
              <a:t>‹#›</a:t>
            </a:fld>
            <a:endParaRPr lang="cs-CZ"/>
          </a:p>
        </p:txBody>
      </p:sp>
    </p:spTree>
    <p:extLst>
      <p:ext uri="{BB962C8B-B14F-4D97-AF65-F5344CB8AC3E}">
        <p14:creationId xmlns:p14="http://schemas.microsoft.com/office/powerpoint/2010/main" val="2157835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2A63C6A-03F1-4ABC-B0C1-DD05B2221117}" type="datetimeFigureOut">
              <a:rPr lang="cs-CZ" smtClean="0"/>
              <a:t>20.02.2018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97D96B-6FB8-4FEF-B224-666C862464DC}" type="slidenum">
              <a:rPr lang="cs-CZ" smtClean="0"/>
              <a:t>‹#›</a:t>
            </a:fld>
            <a:endParaRPr lang="cs-CZ"/>
          </a:p>
        </p:txBody>
      </p:sp>
    </p:spTree>
    <p:extLst>
      <p:ext uri="{BB962C8B-B14F-4D97-AF65-F5344CB8AC3E}">
        <p14:creationId xmlns:p14="http://schemas.microsoft.com/office/powerpoint/2010/main" val="3605215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82A63C6A-03F1-4ABC-B0C1-DD05B2221117}" type="datetimeFigureOut">
              <a:rPr lang="cs-CZ" smtClean="0"/>
              <a:t>20.02.2018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97D96B-6FB8-4FEF-B224-666C862464DC}" type="slidenum">
              <a:rPr lang="cs-CZ" smtClean="0"/>
              <a:t>‹#›</a:t>
            </a:fld>
            <a:endParaRPr lang="cs-CZ"/>
          </a:p>
        </p:txBody>
      </p:sp>
    </p:spTree>
    <p:extLst>
      <p:ext uri="{BB962C8B-B14F-4D97-AF65-F5344CB8AC3E}">
        <p14:creationId xmlns:p14="http://schemas.microsoft.com/office/powerpoint/2010/main" val="611436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82A63C6A-03F1-4ABC-B0C1-DD05B2221117}" type="datetimeFigureOut">
              <a:rPr lang="cs-CZ" smtClean="0"/>
              <a:t>20.02.2018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E97D96B-6FB8-4FEF-B224-666C862464DC}" type="slidenum">
              <a:rPr lang="cs-CZ" smtClean="0"/>
              <a:t>‹#›</a:t>
            </a:fld>
            <a:endParaRPr lang="cs-CZ"/>
          </a:p>
        </p:txBody>
      </p:sp>
    </p:spTree>
    <p:extLst>
      <p:ext uri="{BB962C8B-B14F-4D97-AF65-F5344CB8AC3E}">
        <p14:creationId xmlns:p14="http://schemas.microsoft.com/office/powerpoint/2010/main" val="3720938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82A63C6A-03F1-4ABC-B0C1-DD05B2221117}" type="datetimeFigureOut">
              <a:rPr lang="cs-CZ" smtClean="0"/>
              <a:t>20.02.2018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E97D96B-6FB8-4FEF-B224-666C862464DC}" type="slidenum">
              <a:rPr lang="cs-CZ" smtClean="0"/>
              <a:t>‹#›</a:t>
            </a:fld>
            <a:endParaRPr lang="cs-CZ"/>
          </a:p>
        </p:txBody>
      </p:sp>
    </p:spTree>
    <p:extLst>
      <p:ext uri="{BB962C8B-B14F-4D97-AF65-F5344CB8AC3E}">
        <p14:creationId xmlns:p14="http://schemas.microsoft.com/office/powerpoint/2010/main" val="1829981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82A63C6A-03F1-4ABC-B0C1-DD05B2221117}" type="datetimeFigureOut">
              <a:rPr lang="cs-CZ" smtClean="0"/>
              <a:t>20.02.2018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E97D96B-6FB8-4FEF-B224-666C862464DC}" type="slidenum">
              <a:rPr lang="cs-CZ" smtClean="0"/>
              <a:t>‹#›</a:t>
            </a:fld>
            <a:endParaRPr lang="cs-CZ"/>
          </a:p>
        </p:txBody>
      </p:sp>
    </p:spTree>
    <p:extLst>
      <p:ext uri="{BB962C8B-B14F-4D97-AF65-F5344CB8AC3E}">
        <p14:creationId xmlns:p14="http://schemas.microsoft.com/office/powerpoint/2010/main" val="690890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2A63C6A-03F1-4ABC-B0C1-DD05B2221117}" type="datetimeFigureOut">
              <a:rPr lang="cs-CZ" smtClean="0"/>
              <a:t>20.02.2018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E97D96B-6FB8-4FEF-B224-666C862464DC}" type="slidenum">
              <a:rPr lang="cs-CZ" smtClean="0"/>
              <a:t>‹#›</a:t>
            </a:fld>
            <a:endParaRPr lang="cs-CZ"/>
          </a:p>
        </p:txBody>
      </p:sp>
    </p:spTree>
    <p:extLst>
      <p:ext uri="{BB962C8B-B14F-4D97-AF65-F5344CB8AC3E}">
        <p14:creationId xmlns:p14="http://schemas.microsoft.com/office/powerpoint/2010/main" val="1714465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82A63C6A-03F1-4ABC-B0C1-DD05B2221117}" type="datetimeFigureOut">
              <a:rPr lang="cs-CZ" smtClean="0"/>
              <a:t>20.02.2018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E97D96B-6FB8-4FEF-B224-666C862464DC}" type="slidenum">
              <a:rPr lang="cs-CZ" smtClean="0"/>
              <a:t>‹#›</a:t>
            </a:fld>
            <a:endParaRPr lang="cs-CZ"/>
          </a:p>
        </p:txBody>
      </p:sp>
    </p:spTree>
    <p:extLst>
      <p:ext uri="{BB962C8B-B14F-4D97-AF65-F5344CB8AC3E}">
        <p14:creationId xmlns:p14="http://schemas.microsoft.com/office/powerpoint/2010/main" val="3398696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82A63C6A-03F1-4ABC-B0C1-DD05B2221117}" type="datetimeFigureOut">
              <a:rPr lang="cs-CZ" smtClean="0"/>
              <a:t>20.02.2018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E97D96B-6FB8-4FEF-B224-666C862464DC}" type="slidenum">
              <a:rPr lang="cs-CZ" smtClean="0"/>
              <a:t>‹#›</a:t>
            </a:fld>
            <a:endParaRPr lang="cs-CZ"/>
          </a:p>
        </p:txBody>
      </p:sp>
    </p:spTree>
    <p:extLst>
      <p:ext uri="{BB962C8B-B14F-4D97-AF65-F5344CB8AC3E}">
        <p14:creationId xmlns:p14="http://schemas.microsoft.com/office/powerpoint/2010/main" val="2270307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A63C6A-03F1-4ABC-B0C1-DD05B2221117}" type="datetimeFigureOut">
              <a:rPr lang="cs-CZ" smtClean="0"/>
              <a:t>20.02.2018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97D96B-6FB8-4FEF-B224-666C862464DC}" type="slidenum">
              <a:rPr lang="cs-CZ" smtClean="0"/>
              <a:t>‹#›</a:t>
            </a:fld>
            <a:endParaRPr lang="cs-CZ"/>
          </a:p>
        </p:txBody>
      </p:sp>
    </p:spTree>
    <p:extLst>
      <p:ext uri="{BB962C8B-B14F-4D97-AF65-F5344CB8AC3E}">
        <p14:creationId xmlns:p14="http://schemas.microsoft.com/office/powerpoint/2010/main" val="3797214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de-DE" dirty="0" err="1" smtClean="0"/>
              <a:t>Autobiograhie</a:t>
            </a:r>
            <a:endParaRPr lang="cs-CZ" dirty="0"/>
          </a:p>
        </p:txBody>
      </p:sp>
      <p:sp>
        <p:nvSpPr>
          <p:cNvPr id="3" name="Podnadpis 2"/>
          <p:cNvSpPr>
            <a:spLocks noGrp="1"/>
          </p:cNvSpPr>
          <p:nvPr>
            <p:ph type="subTitle" idx="1"/>
          </p:nvPr>
        </p:nvSpPr>
        <p:spPr/>
        <p:txBody>
          <a:bodyPr/>
          <a:lstStyle/>
          <a:p>
            <a:r>
              <a:rPr lang="de-DE" dirty="0" smtClean="0"/>
              <a:t>Memoiren</a:t>
            </a:r>
            <a:r>
              <a:rPr lang="de-DE" dirty="0" smtClean="0"/>
              <a:t>, Erinnerungen, </a:t>
            </a:r>
            <a:endParaRPr lang="cs-CZ" dirty="0"/>
          </a:p>
        </p:txBody>
      </p:sp>
    </p:spTree>
    <p:extLst>
      <p:ext uri="{BB962C8B-B14F-4D97-AF65-F5344CB8AC3E}">
        <p14:creationId xmlns:p14="http://schemas.microsoft.com/office/powerpoint/2010/main" val="1723038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Texte</a:t>
            </a:r>
            <a:endParaRPr lang="cs-CZ" dirty="0"/>
          </a:p>
        </p:txBody>
      </p:sp>
      <p:sp>
        <p:nvSpPr>
          <p:cNvPr id="3" name="Zástupný symbol pro obsah 2"/>
          <p:cNvSpPr>
            <a:spLocks noGrp="1"/>
          </p:cNvSpPr>
          <p:nvPr>
            <p:ph idx="1"/>
          </p:nvPr>
        </p:nvSpPr>
        <p:spPr/>
        <p:txBody>
          <a:bodyPr>
            <a:normAutofit fontScale="62500" lnSpcReduction="20000"/>
          </a:bodyPr>
          <a:lstStyle/>
          <a:p>
            <a:r>
              <a:rPr lang="de-DE" dirty="0" smtClean="0"/>
              <a:t>Die Entwicklung der Autobiographie, ihre Abgrenzung gegen  verwandte Genres. </a:t>
            </a:r>
          </a:p>
          <a:p>
            <a:pPr marL="514350" indent="-514350">
              <a:buFont typeface="+mj-lt"/>
              <a:buAutoNum type="arabicPeriod"/>
            </a:pPr>
            <a:r>
              <a:rPr lang="de-DE" dirty="0" smtClean="0"/>
              <a:t>Johann Wolfgang Goethe: Aus meinem Leben. Dichtung und Wahrheit. (1811 – 1831)</a:t>
            </a:r>
          </a:p>
          <a:p>
            <a:pPr marL="514350" indent="-514350">
              <a:buFont typeface="+mj-lt"/>
              <a:buAutoNum type="arabicPeriod"/>
            </a:pPr>
            <a:r>
              <a:rPr lang="de-DE" dirty="0" smtClean="0"/>
              <a:t>Franz Grillparzer: Selbstbiographie ( </a:t>
            </a:r>
            <a:r>
              <a:rPr lang="de-DE" dirty="0" smtClean="0"/>
              <a:t>geschrieben </a:t>
            </a:r>
            <a:r>
              <a:rPr lang="de-DE" dirty="0" smtClean="0"/>
              <a:t>1853, erschienen1872)</a:t>
            </a:r>
          </a:p>
          <a:p>
            <a:pPr marL="514350" indent="-514350">
              <a:buFont typeface="+mj-lt"/>
              <a:buAutoNum type="arabicPeriod"/>
            </a:pPr>
            <a:r>
              <a:rPr lang="de-DE" dirty="0" smtClean="0"/>
              <a:t>Marie Ebner-Eschenbach: Meine Kinderjahre (1906)</a:t>
            </a:r>
          </a:p>
          <a:p>
            <a:pPr marL="514350" indent="-514350">
              <a:buFont typeface="+mj-lt"/>
              <a:buAutoNum type="arabicPeriod"/>
            </a:pPr>
            <a:r>
              <a:rPr lang="de-DE" dirty="0" smtClean="0"/>
              <a:t>Arthur Schnitzler: Jugend in Wien (</a:t>
            </a:r>
            <a:r>
              <a:rPr lang="de-DE" dirty="0" smtClean="0"/>
              <a:t>geschrieben 1915, </a:t>
            </a:r>
            <a:r>
              <a:rPr lang="de-DE" dirty="0" smtClean="0"/>
              <a:t>postum 1968)</a:t>
            </a:r>
          </a:p>
          <a:p>
            <a:pPr marL="514350" indent="-514350">
              <a:buFont typeface="+mj-lt"/>
              <a:buAutoNum type="arabicPeriod"/>
            </a:pPr>
            <a:r>
              <a:rPr lang="de-DE" dirty="0" smtClean="0"/>
              <a:t>Jakob Wassermann: Mein Weg als Deutscher und Jude. Berlin 1921.</a:t>
            </a:r>
          </a:p>
          <a:p>
            <a:pPr marL="514350" indent="-514350">
              <a:buFont typeface="+mj-lt"/>
              <a:buAutoNum type="arabicPeriod"/>
            </a:pPr>
            <a:r>
              <a:rPr lang="de-DE" dirty="0" smtClean="0"/>
              <a:t>Walter Benjamin: Berliner Kindheit um 1900. (entstanden nach 1933, veröffentlicht 1950)</a:t>
            </a:r>
          </a:p>
          <a:p>
            <a:pPr marL="514350" indent="-514350">
              <a:buFont typeface="+mj-lt"/>
              <a:buAutoNum type="arabicPeriod"/>
            </a:pPr>
            <a:r>
              <a:rPr lang="de-DE" dirty="0" smtClean="0"/>
              <a:t>Klaus Mann: Klaus Mann: Kind dieser Zeit (1932)</a:t>
            </a:r>
          </a:p>
          <a:p>
            <a:pPr marL="514350" indent="-514350">
              <a:buFont typeface="+mj-lt"/>
              <a:buAutoNum type="arabicPeriod"/>
            </a:pPr>
            <a:r>
              <a:rPr lang="de-DE" dirty="0" smtClean="0"/>
              <a:t>Gottfried Benn: Doppelleben (1950)</a:t>
            </a:r>
          </a:p>
          <a:p>
            <a:pPr marL="514350" indent="-514350">
              <a:buFont typeface="+mj-lt"/>
              <a:buAutoNum type="arabicPeriod"/>
            </a:pPr>
            <a:r>
              <a:rPr lang="de-DE" dirty="0" smtClean="0"/>
              <a:t>Carl Zuckmayer: Als wär´s ein Stück von mir. (1967)</a:t>
            </a:r>
          </a:p>
          <a:p>
            <a:pPr marL="514350" indent="-514350">
              <a:buFont typeface="+mj-lt"/>
              <a:buAutoNum type="arabicPeriod"/>
            </a:pPr>
            <a:r>
              <a:rPr lang="de-DE" dirty="0" smtClean="0"/>
              <a:t>Thomas Bernhard: Die Ursache. </a:t>
            </a:r>
            <a:r>
              <a:rPr lang="de-DE" dirty="0" err="1" smtClean="0"/>
              <a:t>Salzb</a:t>
            </a:r>
            <a:r>
              <a:rPr lang="de-DE" dirty="0" smtClean="0"/>
              <a:t>. (1975 )</a:t>
            </a:r>
          </a:p>
          <a:p>
            <a:pPr marL="514350" indent="-514350">
              <a:buFont typeface="+mj-lt"/>
              <a:buAutoNum type="arabicPeriod"/>
            </a:pPr>
            <a:r>
              <a:rPr lang="de-DE" dirty="0" smtClean="0"/>
              <a:t>Elias Canetti: Die gerettete Zunge. Geschichte einer Jugend (1977)</a:t>
            </a:r>
          </a:p>
          <a:p>
            <a:pPr marL="514350" indent="-514350">
              <a:buFont typeface="+mj-lt"/>
              <a:buAutoNum type="arabicPeriod"/>
            </a:pPr>
            <a:r>
              <a:rPr lang="de-DE" dirty="0" smtClean="0"/>
              <a:t>Ruth Klüger: Weiter leben. Eine Jugend (1992)</a:t>
            </a:r>
            <a:endParaRPr lang="cs-CZ" dirty="0"/>
          </a:p>
        </p:txBody>
      </p:sp>
    </p:spTree>
    <p:extLst>
      <p:ext uri="{BB962C8B-B14F-4D97-AF65-F5344CB8AC3E}">
        <p14:creationId xmlns:p14="http://schemas.microsoft.com/office/powerpoint/2010/main" val="139143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Funktion</a:t>
            </a:r>
            <a:endParaRPr lang="cs-CZ" dirty="0"/>
          </a:p>
        </p:txBody>
      </p:sp>
      <p:sp>
        <p:nvSpPr>
          <p:cNvPr id="3" name="Zástupný symbol pro obsah 2"/>
          <p:cNvSpPr>
            <a:spLocks noGrp="1"/>
          </p:cNvSpPr>
          <p:nvPr>
            <p:ph idx="1"/>
          </p:nvPr>
        </p:nvSpPr>
        <p:spPr/>
        <p:txBody>
          <a:bodyPr/>
          <a:lstStyle/>
          <a:p>
            <a:r>
              <a:rPr lang="de-DE" dirty="0" smtClean="0"/>
              <a:t>Rechtfertigen</a:t>
            </a:r>
          </a:p>
          <a:p>
            <a:r>
              <a:rPr lang="de-DE" dirty="0" smtClean="0"/>
              <a:t>Informieren</a:t>
            </a:r>
          </a:p>
          <a:p>
            <a:r>
              <a:rPr lang="de-DE" dirty="0" smtClean="0"/>
              <a:t>Unterhalten</a:t>
            </a:r>
            <a:endParaRPr lang="de-DE" dirty="0"/>
          </a:p>
          <a:p>
            <a:r>
              <a:rPr lang="de-DE" dirty="0" smtClean="0"/>
              <a:t>Aktualisieren, </a:t>
            </a:r>
            <a:r>
              <a:rPr lang="de-DE" dirty="0" err="1" smtClean="0"/>
              <a:t>Vergangenheitvergegenwärtigung</a:t>
            </a:r>
            <a:endParaRPr lang="de-DE" dirty="0" smtClean="0"/>
          </a:p>
          <a:p>
            <a:r>
              <a:rPr lang="de-DE" dirty="0" err="1" smtClean="0"/>
              <a:t>Musealisieren</a:t>
            </a:r>
            <a:endParaRPr lang="de-DE" dirty="0" smtClean="0"/>
          </a:p>
          <a:p>
            <a:r>
              <a:rPr lang="de-DE" dirty="0" smtClean="0"/>
              <a:t>Zum Nachdenken bringen</a:t>
            </a:r>
            <a:endParaRPr lang="cs-CZ" dirty="0"/>
          </a:p>
        </p:txBody>
      </p:sp>
    </p:spTree>
    <p:extLst>
      <p:ext uri="{BB962C8B-B14F-4D97-AF65-F5344CB8AC3E}">
        <p14:creationId xmlns:p14="http://schemas.microsoft.com/office/powerpoint/2010/main" val="278140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de-DE" sz="3200" dirty="0" smtClean="0"/>
              <a:t>Goethes Definition des Genres als Wertungskriterium gültig</a:t>
            </a:r>
            <a:endParaRPr lang="cs-CZ" sz="3200" dirty="0"/>
          </a:p>
        </p:txBody>
      </p:sp>
      <p:sp>
        <p:nvSpPr>
          <p:cNvPr id="3" name="Zástupný symbol pro obsah 2"/>
          <p:cNvSpPr>
            <a:spLocks noGrp="1"/>
          </p:cNvSpPr>
          <p:nvPr>
            <p:ph idx="1"/>
          </p:nvPr>
        </p:nvSpPr>
        <p:spPr/>
        <p:txBody>
          <a:bodyPr>
            <a:normAutofit fontScale="92500" lnSpcReduction="10000"/>
          </a:bodyPr>
          <a:lstStyle/>
          <a:p>
            <a:r>
              <a:rPr lang="de-DE" dirty="0"/>
              <a:t> Denn dieses scheint die Hauptaufgabe der Biographie zu sein, den Menschen in seinen Zeitverhältnissen darzustellen und zu zeigen, inwiefern ihm das Ganze widerstrebt, inwiefern es ihn begünstigt, wie er sich eine Welt- und Menschenansicht daraus gebildet und wie er sie, wenn er Künstler, Dichter, Schriftsteller ist, wieder nach außen abgespiegelt. Hierzu wird aber ein kaum Erreichbares gefordert, </a:t>
            </a:r>
            <a:r>
              <a:rPr lang="de-DE" dirty="0" err="1"/>
              <a:t>daß</a:t>
            </a:r>
            <a:r>
              <a:rPr lang="de-DE" dirty="0"/>
              <a:t> nämlich das Individuum sich und sein Jahrhundert kenne, sich, inwiefern es unter allen Umständen dasselbe geblieben, das Jahrhundert, als welches sowohl den Willigen als Unwilligen mit sich fortreißt, bestimmt und bildet, dergestalt </a:t>
            </a:r>
            <a:r>
              <a:rPr lang="de-DE" dirty="0" err="1"/>
              <a:t>daß</a:t>
            </a:r>
            <a:r>
              <a:rPr lang="de-DE" dirty="0"/>
              <a:t> man wohl sagen kann, ein jeder, nur zehn Jahre früher oder später geboren, dürfte, was seine eigene Bildung und die Wirkung nach außen betrifft, ein ganz anderer geworden sein.</a:t>
            </a:r>
            <a:endParaRPr lang="cs-CZ" dirty="0"/>
          </a:p>
        </p:txBody>
      </p:sp>
    </p:spTree>
    <p:extLst>
      <p:ext uri="{BB962C8B-B14F-4D97-AF65-F5344CB8AC3E}">
        <p14:creationId xmlns:p14="http://schemas.microsoft.com/office/powerpoint/2010/main" val="134843263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179</Words>
  <Application>Microsoft Office PowerPoint</Application>
  <PresentationFormat>Širokoúhlá obrazovka</PresentationFormat>
  <Paragraphs>25</Paragraphs>
  <Slides>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vt:i4>
      </vt:variant>
    </vt:vector>
  </HeadingPairs>
  <TitlesOfParts>
    <vt:vector size="8" baseType="lpstr">
      <vt:lpstr>Arial</vt:lpstr>
      <vt:lpstr>Calibri</vt:lpstr>
      <vt:lpstr>Calibri Light</vt:lpstr>
      <vt:lpstr>Motiv Office</vt:lpstr>
      <vt:lpstr>Autobiograhie</vt:lpstr>
      <vt:lpstr>Texte</vt:lpstr>
      <vt:lpstr>Funktion</vt:lpstr>
      <vt:lpstr>Goethes Definition des Genres als Wertungskriterium gültig</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Autobiograhie</dc:title>
  <dc:creator>Zdeněk Mareček</dc:creator>
  <cp:lastModifiedBy>Zdeněk Mareček</cp:lastModifiedBy>
  <cp:revision>5</cp:revision>
  <dcterms:created xsi:type="dcterms:W3CDTF">2018-02-20T10:58:56Z</dcterms:created>
  <dcterms:modified xsi:type="dcterms:W3CDTF">2018-02-20T13:39:46Z</dcterms:modified>
</cp:coreProperties>
</file>