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7" r:id="rId5"/>
    <p:sldId id="258" r:id="rId6"/>
    <p:sldId id="268" r:id="rId7"/>
    <p:sldId id="269" r:id="rId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37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a:extLst>
              <a:ext uri="{FF2B5EF4-FFF2-40B4-BE49-F238E27FC236}">
                <a16:creationId xmlns:a16="http://schemas.microsoft.com/office/drawing/2014/main" id="{52AAF082-5829-4DCF-B08D-98CC8A8F4FCC}"/>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40384E83-64C9-4044-AA5C-2A341D154DC5}"/>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C819FDF7-C476-4708-8516-5CB366590E3B}"/>
              </a:ext>
            </a:extLst>
          </p:cNvPr>
          <p:cNvSpPr>
            <a:spLocks noGrp="1" noChangeArrowheads="1"/>
          </p:cNvSpPr>
          <p:nvPr>
            <p:ph type="sldNum" sz="quarter" idx="12"/>
          </p:nvPr>
        </p:nvSpPr>
        <p:spPr>
          <a:ln/>
        </p:spPr>
        <p:txBody>
          <a:bodyPr/>
          <a:lstStyle>
            <a:lvl1pPr>
              <a:defRPr/>
            </a:lvl1pPr>
          </a:lstStyle>
          <a:p>
            <a:fld id="{7632AC0A-C50C-4BE8-99C0-BC324DB23F77}" type="slidenum">
              <a:rPr lang="cs-CZ" altLang="cs-CZ"/>
              <a:pPr/>
              <a:t>‹#›</a:t>
            </a:fld>
            <a:endParaRPr lang="cs-CZ" altLang="cs-CZ"/>
          </a:p>
        </p:txBody>
      </p:sp>
    </p:spTree>
    <p:extLst>
      <p:ext uri="{BB962C8B-B14F-4D97-AF65-F5344CB8AC3E}">
        <p14:creationId xmlns:p14="http://schemas.microsoft.com/office/powerpoint/2010/main" val="320709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DCB9D2F8-5B15-4563-9242-658124F0912B}"/>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CBFB33AD-37B2-45A6-80B3-36EB20CA893D}"/>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C8A5A6BB-51A5-4C7F-8869-20385C9F48ED}"/>
              </a:ext>
            </a:extLst>
          </p:cNvPr>
          <p:cNvSpPr>
            <a:spLocks noGrp="1" noChangeArrowheads="1"/>
          </p:cNvSpPr>
          <p:nvPr>
            <p:ph type="sldNum" sz="quarter" idx="12"/>
          </p:nvPr>
        </p:nvSpPr>
        <p:spPr>
          <a:ln/>
        </p:spPr>
        <p:txBody>
          <a:bodyPr/>
          <a:lstStyle>
            <a:lvl1pPr>
              <a:defRPr/>
            </a:lvl1pPr>
          </a:lstStyle>
          <a:p>
            <a:fld id="{629D1BE6-F9DF-4B8D-A508-3EA13B95A36E}" type="slidenum">
              <a:rPr lang="cs-CZ" altLang="cs-CZ"/>
              <a:pPr/>
              <a:t>‹#›</a:t>
            </a:fld>
            <a:endParaRPr lang="cs-CZ" altLang="cs-CZ"/>
          </a:p>
        </p:txBody>
      </p:sp>
    </p:spTree>
    <p:extLst>
      <p:ext uri="{BB962C8B-B14F-4D97-AF65-F5344CB8AC3E}">
        <p14:creationId xmlns:p14="http://schemas.microsoft.com/office/powerpoint/2010/main" val="41779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60724756-1F33-4D19-8587-F329582ACDF3}"/>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AFC3544A-61FB-4263-88BC-6042A743A67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A2B4BEDA-A406-4CF9-8ECE-4C34D36F63F8}"/>
              </a:ext>
            </a:extLst>
          </p:cNvPr>
          <p:cNvSpPr>
            <a:spLocks noGrp="1" noChangeArrowheads="1"/>
          </p:cNvSpPr>
          <p:nvPr>
            <p:ph type="sldNum" sz="quarter" idx="12"/>
          </p:nvPr>
        </p:nvSpPr>
        <p:spPr>
          <a:ln/>
        </p:spPr>
        <p:txBody>
          <a:bodyPr/>
          <a:lstStyle>
            <a:lvl1pPr>
              <a:defRPr/>
            </a:lvl1pPr>
          </a:lstStyle>
          <a:p>
            <a:fld id="{1362517F-C492-41B9-91F7-7A70542D81FB}" type="slidenum">
              <a:rPr lang="cs-CZ" altLang="cs-CZ"/>
              <a:pPr/>
              <a:t>‹#›</a:t>
            </a:fld>
            <a:endParaRPr lang="cs-CZ" altLang="cs-CZ"/>
          </a:p>
        </p:txBody>
      </p:sp>
    </p:spTree>
    <p:extLst>
      <p:ext uri="{BB962C8B-B14F-4D97-AF65-F5344CB8AC3E}">
        <p14:creationId xmlns:p14="http://schemas.microsoft.com/office/powerpoint/2010/main" val="285962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2F577936-725F-4A6F-9AC9-D1AB2817AC8E}"/>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7851ABED-7080-404D-94DF-567EA7AC6CF1}"/>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7C62F777-345A-4D18-91D1-28350FD8D353}"/>
              </a:ext>
            </a:extLst>
          </p:cNvPr>
          <p:cNvSpPr>
            <a:spLocks noGrp="1" noChangeArrowheads="1"/>
          </p:cNvSpPr>
          <p:nvPr>
            <p:ph type="sldNum" sz="quarter" idx="12"/>
          </p:nvPr>
        </p:nvSpPr>
        <p:spPr>
          <a:ln/>
        </p:spPr>
        <p:txBody>
          <a:bodyPr/>
          <a:lstStyle>
            <a:lvl1pPr>
              <a:defRPr/>
            </a:lvl1pPr>
          </a:lstStyle>
          <a:p>
            <a:fld id="{4DAC868F-7B9E-4B8A-80FD-90D5D139AC15}" type="slidenum">
              <a:rPr lang="cs-CZ" altLang="cs-CZ"/>
              <a:pPr/>
              <a:t>‹#›</a:t>
            </a:fld>
            <a:endParaRPr lang="cs-CZ" altLang="cs-CZ"/>
          </a:p>
        </p:txBody>
      </p:sp>
    </p:spTree>
    <p:extLst>
      <p:ext uri="{BB962C8B-B14F-4D97-AF65-F5344CB8AC3E}">
        <p14:creationId xmlns:p14="http://schemas.microsoft.com/office/powerpoint/2010/main" val="307554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a16="http://schemas.microsoft.com/office/drawing/2014/main" id="{E722A99C-D634-4E08-A642-BFE044E71FB9}"/>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315C379B-99AC-4617-898A-D158FF59596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20474A1F-1336-4D99-BE6C-0DC8670619E4}"/>
              </a:ext>
            </a:extLst>
          </p:cNvPr>
          <p:cNvSpPr>
            <a:spLocks noGrp="1" noChangeArrowheads="1"/>
          </p:cNvSpPr>
          <p:nvPr>
            <p:ph type="sldNum" sz="quarter" idx="12"/>
          </p:nvPr>
        </p:nvSpPr>
        <p:spPr>
          <a:ln/>
        </p:spPr>
        <p:txBody>
          <a:bodyPr/>
          <a:lstStyle>
            <a:lvl1pPr>
              <a:defRPr/>
            </a:lvl1pPr>
          </a:lstStyle>
          <a:p>
            <a:fld id="{04839E45-3398-4827-850B-5E7B4A2EDD35}" type="slidenum">
              <a:rPr lang="cs-CZ" altLang="cs-CZ"/>
              <a:pPr/>
              <a:t>‹#›</a:t>
            </a:fld>
            <a:endParaRPr lang="cs-CZ" altLang="cs-CZ"/>
          </a:p>
        </p:txBody>
      </p:sp>
    </p:spTree>
    <p:extLst>
      <p:ext uri="{BB962C8B-B14F-4D97-AF65-F5344CB8AC3E}">
        <p14:creationId xmlns:p14="http://schemas.microsoft.com/office/powerpoint/2010/main" val="2712578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E1FC9685-719E-47AE-BEE9-5218A2250033}"/>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F1B55544-C1BF-4E74-920D-B9AA1C541F9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FDE7B530-6764-4A1B-8B0F-B30DE958BB4F}"/>
              </a:ext>
            </a:extLst>
          </p:cNvPr>
          <p:cNvSpPr>
            <a:spLocks noGrp="1" noChangeArrowheads="1"/>
          </p:cNvSpPr>
          <p:nvPr>
            <p:ph type="sldNum" sz="quarter" idx="12"/>
          </p:nvPr>
        </p:nvSpPr>
        <p:spPr>
          <a:ln/>
        </p:spPr>
        <p:txBody>
          <a:bodyPr/>
          <a:lstStyle>
            <a:lvl1pPr>
              <a:defRPr/>
            </a:lvl1pPr>
          </a:lstStyle>
          <a:p>
            <a:fld id="{07CF8688-D304-4AB0-B255-A0E16407B5D8}" type="slidenum">
              <a:rPr lang="cs-CZ" altLang="cs-CZ"/>
              <a:pPr/>
              <a:t>‹#›</a:t>
            </a:fld>
            <a:endParaRPr lang="cs-CZ" altLang="cs-CZ"/>
          </a:p>
        </p:txBody>
      </p:sp>
    </p:spTree>
    <p:extLst>
      <p:ext uri="{BB962C8B-B14F-4D97-AF65-F5344CB8AC3E}">
        <p14:creationId xmlns:p14="http://schemas.microsoft.com/office/powerpoint/2010/main" val="2562988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87AA07CA-8E21-4CA8-849D-426E9EF38AAA}"/>
              </a:ext>
            </a:extLst>
          </p:cNvPr>
          <p:cNvSpPr>
            <a:spLocks noGrp="1" noChangeArrowheads="1"/>
          </p:cNvSpPr>
          <p:nvPr>
            <p:ph type="dt" sz="half" idx="10"/>
          </p:nvPr>
        </p:nvSpPr>
        <p:spPr>
          <a:ln/>
        </p:spPr>
        <p:txBody>
          <a:bodyPr/>
          <a:lstStyle>
            <a:lvl1pPr>
              <a:defRPr/>
            </a:lvl1pPr>
          </a:lstStyle>
          <a:p>
            <a:pPr>
              <a:defRPr/>
            </a:pPr>
            <a:endParaRPr lang="cs-CZ"/>
          </a:p>
        </p:txBody>
      </p:sp>
      <p:sp>
        <p:nvSpPr>
          <p:cNvPr id="8" name="Rectangle 5">
            <a:extLst>
              <a:ext uri="{FF2B5EF4-FFF2-40B4-BE49-F238E27FC236}">
                <a16:creationId xmlns:a16="http://schemas.microsoft.com/office/drawing/2014/main" id="{92538CDB-2BDB-407C-B135-17D89C5BFFA7}"/>
              </a:ext>
            </a:extLst>
          </p:cNvPr>
          <p:cNvSpPr>
            <a:spLocks noGrp="1" noChangeArrowheads="1"/>
          </p:cNvSpPr>
          <p:nvPr>
            <p:ph type="ftr" sz="quarter" idx="11"/>
          </p:nvPr>
        </p:nvSpPr>
        <p:spPr>
          <a:ln/>
        </p:spPr>
        <p:txBody>
          <a:bodyPr/>
          <a:lstStyle>
            <a:lvl1pPr>
              <a:defRPr/>
            </a:lvl1pPr>
          </a:lstStyle>
          <a:p>
            <a:pPr>
              <a:defRPr/>
            </a:pPr>
            <a:endParaRPr lang="cs-CZ"/>
          </a:p>
        </p:txBody>
      </p:sp>
      <p:sp>
        <p:nvSpPr>
          <p:cNvPr id="9" name="Rectangle 6">
            <a:extLst>
              <a:ext uri="{FF2B5EF4-FFF2-40B4-BE49-F238E27FC236}">
                <a16:creationId xmlns:a16="http://schemas.microsoft.com/office/drawing/2014/main" id="{1F9AECB2-438B-4AB3-A1AA-AF388DB3834F}"/>
              </a:ext>
            </a:extLst>
          </p:cNvPr>
          <p:cNvSpPr>
            <a:spLocks noGrp="1" noChangeArrowheads="1"/>
          </p:cNvSpPr>
          <p:nvPr>
            <p:ph type="sldNum" sz="quarter" idx="12"/>
          </p:nvPr>
        </p:nvSpPr>
        <p:spPr>
          <a:ln/>
        </p:spPr>
        <p:txBody>
          <a:bodyPr/>
          <a:lstStyle>
            <a:lvl1pPr>
              <a:defRPr/>
            </a:lvl1pPr>
          </a:lstStyle>
          <a:p>
            <a:fld id="{CE123162-58BE-4171-8FCB-0B9BF0C8D5C9}" type="slidenum">
              <a:rPr lang="cs-CZ" altLang="cs-CZ"/>
              <a:pPr/>
              <a:t>‹#›</a:t>
            </a:fld>
            <a:endParaRPr lang="cs-CZ" altLang="cs-CZ"/>
          </a:p>
        </p:txBody>
      </p:sp>
    </p:spTree>
    <p:extLst>
      <p:ext uri="{BB962C8B-B14F-4D97-AF65-F5344CB8AC3E}">
        <p14:creationId xmlns:p14="http://schemas.microsoft.com/office/powerpoint/2010/main" val="71082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E555E47F-4CA9-41F0-B24B-D8E425FFAB3F}"/>
              </a:ext>
            </a:extLst>
          </p:cNvPr>
          <p:cNvSpPr>
            <a:spLocks noGrp="1" noChangeArrowheads="1"/>
          </p:cNvSpPr>
          <p:nvPr>
            <p:ph type="dt" sz="half" idx="10"/>
          </p:nvPr>
        </p:nvSpPr>
        <p:spPr>
          <a:ln/>
        </p:spPr>
        <p:txBody>
          <a:bodyPr/>
          <a:lstStyle>
            <a:lvl1pPr>
              <a:defRPr/>
            </a:lvl1pPr>
          </a:lstStyle>
          <a:p>
            <a:pPr>
              <a:defRPr/>
            </a:pPr>
            <a:endParaRPr lang="cs-CZ"/>
          </a:p>
        </p:txBody>
      </p:sp>
      <p:sp>
        <p:nvSpPr>
          <p:cNvPr id="4" name="Rectangle 5">
            <a:extLst>
              <a:ext uri="{FF2B5EF4-FFF2-40B4-BE49-F238E27FC236}">
                <a16:creationId xmlns:a16="http://schemas.microsoft.com/office/drawing/2014/main" id="{3A629F35-128D-4CC5-98FE-CCE26636ADF2}"/>
              </a:ext>
            </a:extLst>
          </p:cNvPr>
          <p:cNvSpPr>
            <a:spLocks noGrp="1" noChangeArrowheads="1"/>
          </p:cNvSpPr>
          <p:nvPr>
            <p:ph type="ftr" sz="quarter" idx="11"/>
          </p:nvPr>
        </p:nvSpPr>
        <p:spPr>
          <a:ln/>
        </p:spPr>
        <p:txBody>
          <a:bodyPr/>
          <a:lstStyle>
            <a:lvl1pPr>
              <a:defRPr/>
            </a:lvl1pPr>
          </a:lstStyle>
          <a:p>
            <a:pPr>
              <a:defRPr/>
            </a:pPr>
            <a:endParaRPr lang="cs-CZ"/>
          </a:p>
        </p:txBody>
      </p:sp>
      <p:sp>
        <p:nvSpPr>
          <p:cNvPr id="5" name="Rectangle 6">
            <a:extLst>
              <a:ext uri="{FF2B5EF4-FFF2-40B4-BE49-F238E27FC236}">
                <a16:creationId xmlns:a16="http://schemas.microsoft.com/office/drawing/2014/main" id="{7B787DD7-7B1E-474F-9AB2-A55B06CBF851}"/>
              </a:ext>
            </a:extLst>
          </p:cNvPr>
          <p:cNvSpPr>
            <a:spLocks noGrp="1" noChangeArrowheads="1"/>
          </p:cNvSpPr>
          <p:nvPr>
            <p:ph type="sldNum" sz="quarter" idx="12"/>
          </p:nvPr>
        </p:nvSpPr>
        <p:spPr>
          <a:ln/>
        </p:spPr>
        <p:txBody>
          <a:bodyPr/>
          <a:lstStyle>
            <a:lvl1pPr>
              <a:defRPr/>
            </a:lvl1pPr>
          </a:lstStyle>
          <a:p>
            <a:fld id="{FA74D56B-D0D4-492B-97A5-2FC3E0995827}" type="slidenum">
              <a:rPr lang="cs-CZ" altLang="cs-CZ"/>
              <a:pPr/>
              <a:t>‹#›</a:t>
            </a:fld>
            <a:endParaRPr lang="cs-CZ" altLang="cs-CZ"/>
          </a:p>
        </p:txBody>
      </p:sp>
    </p:spTree>
    <p:extLst>
      <p:ext uri="{BB962C8B-B14F-4D97-AF65-F5344CB8AC3E}">
        <p14:creationId xmlns:p14="http://schemas.microsoft.com/office/powerpoint/2010/main" val="76907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85FF128-C635-4536-BE64-4BC64E5B6C91}"/>
              </a:ext>
            </a:extLst>
          </p:cNvPr>
          <p:cNvSpPr>
            <a:spLocks noGrp="1" noChangeArrowheads="1"/>
          </p:cNvSpPr>
          <p:nvPr>
            <p:ph type="dt" sz="half" idx="10"/>
          </p:nvPr>
        </p:nvSpPr>
        <p:spPr>
          <a:ln/>
        </p:spPr>
        <p:txBody>
          <a:bodyPr/>
          <a:lstStyle>
            <a:lvl1pPr>
              <a:defRPr/>
            </a:lvl1pPr>
          </a:lstStyle>
          <a:p>
            <a:pPr>
              <a:defRPr/>
            </a:pPr>
            <a:endParaRPr lang="cs-CZ"/>
          </a:p>
        </p:txBody>
      </p:sp>
      <p:sp>
        <p:nvSpPr>
          <p:cNvPr id="3" name="Rectangle 5">
            <a:extLst>
              <a:ext uri="{FF2B5EF4-FFF2-40B4-BE49-F238E27FC236}">
                <a16:creationId xmlns:a16="http://schemas.microsoft.com/office/drawing/2014/main" id="{27495005-8159-4A5B-8307-43881AC611C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4" name="Rectangle 6">
            <a:extLst>
              <a:ext uri="{FF2B5EF4-FFF2-40B4-BE49-F238E27FC236}">
                <a16:creationId xmlns:a16="http://schemas.microsoft.com/office/drawing/2014/main" id="{E9DBA24A-CC3A-452A-A947-E1CBEF46D3AD}"/>
              </a:ext>
            </a:extLst>
          </p:cNvPr>
          <p:cNvSpPr>
            <a:spLocks noGrp="1" noChangeArrowheads="1"/>
          </p:cNvSpPr>
          <p:nvPr>
            <p:ph type="sldNum" sz="quarter" idx="12"/>
          </p:nvPr>
        </p:nvSpPr>
        <p:spPr>
          <a:ln/>
        </p:spPr>
        <p:txBody>
          <a:bodyPr/>
          <a:lstStyle>
            <a:lvl1pPr>
              <a:defRPr/>
            </a:lvl1pPr>
          </a:lstStyle>
          <a:p>
            <a:fld id="{DD43DC77-EB49-4513-98BA-7762524C7ED1}" type="slidenum">
              <a:rPr lang="cs-CZ" altLang="cs-CZ"/>
              <a:pPr/>
              <a:t>‹#›</a:t>
            </a:fld>
            <a:endParaRPr lang="cs-CZ" altLang="cs-CZ"/>
          </a:p>
        </p:txBody>
      </p:sp>
    </p:spTree>
    <p:extLst>
      <p:ext uri="{BB962C8B-B14F-4D97-AF65-F5344CB8AC3E}">
        <p14:creationId xmlns:p14="http://schemas.microsoft.com/office/powerpoint/2010/main" val="61467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E09AECB3-2619-463E-821E-08693581B14A}"/>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A399ADF3-2512-4F4E-9C46-B127387DFB92}"/>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FDE1A5FD-F57D-48C6-939E-CA5D1F0F672E}"/>
              </a:ext>
            </a:extLst>
          </p:cNvPr>
          <p:cNvSpPr>
            <a:spLocks noGrp="1" noChangeArrowheads="1"/>
          </p:cNvSpPr>
          <p:nvPr>
            <p:ph type="sldNum" sz="quarter" idx="12"/>
          </p:nvPr>
        </p:nvSpPr>
        <p:spPr>
          <a:ln/>
        </p:spPr>
        <p:txBody>
          <a:bodyPr/>
          <a:lstStyle>
            <a:lvl1pPr>
              <a:defRPr/>
            </a:lvl1pPr>
          </a:lstStyle>
          <a:p>
            <a:fld id="{EEF8C844-A16F-46D0-B740-427B8883B838}" type="slidenum">
              <a:rPr lang="cs-CZ" altLang="cs-CZ"/>
              <a:pPr/>
              <a:t>‹#›</a:t>
            </a:fld>
            <a:endParaRPr lang="cs-CZ" altLang="cs-CZ"/>
          </a:p>
        </p:txBody>
      </p:sp>
    </p:spTree>
    <p:extLst>
      <p:ext uri="{BB962C8B-B14F-4D97-AF65-F5344CB8AC3E}">
        <p14:creationId xmlns:p14="http://schemas.microsoft.com/office/powerpoint/2010/main" val="356771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2046E3CB-1C82-4998-AEB4-1D46C9E8C830}"/>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5B7DFAC-89AD-4C61-8BFD-1F071E6924B5}"/>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353DD7B6-CF47-4567-9EB7-58C61052B937}"/>
              </a:ext>
            </a:extLst>
          </p:cNvPr>
          <p:cNvSpPr>
            <a:spLocks noGrp="1" noChangeArrowheads="1"/>
          </p:cNvSpPr>
          <p:nvPr>
            <p:ph type="sldNum" sz="quarter" idx="12"/>
          </p:nvPr>
        </p:nvSpPr>
        <p:spPr>
          <a:ln/>
        </p:spPr>
        <p:txBody>
          <a:bodyPr/>
          <a:lstStyle>
            <a:lvl1pPr>
              <a:defRPr/>
            </a:lvl1pPr>
          </a:lstStyle>
          <a:p>
            <a:fld id="{44193CF0-A2B1-4539-9036-29D7080A7E62}" type="slidenum">
              <a:rPr lang="cs-CZ" altLang="cs-CZ"/>
              <a:pPr/>
              <a:t>‹#›</a:t>
            </a:fld>
            <a:endParaRPr lang="cs-CZ" altLang="cs-CZ"/>
          </a:p>
        </p:txBody>
      </p:sp>
    </p:spTree>
    <p:extLst>
      <p:ext uri="{BB962C8B-B14F-4D97-AF65-F5344CB8AC3E}">
        <p14:creationId xmlns:p14="http://schemas.microsoft.com/office/powerpoint/2010/main" val="1965308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C9F9125-C5F6-4924-BBBD-B962044298C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a:extLst>
              <a:ext uri="{FF2B5EF4-FFF2-40B4-BE49-F238E27FC236}">
                <a16:creationId xmlns:a16="http://schemas.microsoft.com/office/drawing/2014/main" id="{7DE4A6C6-423E-4C04-9499-C0C97CB3B56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8" name="Rectangle 4">
            <a:extLst>
              <a:ext uri="{FF2B5EF4-FFF2-40B4-BE49-F238E27FC236}">
                <a16:creationId xmlns:a16="http://schemas.microsoft.com/office/drawing/2014/main" id="{E5D322DA-FE5C-4AC4-992A-3C52C376FC9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p>
        </p:txBody>
      </p:sp>
      <p:sp>
        <p:nvSpPr>
          <p:cNvPr id="1029" name="Rectangle 5">
            <a:extLst>
              <a:ext uri="{FF2B5EF4-FFF2-40B4-BE49-F238E27FC236}">
                <a16:creationId xmlns:a16="http://schemas.microsoft.com/office/drawing/2014/main" id="{7D62E5CB-7D37-4499-B22C-F0E2BC6307C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p>
        </p:txBody>
      </p:sp>
      <p:sp>
        <p:nvSpPr>
          <p:cNvPr id="1030" name="Rectangle 6">
            <a:extLst>
              <a:ext uri="{FF2B5EF4-FFF2-40B4-BE49-F238E27FC236}">
                <a16:creationId xmlns:a16="http://schemas.microsoft.com/office/drawing/2014/main" id="{4BC19203-F529-41B5-A0DB-A8865C7DBF0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E7FD9DCD-535F-4778-9392-93AF3E62019E}"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1407512-FD12-4023-923D-187E9633E42F}"/>
              </a:ext>
            </a:extLst>
          </p:cNvPr>
          <p:cNvSpPr>
            <a:spLocks noGrp="1" noChangeArrowheads="1"/>
          </p:cNvSpPr>
          <p:nvPr>
            <p:ph type="ctrTitle"/>
          </p:nvPr>
        </p:nvSpPr>
        <p:spPr>
          <a:xfrm>
            <a:off x="971550" y="765175"/>
            <a:ext cx="7772400" cy="1470025"/>
          </a:xfrm>
        </p:spPr>
        <p:txBody>
          <a:bodyPr/>
          <a:lstStyle/>
          <a:p>
            <a:pPr eaLnBrk="1" hangingPunct="1"/>
            <a:r>
              <a:rPr lang="cs-CZ" altLang="cs-CZ"/>
              <a:t>Vorm</a:t>
            </a:r>
            <a:r>
              <a:rPr lang="de-DE" altLang="cs-CZ"/>
              <a:t>ä</a:t>
            </a:r>
            <a:r>
              <a:rPr lang="cs-CZ" altLang="cs-CZ"/>
              <a:t>rz</a:t>
            </a:r>
          </a:p>
        </p:txBody>
      </p:sp>
      <p:sp>
        <p:nvSpPr>
          <p:cNvPr id="7171" name="Rectangle 3">
            <a:extLst>
              <a:ext uri="{FF2B5EF4-FFF2-40B4-BE49-F238E27FC236}">
                <a16:creationId xmlns:a16="http://schemas.microsoft.com/office/drawing/2014/main" id="{24DCF1F9-F992-4B74-9DF1-0AFA7FC5DEF6}"/>
              </a:ext>
            </a:extLst>
          </p:cNvPr>
          <p:cNvSpPr>
            <a:spLocks noGrp="1" noChangeArrowheads="1"/>
          </p:cNvSpPr>
          <p:nvPr>
            <p:ph type="subTitle" idx="1"/>
          </p:nvPr>
        </p:nvSpPr>
        <p:spPr>
          <a:xfrm>
            <a:off x="1403350" y="2349500"/>
            <a:ext cx="6400800" cy="3600450"/>
          </a:xfrm>
        </p:spPr>
        <p:txBody>
          <a:bodyPr/>
          <a:lstStyle/>
          <a:p>
            <a:pPr eaLnBrk="1" hangingPunct="1"/>
            <a:r>
              <a:rPr lang="de-DE" altLang="cs-CZ"/>
              <a:t>Böhmen, </a:t>
            </a:r>
          </a:p>
          <a:p>
            <a:pPr eaLnBrk="1" hangingPunct="1"/>
            <a:r>
              <a:rPr lang="de-DE" altLang="cs-CZ"/>
              <a:t>Bernard Bolzano:</a:t>
            </a:r>
          </a:p>
          <a:p>
            <a:pPr eaLnBrk="1" hangingPunct="1"/>
            <a:r>
              <a:rPr lang="de-DE" altLang="cs-CZ"/>
              <a:t>Erbauungsreden *Exhorty</a:t>
            </a:r>
          </a:p>
          <a:p>
            <a:pPr eaLnBrk="1" hangingPunct="1"/>
            <a:r>
              <a:rPr lang="de-DE" altLang="cs-CZ"/>
              <a:t>1805-1819</a:t>
            </a:r>
            <a:endParaRPr lang="cs-CZ" alt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3">
            <a:extLst>
              <a:ext uri="{FF2B5EF4-FFF2-40B4-BE49-F238E27FC236}">
                <a16:creationId xmlns:a16="http://schemas.microsoft.com/office/drawing/2014/main" id="{00E43F1F-C702-430C-BE17-166E1E163F35}"/>
              </a:ext>
            </a:extLst>
          </p:cNvPr>
          <p:cNvSpPr>
            <a:spLocks noGrp="1"/>
          </p:cNvSpPr>
          <p:nvPr>
            <p:ph type="title"/>
          </p:nvPr>
        </p:nvSpPr>
        <p:spPr/>
        <p:txBody>
          <a:bodyPr/>
          <a:lstStyle/>
          <a:p>
            <a:r>
              <a:rPr lang="cs-CZ" altLang="cs-CZ" sz="2800"/>
              <a:t>Bernhard Bolzano (1781 - 1848)</a:t>
            </a:r>
            <a:br>
              <a:rPr lang="cs-CZ" altLang="cs-CZ" sz="2800"/>
            </a:br>
            <a:r>
              <a:rPr lang="cs-CZ" altLang="cs-CZ" sz="2800"/>
              <a:t>als Vertreter des böhmischen Landespatriotismus</a:t>
            </a:r>
          </a:p>
        </p:txBody>
      </p:sp>
      <p:sp>
        <p:nvSpPr>
          <p:cNvPr id="8195" name="Zástupný symbol pro obsah 4">
            <a:extLst>
              <a:ext uri="{FF2B5EF4-FFF2-40B4-BE49-F238E27FC236}">
                <a16:creationId xmlns:a16="http://schemas.microsoft.com/office/drawing/2014/main" id="{AA7307D3-B919-476A-B937-70C0CCD1D88C}"/>
              </a:ext>
            </a:extLst>
          </p:cNvPr>
          <p:cNvSpPr>
            <a:spLocks noGrp="1"/>
          </p:cNvSpPr>
          <p:nvPr>
            <p:ph sz="half" idx="1"/>
          </p:nvPr>
        </p:nvSpPr>
        <p:spPr/>
        <p:txBody>
          <a:bodyPr/>
          <a:lstStyle/>
          <a:p>
            <a:pPr marL="0" indent="0">
              <a:buFontTx/>
              <a:buNone/>
            </a:pPr>
            <a:r>
              <a:rPr lang="de-DE" altLang="cs-CZ" sz="2000"/>
              <a:t>1805 zum Priester geweiht</a:t>
            </a:r>
            <a:r>
              <a:rPr lang="cs-CZ" altLang="cs-CZ" sz="2000"/>
              <a:t> und </a:t>
            </a:r>
            <a:r>
              <a:rPr lang="de-DE" altLang="cs-CZ" sz="2000"/>
              <a:t>provisorischer Inhaber des neu errichteten Lehrstuhls für Religions</a:t>
            </a:r>
            <a:r>
              <a:rPr lang="cs-CZ" altLang="cs-CZ" sz="2000"/>
              <a:t>-</a:t>
            </a:r>
            <a:r>
              <a:rPr lang="de-DE" altLang="cs-CZ" sz="2000"/>
              <a:t>philosophie, 1806 wurde er schließlich zum ordentlichen Professor</a:t>
            </a:r>
            <a:r>
              <a:rPr lang="cs-CZ" altLang="cs-CZ" sz="2000"/>
              <a:t>. Eine </a:t>
            </a:r>
            <a:r>
              <a:rPr lang="de-DE" altLang="cs-CZ" sz="2000"/>
              <a:t>Berufung für den Lehrstuhl für Elementarmathematik bekam er nie.</a:t>
            </a:r>
            <a:endParaRPr lang="cs-CZ" altLang="cs-CZ" sz="2000"/>
          </a:p>
          <a:p>
            <a:pPr marL="0" indent="0">
              <a:buFontTx/>
              <a:buNone/>
            </a:pPr>
            <a:r>
              <a:rPr lang="cs-CZ" altLang="cs-CZ" sz="2000"/>
              <a:t>Welchen Unterschied gibt es zwischen Kosmopolitismus, Nationalismus und Landespatrismus?</a:t>
            </a:r>
          </a:p>
        </p:txBody>
      </p:sp>
      <p:pic>
        <p:nvPicPr>
          <p:cNvPr id="8196" name="Zástupný symbol pro obsah 6">
            <a:extLst>
              <a:ext uri="{FF2B5EF4-FFF2-40B4-BE49-F238E27FC236}">
                <a16:creationId xmlns:a16="http://schemas.microsoft.com/office/drawing/2014/main" id="{A395D956-BF7F-4C61-9EB0-79E0839C7FB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03825" y="1662113"/>
            <a:ext cx="2927350" cy="440213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99F456DE-04BC-4285-AA25-3A810A66A64D}"/>
              </a:ext>
            </a:extLst>
          </p:cNvPr>
          <p:cNvSpPr>
            <a:spLocks noGrp="1"/>
          </p:cNvSpPr>
          <p:nvPr>
            <p:ph type="title"/>
          </p:nvPr>
        </p:nvSpPr>
        <p:spPr/>
        <p:txBody>
          <a:bodyPr/>
          <a:lstStyle/>
          <a:p>
            <a:r>
              <a:rPr lang="cs-CZ" altLang="cs-CZ"/>
              <a:t>Bolzano</a:t>
            </a:r>
          </a:p>
        </p:txBody>
      </p:sp>
      <p:sp>
        <p:nvSpPr>
          <p:cNvPr id="9219" name="Zástupný symbol pro obsah 2">
            <a:extLst>
              <a:ext uri="{FF2B5EF4-FFF2-40B4-BE49-F238E27FC236}">
                <a16:creationId xmlns:a16="http://schemas.microsoft.com/office/drawing/2014/main" id="{D5B009B9-7A4D-4489-B66B-F9AFE4B61655}"/>
              </a:ext>
            </a:extLst>
          </p:cNvPr>
          <p:cNvSpPr>
            <a:spLocks noGrp="1"/>
          </p:cNvSpPr>
          <p:nvPr>
            <p:ph idx="1"/>
          </p:nvPr>
        </p:nvSpPr>
        <p:spPr/>
        <p:txBody>
          <a:bodyPr/>
          <a:lstStyle/>
          <a:p>
            <a:pPr marL="0" indent="0">
              <a:buFontTx/>
              <a:buNone/>
            </a:pPr>
            <a:r>
              <a:rPr lang="de-DE" altLang="cs-CZ" sz="2400"/>
              <a:t>Am 24. Dezember 1819 wurde Bolzano wegen angeblicher Irrlehren von Kaiser Franz I. seines Amtes enthoben.</a:t>
            </a:r>
            <a:endParaRPr lang="cs-CZ" altLang="cs-CZ" sz="2400"/>
          </a:p>
          <a:p>
            <a:pPr marL="0" indent="0">
              <a:buFontTx/>
              <a:buNone/>
            </a:pPr>
            <a:r>
              <a:rPr lang="de-DE" altLang="cs-CZ" sz="2400"/>
              <a:t>Josef Mühlberger, 1981: „Zu den trennenden Schranken zählte er auch den Nationalismus. Bolzano wurde zu einem Begründer und einer Stütze des Bohemismus, der sich über die beiden Nationen des Landes hinaus in gleicher Liebe und Verantwortung dem beiden Nationen gemein</a:t>
            </a:r>
            <a:r>
              <a:rPr lang="cs-CZ" altLang="cs-CZ" sz="2400"/>
              <a:t>-</a:t>
            </a:r>
            <a:r>
              <a:rPr lang="de-DE" altLang="cs-CZ" sz="2400"/>
              <a:t>samen böhmischen Land verpflichtet fühlte.“</a:t>
            </a:r>
            <a:endParaRPr lang="cs-CZ" altLang="cs-CZ" sz="2400"/>
          </a:p>
          <a:p>
            <a:pPr marL="0" indent="0">
              <a:buFontTx/>
              <a:buNone/>
            </a:pPr>
            <a:r>
              <a:rPr lang="cs-CZ" altLang="cs-CZ" sz="2400"/>
              <a:t>Im Jahre 1813 wurde eine kleine Auswahl seiner Erbauungsreden herausgegeben, im Jahre 1828 geriet sie auf die Liste verbotener Bücher.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5580673-5553-4822-861E-01B04085F8EC}"/>
              </a:ext>
            </a:extLst>
          </p:cNvPr>
          <p:cNvSpPr>
            <a:spLocks noGrp="1" noChangeArrowheads="1"/>
          </p:cNvSpPr>
          <p:nvPr>
            <p:ph type="title"/>
          </p:nvPr>
        </p:nvSpPr>
        <p:spPr/>
        <p:txBody>
          <a:bodyPr/>
          <a:lstStyle/>
          <a:p>
            <a:pPr eaLnBrk="1" hangingPunct="1"/>
            <a:r>
              <a:rPr lang="cs-CZ" altLang="cs-CZ" sz="2800"/>
              <a:t>Rede </a:t>
            </a:r>
            <a:r>
              <a:rPr lang="cs-CZ" altLang="cs-CZ" sz="2800" b="1"/>
              <a:t>über das Verhältnis beider Volksstämme in Böhmen</a:t>
            </a:r>
            <a:endParaRPr lang="cs-CZ" altLang="cs-CZ" sz="2800"/>
          </a:p>
        </p:txBody>
      </p:sp>
      <p:sp>
        <p:nvSpPr>
          <p:cNvPr id="10243" name="Rectangle 3">
            <a:extLst>
              <a:ext uri="{FF2B5EF4-FFF2-40B4-BE49-F238E27FC236}">
                <a16:creationId xmlns:a16="http://schemas.microsoft.com/office/drawing/2014/main" id="{C97A97EE-F06A-4372-AEF9-47510FEE3704}"/>
              </a:ext>
            </a:extLst>
          </p:cNvPr>
          <p:cNvSpPr>
            <a:spLocks noGrp="1" noChangeArrowheads="1"/>
          </p:cNvSpPr>
          <p:nvPr>
            <p:ph type="body" idx="1"/>
          </p:nvPr>
        </p:nvSpPr>
        <p:spPr/>
        <p:txBody>
          <a:bodyPr/>
          <a:lstStyle/>
          <a:p>
            <a:pPr eaLnBrk="1" hangingPunct="1">
              <a:lnSpc>
                <a:spcPct val="80000"/>
              </a:lnSpc>
            </a:pPr>
            <a:r>
              <a:rPr lang="de-DE" altLang="cs-CZ" sz="1400"/>
              <a:t>1. Korinther - Kapitel 12</a:t>
            </a:r>
          </a:p>
          <a:p>
            <a:pPr eaLnBrk="1" hangingPunct="1">
              <a:lnSpc>
                <a:spcPct val="80000"/>
              </a:lnSpc>
            </a:pPr>
            <a:r>
              <a:rPr lang="de-DE" altLang="cs-CZ" sz="1400"/>
              <a:t>Viele Glieder - ein Leib</a:t>
            </a:r>
          </a:p>
          <a:p>
            <a:pPr eaLnBrk="1" hangingPunct="1">
              <a:lnSpc>
                <a:spcPct val="80000"/>
              </a:lnSpc>
            </a:pPr>
            <a:r>
              <a:rPr lang="de-DE" altLang="cs-CZ" sz="1600"/>
              <a:t>12 Denn gleich</a:t>
            </a:r>
            <a:r>
              <a:rPr lang="cs-CZ" altLang="cs-CZ" sz="1600"/>
              <a:t> </a:t>
            </a:r>
            <a:r>
              <a:rPr lang="de-DE" altLang="cs-CZ" sz="1600"/>
              <a:t>wie ein Leib ist, und hat doch viele Glieder, alle Glieder aber des Leibes, wiewohl ihrer viel sind, doch ein Leib sind: also auch Christus. </a:t>
            </a:r>
          </a:p>
          <a:p>
            <a:pPr eaLnBrk="1" hangingPunct="1">
              <a:lnSpc>
                <a:spcPct val="80000"/>
              </a:lnSpc>
            </a:pPr>
            <a:r>
              <a:rPr lang="de-DE" altLang="cs-CZ" sz="1600"/>
              <a:t>13 Denn wir sind auch durch einen Geist alle zu einem Leibe getauft, wir seien Juden oder Griechen, Knechte oder Freie, und sind alle zu einem Geist getränkt. (Galater 3.28)</a:t>
            </a:r>
          </a:p>
          <a:p>
            <a:pPr eaLnBrk="1" hangingPunct="1">
              <a:lnSpc>
                <a:spcPct val="80000"/>
              </a:lnSpc>
            </a:pPr>
            <a:r>
              <a:rPr lang="de-DE" altLang="cs-CZ" sz="1600"/>
              <a:t>14 Denn auch der Leib ist nicht ein Glied, sondern viele. </a:t>
            </a:r>
          </a:p>
          <a:p>
            <a:pPr eaLnBrk="1" hangingPunct="1">
              <a:lnSpc>
                <a:spcPct val="80000"/>
              </a:lnSpc>
            </a:pPr>
            <a:r>
              <a:rPr lang="de-DE" altLang="cs-CZ" sz="1600"/>
              <a:t>15 So aber der Fuß spräche: Ich bin keine Hand, darum bin ich des Leibes Glied nicht, sollte er um deswillen nicht des Leibes Glied sein? </a:t>
            </a:r>
          </a:p>
          <a:p>
            <a:pPr eaLnBrk="1" hangingPunct="1">
              <a:lnSpc>
                <a:spcPct val="80000"/>
              </a:lnSpc>
            </a:pPr>
            <a:r>
              <a:rPr lang="de-DE" altLang="cs-CZ" sz="1600"/>
              <a:t>16 Und so das Ohr spräche: Ich bin kein Auge, darum bin ich nicht des Leibes Glied, sollte es um deswillen nicht des Leibes Glied sein? </a:t>
            </a:r>
          </a:p>
          <a:p>
            <a:pPr eaLnBrk="1" hangingPunct="1">
              <a:lnSpc>
                <a:spcPct val="80000"/>
              </a:lnSpc>
            </a:pPr>
            <a:r>
              <a:rPr lang="de-DE" altLang="cs-CZ" sz="1600"/>
              <a:t>17 Wenn der ganze Leib Auge wäre, wo bliebe das Gehör? So er ganz Gehör wäre, wo bliebe der Geruch? </a:t>
            </a:r>
          </a:p>
          <a:p>
            <a:pPr eaLnBrk="1" hangingPunct="1">
              <a:lnSpc>
                <a:spcPct val="80000"/>
              </a:lnSpc>
            </a:pPr>
            <a:r>
              <a:rPr lang="de-DE" altLang="cs-CZ" sz="1600"/>
              <a:t>18 Nun hat aber Gott die Glieder gesetzt, ein jegliches sonderlich am Leibe, wie er gewollt hat. </a:t>
            </a:r>
          </a:p>
          <a:p>
            <a:pPr eaLnBrk="1" hangingPunct="1">
              <a:lnSpc>
                <a:spcPct val="80000"/>
              </a:lnSpc>
            </a:pPr>
            <a:r>
              <a:rPr lang="de-DE" altLang="cs-CZ" sz="1600"/>
              <a:t>19 So aber alle Glieder ein Glied wären, wo bliebe der Leib? </a:t>
            </a:r>
          </a:p>
          <a:p>
            <a:pPr eaLnBrk="1" hangingPunct="1">
              <a:lnSpc>
                <a:spcPct val="80000"/>
              </a:lnSpc>
            </a:pPr>
            <a:r>
              <a:rPr lang="de-DE" altLang="cs-CZ" sz="1600"/>
              <a:t>20 Nun aber sind der Glieder viele; aber der Leib ist einer.</a:t>
            </a:r>
          </a:p>
          <a:p>
            <a:pPr eaLnBrk="1" hangingPunct="1">
              <a:lnSpc>
                <a:spcPct val="80000"/>
              </a:lnSpc>
            </a:pPr>
            <a:r>
              <a:rPr lang="de-DE" altLang="cs-CZ" sz="1600"/>
              <a:t>21 Es kann das Auge nicht sagen zur Hand: Ich bedarf dein nicht; oder wiederum das Haupt zu den Füßen: Ich bedarf euer nicht. </a:t>
            </a:r>
            <a:endParaRPr lang="cs-CZ" altLang="cs-CZ"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0D7B5C5-FCD2-4582-AB85-490D5627704B}"/>
              </a:ext>
            </a:extLst>
          </p:cNvPr>
          <p:cNvSpPr>
            <a:spLocks noGrp="1" noChangeArrowheads="1"/>
          </p:cNvSpPr>
          <p:nvPr>
            <p:ph type="title"/>
          </p:nvPr>
        </p:nvSpPr>
        <p:spPr/>
        <p:txBody>
          <a:bodyPr/>
          <a:lstStyle/>
          <a:p>
            <a:pPr eaLnBrk="1" hangingPunct="1"/>
            <a:r>
              <a:rPr lang="de-DE" altLang="cs-CZ"/>
              <a:t>Bolzano</a:t>
            </a:r>
            <a:endParaRPr lang="cs-CZ" altLang="cs-CZ"/>
          </a:p>
        </p:txBody>
      </p:sp>
      <p:sp>
        <p:nvSpPr>
          <p:cNvPr id="11267" name="Rectangle 3">
            <a:extLst>
              <a:ext uri="{FF2B5EF4-FFF2-40B4-BE49-F238E27FC236}">
                <a16:creationId xmlns:a16="http://schemas.microsoft.com/office/drawing/2014/main" id="{3107EB90-2905-4142-B277-251D1CA2CDD2}"/>
              </a:ext>
            </a:extLst>
          </p:cNvPr>
          <p:cNvSpPr>
            <a:spLocks noGrp="1" noChangeArrowheads="1"/>
          </p:cNvSpPr>
          <p:nvPr>
            <p:ph type="body" idx="1"/>
          </p:nvPr>
        </p:nvSpPr>
        <p:spPr/>
        <p:txBody>
          <a:bodyPr/>
          <a:lstStyle/>
          <a:p>
            <a:pPr eaLnBrk="1" hangingPunct="1">
              <a:lnSpc>
                <a:spcPct val="80000"/>
              </a:lnSpc>
            </a:pPr>
            <a:r>
              <a:rPr lang="de-DE" altLang="cs-CZ" sz="1600"/>
              <a:t>21 Es kann das Auge nicht sagen zur Hand: Ich bedarf dein nicht; oder wiederum das Haupt zu den Füßen: Ich bedarf euer nicht. </a:t>
            </a:r>
          </a:p>
          <a:p>
            <a:pPr eaLnBrk="1" hangingPunct="1">
              <a:lnSpc>
                <a:spcPct val="80000"/>
              </a:lnSpc>
            </a:pPr>
            <a:r>
              <a:rPr lang="de-DE" altLang="cs-CZ" sz="1600"/>
              <a:t>22 Sondern vielmehr die Glieder des Leibes, die uns dünken die schwächsten zu sein, sind die nötigsten; </a:t>
            </a:r>
          </a:p>
          <a:p>
            <a:pPr eaLnBrk="1" hangingPunct="1">
              <a:lnSpc>
                <a:spcPct val="80000"/>
              </a:lnSpc>
            </a:pPr>
            <a:r>
              <a:rPr lang="de-DE" altLang="cs-CZ" sz="1600"/>
              <a:t>23 und die uns dünken am wenigsten ehrbar zu sein, denen legen wir am meisten Ehre an; und die uns übel anstehen, die schmückt man am meisten. </a:t>
            </a:r>
          </a:p>
          <a:p>
            <a:pPr eaLnBrk="1" hangingPunct="1">
              <a:lnSpc>
                <a:spcPct val="80000"/>
              </a:lnSpc>
            </a:pPr>
            <a:r>
              <a:rPr lang="de-DE" altLang="cs-CZ" sz="1600"/>
              <a:t>24 Denn die uns wohl anstehen, die bedürfen's nicht. Aber Gott hat den Leib also vermengt und dem dürftigen Glied am meisten Ehre gegeben, </a:t>
            </a:r>
          </a:p>
          <a:p>
            <a:pPr eaLnBrk="1" hangingPunct="1">
              <a:lnSpc>
                <a:spcPct val="80000"/>
              </a:lnSpc>
            </a:pPr>
            <a:r>
              <a:rPr lang="de-DE" altLang="cs-CZ" sz="1600"/>
              <a:t>25 auf daß nicht eine Spaltung im Leibe sei, sondern die Glieder füreinander gleich sorgen. </a:t>
            </a:r>
          </a:p>
          <a:p>
            <a:pPr eaLnBrk="1" hangingPunct="1">
              <a:lnSpc>
                <a:spcPct val="80000"/>
              </a:lnSpc>
            </a:pPr>
            <a:r>
              <a:rPr lang="de-DE" altLang="cs-CZ" sz="1600"/>
              <a:t>26 Und so ein Glied leidet, so leiden alle Glieder mit; und so ein Glied wird herrlich gehalten, so freuen sich alle Glieder mit.</a:t>
            </a:r>
          </a:p>
          <a:p>
            <a:pPr eaLnBrk="1" hangingPunct="1">
              <a:lnSpc>
                <a:spcPct val="80000"/>
              </a:lnSpc>
            </a:pPr>
            <a:r>
              <a:rPr lang="de-DE" altLang="cs-CZ" sz="1600"/>
              <a:t>27 Ihr seid aber der Leib Christi und Glieder, ein jeglicher nach seinem Teil. </a:t>
            </a:r>
          </a:p>
          <a:p>
            <a:pPr eaLnBrk="1" hangingPunct="1">
              <a:lnSpc>
                <a:spcPct val="80000"/>
              </a:lnSpc>
            </a:pPr>
            <a:r>
              <a:rPr lang="de-DE" altLang="cs-CZ" sz="1600"/>
              <a:t>28 Und Gott hat gesetzt in der Gemeinde aufs erste die Apostel, aufs andre die Propheten, aufs dritte die Lehrer, darnach die Wundertäter, darnach die Gaben, gesund zu machen, Helfer, Regierer, mancherlei Sprachen. </a:t>
            </a:r>
          </a:p>
          <a:p>
            <a:pPr eaLnBrk="1" hangingPunct="1">
              <a:lnSpc>
                <a:spcPct val="80000"/>
              </a:lnSpc>
            </a:pPr>
            <a:r>
              <a:rPr lang="de-DE" altLang="cs-CZ" sz="1600"/>
              <a:t>29 Sind sie alle Apostel? Sind sie alle Propheten? Sind sie alle Lehrer? Sind sie alle Wundertäter? </a:t>
            </a:r>
          </a:p>
          <a:p>
            <a:pPr eaLnBrk="1" hangingPunct="1">
              <a:lnSpc>
                <a:spcPct val="80000"/>
              </a:lnSpc>
            </a:pPr>
            <a:r>
              <a:rPr lang="de-DE" altLang="cs-CZ" sz="1600"/>
              <a:t>30 Haben sie alle Gaben, gesund zu machen? Reden sie alle mancherlei Sprachen? Können sie alle auslegen? </a:t>
            </a:r>
          </a:p>
          <a:p>
            <a:pPr eaLnBrk="1" hangingPunct="1">
              <a:lnSpc>
                <a:spcPct val="80000"/>
              </a:lnSpc>
            </a:pPr>
            <a:r>
              <a:rPr lang="de-DE" altLang="cs-CZ" sz="1600"/>
              <a:t>31 Strebet aber nach den besten Gaben! Und ich will euch noch einen köstlichern Weg zeigen.</a:t>
            </a:r>
            <a:endParaRPr lang="cs-CZ" altLang="cs-CZ"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26568C5D-7C0F-4CC1-AAF7-CEB259519A24}"/>
              </a:ext>
            </a:extLst>
          </p:cNvPr>
          <p:cNvSpPr>
            <a:spLocks noGrp="1"/>
          </p:cNvSpPr>
          <p:nvPr>
            <p:ph type="title"/>
          </p:nvPr>
        </p:nvSpPr>
        <p:spPr/>
        <p:txBody>
          <a:bodyPr/>
          <a:lstStyle/>
          <a:p>
            <a:r>
              <a:rPr lang="cs-CZ" altLang="cs-CZ" sz="2400"/>
              <a:t>Rede </a:t>
            </a:r>
            <a:r>
              <a:rPr lang="cs-CZ" altLang="cs-CZ" sz="2400" b="1"/>
              <a:t>über das Verhältnis beider Volksstämme in Böhmen </a:t>
            </a:r>
            <a:endParaRPr lang="cs-CZ" altLang="cs-CZ" sz="2400"/>
          </a:p>
        </p:txBody>
      </p:sp>
      <p:sp>
        <p:nvSpPr>
          <p:cNvPr id="12291" name="Zástupný symbol pro obsah 2">
            <a:extLst>
              <a:ext uri="{FF2B5EF4-FFF2-40B4-BE49-F238E27FC236}">
                <a16:creationId xmlns:a16="http://schemas.microsoft.com/office/drawing/2014/main" id="{1EA773F4-0365-4469-8E5F-E1766003C7B1}"/>
              </a:ext>
            </a:extLst>
          </p:cNvPr>
          <p:cNvSpPr>
            <a:spLocks noGrp="1"/>
          </p:cNvSpPr>
          <p:nvPr>
            <p:ph idx="1"/>
          </p:nvPr>
        </p:nvSpPr>
        <p:spPr/>
        <p:txBody>
          <a:bodyPr/>
          <a:lstStyle/>
          <a:p>
            <a:r>
              <a:rPr lang="cs-CZ" altLang="cs-CZ" sz="2400"/>
              <a:t>Fessl, Michael Josef</a:t>
            </a:r>
            <a:r>
              <a:rPr lang="cs-CZ" altLang="cs-CZ" sz="2400" b="1"/>
              <a:t>: </a:t>
            </a:r>
            <a:r>
              <a:rPr lang="cs-CZ" altLang="cs-CZ" sz="2400"/>
              <a:t>Lebensbeschreibung des Dr. B. Bolzano mit einigen seiner ungedruckten Aufsätze und dem Bildnisse der Verfassers. Sulzbach, 1836</a:t>
            </a:r>
          </a:p>
          <a:p>
            <a:r>
              <a:rPr lang="cs-CZ" altLang="cs-CZ" sz="2400"/>
              <a:t>Winter, Eduard: Der böhmische Vormärz in Briefen B. Bolzanos an F. Přihonsk_ (1824-1848). Beiträge zur deutsch-slawischen Wechselseitigkeit. Hrsg. von H.H. Bielfeldt, Berlin: Akademie Verlag 1956 (Veröffentlichungen des Forschungsinstituts für Slavistik 11) </a:t>
            </a:r>
          </a:p>
          <a:p>
            <a:r>
              <a:rPr lang="cs-CZ" altLang="cs-CZ" sz="2400" b="1"/>
              <a:t>Jiří Němec: Eduard Winter v německém dějepisectví v protektorátu (2008 verteidigt)</a:t>
            </a:r>
          </a:p>
          <a:p>
            <a:endParaRPr lang="cs-CZ" altLang="cs-CZ"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392FA744-4C4E-42D6-847F-3AC9257FAC61}"/>
              </a:ext>
            </a:extLst>
          </p:cNvPr>
          <p:cNvSpPr>
            <a:spLocks noGrp="1"/>
          </p:cNvSpPr>
          <p:nvPr>
            <p:ph type="title"/>
          </p:nvPr>
        </p:nvSpPr>
        <p:spPr/>
        <p:txBody>
          <a:bodyPr/>
          <a:lstStyle/>
          <a:p>
            <a:r>
              <a:rPr lang="de-DE" altLang="cs-CZ" sz="2800"/>
              <a:t>die Erbauungsrede "Über die Vaterlandsliebe"</a:t>
            </a:r>
            <a:endParaRPr lang="cs-CZ" altLang="cs-CZ" sz="2800"/>
          </a:p>
        </p:txBody>
      </p:sp>
      <p:sp>
        <p:nvSpPr>
          <p:cNvPr id="13315" name="Zástupný symbol pro obsah 2">
            <a:extLst>
              <a:ext uri="{FF2B5EF4-FFF2-40B4-BE49-F238E27FC236}">
                <a16:creationId xmlns:a16="http://schemas.microsoft.com/office/drawing/2014/main" id="{31EC54A6-B69D-46B5-BBD7-FD2F1CCD0D2C}"/>
              </a:ext>
            </a:extLst>
          </p:cNvPr>
          <p:cNvSpPr>
            <a:spLocks noGrp="1"/>
          </p:cNvSpPr>
          <p:nvPr>
            <p:ph idx="1"/>
          </p:nvPr>
        </p:nvSpPr>
        <p:spPr/>
        <p:txBody>
          <a:bodyPr/>
          <a:lstStyle/>
          <a:p>
            <a:r>
              <a:rPr lang="cs-CZ" altLang="cs-CZ" sz="2000" i="1"/>
              <a:t>"Aber zuweilen sind oft mehrere Völker zu einem Staate vereinigt und - ist hier anders die Vereinigung nicht allzugewaltsam und widernatürlich, und ist der Umfang des ganzen Staatskörpers nicht allzugroß, und ist auch all Hoffnung einer rechtmäßig auszuführenden Trennung und Erhebung zu Selbständigkeit verschwunden: wohlan, dann reisset auch alle Scheidewänden, die euch noch trennen, ab, ihr Völker dieses Einen Staates! Hebet alle Unterschiede auf, sprechet nicht "dieß Land ist mein Vaterland, und deines liegt dort!" weg mit dem Seitengeiste! Liebet und umarmt euch gemeinschaftlich als Kinder eines - Eines Vaterlandes! - Aber was heißt das: sich lieben als Kinder Eines Vaterlandes? Es heißt: die Vorzüge dieses Landes kennen und schätzen, und die Erhaltung und den steten Wachsthum derselben als seinen eigenen Vortheil ansehen und betreiben."</a:t>
            </a:r>
            <a:endParaRPr lang="cs-CZ" altLang="cs-CZ" sz="2000"/>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TotalTime>
  <Words>944</Words>
  <Application>Microsoft Office PowerPoint</Application>
  <PresentationFormat>Předvádění na obrazovce (4:3)</PresentationFormat>
  <Paragraphs>43</Paragraphs>
  <Slides>7</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7</vt:i4>
      </vt:variant>
    </vt:vector>
  </HeadingPairs>
  <TitlesOfParts>
    <vt:vector size="9" baseType="lpstr">
      <vt:lpstr>Arial</vt:lpstr>
      <vt:lpstr>Výchozí návrh</vt:lpstr>
      <vt:lpstr>Vormärz</vt:lpstr>
      <vt:lpstr>Bernhard Bolzano (1781 - 1848) als Vertreter des böhmischen Landespatriotismus</vt:lpstr>
      <vt:lpstr>Bolzano</vt:lpstr>
      <vt:lpstr>Rede über das Verhältnis beider Volksstämme in Böhmen</vt:lpstr>
      <vt:lpstr>Bolzano</vt:lpstr>
      <vt:lpstr>Rede über das Verhältnis beider Volksstämme in Böhmen </vt:lpstr>
      <vt:lpstr>die Erbauungsrede "Über die Vaterlandsliebe"</vt:lpstr>
    </vt:vector>
  </TitlesOfParts>
  <Company>MUFF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Vormärz</dc:title>
  <dc:creator>User</dc:creator>
  <cp:lastModifiedBy>Zdeněk Mareček</cp:lastModifiedBy>
  <cp:revision>20</cp:revision>
  <dcterms:created xsi:type="dcterms:W3CDTF">2011-09-27T10:40:59Z</dcterms:created>
  <dcterms:modified xsi:type="dcterms:W3CDTF">2020-11-10T12:30:41Z</dcterms:modified>
</cp:coreProperties>
</file>