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1325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DEFAD-826C-440D-B6B9-0A348A8044EA}" type="datetimeFigureOut">
              <a:rPr lang="cs-CZ" smtClean="0"/>
              <a:t>29.11.2022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á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F3EA0B0-2DE0-4EBA-82A1-BF17A7EEADF1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DEFAD-826C-440D-B6B9-0A348A8044EA}" type="datetimeFigureOut">
              <a:rPr lang="cs-CZ" smtClean="0"/>
              <a:t>29.11.2022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EA0B0-2DE0-4EBA-82A1-BF17A7EEADF1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0F3EA0B0-2DE0-4EBA-82A1-BF17A7EEADF1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DEFAD-826C-440D-B6B9-0A348A8044EA}" type="datetimeFigureOut">
              <a:rPr lang="cs-CZ" smtClean="0"/>
              <a:t>29.11.2022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DEFAD-826C-440D-B6B9-0A348A8044EA}" type="datetimeFigureOut">
              <a:rPr lang="cs-CZ" smtClean="0"/>
              <a:t>29.11.2022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0F3EA0B0-2DE0-4EBA-82A1-BF17A7EEADF1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DEFAD-826C-440D-B6B9-0A348A8044EA}" type="datetimeFigureOut">
              <a:rPr lang="cs-CZ" smtClean="0"/>
              <a:t>29.11.2022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F3EA0B0-2DE0-4EBA-82A1-BF17A7EEADF1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9F3DEFAD-826C-440D-B6B9-0A348A8044EA}" type="datetimeFigureOut">
              <a:rPr lang="cs-CZ" smtClean="0"/>
              <a:t>29.11.2022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EA0B0-2DE0-4EBA-82A1-BF17A7EEADF1}" type="slidenum">
              <a:rPr lang="cs-CZ" smtClean="0"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DEFAD-826C-440D-B6B9-0A348A8044EA}" type="datetimeFigureOut">
              <a:rPr lang="cs-CZ" smtClean="0"/>
              <a:t>29.11.2022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5" name="Ová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á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0F3EA0B0-2DE0-4EBA-82A1-BF17A7EEADF1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DEFAD-826C-440D-B6B9-0A348A8044EA}" type="datetimeFigureOut">
              <a:rPr lang="cs-CZ" smtClean="0"/>
              <a:t>29.11.2022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0F3EA0B0-2DE0-4EBA-82A1-BF17A7EEADF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DEFAD-826C-440D-B6B9-0A348A8044EA}" type="datetimeFigureOut">
              <a:rPr lang="cs-CZ" smtClean="0"/>
              <a:t>29.11.2022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F3EA0B0-2DE0-4EBA-82A1-BF17A7EEADF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F3EA0B0-2DE0-4EBA-82A1-BF17A7EEADF1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DEFAD-826C-440D-B6B9-0A348A8044EA}" type="datetimeFigureOut">
              <a:rPr lang="cs-CZ" smtClean="0"/>
              <a:t>29.11.2022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nice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á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0F3EA0B0-2DE0-4EBA-82A1-BF17A7EEADF1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9F3DEFAD-826C-440D-B6B9-0A348A8044EA}" type="datetimeFigureOut">
              <a:rPr lang="cs-CZ" smtClean="0"/>
              <a:t>29.11.2022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9F3DEFAD-826C-440D-B6B9-0A348A8044EA}" type="datetimeFigureOut">
              <a:rPr lang="cs-CZ" smtClean="0"/>
              <a:t>29.11.2022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F3EA0B0-2DE0-4EBA-82A1-BF17A7EEADF1}" type="slidenum">
              <a:rPr lang="cs-CZ" smtClean="0"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prakradet.no/Sprakhjelp/Skriveregler_og_grammatikk/S-verb_i_bokmaal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En </a:t>
            </a:r>
            <a:r>
              <a:rPr lang="cs-CZ" dirty="0" err="1"/>
              <a:t>oppsumering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/>
              <a:t>Passiv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567811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0"/>
            <a:ext cx="8534400" cy="987552"/>
          </a:xfrm>
        </p:spPr>
        <p:txBody>
          <a:bodyPr>
            <a:normAutofit fontScale="90000"/>
          </a:bodyPr>
          <a:lstStyle/>
          <a:p>
            <a:br>
              <a:rPr lang="nb-NO" sz="3200" dirty="0"/>
            </a:br>
            <a:br>
              <a:rPr lang="nb-NO" sz="3200" dirty="0"/>
            </a:br>
            <a:r>
              <a:rPr lang="nb-NO" sz="3200" dirty="0"/>
              <a:t>Presens brukes her om nåtid, framtid og om handlinger som gjentas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b-NO" dirty="0"/>
              <a:t>Middag serveres i kveld kl. 19.</a:t>
            </a:r>
          </a:p>
          <a:p>
            <a:r>
              <a:rPr lang="nb-NO" dirty="0"/>
              <a:t>Veiene repareres hvert år.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599673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sz="3200" dirty="0"/>
              <a:t>S-passiv brukes om </a:t>
            </a:r>
            <a:r>
              <a:rPr lang="nb-NO" sz="3200" dirty="0">
                <a:solidFill>
                  <a:srgbClr val="FF0000"/>
                </a:solidFill>
              </a:rPr>
              <a:t>ordninger, regler og oppfordringer</a:t>
            </a:r>
            <a:endParaRPr lang="cs-CZ" sz="3200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b-NO" dirty="0"/>
              <a:t>Ovnen settes på 200 grader.</a:t>
            </a:r>
          </a:p>
          <a:p>
            <a:r>
              <a:rPr lang="nb-NO" dirty="0"/>
              <a:t>Parkerte biler flyttes for eierens regning.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025220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S-verb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b-NO" dirty="0"/>
              <a:t>har ingenting med passiv å gjøre</a:t>
            </a:r>
          </a:p>
          <a:p>
            <a:r>
              <a:rPr lang="nb-NO" dirty="0"/>
              <a:t>har endelsen –s i alle former</a:t>
            </a:r>
          </a:p>
          <a:p>
            <a:r>
              <a:rPr lang="nb-NO" dirty="0">
                <a:hlinkClick r:id="rId2"/>
              </a:rPr>
              <a:t>http://www.sprakradet.no/Sprakhjelp/Skriveregler_og_grammatikk/S-verb_i_bokmaal/</a:t>
            </a:r>
            <a:endParaRPr lang="nb-NO" dirty="0"/>
          </a:p>
          <a:p>
            <a:r>
              <a:rPr lang="nb-NO" dirty="0"/>
              <a:t>Synes, finnes, lykkes....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61812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S-verb kan bety </a:t>
            </a:r>
            <a:r>
              <a:rPr lang="nb-NO" dirty="0">
                <a:solidFill>
                  <a:srgbClr val="FF0000"/>
                </a:solidFill>
              </a:rPr>
              <a:t>gjensidighet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b-NO" dirty="0"/>
              <a:t>(fra gammel form for refleksivitet)</a:t>
            </a:r>
          </a:p>
          <a:p>
            <a:r>
              <a:rPr lang="nb-NO" u="sng" dirty="0"/>
              <a:t>Subjekt må være i flertall</a:t>
            </a:r>
          </a:p>
          <a:p>
            <a:r>
              <a:rPr lang="nb-NO" dirty="0"/>
              <a:t>Vi ses i morgen</a:t>
            </a:r>
          </a:p>
          <a:p>
            <a:r>
              <a:rPr lang="nb-NO" dirty="0"/>
              <a:t>De møtes ofte</a:t>
            </a:r>
          </a:p>
          <a:p>
            <a:r>
              <a:rPr lang="nb-NO" dirty="0"/>
              <a:t>Vi snakkes når du kommer til Brno.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317314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err="1"/>
              <a:t>Grunner</a:t>
            </a:r>
            <a:r>
              <a:rPr lang="cs-CZ" sz="3600" dirty="0"/>
              <a:t> til </a:t>
            </a:r>
            <a:r>
              <a:rPr lang="nb-NO" sz="3600" dirty="0"/>
              <a:t>å bruke passiv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b-NO" dirty="0"/>
              <a:t>1/ agens er ukjent</a:t>
            </a:r>
          </a:p>
          <a:p>
            <a:r>
              <a:rPr lang="nb-NO" dirty="0"/>
              <a:t>2/ agens er uinteressant</a:t>
            </a:r>
          </a:p>
          <a:p>
            <a:r>
              <a:rPr lang="nb-NO" dirty="0"/>
              <a:t>3/ age</a:t>
            </a:r>
            <a:r>
              <a:rPr lang="cs-CZ" dirty="0"/>
              <a:t>n</a:t>
            </a:r>
            <a:r>
              <a:rPr lang="nb-NO" dirty="0"/>
              <a:t>s skal skjules</a:t>
            </a:r>
          </a:p>
          <a:p>
            <a:r>
              <a:rPr lang="nb-NO" dirty="0"/>
              <a:t>4/ tekststrategi: fokusering, poengtering</a:t>
            </a:r>
          </a:p>
          <a:p>
            <a:r>
              <a:rPr lang="nb-NO" dirty="0"/>
              <a:t>5/ stilistisk variasjon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921324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Hvilke verb kan stå i passiv?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b-NO" u="sng" dirty="0"/>
              <a:t>Transitive verb (verb som kan ta objekt)</a:t>
            </a:r>
          </a:p>
          <a:p>
            <a:r>
              <a:rPr lang="nb-NO" dirty="0"/>
              <a:t>Sende (brev)</a:t>
            </a:r>
          </a:p>
          <a:p>
            <a:r>
              <a:rPr lang="nb-NO" dirty="0"/>
              <a:t>Skrive (oppgave)</a:t>
            </a:r>
          </a:p>
          <a:p>
            <a:r>
              <a:rPr lang="nb-NO" dirty="0"/>
              <a:t>Reparere (hus)</a:t>
            </a:r>
          </a:p>
          <a:p>
            <a:r>
              <a:rPr lang="nb-NO" i="1" dirty="0"/>
              <a:t>Unntak: transitive verb uten agens som aktivt setter i gang en handling</a:t>
            </a:r>
          </a:p>
          <a:p>
            <a:r>
              <a:rPr lang="nb-NO" dirty="0"/>
              <a:t>Innebære, bety, koste, mangle, inneholde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658813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Intransitive verb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nb-NO" u="sng" dirty="0"/>
              <a:t>Noen av intransitive verb kan stå i passiv</a:t>
            </a:r>
          </a:p>
          <a:p>
            <a:r>
              <a:rPr lang="nb-NO" dirty="0"/>
              <a:t>Danse, snakke, arbeide, forhandle</a:t>
            </a:r>
          </a:p>
          <a:p>
            <a:r>
              <a:rPr lang="nb-NO" dirty="0"/>
              <a:t>Det ble danset til langt på natt.</a:t>
            </a:r>
          </a:p>
          <a:p>
            <a:r>
              <a:rPr lang="nb-NO" dirty="0"/>
              <a:t>Det ble snakket om det over hele byen.</a:t>
            </a:r>
          </a:p>
          <a:p>
            <a:r>
              <a:rPr lang="nb-NO" dirty="0"/>
              <a:t>Her arbeides det ikke mye.</a:t>
            </a:r>
          </a:p>
          <a:p>
            <a:r>
              <a:rPr lang="nb-NO" dirty="0"/>
              <a:t>Med et adverbialt ledd</a:t>
            </a:r>
          </a:p>
          <a:p>
            <a:r>
              <a:rPr lang="nb-NO" dirty="0"/>
              <a:t>En forutsetning for å kunne bruke intransitive verb i passiv er at vi forteller om en handling som varer over en viss tid.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238383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I. Passiv med </a:t>
            </a:r>
            <a:r>
              <a:rPr lang="nb-NO" dirty="0">
                <a:solidFill>
                  <a:srgbClr val="FF0000"/>
                </a:solidFill>
              </a:rPr>
              <a:t>bli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nb-NO" u="sng" dirty="0"/>
              <a:t>Hjelpeverbet bøyes i alle tempusformer</a:t>
            </a:r>
            <a:r>
              <a:rPr lang="nb-NO" dirty="0"/>
              <a:t>:</a:t>
            </a:r>
          </a:p>
          <a:p>
            <a:r>
              <a:rPr lang="nb-NO" dirty="0"/>
              <a:t>Huset blir malt nå. </a:t>
            </a:r>
            <a:r>
              <a:rPr lang="nb-NO" i="1" dirty="0"/>
              <a:t>presens</a:t>
            </a:r>
          </a:p>
          <a:p>
            <a:r>
              <a:rPr lang="nb-NO" dirty="0"/>
              <a:t>Huset ble malt i fjor. </a:t>
            </a:r>
            <a:r>
              <a:rPr lang="nb-NO" i="1" dirty="0"/>
              <a:t>preteritum</a:t>
            </a:r>
          </a:p>
          <a:p>
            <a:r>
              <a:rPr lang="nb-NO" dirty="0"/>
              <a:t>Huset er blitt malt. </a:t>
            </a:r>
            <a:r>
              <a:rPr lang="nb-NO" i="1" dirty="0"/>
              <a:t>Presens perfektum</a:t>
            </a:r>
          </a:p>
          <a:p>
            <a:r>
              <a:rPr lang="nb-NO" dirty="0"/>
              <a:t>Huset var blitt malt. </a:t>
            </a:r>
            <a:r>
              <a:rPr lang="nb-NO" i="1" dirty="0"/>
              <a:t>Preteritum perfektum</a:t>
            </a:r>
          </a:p>
          <a:p>
            <a:r>
              <a:rPr lang="nb-NO" dirty="0"/>
              <a:t>Huset vil bli malt. </a:t>
            </a:r>
            <a:r>
              <a:rPr lang="nb-NO" i="1" dirty="0"/>
              <a:t>Presens futurum</a:t>
            </a:r>
          </a:p>
          <a:p>
            <a:r>
              <a:rPr lang="nb-NO" dirty="0"/>
              <a:t>Huset ville bli mlt hvis de fikk tid. </a:t>
            </a:r>
            <a:r>
              <a:rPr lang="nb-NO" i="1" dirty="0"/>
              <a:t>Preteritum futurum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10474516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II. Passiv med </a:t>
            </a:r>
            <a:r>
              <a:rPr lang="nb-NO" dirty="0">
                <a:solidFill>
                  <a:srgbClr val="FF0000"/>
                </a:solidFill>
              </a:rPr>
              <a:t>VÆRE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b-NO" dirty="0"/>
              <a:t>En vanlig form: ER </a:t>
            </a:r>
            <a:r>
              <a:rPr lang="cs-CZ" dirty="0"/>
              <a:t>+ </a:t>
            </a:r>
            <a:r>
              <a:rPr lang="nb-NO" dirty="0"/>
              <a:t>perfektum partisipp</a:t>
            </a:r>
          </a:p>
          <a:p>
            <a:r>
              <a:rPr lang="nb-NO" dirty="0"/>
              <a:t>Huset er malt. Brevene ble sendt. Vinduet er ikke reparert.</a:t>
            </a:r>
          </a:p>
          <a:p>
            <a:r>
              <a:rPr lang="nb-NO" dirty="0"/>
              <a:t>!! Som oftest er det naturlig å betrakte denne formen som presens perfektum der vi har droppet BLITT.</a:t>
            </a:r>
          </a:p>
          <a:p>
            <a:r>
              <a:rPr lang="nb-NO" dirty="0"/>
              <a:t>Formen uten BLITT: oppmerksomheten rettes mer mot den nåtidige situasjonen, tilstand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924294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/>
              <a:t>passiv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nb-NO" dirty="0"/>
              <a:t>aktiv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nb-NO" dirty="0"/>
              <a:t>Huset er (blitt) malt.</a:t>
            </a:r>
          </a:p>
          <a:p>
            <a:r>
              <a:rPr lang="nb-NO" dirty="0"/>
              <a:t>Brevene er (blitt) sendt.</a:t>
            </a:r>
          </a:p>
          <a:p>
            <a:endParaRPr lang="nb-NO" dirty="0"/>
          </a:p>
          <a:p>
            <a:r>
              <a:rPr lang="nb-NO" dirty="0"/>
              <a:t>Pakken var (blitt) sendt.</a:t>
            </a:r>
          </a:p>
          <a:p>
            <a:r>
              <a:rPr lang="nb-NO" dirty="0"/>
              <a:t>Filmen var (blitt) sett av mange.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nb-NO" dirty="0"/>
              <a:t>De har malt huset.</a:t>
            </a:r>
          </a:p>
          <a:p>
            <a:r>
              <a:rPr lang="nb-NO" dirty="0"/>
              <a:t>De har sendt brevene.</a:t>
            </a:r>
          </a:p>
          <a:p>
            <a:endParaRPr lang="nb-NO" dirty="0"/>
          </a:p>
          <a:p>
            <a:r>
              <a:rPr lang="nb-NO" dirty="0"/>
              <a:t>De hadde sendt pakken.</a:t>
            </a:r>
          </a:p>
          <a:p>
            <a:r>
              <a:rPr lang="nb-NO" dirty="0"/>
              <a:t>Mange hadde sett filmen.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975800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I sammensatte verbformer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b-NO" u="sng" dirty="0"/>
              <a:t>Kan de to hjelpeverbene gi ulik betydning</a:t>
            </a:r>
          </a:p>
          <a:p>
            <a:r>
              <a:rPr lang="nb-NO" dirty="0"/>
              <a:t>Han </a:t>
            </a:r>
            <a:r>
              <a:rPr lang="nb-NO" dirty="0">
                <a:solidFill>
                  <a:srgbClr val="FF0000"/>
                </a:solidFill>
              </a:rPr>
              <a:t>har vært </a:t>
            </a:r>
            <a:r>
              <a:rPr lang="nb-NO" dirty="0"/>
              <a:t>ansatt der. (Det er slutt. Han arbeider der ikke mer)</a:t>
            </a:r>
          </a:p>
          <a:p>
            <a:r>
              <a:rPr lang="nb-NO" dirty="0"/>
              <a:t>Han </a:t>
            </a:r>
            <a:r>
              <a:rPr lang="nb-NO" dirty="0">
                <a:solidFill>
                  <a:srgbClr val="FF0000"/>
                </a:solidFill>
              </a:rPr>
              <a:t>er blitt/har blitt </a:t>
            </a:r>
            <a:r>
              <a:rPr lang="nb-NO" dirty="0"/>
              <a:t>ansatt der. (De har ansatt ham, han jobber der)</a:t>
            </a:r>
          </a:p>
          <a:p>
            <a:r>
              <a:rPr lang="nb-NO" dirty="0"/>
              <a:t>Hun </a:t>
            </a:r>
            <a:r>
              <a:rPr lang="nb-NO" dirty="0">
                <a:solidFill>
                  <a:srgbClr val="FF0000"/>
                </a:solidFill>
              </a:rPr>
              <a:t>har vært </a:t>
            </a:r>
            <a:r>
              <a:rPr lang="nb-NO" dirty="0"/>
              <a:t>innlagt (tidligere)</a:t>
            </a:r>
          </a:p>
          <a:p>
            <a:r>
              <a:rPr lang="nb-NO" dirty="0"/>
              <a:t>Hun </a:t>
            </a:r>
            <a:r>
              <a:rPr lang="nb-NO" dirty="0">
                <a:solidFill>
                  <a:srgbClr val="FF0000"/>
                </a:solidFill>
              </a:rPr>
              <a:t>er blitt/har blitt </a:t>
            </a:r>
            <a:r>
              <a:rPr lang="nb-NO" dirty="0"/>
              <a:t>innlagt (De har lagt henne inn, hun er på sykehuset nå)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691155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III. S-passiv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b-NO" dirty="0"/>
              <a:t>Denne formen brukes mest i presens og infinitiv, oftest etter de modale verbene.</a:t>
            </a:r>
          </a:p>
          <a:p>
            <a:endParaRPr lang="nb-NO" dirty="0"/>
          </a:p>
          <a:p>
            <a:r>
              <a:rPr lang="nb-NO" dirty="0"/>
              <a:t>Noe må gjøres. </a:t>
            </a:r>
          </a:p>
          <a:p>
            <a:r>
              <a:rPr lang="nb-NO" dirty="0"/>
              <a:t>Denne teksten bør leses godt.</a:t>
            </a:r>
          </a:p>
          <a:p>
            <a:r>
              <a:rPr lang="nb-NO" dirty="0"/>
              <a:t>De burde straffes.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8767659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69</TotalTime>
  <Words>547</Words>
  <Application>Microsoft Office PowerPoint</Application>
  <PresentationFormat>Předvádění na obrazovce (4:3)</PresentationFormat>
  <Paragraphs>78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7" baseType="lpstr">
      <vt:lpstr>Georgia</vt:lpstr>
      <vt:lpstr>Wingdings</vt:lpstr>
      <vt:lpstr>Wingdings 2</vt:lpstr>
      <vt:lpstr>Administrativní</vt:lpstr>
      <vt:lpstr>Passiv</vt:lpstr>
      <vt:lpstr>Grunner til å bruke passiv</vt:lpstr>
      <vt:lpstr>Hvilke verb kan stå i passiv?</vt:lpstr>
      <vt:lpstr>Intransitive verb</vt:lpstr>
      <vt:lpstr>I. Passiv med bli</vt:lpstr>
      <vt:lpstr>II. Passiv med VÆRE</vt:lpstr>
      <vt:lpstr>.</vt:lpstr>
      <vt:lpstr>I sammensatte verbformer</vt:lpstr>
      <vt:lpstr>III. S-passiv</vt:lpstr>
      <vt:lpstr>  Presens brukes her om nåtid, framtid og om handlinger som gjentas</vt:lpstr>
      <vt:lpstr>S-passiv brukes om ordninger, regler og oppfordringer</vt:lpstr>
      <vt:lpstr>S-verb</vt:lpstr>
      <vt:lpstr>S-verb kan bety gjensidighet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Passiv</dc:title>
  <dc:creator>user</dc:creator>
  <cp:lastModifiedBy>Miluše Juříčková</cp:lastModifiedBy>
  <cp:revision>10</cp:revision>
  <dcterms:created xsi:type="dcterms:W3CDTF">2014-10-08T16:44:53Z</dcterms:created>
  <dcterms:modified xsi:type="dcterms:W3CDTF">2022-11-29T07:17:26Z</dcterms:modified>
</cp:coreProperties>
</file>