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19"/>
  </p:notesMasterIdLst>
  <p:sldIdLst>
    <p:sldId id="256" r:id="rId2"/>
    <p:sldId id="259" r:id="rId3"/>
    <p:sldId id="280" r:id="rId4"/>
    <p:sldId id="281" r:id="rId5"/>
    <p:sldId id="282" r:id="rId6"/>
    <p:sldId id="283" r:id="rId7"/>
    <p:sldId id="284" r:id="rId8"/>
    <p:sldId id="285" r:id="rId9"/>
    <p:sldId id="290" r:id="rId10"/>
    <p:sldId id="286" r:id="rId11"/>
    <p:sldId id="287" r:id="rId12"/>
    <p:sldId id="288" r:id="rId13"/>
    <p:sldId id="279" r:id="rId14"/>
    <p:sldId id="289" r:id="rId15"/>
    <p:sldId id="270" r:id="rId16"/>
    <p:sldId id="272"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EA66B2-1CBE-47F4-9FD1-4484493243DD}" v="445" dt="2022-12-08T08:58:12.187"/>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545" autoAdjust="0"/>
  </p:normalViewPr>
  <p:slideViewPr>
    <p:cSldViewPr snapToGrid="0">
      <p:cViewPr varScale="1">
        <p:scale>
          <a:sx n="83" d="100"/>
          <a:sy n="83" d="100"/>
        </p:scale>
        <p:origin x="86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ndra Klíma" userId="381e0c8e360e8536" providerId="LiveId" clId="{C11FC1A8-E239-4DFF-A4CC-32377351DE89}"/>
    <pc:docChg chg="undo custSel addSld delSld modSld sldOrd">
      <pc:chgData name="Ondra Klíma" userId="381e0c8e360e8536" providerId="LiveId" clId="{C11FC1A8-E239-4DFF-A4CC-32377351DE89}" dt="2022-09-22T08:39:14.627" v="10554" actId="20577"/>
      <pc:docMkLst>
        <pc:docMk/>
      </pc:docMkLst>
      <pc:sldChg chg="modSp mod">
        <pc:chgData name="Ondra Klíma" userId="381e0c8e360e8536" providerId="LiveId" clId="{C11FC1A8-E239-4DFF-A4CC-32377351DE89}" dt="2022-09-22T04:25:45.174" v="29" actId="14100"/>
        <pc:sldMkLst>
          <pc:docMk/>
          <pc:sldMk cId="820938414" sldId="256"/>
        </pc:sldMkLst>
        <pc:spChg chg="mod">
          <ac:chgData name="Ondra Klíma" userId="381e0c8e360e8536" providerId="LiveId" clId="{C11FC1A8-E239-4DFF-A4CC-32377351DE89}" dt="2022-09-22T04:25:45.174" v="29" actId="14100"/>
          <ac:spMkLst>
            <pc:docMk/>
            <pc:sldMk cId="820938414" sldId="256"/>
            <ac:spMk id="2" creationId="{7A81CABB-0357-D3D6-AD68-C5F981E995CC}"/>
          </ac:spMkLst>
        </pc:spChg>
      </pc:sldChg>
      <pc:sldChg chg="addSp delSp modSp new mod setBg modNotesTx">
        <pc:chgData name="Ondra Klíma" userId="381e0c8e360e8536" providerId="LiveId" clId="{C11FC1A8-E239-4DFF-A4CC-32377351DE89}" dt="2022-09-22T07:57:14.406" v="10537" actId="20577"/>
        <pc:sldMkLst>
          <pc:docMk/>
          <pc:sldMk cId="3640525318" sldId="257"/>
        </pc:sldMkLst>
        <pc:spChg chg="del">
          <ac:chgData name="Ondra Klíma" userId="381e0c8e360e8536" providerId="LiveId" clId="{C11FC1A8-E239-4DFF-A4CC-32377351DE89}" dt="2022-09-22T04:29:16.592" v="446" actId="478"/>
          <ac:spMkLst>
            <pc:docMk/>
            <pc:sldMk cId="3640525318" sldId="257"/>
            <ac:spMk id="2" creationId="{E2A85103-1A71-D1EB-E233-05AA7C56537C}"/>
          </ac:spMkLst>
        </pc:spChg>
        <pc:spChg chg="mod ord">
          <ac:chgData name="Ondra Klíma" userId="381e0c8e360e8536" providerId="LiveId" clId="{C11FC1A8-E239-4DFF-A4CC-32377351DE89}" dt="2022-09-22T07:57:05.427" v="10536" actId="20577"/>
          <ac:spMkLst>
            <pc:docMk/>
            <pc:sldMk cId="3640525318" sldId="257"/>
            <ac:spMk id="3" creationId="{04DA25EF-8884-A846-D00B-D07EB6CE24C9}"/>
          </ac:spMkLst>
        </pc:spChg>
        <pc:spChg chg="add del">
          <ac:chgData name="Ondra Klíma" userId="381e0c8e360e8536" providerId="LiveId" clId="{C11FC1A8-E239-4DFF-A4CC-32377351DE89}" dt="2022-09-22T04:29:32.094" v="451" actId="26606"/>
          <ac:spMkLst>
            <pc:docMk/>
            <pc:sldMk cId="3640525318" sldId="257"/>
            <ac:spMk id="8" creationId="{A5931BE0-4B93-4D6C-878E-ACC59D6B4587}"/>
          </ac:spMkLst>
        </pc:spChg>
        <pc:spChg chg="add del">
          <ac:chgData name="Ondra Klíma" userId="381e0c8e360e8536" providerId="LiveId" clId="{C11FC1A8-E239-4DFF-A4CC-32377351DE89}" dt="2022-09-22T04:29:32.094" v="451" actId="26606"/>
          <ac:spMkLst>
            <pc:docMk/>
            <pc:sldMk cId="3640525318" sldId="257"/>
            <ac:spMk id="10" creationId="{504E6BD3-B518-46A4-9CC0-30D09555230F}"/>
          </ac:spMkLst>
        </pc:spChg>
        <pc:spChg chg="add del">
          <ac:chgData name="Ondra Klíma" userId="381e0c8e360e8536" providerId="LiveId" clId="{C11FC1A8-E239-4DFF-A4CC-32377351DE89}" dt="2022-09-22T04:29:32.094" v="451" actId="26606"/>
          <ac:spMkLst>
            <pc:docMk/>
            <pc:sldMk cId="3640525318" sldId="257"/>
            <ac:spMk id="16" creationId="{A0DAEA90-11E9-4069-BC2C-6F65C6C1C3E8}"/>
          </ac:spMkLst>
        </pc:spChg>
        <pc:spChg chg="add del">
          <ac:chgData name="Ondra Klíma" userId="381e0c8e360e8536" providerId="LiveId" clId="{C11FC1A8-E239-4DFF-A4CC-32377351DE89}" dt="2022-09-22T04:29:32.094" v="451" actId="26606"/>
          <ac:spMkLst>
            <pc:docMk/>
            <pc:sldMk cId="3640525318" sldId="257"/>
            <ac:spMk id="18" creationId="{E0E8189B-747E-48AE-99A9-1BEE68012551}"/>
          </ac:spMkLst>
        </pc:spChg>
        <pc:spChg chg="add del">
          <ac:chgData name="Ondra Klíma" userId="381e0c8e360e8536" providerId="LiveId" clId="{C11FC1A8-E239-4DFF-A4CC-32377351DE89}" dt="2022-09-22T04:29:32.094" v="451" actId="26606"/>
          <ac:spMkLst>
            <pc:docMk/>
            <pc:sldMk cId="3640525318" sldId="257"/>
            <ac:spMk id="20" creationId="{D9DE43D0-73AC-46B4-A39F-E66967A1F9B4}"/>
          </ac:spMkLst>
        </pc:spChg>
        <pc:spChg chg="add del">
          <ac:chgData name="Ondra Klíma" userId="381e0c8e360e8536" providerId="LiveId" clId="{C11FC1A8-E239-4DFF-A4CC-32377351DE89}" dt="2022-09-22T04:29:32.094" v="451" actId="26606"/>
          <ac:spMkLst>
            <pc:docMk/>
            <pc:sldMk cId="3640525318" sldId="257"/>
            <ac:spMk id="22" creationId="{803C343E-7EAC-4512-955A-33B1833F2D76}"/>
          </ac:spMkLst>
        </pc:spChg>
        <pc:spChg chg="add del">
          <ac:chgData name="Ondra Klíma" userId="381e0c8e360e8536" providerId="LiveId" clId="{C11FC1A8-E239-4DFF-A4CC-32377351DE89}" dt="2022-09-22T04:29:32.088" v="450" actId="26606"/>
          <ac:spMkLst>
            <pc:docMk/>
            <pc:sldMk cId="3640525318" sldId="257"/>
            <ac:spMk id="27" creationId="{A5931BE0-4B93-4D6C-878E-ACC59D6B4587}"/>
          </ac:spMkLst>
        </pc:spChg>
        <pc:spChg chg="add del">
          <ac:chgData name="Ondra Klíma" userId="381e0c8e360e8536" providerId="LiveId" clId="{C11FC1A8-E239-4DFF-A4CC-32377351DE89}" dt="2022-09-22T04:29:32.088" v="450" actId="26606"/>
          <ac:spMkLst>
            <pc:docMk/>
            <pc:sldMk cId="3640525318" sldId="257"/>
            <ac:spMk id="29" creationId="{6D438371-A37F-43CB-8166-3E9115593648}"/>
          </ac:spMkLst>
        </pc:spChg>
        <pc:spChg chg="add del">
          <ac:chgData name="Ondra Klíma" userId="381e0c8e360e8536" providerId="LiveId" clId="{C11FC1A8-E239-4DFF-A4CC-32377351DE89}" dt="2022-09-22T04:29:32.088" v="450" actId="26606"/>
          <ac:spMkLst>
            <pc:docMk/>
            <pc:sldMk cId="3640525318" sldId="257"/>
            <ac:spMk id="31" creationId="{2AE18936-8FC4-4357-B2D0-AEEAFF4D7029}"/>
          </ac:spMkLst>
        </pc:spChg>
        <pc:spChg chg="add del">
          <ac:chgData name="Ondra Klíma" userId="381e0c8e360e8536" providerId="LiveId" clId="{C11FC1A8-E239-4DFF-A4CC-32377351DE89}" dt="2022-09-22T04:29:32.088" v="450" actId="26606"/>
          <ac:spMkLst>
            <pc:docMk/>
            <pc:sldMk cId="3640525318" sldId="257"/>
            <ac:spMk id="33" creationId="{3CF94A42-720D-4B81-8D24-E4A974DE0225}"/>
          </ac:spMkLst>
        </pc:spChg>
        <pc:spChg chg="add del">
          <ac:chgData name="Ondra Klíma" userId="381e0c8e360e8536" providerId="LiveId" clId="{C11FC1A8-E239-4DFF-A4CC-32377351DE89}" dt="2022-09-22T04:29:32.088" v="450" actId="26606"/>
          <ac:spMkLst>
            <pc:docMk/>
            <pc:sldMk cId="3640525318" sldId="257"/>
            <ac:spMk id="35" creationId="{E15EB72A-E1B0-4CE0-BB0D-BEFCDF8EFFB0}"/>
          </ac:spMkLst>
        </pc:spChg>
        <pc:spChg chg="add del">
          <ac:chgData name="Ondra Klíma" userId="381e0c8e360e8536" providerId="LiveId" clId="{C11FC1A8-E239-4DFF-A4CC-32377351DE89}" dt="2022-09-22T04:29:32.088" v="450" actId="26606"/>
          <ac:spMkLst>
            <pc:docMk/>
            <pc:sldMk cId="3640525318" sldId="257"/>
            <ac:spMk id="37" creationId="{88D9FE19-3EE9-41F7-8054-F2C86DBEB361}"/>
          </ac:spMkLst>
        </pc:spChg>
        <pc:spChg chg="add del">
          <ac:chgData name="Ondra Klíma" userId="381e0c8e360e8536" providerId="LiveId" clId="{C11FC1A8-E239-4DFF-A4CC-32377351DE89}" dt="2022-09-22T04:30:00.857" v="464" actId="26606"/>
          <ac:spMkLst>
            <pc:docMk/>
            <pc:sldMk cId="3640525318" sldId="257"/>
            <ac:spMk id="43" creationId="{A5931BE0-4B93-4D6C-878E-ACC59D6B4587}"/>
          </ac:spMkLst>
        </pc:spChg>
        <pc:spChg chg="add del">
          <ac:chgData name="Ondra Klíma" userId="381e0c8e360e8536" providerId="LiveId" clId="{C11FC1A8-E239-4DFF-A4CC-32377351DE89}" dt="2022-09-22T04:30:00.857" v="464" actId="26606"/>
          <ac:spMkLst>
            <pc:docMk/>
            <pc:sldMk cId="3640525318" sldId="257"/>
            <ac:spMk id="44" creationId="{504E6BD3-B518-46A4-9CC0-30D09555230F}"/>
          </ac:spMkLst>
        </pc:spChg>
        <pc:spChg chg="add del">
          <ac:chgData name="Ondra Klíma" userId="381e0c8e360e8536" providerId="LiveId" clId="{C11FC1A8-E239-4DFF-A4CC-32377351DE89}" dt="2022-09-22T04:30:00.857" v="464" actId="26606"/>
          <ac:spMkLst>
            <pc:docMk/>
            <pc:sldMk cId="3640525318" sldId="257"/>
            <ac:spMk id="47" creationId="{A0DAEA90-11E9-4069-BC2C-6F65C6C1C3E8}"/>
          </ac:spMkLst>
        </pc:spChg>
        <pc:spChg chg="add del">
          <ac:chgData name="Ondra Klíma" userId="381e0c8e360e8536" providerId="LiveId" clId="{C11FC1A8-E239-4DFF-A4CC-32377351DE89}" dt="2022-09-22T04:30:00.857" v="464" actId="26606"/>
          <ac:spMkLst>
            <pc:docMk/>
            <pc:sldMk cId="3640525318" sldId="257"/>
            <ac:spMk id="48" creationId="{E0E8189B-747E-48AE-99A9-1BEE68012551}"/>
          </ac:spMkLst>
        </pc:spChg>
        <pc:spChg chg="add del">
          <ac:chgData name="Ondra Klíma" userId="381e0c8e360e8536" providerId="LiveId" clId="{C11FC1A8-E239-4DFF-A4CC-32377351DE89}" dt="2022-09-22T04:30:00.857" v="464" actId="26606"/>
          <ac:spMkLst>
            <pc:docMk/>
            <pc:sldMk cId="3640525318" sldId="257"/>
            <ac:spMk id="49" creationId="{D9DE43D0-73AC-46B4-A39F-E66967A1F9B4}"/>
          </ac:spMkLst>
        </pc:spChg>
        <pc:spChg chg="add del">
          <ac:chgData name="Ondra Klíma" userId="381e0c8e360e8536" providerId="LiveId" clId="{C11FC1A8-E239-4DFF-A4CC-32377351DE89}" dt="2022-09-22T04:30:00.857" v="464" actId="26606"/>
          <ac:spMkLst>
            <pc:docMk/>
            <pc:sldMk cId="3640525318" sldId="257"/>
            <ac:spMk id="50" creationId="{803C343E-7EAC-4512-955A-33B1833F2D76}"/>
          </ac:spMkLst>
        </pc:spChg>
        <pc:spChg chg="add del">
          <ac:chgData name="Ondra Klíma" userId="381e0c8e360e8536" providerId="LiveId" clId="{C11FC1A8-E239-4DFF-A4CC-32377351DE89}" dt="2022-09-22T04:29:47.530" v="455" actId="26606"/>
          <ac:spMkLst>
            <pc:docMk/>
            <pc:sldMk cId="3640525318" sldId="257"/>
            <ac:spMk id="55" creationId="{A5931BE0-4B93-4D6C-878E-ACC59D6B4587}"/>
          </ac:spMkLst>
        </pc:spChg>
        <pc:spChg chg="add del">
          <ac:chgData name="Ondra Klíma" userId="381e0c8e360e8536" providerId="LiveId" clId="{C11FC1A8-E239-4DFF-A4CC-32377351DE89}" dt="2022-09-22T04:29:59.853" v="461" actId="26606"/>
          <ac:spMkLst>
            <pc:docMk/>
            <pc:sldMk cId="3640525318" sldId="257"/>
            <ac:spMk id="56" creationId="{A5931BE0-4B93-4D6C-878E-ACC59D6B4587}"/>
          </ac:spMkLst>
        </pc:spChg>
        <pc:spChg chg="add del">
          <ac:chgData name="Ondra Klíma" userId="381e0c8e360e8536" providerId="LiveId" clId="{C11FC1A8-E239-4DFF-A4CC-32377351DE89}" dt="2022-09-22T04:29:47.530" v="455" actId="26606"/>
          <ac:spMkLst>
            <pc:docMk/>
            <pc:sldMk cId="3640525318" sldId="257"/>
            <ac:spMk id="57" creationId="{504E6BD3-B518-46A4-9CC0-30D09555230F}"/>
          </ac:spMkLst>
        </pc:spChg>
        <pc:spChg chg="add del">
          <ac:chgData name="Ondra Klíma" userId="381e0c8e360e8536" providerId="LiveId" clId="{C11FC1A8-E239-4DFF-A4CC-32377351DE89}" dt="2022-09-22T04:29:59.853" v="461" actId="26606"/>
          <ac:spMkLst>
            <pc:docMk/>
            <pc:sldMk cId="3640525318" sldId="257"/>
            <ac:spMk id="58" creationId="{6FF3A87B-2255-45E0-A551-C11FAF93290C}"/>
          </ac:spMkLst>
        </pc:spChg>
        <pc:spChg chg="add del">
          <ac:chgData name="Ondra Klíma" userId="381e0c8e360e8536" providerId="LiveId" clId="{C11FC1A8-E239-4DFF-A4CC-32377351DE89}" dt="2022-09-22T04:30:00.849" v="463" actId="26606"/>
          <ac:spMkLst>
            <pc:docMk/>
            <pc:sldMk cId="3640525318" sldId="257"/>
            <ac:spMk id="60" creationId="{A5931BE0-4B93-4D6C-878E-ACC59D6B4587}"/>
          </ac:spMkLst>
        </pc:spChg>
        <pc:spChg chg="add del">
          <ac:chgData name="Ondra Klíma" userId="381e0c8e360e8536" providerId="LiveId" clId="{C11FC1A8-E239-4DFF-A4CC-32377351DE89}" dt="2022-09-22T04:30:00.849" v="463" actId="26606"/>
          <ac:spMkLst>
            <pc:docMk/>
            <pc:sldMk cId="3640525318" sldId="257"/>
            <ac:spMk id="62" creationId="{C5D31EF7-7A67-43B2-8B5E-B4A6241B1A83}"/>
          </ac:spMkLst>
        </pc:spChg>
        <pc:spChg chg="add del">
          <ac:chgData name="Ondra Klíma" userId="381e0c8e360e8536" providerId="LiveId" clId="{C11FC1A8-E239-4DFF-A4CC-32377351DE89}" dt="2022-09-22T04:29:47.530" v="455" actId="26606"/>
          <ac:spMkLst>
            <pc:docMk/>
            <pc:sldMk cId="3640525318" sldId="257"/>
            <ac:spMk id="63" creationId="{A0DAEA90-11E9-4069-BC2C-6F65C6C1C3E8}"/>
          </ac:spMkLst>
        </pc:spChg>
        <pc:spChg chg="add del">
          <ac:chgData name="Ondra Klíma" userId="381e0c8e360e8536" providerId="LiveId" clId="{C11FC1A8-E239-4DFF-A4CC-32377351DE89}" dt="2022-09-22T04:30:46.954" v="504" actId="26606"/>
          <ac:spMkLst>
            <pc:docMk/>
            <pc:sldMk cId="3640525318" sldId="257"/>
            <ac:spMk id="64" creationId="{A5931BE0-4B93-4D6C-878E-ACC59D6B4587}"/>
          </ac:spMkLst>
        </pc:spChg>
        <pc:spChg chg="add del">
          <ac:chgData name="Ondra Klíma" userId="381e0c8e360e8536" providerId="LiveId" clId="{C11FC1A8-E239-4DFF-A4CC-32377351DE89}" dt="2022-09-22T04:29:47.530" v="455" actId="26606"/>
          <ac:spMkLst>
            <pc:docMk/>
            <pc:sldMk cId="3640525318" sldId="257"/>
            <ac:spMk id="65" creationId="{E0E8189B-747E-48AE-99A9-1BEE68012551}"/>
          </ac:spMkLst>
        </pc:spChg>
        <pc:spChg chg="add del">
          <ac:chgData name="Ondra Klíma" userId="381e0c8e360e8536" providerId="LiveId" clId="{C11FC1A8-E239-4DFF-A4CC-32377351DE89}" dt="2022-09-22T04:29:47.530" v="455" actId="26606"/>
          <ac:spMkLst>
            <pc:docMk/>
            <pc:sldMk cId="3640525318" sldId="257"/>
            <ac:spMk id="67" creationId="{D9DE43D0-73AC-46B4-A39F-E66967A1F9B4}"/>
          </ac:spMkLst>
        </pc:spChg>
        <pc:spChg chg="add del">
          <ac:chgData name="Ondra Klíma" userId="381e0c8e360e8536" providerId="LiveId" clId="{C11FC1A8-E239-4DFF-A4CC-32377351DE89}" dt="2022-09-22T04:30:46.954" v="504" actId="26606"/>
          <ac:spMkLst>
            <pc:docMk/>
            <pc:sldMk cId="3640525318" sldId="257"/>
            <ac:spMk id="68" creationId="{6FF3A87B-2255-45E0-A551-C11FAF93290C}"/>
          </ac:spMkLst>
        </pc:spChg>
        <pc:spChg chg="add del">
          <ac:chgData name="Ondra Klíma" userId="381e0c8e360e8536" providerId="LiveId" clId="{C11FC1A8-E239-4DFF-A4CC-32377351DE89}" dt="2022-09-22T04:29:47.530" v="455" actId="26606"/>
          <ac:spMkLst>
            <pc:docMk/>
            <pc:sldMk cId="3640525318" sldId="257"/>
            <ac:spMk id="69" creationId="{803C343E-7EAC-4512-955A-33B1833F2D76}"/>
          </ac:spMkLst>
        </pc:spChg>
        <pc:spChg chg="add del">
          <ac:chgData name="Ondra Klíma" userId="381e0c8e360e8536" providerId="LiveId" clId="{C11FC1A8-E239-4DFF-A4CC-32377351DE89}" dt="2022-09-22T04:30:34.351" v="489" actId="26606"/>
          <ac:spMkLst>
            <pc:docMk/>
            <pc:sldMk cId="3640525318" sldId="257"/>
            <ac:spMk id="70" creationId="{A5931BE0-4B93-4D6C-878E-ACC59D6B4587}"/>
          </ac:spMkLst>
        </pc:spChg>
        <pc:spChg chg="add del">
          <ac:chgData name="Ondra Klíma" userId="381e0c8e360e8536" providerId="LiveId" clId="{C11FC1A8-E239-4DFF-A4CC-32377351DE89}" dt="2022-09-22T04:29:49.137" v="457" actId="26606"/>
          <ac:spMkLst>
            <pc:docMk/>
            <pc:sldMk cId="3640525318" sldId="257"/>
            <ac:spMk id="71" creationId="{A5931BE0-4B93-4D6C-878E-ACC59D6B4587}"/>
          </ac:spMkLst>
        </pc:spChg>
        <pc:spChg chg="add del">
          <ac:chgData name="Ondra Klíma" userId="381e0c8e360e8536" providerId="LiveId" clId="{C11FC1A8-E239-4DFF-A4CC-32377351DE89}" dt="2022-09-22T04:29:49.137" v="457" actId="26606"/>
          <ac:spMkLst>
            <pc:docMk/>
            <pc:sldMk cId="3640525318" sldId="257"/>
            <ac:spMk id="72" creationId="{6959C3E7-D59B-44C4-9BBD-3BC2A41A0CB1}"/>
          </ac:spMkLst>
        </pc:spChg>
        <pc:spChg chg="add del">
          <ac:chgData name="Ondra Klíma" userId="381e0c8e360e8536" providerId="LiveId" clId="{C11FC1A8-E239-4DFF-A4CC-32377351DE89}" dt="2022-09-22T04:29:57.275" v="459" actId="26606"/>
          <ac:spMkLst>
            <pc:docMk/>
            <pc:sldMk cId="3640525318" sldId="257"/>
            <ac:spMk id="77" creationId="{A5931BE0-4B93-4D6C-878E-ACC59D6B4587}"/>
          </ac:spMkLst>
        </pc:spChg>
        <pc:spChg chg="add del">
          <ac:chgData name="Ondra Klíma" userId="381e0c8e360e8536" providerId="LiveId" clId="{C11FC1A8-E239-4DFF-A4CC-32377351DE89}" dt="2022-09-22T04:29:57.275" v="459" actId="26606"/>
          <ac:spMkLst>
            <pc:docMk/>
            <pc:sldMk cId="3640525318" sldId="257"/>
            <ac:spMk id="78" creationId="{504E6BD3-B518-46A4-9CC0-30D09555230F}"/>
          </ac:spMkLst>
        </pc:spChg>
        <pc:spChg chg="add del">
          <ac:chgData name="Ondra Klíma" userId="381e0c8e360e8536" providerId="LiveId" clId="{C11FC1A8-E239-4DFF-A4CC-32377351DE89}" dt="2022-09-22T04:29:57.275" v="459" actId="26606"/>
          <ac:spMkLst>
            <pc:docMk/>
            <pc:sldMk cId="3640525318" sldId="257"/>
            <ac:spMk id="80" creationId="{A0DAEA90-11E9-4069-BC2C-6F65C6C1C3E8}"/>
          </ac:spMkLst>
        </pc:spChg>
        <pc:spChg chg="add del">
          <ac:chgData name="Ondra Klíma" userId="381e0c8e360e8536" providerId="LiveId" clId="{C11FC1A8-E239-4DFF-A4CC-32377351DE89}" dt="2022-09-22T04:29:57.275" v="459" actId="26606"/>
          <ac:spMkLst>
            <pc:docMk/>
            <pc:sldMk cId="3640525318" sldId="257"/>
            <ac:spMk id="81" creationId="{E0E8189B-747E-48AE-99A9-1BEE68012551}"/>
          </ac:spMkLst>
        </pc:spChg>
        <pc:spChg chg="add del">
          <ac:chgData name="Ondra Klíma" userId="381e0c8e360e8536" providerId="LiveId" clId="{C11FC1A8-E239-4DFF-A4CC-32377351DE89}" dt="2022-09-22T04:29:57.275" v="459" actId="26606"/>
          <ac:spMkLst>
            <pc:docMk/>
            <pc:sldMk cId="3640525318" sldId="257"/>
            <ac:spMk id="82" creationId="{D9DE43D0-73AC-46B4-A39F-E66967A1F9B4}"/>
          </ac:spMkLst>
        </pc:spChg>
        <pc:spChg chg="add del">
          <ac:chgData name="Ondra Klíma" userId="381e0c8e360e8536" providerId="LiveId" clId="{C11FC1A8-E239-4DFF-A4CC-32377351DE89}" dt="2022-09-22T04:29:57.275" v="459" actId="26606"/>
          <ac:spMkLst>
            <pc:docMk/>
            <pc:sldMk cId="3640525318" sldId="257"/>
            <ac:spMk id="83" creationId="{803C343E-7EAC-4512-955A-33B1833F2D76}"/>
          </ac:spMkLst>
        </pc:spChg>
        <pc:spChg chg="add del">
          <ac:chgData name="Ondra Klíma" userId="381e0c8e360e8536" providerId="LiveId" clId="{C11FC1A8-E239-4DFF-A4CC-32377351DE89}" dt="2022-09-22T04:30:34.351" v="489" actId="26606"/>
          <ac:spMkLst>
            <pc:docMk/>
            <pc:sldMk cId="3640525318" sldId="257"/>
            <ac:spMk id="85" creationId="{647A77D8-817B-4A9F-86AA-FE781E813DBC}"/>
          </ac:spMkLst>
        </pc:spChg>
        <pc:spChg chg="add del">
          <ac:chgData name="Ondra Klíma" userId="381e0c8e360e8536" providerId="LiveId" clId="{C11FC1A8-E239-4DFF-A4CC-32377351DE89}" dt="2022-09-22T04:30:35.441" v="491" actId="26606"/>
          <ac:spMkLst>
            <pc:docMk/>
            <pc:sldMk cId="3640525318" sldId="257"/>
            <ac:spMk id="87" creationId="{A5931BE0-4B93-4D6C-878E-ACC59D6B4587}"/>
          </ac:spMkLst>
        </pc:spChg>
        <pc:spChg chg="add del">
          <ac:chgData name="Ondra Klíma" userId="381e0c8e360e8536" providerId="LiveId" clId="{C11FC1A8-E239-4DFF-A4CC-32377351DE89}" dt="2022-09-22T04:30:39.908" v="493" actId="26606"/>
          <ac:spMkLst>
            <pc:docMk/>
            <pc:sldMk cId="3640525318" sldId="257"/>
            <ac:spMk id="89" creationId="{A5931BE0-4B93-4D6C-878E-ACC59D6B4587}"/>
          </ac:spMkLst>
        </pc:spChg>
        <pc:spChg chg="add del">
          <ac:chgData name="Ondra Klíma" userId="381e0c8e360e8536" providerId="LiveId" clId="{C11FC1A8-E239-4DFF-A4CC-32377351DE89}" dt="2022-09-22T04:30:39.908" v="493" actId="26606"/>
          <ac:spMkLst>
            <pc:docMk/>
            <pc:sldMk cId="3640525318" sldId="257"/>
            <ac:spMk id="90" creationId="{C5D31EF7-7A67-43B2-8B5E-B4A6241B1A83}"/>
          </ac:spMkLst>
        </pc:spChg>
        <pc:spChg chg="add del">
          <ac:chgData name="Ondra Klíma" userId="381e0c8e360e8536" providerId="LiveId" clId="{C11FC1A8-E239-4DFF-A4CC-32377351DE89}" dt="2022-09-22T04:30:40.661" v="495" actId="26606"/>
          <ac:spMkLst>
            <pc:docMk/>
            <pc:sldMk cId="3640525318" sldId="257"/>
            <ac:spMk id="92" creationId="{A5931BE0-4B93-4D6C-878E-ACC59D6B4587}"/>
          </ac:spMkLst>
        </pc:spChg>
        <pc:spChg chg="add del">
          <ac:chgData name="Ondra Klíma" userId="381e0c8e360e8536" providerId="LiveId" clId="{C11FC1A8-E239-4DFF-A4CC-32377351DE89}" dt="2022-09-22T04:30:40.661" v="495" actId="26606"/>
          <ac:spMkLst>
            <pc:docMk/>
            <pc:sldMk cId="3640525318" sldId="257"/>
            <ac:spMk id="93" creationId="{FD3E50C4-0603-4524-A349-442067B88BF6}"/>
          </ac:spMkLst>
        </pc:spChg>
        <pc:spChg chg="add del">
          <ac:chgData name="Ondra Klíma" userId="381e0c8e360e8536" providerId="LiveId" clId="{C11FC1A8-E239-4DFF-A4CC-32377351DE89}" dt="2022-09-22T04:30:41.939" v="497" actId="26606"/>
          <ac:spMkLst>
            <pc:docMk/>
            <pc:sldMk cId="3640525318" sldId="257"/>
            <ac:spMk id="95" creationId="{A5931BE0-4B93-4D6C-878E-ACC59D6B4587}"/>
          </ac:spMkLst>
        </pc:spChg>
        <pc:spChg chg="add del">
          <ac:chgData name="Ondra Klíma" userId="381e0c8e360e8536" providerId="LiveId" clId="{C11FC1A8-E239-4DFF-A4CC-32377351DE89}" dt="2022-09-22T04:30:41.939" v="497" actId="26606"/>
          <ac:spMkLst>
            <pc:docMk/>
            <pc:sldMk cId="3640525318" sldId="257"/>
            <ac:spMk id="99" creationId="{D166A8AB-8924-421C-BCED-B54DBC4054E0}"/>
          </ac:spMkLst>
        </pc:spChg>
        <pc:spChg chg="add del">
          <ac:chgData name="Ondra Klíma" userId="381e0c8e360e8536" providerId="LiveId" clId="{C11FC1A8-E239-4DFF-A4CC-32377351DE89}" dt="2022-09-22T04:30:43.544" v="499" actId="26606"/>
          <ac:spMkLst>
            <pc:docMk/>
            <pc:sldMk cId="3640525318" sldId="257"/>
            <ac:spMk id="101" creationId="{A5931BE0-4B93-4D6C-878E-ACC59D6B4587}"/>
          </ac:spMkLst>
        </pc:spChg>
        <pc:spChg chg="add del">
          <ac:chgData name="Ondra Klíma" userId="381e0c8e360e8536" providerId="LiveId" clId="{C11FC1A8-E239-4DFF-A4CC-32377351DE89}" dt="2022-09-22T04:30:43.544" v="499" actId="26606"/>
          <ac:spMkLst>
            <pc:docMk/>
            <pc:sldMk cId="3640525318" sldId="257"/>
            <ac:spMk id="105" creationId="{3E6AA126-9DDC-4FBE-AEE6-8D0E982B0E2C}"/>
          </ac:spMkLst>
        </pc:spChg>
        <pc:spChg chg="add del">
          <ac:chgData name="Ondra Klíma" userId="381e0c8e360e8536" providerId="LiveId" clId="{C11FC1A8-E239-4DFF-A4CC-32377351DE89}" dt="2022-09-22T04:30:46.085" v="501" actId="26606"/>
          <ac:spMkLst>
            <pc:docMk/>
            <pc:sldMk cId="3640525318" sldId="257"/>
            <ac:spMk id="107" creationId="{A5931BE0-4B93-4D6C-878E-ACC59D6B4587}"/>
          </ac:spMkLst>
        </pc:spChg>
        <pc:spChg chg="add del">
          <ac:chgData name="Ondra Klíma" userId="381e0c8e360e8536" providerId="LiveId" clId="{C11FC1A8-E239-4DFF-A4CC-32377351DE89}" dt="2022-09-22T04:30:46.085" v="501" actId="26606"/>
          <ac:spMkLst>
            <pc:docMk/>
            <pc:sldMk cId="3640525318" sldId="257"/>
            <ac:spMk id="108" creationId="{6FF3A87B-2255-45E0-A551-C11FAF93290C}"/>
          </ac:spMkLst>
        </pc:spChg>
        <pc:spChg chg="add del">
          <ac:chgData name="Ondra Klíma" userId="381e0c8e360e8536" providerId="LiveId" clId="{C11FC1A8-E239-4DFF-A4CC-32377351DE89}" dt="2022-09-22T04:30:46.949" v="503" actId="26606"/>
          <ac:spMkLst>
            <pc:docMk/>
            <pc:sldMk cId="3640525318" sldId="257"/>
            <ac:spMk id="110" creationId="{A5931BE0-4B93-4D6C-878E-ACC59D6B4587}"/>
          </ac:spMkLst>
        </pc:spChg>
        <pc:spChg chg="add del">
          <ac:chgData name="Ondra Klíma" userId="381e0c8e360e8536" providerId="LiveId" clId="{C11FC1A8-E239-4DFF-A4CC-32377351DE89}" dt="2022-09-22T04:30:46.949" v="503" actId="26606"/>
          <ac:spMkLst>
            <pc:docMk/>
            <pc:sldMk cId="3640525318" sldId="257"/>
            <ac:spMk id="111" creationId="{C5D31EF7-7A67-43B2-8B5E-B4A6241B1A83}"/>
          </ac:spMkLst>
        </pc:spChg>
        <pc:spChg chg="add del">
          <ac:chgData name="Ondra Klíma" userId="381e0c8e360e8536" providerId="LiveId" clId="{C11FC1A8-E239-4DFF-A4CC-32377351DE89}" dt="2022-09-22T04:31:31.567" v="519" actId="26606"/>
          <ac:spMkLst>
            <pc:docMk/>
            <pc:sldMk cId="3640525318" sldId="257"/>
            <ac:spMk id="113" creationId="{A5931BE0-4B93-4D6C-878E-ACC59D6B4587}"/>
          </ac:spMkLst>
        </pc:spChg>
        <pc:spChg chg="add del">
          <ac:chgData name="Ondra Klíma" userId="381e0c8e360e8536" providerId="LiveId" clId="{C11FC1A8-E239-4DFF-A4CC-32377351DE89}" dt="2022-09-22T04:31:31.567" v="519" actId="26606"/>
          <ac:spMkLst>
            <pc:docMk/>
            <pc:sldMk cId="3640525318" sldId="257"/>
            <ac:spMk id="117" creationId="{647A77D8-817B-4A9F-86AA-FE781E813DBC}"/>
          </ac:spMkLst>
        </pc:spChg>
        <pc:spChg chg="add del">
          <ac:chgData name="Ondra Klíma" userId="381e0c8e360e8536" providerId="LiveId" clId="{C11FC1A8-E239-4DFF-A4CC-32377351DE89}" dt="2022-09-22T04:31:30.100" v="516" actId="26606"/>
          <ac:spMkLst>
            <pc:docMk/>
            <pc:sldMk cId="3640525318" sldId="257"/>
            <ac:spMk id="122" creationId="{A5931BE0-4B93-4D6C-878E-ACC59D6B4587}"/>
          </ac:spMkLst>
        </pc:spChg>
        <pc:spChg chg="add del">
          <ac:chgData name="Ondra Klíma" userId="381e0c8e360e8536" providerId="LiveId" clId="{C11FC1A8-E239-4DFF-A4CC-32377351DE89}" dt="2022-09-22T04:31:30.100" v="516" actId="26606"/>
          <ac:spMkLst>
            <pc:docMk/>
            <pc:sldMk cId="3640525318" sldId="257"/>
            <ac:spMk id="128" creationId="{5171FAFB-7223-4BE1-983D-8A0626EAC5E4}"/>
          </ac:spMkLst>
        </pc:spChg>
        <pc:spChg chg="add del">
          <ac:chgData name="Ondra Klíma" userId="381e0c8e360e8536" providerId="LiveId" clId="{C11FC1A8-E239-4DFF-A4CC-32377351DE89}" dt="2022-09-22T04:31:31.563" v="518" actId="26606"/>
          <ac:spMkLst>
            <pc:docMk/>
            <pc:sldMk cId="3640525318" sldId="257"/>
            <ac:spMk id="129" creationId="{647A77D8-817B-4A9F-86AA-FE781E813DBC}"/>
          </ac:spMkLst>
        </pc:spChg>
        <pc:spChg chg="add del">
          <ac:chgData name="Ondra Klíma" userId="381e0c8e360e8536" providerId="LiveId" clId="{C11FC1A8-E239-4DFF-A4CC-32377351DE89}" dt="2022-09-22T04:31:31.563" v="518" actId="26606"/>
          <ac:spMkLst>
            <pc:docMk/>
            <pc:sldMk cId="3640525318" sldId="257"/>
            <ac:spMk id="130" creationId="{A5931BE0-4B93-4D6C-878E-ACC59D6B4587}"/>
          </ac:spMkLst>
        </pc:spChg>
        <pc:spChg chg="add">
          <ac:chgData name="Ondra Klíma" userId="381e0c8e360e8536" providerId="LiveId" clId="{C11FC1A8-E239-4DFF-A4CC-32377351DE89}" dt="2022-09-22T04:31:31.567" v="519" actId="26606"/>
          <ac:spMkLst>
            <pc:docMk/>
            <pc:sldMk cId="3640525318" sldId="257"/>
            <ac:spMk id="135" creationId="{A5931BE0-4B93-4D6C-878E-ACC59D6B4587}"/>
          </ac:spMkLst>
        </pc:spChg>
        <pc:spChg chg="add">
          <ac:chgData name="Ondra Klíma" userId="381e0c8e360e8536" providerId="LiveId" clId="{C11FC1A8-E239-4DFF-A4CC-32377351DE89}" dt="2022-09-22T04:31:31.567" v="519" actId="26606"/>
          <ac:spMkLst>
            <pc:docMk/>
            <pc:sldMk cId="3640525318" sldId="257"/>
            <ac:spMk id="137" creationId="{5171FAFB-7223-4BE1-983D-8A0626EAC5E4}"/>
          </ac:spMkLst>
        </pc:spChg>
        <pc:grpChg chg="add del">
          <ac:chgData name="Ondra Klíma" userId="381e0c8e360e8536" providerId="LiveId" clId="{C11FC1A8-E239-4DFF-A4CC-32377351DE89}" dt="2022-09-22T04:29:32.094" v="451" actId="26606"/>
          <ac:grpSpMkLst>
            <pc:docMk/>
            <pc:sldMk cId="3640525318" sldId="257"/>
            <ac:grpSpMk id="12" creationId="{A31FBE92-3FC2-48E4-874B-A5273A042528}"/>
          </ac:grpSpMkLst>
        </pc:grpChg>
        <pc:grpChg chg="add del">
          <ac:chgData name="Ondra Klíma" userId="381e0c8e360e8536" providerId="LiveId" clId="{C11FC1A8-E239-4DFF-A4CC-32377351DE89}" dt="2022-09-22T04:29:32.088" v="450" actId="26606"/>
          <ac:grpSpMkLst>
            <pc:docMk/>
            <pc:sldMk cId="3640525318" sldId="257"/>
            <ac:grpSpMk id="39" creationId="{1D7EF0A0-9237-4001-884B-9E0F5ECE4944}"/>
          </ac:grpSpMkLst>
        </pc:grpChg>
        <pc:grpChg chg="add del">
          <ac:chgData name="Ondra Klíma" userId="381e0c8e360e8536" providerId="LiveId" clId="{C11FC1A8-E239-4DFF-A4CC-32377351DE89}" dt="2022-09-22T04:30:00.857" v="464" actId="26606"/>
          <ac:grpSpMkLst>
            <pc:docMk/>
            <pc:sldMk cId="3640525318" sldId="257"/>
            <ac:grpSpMk id="45" creationId="{A31FBE92-3FC2-48E4-874B-A5273A042528}"/>
          </ac:grpSpMkLst>
        </pc:grpChg>
        <pc:grpChg chg="add del">
          <ac:chgData name="Ondra Klíma" userId="381e0c8e360e8536" providerId="LiveId" clId="{C11FC1A8-E239-4DFF-A4CC-32377351DE89}" dt="2022-09-22T04:29:47.530" v="455" actId="26606"/>
          <ac:grpSpMkLst>
            <pc:docMk/>
            <pc:sldMk cId="3640525318" sldId="257"/>
            <ac:grpSpMk id="59" creationId="{A31FBE92-3FC2-48E4-874B-A5273A042528}"/>
          </ac:grpSpMkLst>
        </pc:grpChg>
        <pc:grpChg chg="add del">
          <ac:chgData name="Ondra Klíma" userId="381e0c8e360e8536" providerId="LiveId" clId="{C11FC1A8-E239-4DFF-A4CC-32377351DE89}" dt="2022-09-22T04:29:49.137" v="457" actId="26606"/>
          <ac:grpSpMkLst>
            <pc:docMk/>
            <pc:sldMk cId="3640525318" sldId="257"/>
            <ac:grpSpMk id="73" creationId="{3654876B-FB01-4E58-9C9F-3D510011B13A}"/>
          </ac:grpSpMkLst>
        </pc:grpChg>
        <pc:grpChg chg="add del">
          <ac:chgData name="Ondra Klíma" userId="381e0c8e360e8536" providerId="LiveId" clId="{C11FC1A8-E239-4DFF-A4CC-32377351DE89}" dt="2022-09-22T04:30:34.351" v="489" actId="26606"/>
          <ac:grpSpMkLst>
            <pc:docMk/>
            <pc:sldMk cId="3640525318" sldId="257"/>
            <ac:grpSpMk id="75" creationId="{183B29DA-9BB8-4BA8-B8E1-8C2B544078C7}"/>
          </ac:grpSpMkLst>
        </pc:grpChg>
        <pc:grpChg chg="add del">
          <ac:chgData name="Ondra Klíma" userId="381e0c8e360e8536" providerId="LiveId" clId="{C11FC1A8-E239-4DFF-A4CC-32377351DE89}" dt="2022-09-22T04:29:57.275" v="459" actId="26606"/>
          <ac:grpSpMkLst>
            <pc:docMk/>
            <pc:sldMk cId="3640525318" sldId="257"/>
            <ac:grpSpMk id="79" creationId="{A31FBE92-3FC2-48E4-874B-A5273A042528}"/>
          </ac:grpSpMkLst>
        </pc:grpChg>
        <pc:grpChg chg="add del">
          <ac:chgData name="Ondra Klíma" userId="381e0c8e360e8536" providerId="LiveId" clId="{C11FC1A8-E239-4DFF-A4CC-32377351DE89}" dt="2022-09-22T04:30:41.939" v="497" actId="26606"/>
          <ac:grpSpMkLst>
            <pc:docMk/>
            <pc:sldMk cId="3640525318" sldId="257"/>
            <ac:grpSpMk id="96" creationId="{9F2D4ED5-DC78-4C88-97AA-483206C53E90}"/>
          </ac:grpSpMkLst>
        </pc:grpChg>
        <pc:grpChg chg="add del">
          <ac:chgData name="Ondra Klíma" userId="381e0c8e360e8536" providerId="LiveId" clId="{C11FC1A8-E239-4DFF-A4CC-32377351DE89}" dt="2022-09-22T04:30:43.544" v="499" actId="26606"/>
          <ac:grpSpMkLst>
            <pc:docMk/>
            <pc:sldMk cId="3640525318" sldId="257"/>
            <ac:grpSpMk id="102" creationId="{11F8F457-0192-4F9A-9EEF-D784521FAC11}"/>
          </ac:grpSpMkLst>
        </pc:grpChg>
        <pc:grpChg chg="add del">
          <ac:chgData name="Ondra Klíma" userId="381e0c8e360e8536" providerId="LiveId" clId="{C11FC1A8-E239-4DFF-A4CC-32377351DE89}" dt="2022-09-22T04:31:31.567" v="519" actId="26606"/>
          <ac:grpSpMkLst>
            <pc:docMk/>
            <pc:sldMk cId="3640525318" sldId="257"/>
            <ac:grpSpMk id="114" creationId="{183B29DA-9BB8-4BA8-B8E1-8C2B544078C7}"/>
          </ac:grpSpMkLst>
        </pc:grpChg>
        <pc:grpChg chg="add del">
          <ac:chgData name="Ondra Klíma" userId="381e0c8e360e8536" providerId="LiveId" clId="{C11FC1A8-E239-4DFF-A4CC-32377351DE89}" dt="2022-09-22T04:31:30.100" v="516" actId="26606"/>
          <ac:grpSpMkLst>
            <pc:docMk/>
            <pc:sldMk cId="3640525318" sldId="257"/>
            <ac:grpSpMk id="124" creationId="{C4967C49-2278-4724-94A5-A258F20C3DFA}"/>
          </ac:grpSpMkLst>
        </pc:grpChg>
        <pc:grpChg chg="add del">
          <ac:chgData name="Ondra Klíma" userId="381e0c8e360e8536" providerId="LiveId" clId="{C11FC1A8-E239-4DFF-A4CC-32377351DE89}" dt="2022-09-22T04:31:31.563" v="518" actId="26606"/>
          <ac:grpSpMkLst>
            <pc:docMk/>
            <pc:sldMk cId="3640525318" sldId="257"/>
            <ac:grpSpMk id="131" creationId="{183B29DA-9BB8-4BA8-B8E1-8C2B544078C7}"/>
          </ac:grpSpMkLst>
        </pc:grpChg>
        <pc:grpChg chg="add">
          <ac:chgData name="Ondra Klíma" userId="381e0c8e360e8536" providerId="LiveId" clId="{C11FC1A8-E239-4DFF-A4CC-32377351DE89}" dt="2022-09-22T04:31:31.567" v="519" actId="26606"/>
          <ac:grpSpMkLst>
            <pc:docMk/>
            <pc:sldMk cId="3640525318" sldId="257"/>
            <ac:grpSpMk id="136" creationId="{C4967C49-2278-4724-94A5-A258F20C3DFA}"/>
          </ac:grpSpMkLst>
        </pc:grpChg>
        <pc:picChg chg="add del">
          <ac:chgData name="Ondra Klíma" userId="381e0c8e360e8536" providerId="LiveId" clId="{C11FC1A8-E239-4DFF-A4CC-32377351DE89}" dt="2022-09-22T04:29:59.853" v="461" actId="26606"/>
          <ac:picMkLst>
            <pc:docMk/>
            <pc:sldMk cId="3640525318" sldId="257"/>
            <ac:picMk id="52" creationId="{E6412B67-1BAE-1F73-6E79-1E0691EC7D81}"/>
          </ac:picMkLst>
        </pc:picChg>
        <pc:picChg chg="add del">
          <ac:chgData name="Ondra Klíma" userId="381e0c8e360e8536" providerId="LiveId" clId="{C11FC1A8-E239-4DFF-A4CC-32377351DE89}" dt="2022-09-22T04:30:00.849" v="463" actId="26606"/>
          <ac:picMkLst>
            <pc:docMk/>
            <pc:sldMk cId="3640525318" sldId="257"/>
            <ac:picMk id="61" creationId="{6BDC535D-1E8B-9A77-60BE-9D120F449AE0}"/>
          </ac:picMkLst>
        </pc:picChg>
        <pc:picChg chg="add mod">
          <ac:chgData name="Ondra Klíma" userId="381e0c8e360e8536" providerId="LiveId" clId="{C11FC1A8-E239-4DFF-A4CC-32377351DE89}" dt="2022-09-22T04:31:31.567" v="519" actId="26606"/>
          <ac:picMkLst>
            <pc:docMk/>
            <pc:sldMk cId="3640525318" sldId="257"/>
            <ac:picMk id="66" creationId="{E6412B67-1BAE-1F73-6E79-1E0691EC7D81}"/>
          </ac:picMkLst>
        </pc:picChg>
      </pc:sldChg>
      <pc:sldChg chg="del">
        <pc:chgData name="Ondra Klíma" userId="381e0c8e360e8536" providerId="LiveId" clId="{C11FC1A8-E239-4DFF-A4CC-32377351DE89}" dt="2022-09-22T04:25:28.356" v="0" actId="47"/>
        <pc:sldMkLst>
          <pc:docMk/>
          <pc:sldMk cId="4040254913" sldId="257"/>
        </pc:sldMkLst>
      </pc:sldChg>
      <pc:sldChg chg="del">
        <pc:chgData name="Ondra Klíma" userId="381e0c8e360e8536" providerId="LiveId" clId="{C11FC1A8-E239-4DFF-A4CC-32377351DE89}" dt="2022-09-22T04:25:28.356" v="0" actId="47"/>
        <pc:sldMkLst>
          <pc:docMk/>
          <pc:sldMk cId="1628907313" sldId="258"/>
        </pc:sldMkLst>
      </pc:sldChg>
      <pc:sldChg chg="modSp add mod modNotesTx">
        <pc:chgData name="Ondra Klíma" userId="381e0c8e360e8536" providerId="LiveId" clId="{C11FC1A8-E239-4DFF-A4CC-32377351DE89}" dt="2022-09-22T04:55:05.204" v="2144" actId="20577"/>
        <pc:sldMkLst>
          <pc:docMk/>
          <pc:sldMk cId="2006519353" sldId="258"/>
        </pc:sldMkLst>
        <pc:spChg chg="mod">
          <ac:chgData name="Ondra Klíma" userId="381e0c8e360e8536" providerId="LiveId" clId="{C11FC1A8-E239-4DFF-A4CC-32377351DE89}" dt="2022-09-22T04:33:33.270" v="542" actId="113"/>
          <ac:spMkLst>
            <pc:docMk/>
            <pc:sldMk cId="2006519353" sldId="258"/>
            <ac:spMk id="3" creationId="{04DA25EF-8884-A846-D00B-D07EB6CE24C9}"/>
          </ac:spMkLst>
        </pc:spChg>
      </pc:sldChg>
      <pc:sldChg chg="addSp delSp modSp new mod setBg">
        <pc:chgData name="Ondra Klíma" userId="381e0c8e360e8536" providerId="LiveId" clId="{C11FC1A8-E239-4DFF-A4CC-32377351DE89}" dt="2022-09-22T06:25:37.097" v="8514" actId="20577"/>
        <pc:sldMkLst>
          <pc:docMk/>
          <pc:sldMk cId="2240082487" sldId="259"/>
        </pc:sldMkLst>
        <pc:spChg chg="mod">
          <ac:chgData name="Ondra Klíma" userId="381e0c8e360e8536" providerId="LiveId" clId="{C11FC1A8-E239-4DFF-A4CC-32377351DE89}" dt="2022-09-22T04:36:32.675" v="786" actId="26606"/>
          <ac:spMkLst>
            <pc:docMk/>
            <pc:sldMk cId="2240082487" sldId="259"/>
            <ac:spMk id="2" creationId="{85DD9117-BB69-DBC1-1A5C-40A2196DF738}"/>
          </ac:spMkLst>
        </pc:spChg>
        <pc:spChg chg="del mod">
          <ac:chgData name="Ondra Klíma" userId="381e0c8e360e8536" providerId="LiveId" clId="{C11FC1A8-E239-4DFF-A4CC-32377351DE89}" dt="2022-09-22T04:36:32.675" v="786" actId="26606"/>
          <ac:spMkLst>
            <pc:docMk/>
            <pc:sldMk cId="2240082487" sldId="259"/>
            <ac:spMk id="3" creationId="{4AEAF7BB-D24C-7157-A184-B47CFC2A82F6}"/>
          </ac:spMkLst>
        </pc:spChg>
        <pc:spChg chg="add">
          <ac:chgData name="Ondra Klíma" userId="381e0c8e360e8536" providerId="LiveId" clId="{C11FC1A8-E239-4DFF-A4CC-32377351DE89}" dt="2022-09-22T04:36:32.675" v="786" actId="26606"/>
          <ac:spMkLst>
            <pc:docMk/>
            <pc:sldMk cId="2240082487" sldId="259"/>
            <ac:spMk id="9" creationId="{60B7752B-728D-4CA3-8923-C4F7F77029E3}"/>
          </ac:spMkLst>
        </pc:spChg>
        <pc:spChg chg="add">
          <ac:chgData name="Ondra Klíma" userId="381e0c8e360e8536" providerId="LiveId" clId="{C11FC1A8-E239-4DFF-A4CC-32377351DE89}" dt="2022-09-22T04:36:32.675" v="786" actId="26606"/>
          <ac:spMkLst>
            <pc:docMk/>
            <pc:sldMk cId="2240082487" sldId="259"/>
            <ac:spMk id="11" creationId="{429899A3-416E-4DB5-846D-023526052013}"/>
          </ac:spMkLst>
        </pc:spChg>
        <pc:graphicFrameChg chg="add mod">
          <ac:chgData name="Ondra Klíma" userId="381e0c8e360e8536" providerId="LiveId" clId="{C11FC1A8-E239-4DFF-A4CC-32377351DE89}" dt="2022-09-22T06:25:37.097" v="8514" actId="20577"/>
          <ac:graphicFrameMkLst>
            <pc:docMk/>
            <pc:sldMk cId="2240082487" sldId="259"/>
            <ac:graphicFrameMk id="5" creationId="{8C65F979-AAF3-07C7-A6EE-9B312F954BE9}"/>
          </ac:graphicFrameMkLst>
        </pc:graphicFrameChg>
      </pc:sldChg>
      <pc:sldChg chg="del">
        <pc:chgData name="Ondra Klíma" userId="381e0c8e360e8536" providerId="LiveId" clId="{C11FC1A8-E239-4DFF-A4CC-32377351DE89}" dt="2022-09-22T04:25:28.356" v="0" actId="47"/>
        <pc:sldMkLst>
          <pc:docMk/>
          <pc:sldMk cId="4084700140" sldId="259"/>
        </pc:sldMkLst>
      </pc:sldChg>
      <pc:sldChg chg="addSp delSp modSp new mod setBg modNotesTx">
        <pc:chgData name="Ondra Klíma" userId="381e0c8e360e8536" providerId="LiveId" clId="{C11FC1A8-E239-4DFF-A4CC-32377351DE89}" dt="2022-09-22T04:52:34.126" v="1886" actId="20577"/>
        <pc:sldMkLst>
          <pc:docMk/>
          <pc:sldMk cId="2157800" sldId="260"/>
        </pc:sldMkLst>
        <pc:spChg chg="mod">
          <ac:chgData name="Ondra Klíma" userId="381e0c8e360e8536" providerId="LiveId" clId="{C11FC1A8-E239-4DFF-A4CC-32377351DE89}" dt="2022-09-22T04:39:46.549" v="911" actId="26606"/>
          <ac:spMkLst>
            <pc:docMk/>
            <pc:sldMk cId="2157800" sldId="260"/>
            <ac:spMk id="2" creationId="{3F0A61E8-DC98-8296-610A-CC2C394862B5}"/>
          </ac:spMkLst>
        </pc:spChg>
        <pc:spChg chg="del mod">
          <ac:chgData name="Ondra Klíma" userId="381e0c8e360e8536" providerId="LiveId" clId="{C11FC1A8-E239-4DFF-A4CC-32377351DE89}" dt="2022-09-22T04:39:46.549" v="911" actId="26606"/>
          <ac:spMkLst>
            <pc:docMk/>
            <pc:sldMk cId="2157800" sldId="260"/>
            <ac:spMk id="3" creationId="{5E4AA4C8-128A-4209-25D2-74A3BFE56605}"/>
          </ac:spMkLst>
        </pc:spChg>
        <pc:spChg chg="add">
          <ac:chgData name="Ondra Klíma" userId="381e0c8e360e8536" providerId="LiveId" clId="{C11FC1A8-E239-4DFF-A4CC-32377351DE89}" dt="2022-09-22T04:39:46.549" v="911" actId="26606"/>
          <ac:spMkLst>
            <pc:docMk/>
            <pc:sldMk cId="2157800" sldId="260"/>
            <ac:spMk id="9" creationId="{60B7752B-728D-4CA3-8923-C4F7F77029E3}"/>
          </ac:spMkLst>
        </pc:spChg>
        <pc:spChg chg="add">
          <ac:chgData name="Ondra Klíma" userId="381e0c8e360e8536" providerId="LiveId" clId="{C11FC1A8-E239-4DFF-A4CC-32377351DE89}" dt="2022-09-22T04:39:46.549" v="911" actId="26606"/>
          <ac:spMkLst>
            <pc:docMk/>
            <pc:sldMk cId="2157800" sldId="260"/>
            <ac:spMk id="11" creationId="{429899A3-416E-4DB5-846D-023526052013}"/>
          </ac:spMkLst>
        </pc:spChg>
        <pc:graphicFrameChg chg="add">
          <ac:chgData name="Ondra Klíma" userId="381e0c8e360e8536" providerId="LiveId" clId="{C11FC1A8-E239-4DFF-A4CC-32377351DE89}" dt="2022-09-22T04:39:46.549" v="911" actId="26606"/>
          <ac:graphicFrameMkLst>
            <pc:docMk/>
            <pc:sldMk cId="2157800" sldId="260"/>
            <ac:graphicFrameMk id="5" creationId="{C36DCF07-ECE2-ABBE-60C2-763E790BB97B}"/>
          </ac:graphicFrameMkLst>
        </pc:graphicFrameChg>
      </pc:sldChg>
      <pc:sldChg chg="del">
        <pc:chgData name="Ondra Klíma" userId="381e0c8e360e8536" providerId="LiveId" clId="{C11FC1A8-E239-4DFF-A4CC-32377351DE89}" dt="2022-09-22T04:25:28.356" v="0" actId="47"/>
        <pc:sldMkLst>
          <pc:docMk/>
          <pc:sldMk cId="1659750025" sldId="260"/>
        </pc:sldMkLst>
      </pc:sldChg>
      <pc:sldChg chg="del">
        <pc:chgData name="Ondra Klíma" userId="381e0c8e360e8536" providerId="LiveId" clId="{C11FC1A8-E239-4DFF-A4CC-32377351DE89}" dt="2022-09-22T04:25:28.356" v="0" actId="47"/>
        <pc:sldMkLst>
          <pc:docMk/>
          <pc:sldMk cId="551177218" sldId="261"/>
        </pc:sldMkLst>
      </pc:sldChg>
      <pc:sldChg chg="addSp delSp modSp new mod setBg">
        <pc:chgData name="Ondra Klíma" userId="381e0c8e360e8536" providerId="LiveId" clId="{C11FC1A8-E239-4DFF-A4CC-32377351DE89}" dt="2022-09-22T04:50:43.217" v="1738" actId="113"/>
        <pc:sldMkLst>
          <pc:docMk/>
          <pc:sldMk cId="2754238501" sldId="261"/>
        </pc:sldMkLst>
        <pc:spChg chg="add del mod">
          <ac:chgData name="Ondra Klíma" userId="381e0c8e360e8536" providerId="LiveId" clId="{C11FC1A8-E239-4DFF-A4CC-32377351DE89}" dt="2022-09-22T04:50:18.924" v="1731" actId="26606"/>
          <ac:spMkLst>
            <pc:docMk/>
            <pc:sldMk cId="2754238501" sldId="261"/>
            <ac:spMk id="2" creationId="{3E069D8E-EF89-C12E-5574-992B1C8E29EB}"/>
          </ac:spMkLst>
        </pc:spChg>
        <pc:spChg chg="mod">
          <ac:chgData name="Ondra Klíma" userId="381e0c8e360e8536" providerId="LiveId" clId="{C11FC1A8-E239-4DFF-A4CC-32377351DE89}" dt="2022-09-22T04:50:43.217" v="1738" actId="113"/>
          <ac:spMkLst>
            <pc:docMk/>
            <pc:sldMk cId="2754238501" sldId="261"/>
            <ac:spMk id="3" creationId="{1A9B22B1-FB8D-3499-9B5E-AF953FAD6FF2}"/>
          </ac:spMkLst>
        </pc:spChg>
        <pc:spChg chg="add">
          <ac:chgData name="Ondra Klíma" userId="381e0c8e360e8536" providerId="LiveId" clId="{C11FC1A8-E239-4DFF-A4CC-32377351DE89}" dt="2022-09-22T04:50:18.924" v="1731" actId="26606"/>
          <ac:spMkLst>
            <pc:docMk/>
            <pc:sldMk cId="2754238501" sldId="261"/>
            <ac:spMk id="10" creationId="{82184FF4-7029-4ED7-813A-192E60608764}"/>
          </ac:spMkLst>
        </pc:spChg>
        <pc:spChg chg="add">
          <ac:chgData name="Ondra Klíma" userId="381e0c8e360e8536" providerId="LiveId" clId="{C11FC1A8-E239-4DFF-A4CC-32377351DE89}" dt="2022-09-22T04:50:18.924" v="1731" actId="26606"/>
          <ac:spMkLst>
            <pc:docMk/>
            <pc:sldMk cId="2754238501" sldId="261"/>
            <ac:spMk id="12" creationId="{AAA7AB09-557C-41AD-9113-FF9F68FA1035}"/>
          </ac:spMkLst>
        </pc:spChg>
        <pc:spChg chg="add">
          <ac:chgData name="Ondra Klíma" userId="381e0c8e360e8536" providerId="LiveId" clId="{C11FC1A8-E239-4DFF-A4CC-32377351DE89}" dt="2022-09-22T04:50:18.924" v="1731" actId="26606"/>
          <ac:spMkLst>
            <pc:docMk/>
            <pc:sldMk cId="2754238501" sldId="261"/>
            <ac:spMk id="14" creationId="{EF99ECAA-1F11-4937-BBA6-51935AB44C9D}"/>
          </ac:spMkLst>
        </pc:spChg>
        <pc:spChg chg="add">
          <ac:chgData name="Ondra Klíma" userId="381e0c8e360e8536" providerId="LiveId" clId="{C11FC1A8-E239-4DFF-A4CC-32377351DE89}" dt="2022-09-22T04:50:18.924" v="1731" actId="26606"/>
          <ac:spMkLst>
            <pc:docMk/>
            <pc:sldMk cId="2754238501" sldId="261"/>
            <ac:spMk id="22" creationId="{1DB043B4-68C6-45B9-82AC-A5800EADB8DB}"/>
          </ac:spMkLst>
        </pc:spChg>
        <pc:grpChg chg="add">
          <ac:chgData name="Ondra Klíma" userId="381e0c8e360e8536" providerId="LiveId" clId="{C11FC1A8-E239-4DFF-A4CC-32377351DE89}" dt="2022-09-22T04:50:18.924" v="1731" actId="26606"/>
          <ac:grpSpMkLst>
            <pc:docMk/>
            <pc:sldMk cId="2754238501" sldId="261"/>
            <ac:grpSpMk id="16" creationId="{79DE9FAB-6BBA-4CFE-B67D-77B47F01ECA4}"/>
          </ac:grpSpMkLst>
        </pc:grpChg>
        <pc:picChg chg="add">
          <ac:chgData name="Ondra Klíma" userId="381e0c8e360e8536" providerId="LiveId" clId="{C11FC1A8-E239-4DFF-A4CC-32377351DE89}" dt="2022-09-22T04:50:18.924" v="1731" actId="26606"/>
          <ac:picMkLst>
            <pc:docMk/>
            <pc:sldMk cId="2754238501" sldId="261"/>
            <ac:picMk id="7" creationId="{08A8B174-0F72-A3DD-8277-9638E84A5086}"/>
          </ac:picMkLst>
        </pc:picChg>
      </pc:sldChg>
      <pc:sldChg chg="addSp delSp modSp new mod setBg modNotesTx">
        <pc:chgData name="Ondra Klíma" userId="381e0c8e360e8536" providerId="LiveId" clId="{C11FC1A8-E239-4DFF-A4CC-32377351DE89}" dt="2022-09-22T05:12:54.075" v="3295" actId="20577"/>
        <pc:sldMkLst>
          <pc:docMk/>
          <pc:sldMk cId="2136692875" sldId="262"/>
        </pc:sldMkLst>
        <pc:spChg chg="mod">
          <ac:chgData name="Ondra Klíma" userId="381e0c8e360e8536" providerId="LiveId" clId="{C11FC1A8-E239-4DFF-A4CC-32377351DE89}" dt="2022-09-22T04:57:18.331" v="2207" actId="20577"/>
          <ac:spMkLst>
            <pc:docMk/>
            <pc:sldMk cId="2136692875" sldId="262"/>
            <ac:spMk id="2" creationId="{844AEE94-D0C1-26FE-78C4-3C8FE64FA864}"/>
          </ac:spMkLst>
        </pc:spChg>
        <pc:spChg chg="del mod">
          <ac:chgData name="Ondra Klíma" userId="381e0c8e360e8536" providerId="LiveId" clId="{C11FC1A8-E239-4DFF-A4CC-32377351DE89}" dt="2022-09-22T04:57:15.638" v="2206" actId="26606"/>
          <ac:spMkLst>
            <pc:docMk/>
            <pc:sldMk cId="2136692875" sldId="262"/>
            <ac:spMk id="3" creationId="{C6674D18-5513-7423-2157-66B6E9CB488E}"/>
          </ac:spMkLst>
        </pc:spChg>
        <pc:spChg chg="add del">
          <ac:chgData name="Ondra Klíma" userId="381e0c8e360e8536" providerId="LiveId" clId="{C11FC1A8-E239-4DFF-A4CC-32377351DE89}" dt="2022-09-22T04:57:26.261" v="2208" actId="26606"/>
          <ac:spMkLst>
            <pc:docMk/>
            <pc:sldMk cId="2136692875" sldId="262"/>
            <ac:spMk id="9" creationId="{60B7752B-728D-4CA3-8923-C4F7F77029E3}"/>
          </ac:spMkLst>
        </pc:spChg>
        <pc:spChg chg="add del">
          <ac:chgData name="Ondra Klíma" userId="381e0c8e360e8536" providerId="LiveId" clId="{C11FC1A8-E239-4DFF-A4CC-32377351DE89}" dt="2022-09-22T04:57:26.261" v="2208" actId="26606"/>
          <ac:spMkLst>
            <pc:docMk/>
            <pc:sldMk cId="2136692875" sldId="262"/>
            <ac:spMk id="11" creationId="{88392DC7-0988-443B-A0D0-E726C7DB622B}"/>
          </ac:spMkLst>
        </pc:spChg>
        <pc:spChg chg="add">
          <ac:chgData name="Ondra Klíma" userId="381e0c8e360e8536" providerId="LiveId" clId="{C11FC1A8-E239-4DFF-A4CC-32377351DE89}" dt="2022-09-22T04:57:26.261" v="2208" actId="26606"/>
          <ac:spMkLst>
            <pc:docMk/>
            <pc:sldMk cId="2136692875" sldId="262"/>
            <ac:spMk id="16" creationId="{60B7752B-728D-4CA3-8923-C4F7F77029E3}"/>
          </ac:spMkLst>
        </pc:spChg>
        <pc:spChg chg="add">
          <ac:chgData name="Ondra Klíma" userId="381e0c8e360e8536" providerId="LiveId" clId="{C11FC1A8-E239-4DFF-A4CC-32377351DE89}" dt="2022-09-22T04:57:26.261" v="2208" actId="26606"/>
          <ac:spMkLst>
            <pc:docMk/>
            <pc:sldMk cId="2136692875" sldId="262"/>
            <ac:spMk id="18" creationId="{88392DC7-0988-443B-A0D0-E726C7DB622B}"/>
          </ac:spMkLst>
        </pc:spChg>
        <pc:graphicFrameChg chg="add mod modGraphic">
          <ac:chgData name="Ondra Klíma" userId="381e0c8e360e8536" providerId="LiveId" clId="{C11FC1A8-E239-4DFF-A4CC-32377351DE89}" dt="2022-09-22T04:57:26.261" v="2208" actId="26606"/>
          <ac:graphicFrameMkLst>
            <pc:docMk/>
            <pc:sldMk cId="2136692875" sldId="262"/>
            <ac:graphicFrameMk id="5" creationId="{626A9DDA-E53C-EE8D-7C66-546530E30E27}"/>
          </ac:graphicFrameMkLst>
        </pc:graphicFrameChg>
      </pc:sldChg>
      <pc:sldChg chg="del">
        <pc:chgData name="Ondra Klíma" userId="381e0c8e360e8536" providerId="LiveId" clId="{C11FC1A8-E239-4DFF-A4CC-32377351DE89}" dt="2022-09-22T04:25:28.356" v="0" actId="47"/>
        <pc:sldMkLst>
          <pc:docMk/>
          <pc:sldMk cId="2871506002" sldId="262"/>
        </pc:sldMkLst>
      </pc:sldChg>
      <pc:sldChg chg="addSp delSp modSp new mod setBg modNotesTx">
        <pc:chgData name="Ondra Klíma" userId="381e0c8e360e8536" providerId="LiveId" clId="{C11FC1A8-E239-4DFF-A4CC-32377351DE89}" dt="2022-09-22T08:09:35.675" v="10546" actId="20577"/>
        <pc:sldMkLst>
          <pc:docMk/>
          <pc:sldMk cId="2450289320" sldId="263"/>
        </pc:sldMkLst>
        <pc:spChg chg="mod">
          <ac:chgData name="Ondra Klíma" userId="381e0c8e360e8536" providerId="LiveId" clId="{C11FC1A8-E239-4DFF-A4CC-32377351DE89}" dt="2022-09-22T05:16:51.892" v="3392" actId="26606"/>
          <ac:spMkLst>
            <pc:docMk/>
            <pc:sldMk cId="2450289320" sldId="263"/>
            <ac:spMk id="2" creationId="{2DBA668A-3139-2797-A022-2F513FA5B187}"/>
          </ac:spMkLst>
        </pc:spChg>
        <pc:spChg chg="add del mod">
          <ac:chgData name="Ondra Klíma" userId="381e0c8e360e8536" providerId="LiveId" clId="{C11FC1A8-E239-4DFF-A4CC-32377351DE89}" dt="2022-09-22T05:16:51.892" v="3392" actId="26606"/>
          <ac:spMkLst>
            <pc:docMk/>
            <pc:sldMk cId="2450289320" sldId="263"/>
            <ac:spMk id="3" creationId="{3029BE33-7671-342B-B178-5E97204A5FBA}"/>
          </ac:spMkLst>
        </pc:spChg>
        <pc:spChg chg="add del">
          <ac:chgData name="Ondra Klíma" userId="381e0c8e360e8536" providerId="LiveId" clId="{C11FC1A8-E239-4DFF-A4CC-32377351DE89}" dt="2022-09-22T05:16:51.866" v="3391" actId="26606"/>
          <ac:spMkLst>
            <pc:docMk/>
            <pc:sldMk cId="2450289320" sldId="263"/>
            <ac:spMk id="6" creationId="{60B7752B-728D-4CA3-8923-C4F7F77029E3}"/>
          </ac:spMkLst>
        </pc:spChg>
        <pc:spChg chg="add del">
          <ac:chgData name="Ondra Klíma" userId="381e0c8e360e8536" providerId="LiveId" clId="{C11FC1A8-E239-4DFF-A4CC-32377351DE89}" dt="2022-09-22T05:16:51.866" v="3391" actId="26606"/>
          <ac:spMkLst>
            <pc:docMk/>
            <pc:sldMk cId="2450289320" sldId="263"/>
            <ac:spMk id="7" creationId="{88392DC7-0988-443B-A0D0-E726C7DB622B}"/>
          </ac:spMkLst>
        </pc:spChg>
        <pc:spChg chg="add del">
          <ac:chgData name="Ondra Klíma" userId="381e0c8e360e8536" providerId="LiveId" clId="{C11FC1A8-E239-4DFF-A4CC-32377351DE89}" dt="2022-09-22T05:16:34.596" v="3380" actId="26606"/>
          <ac:spMkLst>
            <pc:docMk/>
            <pc:sldMk cId="2450289320" sldId="263"/>
            <ac:spMk id="9" creationId="{60B7752B-728D-4CA3-8923-C4F7F77029E3}"/>
          </ac:spMkLst>
        </pc:spChg>
        <pc:spChg chg="add">
          <ac:chgData name="Ondra Klíma" userId="381e0c8e360e8536" providerId="LiveId" clId="{C11FC1A8-E239-4DFF-A4CC-32377351DE89}" dt="2022-09-22T05:16:51.892" v="3392" actId="26606"/>
          <ac:spMkLst>
            <pc:docMk/>
            <pc:sldMk cId="2450289320" sldId="263"/>
            <ac:spMk id="10" creationId="{60B7752B-728D-4CA3-8923-C4F7F77029E3}"/>
          </ac:spMkLst>
        </pc:spChg>
        <pc:spChg chg="add del">
          <ac:chgData name="Ondra Klíma" userId="381e0c8e360e8536" providerId="LiveId" clId="{C11FC1A8-E239-4DFF-A4CC-32377351DE89}" dt="2022-09-22T05:16:34.596" v="3380" actId="26606"/>
          <ac:spMkLst>
            <pc:docMk/>
            <pc:sldMk cId="2450289320" sldId="263"/>
            <ac:spMk id="11" creationId="{88392DC7-0988-443B-A0D0-E726C7DB622B}"/>
          </ac:spMkLst>
        </pc:spChg>
        <pc:spChg chg="add">
          <ac:chgData name="Ondra Klíma" userId="381e0c8e360e8536" providerId="LiveId" clId="{C11FC1A8-E239-4DFF-A4CC-32377351DE89}" dt="2022-09-22T05:16:51.892" v="3392" actId="26606"/>
          <ac:spMkLst>
            <pc:docMk/>
            <pc:sldMk cId="2450289320" sldId="263"/>
            <ac:spMk id="12" creationId="{429899A3-416E-4DB5-846D-023526052013}"/>
          </ac:spMkLst>
        </pc:spChg>
        <pc:graphicFrameChg chg="add del">
          <ac:chgData name="Ondra Klíma" userId="381e0c8e360e8536" providerId="LiveId" clId="{C11FC1A8-E239-4DFF-A4CC-32377351DE89}" dt="2022-09-22T05:16:34.596" v="3380" actId="26606"/>
          <ac:graphicFrameMkLst>
            <pc:docMk/>
            <pc:sldMk cId="2450289320" sldId="263"/>
            <ac:graphicFrameMk id="5" creationId="{52F62496-BAA9-8C80-8E3C-B1E5382FA664}"/>
          </ac:graphicFrameMkLst>
        </pc:graphicFrameChg>
        <pc:graphicFrameChg chg="add del">
          <ac:chgData name="Ondra Klíma" userId="381e0c8e360e8536" providerId="LiveId" clId="{C11FC1A8-E239-4DFF-A4CC-32377351DE89}" dt="2022-09-22T05:16:51.866" v="3391" actId="26606"/>
          <ac:graphicFrameMkLst>
            <pc:docMk/>
            <pc:sldMk cId="2450289320" sldId="263"/>
            <ac:graphicFrameMk id="8" creationId="{CEFAF95F-B47B-9C76-9F24-0C96FA5F10EC}"/>
          </ac:graphicFrameMkLst>
        </pc:graphicFrameChg>
        <pc:graphicFrameChg chg="add">
          <ac:chgData name="Ondra Klíma" userId="381e0c8e360e8536" providerId="LiveId" clId="{C11FC1A8-E239-4DFF-A4CC-32377351DE89}" dt="2022-09-22T05:16:51.892" v="3392" actId="26606"/>
          <ac:graphicFrameMkLst>
            <pc:docMk/>
            <pc:sldMk cId="2450289320" sldId="263"/>
            <ac:graphicFrameMk id="13" creationId="{ADB0DBA6-718A-9963-1057-C2B416B37AD8}"/>
          </ac:graphicFrameMkLst>
        </pc:graphicFrameChg>
      </pc:sldChg>
      <pc:sldChg chg="new del">
        <pc:chgData name="Ondra Klíma" userId="381e0c8e360e8536" providerId="LiveId" clId="{C11FC1A8-E239-4DFF-A4CC-32377351DE89}" dt="2022-09-22T05:09:48.326" v="3075" actId="2696"/>
        <pc:sldMkLst>
          <pc:docMk/>
          <pc:sldMk cId="3035772025" sldId="263"/>
        </pc:sldMkLst>
      </pc:sldChg>
      <pc:sldChg chg="addSp delSp modSp new mod setBg modNotesTx">
        <pc:chgData name="Ondra Klíma" userId="381e0c8e360e8536" providerId="LiveId" clId="{C11FC1A8-E239-4DFF-A4CC-32377351DE89}" dt="2022-09-22T05:43:55.952" v="6186" actId="20577"/>
        <pc:sldMkLst>
          <pc:docMk/>
          <pc:sldMk cId="1416487238" sldId="264"/>
        </pc:sldMkLst>
        <pc:spChg chg="mod">
          <ac:chgData name="Ondra Klíma" userId="381e0c8e360e8536" providerId="LiveId" clId="{C11FC1A8-E239-4DFF-A4CC-32377351DE89}" dt="2022-09-22T05:37:30.270" v="5297" actId="26606"/>
          <ac:spMkLst>
            <pc:docMk/>
            <pc:sldMk cId="1416487238" sldId="264"/>
            <ac:spMk id="2" creationId="{B18BA9C8-9255-2196-4640-BCF692ABC2C0}"/>
          </ac:spMkLst>
        </pc:spChg>
        <pc:spChg chg="del mod">
          <ac:chgData name="Ondra Klíma" userId="381e0c8e360e8536" providerId="LiveId" clId="{C11FC1A8-E239-4DFF-A4CC-32377351DE89}" dt="2022-09-22T05:37:07.385" v="5293" actId="26606"/>
          <ac:spMkLst>
            <pc:docMk/>
            <pc:sldMk cId="1416487238" sldId="264"/>
            <ac:spMk id="3" creationId="{C8616F00-BFD6-8577-A291-32B007B6F6BE}"/>
          </ac:spMkLst>
        </pc:spChg>
        <pc:spChg chg="add del">
          <ac:chgData name="Ondra Klíma" userId="381e0c8e360e8536" providerId="LiveId" clId="{C11FC1A8-E239-4DFF-A4CC-32377351DE89}" dt="2022-09-22T05:37:30.270" v="5297" actId="26606"/>
          <ac:spMkLst>
            <pc:docMk/>
            <pc:sldMk cId="1416487238" sldId="264"/>
            <ac:spMk id="9" creationId="{60B7752B-728D-4CA3-8923-C4F7F77029E3}"/>
          </ac:spMkLst>
        </pc:spChg>
        <pc:spChg chg="add del">
          <ac:chgData name="Ondra Klíma" userId="381e0c8e360e8536" providerId="LiveId" clId="{C11FC1A8-E239-4DFF-A4CC-32377351DE89}" dt="2022-09-22T05:37:30.270" v="5297" actId="26606"/>
          <ac:spMkLst>
            <pc:docMk/>
            <pc:sldMk cId="1416487238" sldId="264"/>
            <ac:spMk id="11" creationId="{429899A3-416E-4DB5-846D-023526052013}"/>
          </ac:spMkLst>
        </pc:spChg>
        <pc:spChg chg="add del">
          <ac:chgData name="Ondra Klíma" userId="381e0c8e360e8536" providerId="LiveId" clId="{C11FC1A8-E239-4DFF-A4CC-32377351DE89}" dt="2022-09-22T05:37:30.247" v="5296" actId="26606"/>
          <ac:spMkLst>
            <pc:docMk/>
            <pc:sldMk cId="1416487238" sldId="264"/>
            <ac:spMk id="16" creationId="{60B7752B-728D-4CA3-8923-C4F7F77029E3}"/>
          </ac:spMkLst>
        </pc:spChg>
        <pc:spChg chg="add del">
          <ac:chgData name="Ondra Klíma" userId="381e0c8e360e8536" providerId="LiveId" clId="{C11FC1A8-E239-4DFF-A4CC-32377351DE89}" dt="2022-09-22T05:37:30.247" v="5296" actId="26606"/>
          <ac:spMkLst>
            <pc:docMk/>
            <pc:sldMk cId="1416487238" sldId="264"/>
            <ac:spMk id="18" creationId="{88392DC7-0988-443B-A0D0-E726C7DB622B}"/>
          </ac:spMkLst>
        </pc:spChg>
        <pc:spChg chg="add">
          <ac:chgData name="Ondra Klíma" userId="381e0c8e360e8536" providerId="LiveId" clId="{C11FC1A8-E239-4DFF-A4CC-32377351DE89}" dt="2022-09-22T05:37:30.270" v="5297" actId="26606"/>
          <ac:spMkLst>
            <pc:docMk/>
            <pc:sldMk cId="1416487238" sldId="264"/>
            <ac:spMk id="20" creationId="{71AD1FEB-49FD-40CF-99EC-4E7113B78C17}"/>
          </ac:spMkLst>
        </pc:spChg>
        <pc:spChg chg="add">
          <ac:chgData name="Ondra Klíma" userId="381e0c8e360e8536" providerId="LiveId" clId="{C11FC1A8-E239-4DFF-A4CC-32377351DE89}" dt="2022-09-22T05:37:30.270" v="5297" actId="26606"/>
          <ac:spMkLst>
            <pc:docMk/>
            <pc:sldMk cId="1416487238" sldId="264"/>
            <ac:spMk id="21" creationId="{60B7752B-728D-4CA3-8923-C4F7F77029E3}"/>
          </ac:spMkLst>
        </pc:spChg>
        <pc:spChg chg="add">
          <ac:chgData name="Ondra Klíma" userId="381e0c8e360e8536" providerId="LiveId" clId="{C11FC1A8-E239-4DFF-A4CC-32377351DE89}" dt="2022-09-22T05:37:30.270" v="5297" actId="26606"/>
          <ac:spMkLst>
            <pc:docMk/>
            <pc:sldMk cId="1416487238" sldId="264"/>
            <ac:spMk id="22" creationId="{00DC30D3-D768-4F36-9F88-8AE574AB9B7B}"/>
          </ac:spMkLst>
        </pc:spChg>
        <pc:spChg chg="add">
          <ac:chgData name="Ondra Klíma" userId="381e0c8e360e8536" providerId="LiveId" clId="{C11FC1A8-E239-4DFF-A4CC-32377351DE89}" dt="2022-09-22T05:37:30.270" v="5297" actId="26606"/>
          <ac:spMkLst>
            <pc:docMk/>
            <pc:sldMk cId="1416487238" sldId="264"/>
            <ac:spMk id="23" creationId="{F5B9E766-9E26-4187-BCFA-D90A32303DEB}"/>
          </ac:spMkLst>
        </pc:spChg>
        <pc:grpChg chg="add">
          <ac:chgData name="Ondra Klíma" userId="381e0c8e360e8536" providerId="LiveId" clId="{C11FC1A8-E239-4DFF-A4CC-32377351DE89}" dt="2022-09-22T05:37:30.270" v="5297" actId="26606"/>
          <ac:grpSpMkLst>
            <pc:docMk/>
            <pc:sldMk cId="1416487238" sldId="264"/>
            <ac:grpSpMk id="24" creationId="{8565B612-C05D-44C8-A892-B3BCE658F61C}"/>
          </ac:grpSpMkLst>
        </pc:grpChg>
        <pc:graphicFrameChg chg="add mod modGraphic">
          <ac:chgData name="Ondra Klíma" userId="381e0c8e360e8536" providerId="LiveId" clId="{C11FC1A8-E239-4DFF-A4CC-32377351DE89}" dt="2022-09-22T05:37:30.270" v="5297" actId="26606"/>
          <ac:graphicFrameMkLst>
            <pc:docMk/>
            <pc:sldMk cId="1416487238" sldId="264"/>
            <ac:graphicFrameMk id="5" creationId="{B4E19AAD-D217-5BBB-180D-C00C84B6925A}"/>
          </ac:graphicFrameMkLst>
        </pc:graphicFrameChg>
      </pc:sldChg>
      <pc:sldChg chg="addSp delSp modSp new mod setBg modNotesTx">
        <pc:chgData name="Ondra Klíma" userId="381e0c8e360e8536" providerId="LiveId" clId="{C11FC1A8-E239-4DFF-A4CC-32377351DE89}" dt="2022-09-22T06:06:56.256" v="7277" actId="20577"/>
        <pc:sldMkLst>
          <pc:docMk/>
          <pc:sldMk cId="3256311423" sldId="265"/>
        </pc:sldMkLst>
        <pc:spChg chg="mod">
          <ac:chgData name="Ondra Klíma" userId="381e0c8e360e8536" providerId="LiveId" clId="{C11FC1A8-E239-4DFF-A4CC-32377351DE89}" dt="2022-09-22T05:48:01.751" v="6396" actId="14100"/>
          <ac:spMkLst>
            <pc:docMk/>
            <pc:sldMk cId="3256311423" sldId="265"/>
            <ac:spMk id="2" creationId="{CB252AFB-F215-2952-3B50-DB0E0275E4DD}"/>
          </ac:spMkLst>
        </pc:spChg>
        <pc:spChg chg="del mod">
          <ac:chgData name="Ondra Klíma" userId="381e0c8e360e8536" providerId="LiveId" clId="{C11FC1A8-E239-4DFF-A4CC-32377351DE89}" dt="2022-09-22T05:47:21.995" v="6388" actId="26606"/>
          <ac:spMkLst>
            <pc:docMk/>
            <pc:sldMk cId="3256311423" sldId="265"/>
            <ac:spMk id="3" creationId="{6527160A-B313-229B-43E1-10FD03FFF85E}"/>
          </ac:spMkLst>
        </pc:spChg>
        <pc:spChg chg="add">
          <ac:chgData name="Ondra Klíma" userId="381e0c8e360e8536" providerId="LiveId" clId="{C11FC1A8-E239-4DFF-A4CC-32377351DE89}" dt="2022-09-22T05:47:21.995" v="6388" actId="26606"/>
          <ac:spMkLst>
            <pc:docMk/>
            <pc:sldMk cId="3256311423" sldId="265"/>
            <ac:spMk id="9" creationId="{60B7752B-728D-4CA3-8923-C4F7F77029E3}"/>
          </ac:spMkLst>
        </pc:spChg>
        <pc:spChg chg="add">
          <ac:chgData name="Ondra Klíma" userId="381e0c8e360e8536" providerId="LiveId" clId="{C11FC1A8-E239-4DFF-A4CC-32377351DE89}" dt="2022-09-22T05:47:21.995" v="6388" actId="26606"/>
          <ac:spMkLst>
            <pc:docMk/>
            <pc:sldMk cId="3256311423" sldId="265"/>
            <ac:spMk id="11" creationId="{429899A3-416E-4DB5-846D-023526052013}"/>
          </ac:spMkLst>
        </pc:spChg>
        <pc:graphicFrameChg chg="add mod">
          <ac:chgData name="Ondra Klíma" userId="381e0c8e360e8536" providerId="LiveId" clId="{C11FC1A8-E239-4DFF-A4CC-32377351DE89}" dt="2022-09-22T05:48:17.155" v="6397" actId="20577"/>
          <ac:graphicFrameMkLst>
            <pc:docMk/>
            <pc:sldMk cId="3256311423" sldId="265"/>
            <ac:graphicFrameMk id="5" creationId="{433D9A32-AFB1-868F-C1C3-70C26E3926B4}"/>
          </ac:graphicFrameMkLst>
        </pc:graphicFrameChg>
      </pc:sldChg>
      <pc:sldChg chg="addSp delSp modSp new mod setBg">
        <pc:chgData name="Ondra Klíma" userId="381e0c8e360e8536" providerId="LiveId" clId="{C11FC1A8-E239-4DFF-A4CC-32377351DE89}" dt="2022-09-22T05:52:38.919" v="6557" actId="790"/>
        <pc:sldMkLst>
          <pc:docMk/>
          <pc:sldMk cId="1900643561" sldId="266"/>
        </pc:sldMkLst>
        <pc:spChg chg="mod">
          <ac:chgData name="Ondra Klíma" userId="381e0c8e360e8536" providerId="LiveId" clId="{C11FC1A8-E239-4DFF-A4CC-32377351DE89}" dt="2022-09-22T05:51:52.844" v="6547" actId="26606"/>
          <ac:spMkLst>
            <pc:docMk/>
            <pc:sldMk cId="1900643561" sldId="266"/>
            <ac:spMk id="2" creationId="{D2361DB2-E9F3-6EDE-9870-E6CF28E87FF2}"/>
          </ac:spMkLst>
        </pc:spChg>
        <pc:spChg chg="mod">
          <ac:chgData name="Ondra Klíma" userId="381e0c8e360e8536" providerId="LiveId" clId="{C11FC1A8-E239-4DFF-A4CC-32377351DE89}" dt="2022-09-22T05:52:38.919" v="6557" actId="790"/>
          <ac:spMkLst>
            <pc:docMk/>
            <pc:sldMk cId="1900643561" sldId="266"/>
            <ac:spMk id="3" creationId="{2065682F-1492-A764-C4F4-9E2FBB7CACBC}"/>
          </ac:spMkLst>
        </pc:spChg>
        <pc:spChg chg="add del">
          <ac:chgData name="Ondra Klíma" userId="381e0c8e360e8536" providerId="LiveId" clId="{C11FC1A8-E239-4DFF-A4CC-32377351DE89}" dt="2022-09-22T05:51:52.844" v="6547" actId="26606"/>
          <ac:spMkLst>
            <pc:docMk/>
            <pc:sldMk cId="1900643561" sldId="266"/>
            <ac:spMk id="8" creationId="{82184FF4-7029-4ED7-813A-192E60608764}"/>
          </ac:spMkLst>
        </pc:spChg>
        <pc:spChg chg="add del">
          <ac:chgData name="Ondra Klíma" userId="381e0c8e360e8536" providerId="LiveId" clId="{C11FC1A8-E239-4DFF-A4CC-32377351DE89}" dt="2022-09-22T05:51:52.844" v="6547" actId="26606"/>
          <ac:spMkLst>
            <pc:docMk/>
            <pc:sldMk cId="1900643561" sldId="266"/>
            <ac:spMk id="10" creationId="{AAA7AB09-557C-41AD-9113-FF9F68FA1035}"/>
          </ac:spMkLst>
        </pc:spChg>
        <pc:spChg chg="add del">
          <ac:chgData name="Ondra Klíma" userId="381e0c8e360e8536" providerId="LiveId" clId="{C11FC1A8-E239-4DFF-A4CC-32377351DE89}" dt="2022-09-22T05:51:52.844" v="6547" actId="26606"/>
          <ac:spMkLst>
            <pc:docMk/>
            <pc:sldMk cId="1900643561" sldId="266"/>
            <ac:spMk id="12" creationId="{EF99ECAA-1F11-4937-BBA6-51935AB44C9D}"/>
          </ac:spMkLst>
        </pc:spChg>
        <pc:spChg chg="add del">
          <ac:chgData name="Ondra Klíma" userId="381e0c8e360e8536" providerId="LiveId" clId="{C11FC1A8-E239-4DFF-A4CC-32377351DE89}" dt="2022-09-22T05:51:52.844" v="6547" actId="26606"/>
          <ac:spMkLst>
            <pc:docMk/>
            <pc:sldMk cId="1900643561" sldId="266"/>
            <ac:spMk id="20" creationId="{940082A1-24A5-4276-83A4-39E993BD691B}"/>
          </ac:spMkLst>
        </pc:spChg>
        <pc:spChg chg="add del">
          <ac:chgData name="Ondra Klíma" userId="381e0c8e360e8536" providerId="LiveId" clId="{C11FC1A8-E239-4DFF-A4CC-32377351DE89}" dt="2022-09-22T05:51:52.844" v="6547" actId="26606"/>
          <ac:spMkLst>
            <pc:docMk/>
            <pc:sldMk cId="1900643561" sldId="266"/>
            <ac:spMk id="22" creationId="{6D840B21-A957-4CFE-AA5B-9711DF6D3305}"/>
          </ac:spMkLst>
        </pc:spChg>
        <pc:spChg chg="add">
          <ac:chgData name="Ondra Klíma" userId="381e0c8e360e8536" providerId="LiveId" clId="{C11FC1A8-E239-4DFF-A4CC-32377351DE89}" dt="2022-09-22T05:51:52.844" v="6547" actId="26606"/>
          <ac:spMkLst>
            <pc:docMk/>
            <pc:sldMk cId="1900643561" sldId="266"/>
            <ac:spMk id="33" creationId="{82184FF4-7029-4ED7-813A-192E60608764}"/>
          </ac:spMkLst>
        </pc:spChg>
        <pc:spChg chg="add">
          <ac:chgData name="Ondra Klíma" userId="381e0c8e360e8536" providerId="LiveId" clId="{C11FC1A8-E239-4DFF-A4CC-32377351DE89}" dt="2022-09-22T05:51:52.844" v="6547" actId="26606"/>
          <ac:spMkLst>
            <pc:docMk/>
            <pc:sldMk cId="1900643561" sldId="266"/>
            <ac:spMk id="35" creationId="{AAA7AB09-557C-41AD-9113-FF9F68FA1035}"/>
          </ac:spMkLst>
        </pc:spChg>
        <pc:spChg chg="add">
          <ac:chgData name="Ondra Klíma" userId="381e0c8e360e8536" providerId="LiveId" clId="{C11FC1A8-E239-4DFF-A4CC-32377351DE89}" dt="2022-09-22T05:51:52.844" v="6547" actId="26606"/>
          <ac:spMkLst>
            <pc:docMk/>
            <pc:sldMk cId="1900643561" sldId="266"/>
            <ac:spMk id="37" creationId="{EF99ECAA-1F11-4937-BBA6-51935AB44C9D}"/>
          </ac:spMkLst>
        </pc:spChg>
        <pc:spChg chg="add">
          <ac:chgData name="Ondra Klíma" userId="381e0c8e360e8536" providerId="LiveId" clId="{C11FC1A8-E239-4DFF-A4CC-32377351DE89}" dt="2022-09-22T05:51:52.844" v="6547" actId="26606"/>
          <ac:spMkLst>
            <pc:docMk/>
            <pc:sldMk cId="1900643561" sldId="266"/>
            <ac:spMk id="45" creationId="{1DB043B4-68C6-45B9-82AC-A5800EADB8DB}"/>
          </ac:spMkLst>
        </pc:spChg>
        <pc:spChg chg="add">
          <ac:chgData name="Ondra Klíma" userId="381e0c8e360e8536" providerId="LiveId" clId="{C11FC1A8-E239-4DFF-A4CC-32377351DE89}" dt="2022-09-22T05:51:52.844" v="6547" actId="26606"/>
          <ac:spMkLst>
            <pc:docMk/>
            <pc:sldMk cId="1900643561" sldId="266"/>
            <ac:spMk id="47" creationId="{28A00A08-E4E6-4184-B484-E0E034072AE0}"/>
          </ac:spMkLst>
        </pc:spChg>
        <pc:grpChg chg="add del">
          <ac:chgData name="Ondra Klíma" userId="381e0c8e360e8536" providerId="LiveId" clId="{C11FC1A8-E239-4DFF-A4CC-32377351DE89}" dt="2022-09-22T05:51:52.844" v="6547" actId="26606"/>
          <ac:grpSpMkLst>
            <pc:docMk/>
            <pc:sldMk cId="1900643561" sldId="266"/>
            <ac:grpSpMk id="14" creationId="{79DE9FAB-6BBA-4CFE-B67D-77B47F01ECA4}"/>
          </ac:grpSpMkLst>
        </pc:grpChg>
        <pc:grpChg chg="add del">
          <ac:chgData name="Ondra Klíma" userId="381e0c8e360e8536" providerId="LiveId" clId="{C11FC1A8-E239-4DFF-A4CC-32377351DE89}" dt="2022-09-22T05:51:52.844" v="6547" actId="26606"/>
          <ac:grpSpMkLst>
            <pc:docMk/>
            <pc:sldMk cId="1900643561" sldId="266"/>
            <ac:grpSpMk id="24" creationId="{DBFD4376-13D5-43C1-86D8-8133A9D886E1}"/>
          </ac:grpSpMkLst>
        </pc:grpChg>
        <pc:grpChg chg="add">
          <ac:chgData name="Ondra Klíma" userId="381e0c8e360e8536" providerId="LiveId" clId="{C11FC1A8-E239-4DFF-A4CC-32377351DE89}" dt="2022-09-22T05:51:52.844" v="6547" actId="26606"/>
          <ac:grpSpMkLst>
            <pc:docMk/>
            <pc:sldMk cId="1900643561" sldId="266"/>
            <ac:grpSpMk id="39" creationId="{79DE9FAB-6BBA-4CFE-B67D-77B47F01ECA4}"/>
          </ac:grpSpMkLst>
        </pc:grpChg>
        <pc:grpChg chg="add">
          <ac:chgData name="Ondra Klíma" userId="381e0c8e360e8536" providerId="LiveId" clId="{C11FC1A8-E239-4DFF-A4CC-32377351DE89}" dt="2022-09-22T05:51:52.844" v="6547" actId="26606"/>
          <ac:grpSpMkLst>
            <pc:docMk/>
            <pc:sldMk cId="1900643561" sldId="266"/>
            <ac:grpSpMk id="49" creationId="{0780E404-3121-4F33-AF2D-65F659A97798}"/>
          </ac:grpSpMkLst>
        </pc:grpChg>
        <pc:grpChg chg="add">
          <ac:chgData name="Ondra Klíma" userId="381e0c8e360e8536" providerId="LiveId" clId="{C11FC1A8-E239-4DFF-A4CC-32377351DE89}" dt="2022-09-22T05:51:52.844" v="6547" actId="26606"/>
          <ac:grpSpMkLst>
            <pc:docMk/>
            <pc:sldMk cId="1900643561" sldId="266"/>
            <ac:grpSpMk id="53" creationId="{4B158E9A-DBF4-4AA7-B6B7-8C8EB2FBDD68}"/>
          </ac:grpSpMkLst>
        </pc:grpChg>
        <pc:picChg chg="add">
          <ac:chgData name="Ondra Klíma" userId="381e0c8e360e8536" providerId="LiveId" clId="{C11FC1A8-E239-4DFF-A4CC-32377351DE89}" dt="2022-09-22T05:51:52.844" v="6547" actId="26606"/>
          <ac:picMkLst>
            <pc:docMk/>
            <pc:sldMk cId="1900643561" sldId="266"/>
            <ac:picMk id="30" creationId="{635BD1F8-F1CC-B6C7-25F5-7A4DFEC39ACE}"/>
          </ac:picMkLst>
        </pc:picChg>
      </pc:sldChg>
      <pc:sldChg chg="addSp delSp modSp new del mod">
        <pc:chgData name="Ondra Klíma" userId="381e0c8e360e8536" providerId="LiveId" clId="{C11FC1A8-E239-4DFF-A4CC-32377351DE89}" dt="2022-09-22T05:51:05.171" v="6493" actId="2696"/>
        <pc:sldMkLst>
          <pc:docMk/>
          <pc:sldMk cId="3802243902" sldId="266"/>
        </pc:sldMkLst>
        <pc:spChg chg="del mod">
          <ac:chgData name="Ondra Klíma" userId="381e0c8e360e8536" providerId="LiveId" clId="{C11FC1A8-E239-4DFF-A4CC-32377351DE89}" dt="2022-09-22T05:50:34.317" v="6447" actId="478"/>
          <ac:spMkLst>
            <pc:docMk/>
            <pc:sldMk cId="3802243902" sldId="266"/>
            <ac:spMk id="2" creationId="{0C38EDA4-D90C-DC7C-BC94-97B94040BEE7}"/>
          </ac:spMkLst>
        </pc:spChg>
        <pc:spChg chg="mod">
          <ac:chgData name="Ondra Klíma" userId="381e0c8e360e8536" providerId="LiveId" clId="{C11FC1A8-E239-4DFF-A4CC-32377351DE89}" dt="2022-09-22T05:50:49.531" v="6491" actId="20577"/>
          <ac:spMkLst>
            <pc:docMk/>
            <pc:sldMk cId="3802243902" sldId="266"/>
            <ac:spMk id="3" creationId="{6C56B4E9-BFDF-792F-A309-A6CD608055D2}"/>
          </ac:spMkLst>
        </pc:spChg>
        <pc:spChg chg="add del mod">
          <ac:chgData name="Ondra Klíma" userId="381e0c8e360e8536" providerId="LiveId" clId="{C11FC1A8-E239-4DFF-A4CC-32377351DE89}" dt="2022-09-22T05:50:52.772" v="6492" actId="478"/>
          <ac:spMkLst>
            <pc:docMk/>
            <pc:sldMk cId="3802243902" sldId="266"/>
            <ac:spMk id="5" creationId="{2E78EB4B-25D7-D4C6-538C-6B1B4B8B30BB}"/>
          </ac:spMkLst>
        </pc:spChg>
      </pc:sldChg>
      <pc:sldChg chg="modSp add mod ord">
        <pc:chgData name="Ondra Klíma" userId="381e0c8e360e8536" providerId="LiveId" clId="{C11FC1A8-E239-4DFF-A4CC-32377351DE89}" dt="2022-09-22T06:08:55.622" v="7418" actId="313"/>
        <pc:sldMkLst>
          <pc:docMk/>
          <pc:sldMk cId="3775112912" sldId="267"/>
        </pc:sldMkLst>
        <pc:spChg chg="mod">
          <ac:chgData name="Ondra Klíma" userId="381e0c8e360e8536" providerId="LiveId" clId="{C11FC1A8-E239-4DFF-A4CC-32377351DE89}" dt="2022-09-22T06:08:26.502" v="7346" actId="20577"/>
          <ac:spMkLst>
            <pc:docMk/>
            <pc:sldMk cId="3775112912" sldId="267"/>
            <ac:spMk id="2" creationId="{3E069D8E-EF89-C12E-5574-992B1C8E29EB}"/>
          </ac:spMkLst>
        </pc:spChg>
        <pc:spChg chg="mod">
          <ac:chgData name="Ondra Klíma" userId="381e0c8e360e8536" providerId="LiveId" clId="{C11FC1A8-E239-4DFF-A4CC-32377351DE89}" dt="2022-09-22T06:08:55.622" v="7418" actId="313"/>
          <ac:spMkLst>
            <pc:docMk/>
            <pc:sldMk cId="3775112912" sldId="267"/>
            <ac:spMk id="3" creationId="{1A9B22B1-FB8D-3499-9B5E-AF953FAD6FF2}"/>
          </ac:spMkLst>
        </pc:spChg>
      </pc:sldChg>
      <pc:sldChg chg="addSp delSp modSp new mod setBg modNotesTx">
        <pc:chgData name="Ondra Klíma" userId="381e0c8e360e8536" providerId="LiveId" clId="{C11FC1A8-E239-4DFF-A4CC-32377351DE89}" dt="2022-09-22T06:48:07.877" v="10531" actId="26606"/>
        <pc:sldMkLst>
          <pc:docMk/>
          <pc:sldMk cId="1073830017" sldId="268"/>
        </pc:sldMkLst>
        <pc:spChg chg="mod">
          <ac:chgData name="Ondra Klíma" userId="381e0c8e360e8536" providerId="LiveId" clId="{C11FC1A8-E239-4DFF-A4CC-32377351DE89}" dt="2022-09-22T06:48:07.877" v="10531" actId="26606"/>
          <ac:spMkLst>
            <pc:docMk/>
            <pc:sldMk cId="1073830017" sldId="268"/>
            <ac:spMk id="2" creationId="{B13C5DA7-10D1-9B7A-32D0-D8E1976D3F40}"/>
          </ac:spMkLst>
        </pc:spChg>
        <pc:spChg chg="mod ord">
          <ac:chgData name="Ondra Klíma" userId="381e0c8e360e8536" providerId="LiveId" clId="{C11FC1A8-E239-4DFF-A4CC-32377351DE89}" dt="2022-09-22T06:48:07.877" v="10531" actId="26606"/>
          <ac:spMkLst>
            <pc:docMk/>
            <pc:sldMk cId="1073830017" sldId="268"/>
            <ac:spMk id="3" creationId="{1BA46C14-009F-03BF-E938-6943D289E822}"/>
          </ac:spMkLst>
        </pc:spChg>
        <pc:spChg chg="add del">
          <ac:chgData name="Ondra Klíma" userId="381e0c8e360e8536" providerId="LiveId" clId="{C11FC1A8-E239-4DFF-A4CC-32377351DE89}" dt="2022-09-22T06:14:44.933" v="7596" actId="26606"/>
          <ac:spMkLst>
            <pc:docMk/>
            <pc:sldMk cId="1073830017" sldId="268"/>
            <ac:spMk id="9" creationId="{A5931BE0-4B93-4D6C-878E-ACC59D6B4587}"/>
          </ac:spMkLst>
        </pc:spChg>
        <pc:spChg chg="add del">
          <ac:chgData name="Ondra Klíma" userId="381e0c8e360e8536" providerId="LiveId" clId="{C11FC1A8-E239-4DFF-A4CC-32377351DE89}" dt="2022-09-22T06:14:38.252" v="7594" actId="26606"/>
          <ac:spMkLst>
            <pc:docMk/>
            <pc:sldMk cId="1073830017" sldId="268"/>
            <ac:spMk id="10" creationId="{A5931BE0-4B93-4D6C-878E-ACC59D6B4587}"/>
          </ac:spMkLst>
        </pc:spChg>
        <pc:spChg chg="add del">
          <ac:chgData name="Ondra Klíma" userId="381e0c8e360e8536" providerId="LiveId" clId="{C11FC1A8-E239-4DFF-A4CC-32377351DE89}" dt="2022-09-22T06:14:44.933" v="7596" actId="26606"/>
          <ac:spMkLst>
            <pc:docMk/>
            <pc:sldMk cId="1073830017" sldId="268"/>
            <ac:spMk id="11" creationId="{6FF3A87B-2255-45E0-A551-C11FAF93290C}"/>
          </ac:spMkLst>
        </pc:spChg>
        <pc:spChg chg="add del">
          <ac:chgData name="Ondra Klíma" userId="381e0c8e360e8536" providerId="LiveId" clId="{C11FC1A8-E239-4DFF-A4CC-32377351DE89}" dt="2022-09-22T06:17:28.292" v="8100" actId="26606"/>
          <ac:spMkLst>
            <pc:docMk/>
            <pc:sldMk cId="1073830017" sldId="268"/>
            <ac:spMk id="16" creationId="{A5931BE0-4B93-4D6C-878E-ACC59D6B4587}"/>
          </ac:spMkLst>
        </pc:spChg>
        <pc:spChg chg="add del">
          <ac:chgData name="Ondra Klíma" userId="381e0c8e360e8536" providerId="LiveId" clId="{C11FC1A8-E239-4DFF-A4CC-32377351DE89}" dt="2022-09-22T06:14:38.252" v="7594" actId="26606"/>
          <ac:spMkLst>
            <pc:docMk/>
            <pc:sldMk cId="1073830017" sldId="268"/>
            <ac:spMk id="17" creationId="{D166A8AB-8924-421C-BCED-B54DBC4054E0}"/>
          </ac:spMkLst>
        </pc:spChg>
        <pc:spChg chg="add del">
          <ac:chgData name="Ondra Klíma" userId="381e0c8e360e8536" providerId="LiveId" clId="{C11FC1A8-E239-4DFF-A4CC-32377351DE89}" dt="2022-09-22T06:17:28.292" v="8100" actId="26606"/>
          <ac:spMkLst>
            <pc:docMk/>
            <pc:sldMk cId="1073830017" sldId="268"/>
            <ac:spMk id="19" creationId="{D166A8AB-8924-421C-BCED-B54DBC4054E0}"/>
          </ac:spMkLst>
        </pc:spChg>
        <pc:spChg chg="add del">
          <ac:chgData name="Ondra Klíma" userId="381e0c8e360e8536" providerId="LiveId" clId="{C11FC1A8-E239-4DFF-A4CC-32377351DE89}" dt="2022-09-22T06:48:07.877" v="10531" actId="26606"/>
          <ac:spMkLst>
            <pc:docMk/>
            <pc:sldMk cId="1073830017" sldId="268"/>
            <ac:spMk id="25" creationId="{A5931BE0-4B93-4D6C-878E-ACC59D6B4587}"/>
          </ac:spMkLst>
        </pc:spChg>
        <pc:spChg chg="add del">
          <ac:chgData name="Ondra Klíma" userId="381e0c8e360e8536" providerId="LiveId" clId="{C11FC1A8-E239-4DFF-A4CC-32377351DE89}" dt="2022-09-22T06:47:59.544" v="10527" actId="26606"/>
          <ac:spMkLst>
            <pc:docMk/>
            <pc:sldMk cId="1073830017" sldId="268"/>
            <ac:spMk id="30" creationId="{A5931BE0-4B93-4D6C-878E-ACC59D6B4587}"/>
          </ac:spMkLst>
        </pc:spChg>
        <pc:spChg chg="add del">
          <ac:chgData name="Ondra Klíma" userId="381e0c8e360e8536" providerId="LiveId" clId="{C11FC1A8-E239-4DFF-A4CC-32377351DE89}" dt="2022-09-22T06:48:07.877" v="10531" actId="26606"/>
          <ac:spMkLst>
            <pc:docMk/>
            <pc:sldMk cId="1073830017" sldId="268"/>
            <ac:spMk id="36" creationId="{20373973-4586-48A3-ADF2-95A571530B4D}"/>
          </ac:spMkLst>
        </pc:spChg>
        <pc:spChg chg="add del">
          <ac:chgData name="Ondra Klíma" userId="381e0c8e360e8536" providerId="LiveId" clId="{C11FC1A8-E239-4DFF-A4CC-32377351DE89}" dt="2022-09-22T06:47:59.544" v="10527" actId="26606"/>
          <ac:spMkLst>
            <pc:docMk/>
            <pc:sldMk cId="1073830017" sldId="268"/>
            <ac:spMk id="37" creationId="{D166A8AB-8924-421C-BCED-B54DBC4054E0}"/>
          </ac:spMkLst>
        </pc:spChg>
        <pc:spChg chg="add del">
          <ac:chgData name="Ondra Klíma" userId="381e0c8e360e8536" providerId="LiveId" clId="{C11FC1A8-E239-4DFF-A4CC-32377351DE89}" dt="2022-09-22T06:48:04.982" v="10529" actId="26606"/>
          <ac:spMkLst>
            <pc:docMk/>
            <pc:sldMk cId="1073830017" sldId="268"/>
            <ac:spMk id="39" creationId="{A5931BE0-4B93-4D6C-878E-ACC59D6B4587}"/>
          </ac:spMkLst>
        </pc:spChg>
        <pc:spChg chg="add del">
          <ac:chgData name="Ondra Klíma" userId="381e0c8e360e8536" providerId="LiveId" clId="{C11FC1A8-E239-4DFF-A4CC-32377351DE89}" dt="2022-09-22T06:48:07.877" v="10531" actId="26606"/>
          <ac:spMkLst>
            <pc:docMk/>
            <pc:sldMk cId="1073830017" sldId="268"/>
            <ac:spMk id="41" creationId="{A5931BE0-4B93-4D6C-878E-ACC59D6B4587}"/>
          </ac:spMkLst>
        </pc:spChg>
        <pc:grpChg chg="add del">
          <ac:chgData name="Ondra Klíma" userId="381e0c8e360e8536" providerId="LiveId" clId="{C11FC1A8-E239-4DFF-A4CC-32377351DE89}" dt="2022-09-22T06:14:38.252" v="7594" actId="26606"/>
          <ac:grpSpMkLst>
            <pc:docMk/>
            <pc:sldMk cId="1073830017" sldId="268"/>
            <ac:grpSpMk id="12" creationId="{9F2D4ED5-DC78-4C88-97AA-483206C53E90}"/>
          </ac:grpSpMkLst>
        </pc:grpChg>
        <pc:grpChg chg="add del">
          <ac:chgData name="Ondra Klíma" userId="381e0c8e360e8536" providerId="LiveId" clId="{C11FC1A8-E239-4DFF-A4CC-32377351DE89}" dt="2022-09-22T06:17:28.292" v="8100" actId="26606"/>
          <ac:grpSpMkLst>
            <pc:docMk/>
            <pc:sldMk cId="1073830017" sldId="268"/>
            <ac:grpSpMk id="18" creationId="{9F2D4ED5-DC78-4C88-97AA-483206C53E90}"/>
          </ac:grpSpMkLst>
        </pc:grpChg>
        <pc:grpChg chg="add del">
          <ac:chgData name="Ondra Klíma" userId="381e0c8e360e8536" providerId="LiveId" clId="{C11FC1A8-E239-4DFF-A4CC-32377351DE89}" dt="2022-09-22T06:47:59.544" v="10527" actId="26606"/>
          <ac:grpSpMkLst>
            <pc:docMk/>
            <pc:sldMk cId="1073830017" sldId="268"/>
            <ac:grpSpMk id="32" creationId="{9F2D4ED5-DC78-4C88-97AA-483206C53E90}"/>
          </ac:grpSpMkLst>
        </pc:grpChg>
        <pc:grpChg chg="add del">
          <ac:chgData name="Ondra Klíma" userId="381e0c8e360e8536" providerId="LiveId" clId="{C11FC1A8-E239-4DFF-A4CC-32377351DE89}" dt="2022-09-22T06:48:07.877" v="10531" actId="26606"/>
          <ac:grpSpMkLst>
            <pc:docMk/>
            <pc:sldMk cId="1073830017" sldId="268"/>
            <ac:grpSpMk id="42" creationId="{5A492954-D4E6-4FAF-94AC-292DFFFDC504}"/>
          </ac:grpSpMkLst>
        </pc:grpChg>
        <pc:picChg chg="add del">
          <ac:chgData name="Ondra Klíma" userId="381e0c8e360e8536" providerId="LiveId" clId="{C11FC1A8-E239-4DFF-A4CC-32377351DE89}" dt="2022-09-22T06:14:44.933" v="7596" actId="26606"/>
          <ac:picMkLst>
            <pc:docMk/>
            <pc:sldMk cId="1073830017" sldId="268"/>
            <ac:picMk id="5" creationId="{C8373FCE-2F57-70F2-77B0-CFECB1976EDD}"/>
          </ac:picMkLst>
        </pc:picChg>
        <pc:picChg chg="add del">
          <ac:chgData name="Ondra Klíma" userId="381e0c8e360e8536" providerId="LiveId" clId="{C11FC1A8-E239-4DFF-A4CC-32377351DE89}" dt="2022-09-22T06:14:38.252" v="7594" actId="26606"/>
          <ac:picMkLst>
            <pc:docMk/>
            <pc:sldMk cId="1073830017" sldId="268"/>
            <ac:picMk id="7" creationId="{568CA66A-0E47-6549-C98C-6537ADAFECC3}"/>
          </ac:picMkLst>
        </pc:picChg>
        <pc:picChg chg="add mod ord">
          <ac:chgData name="Ondra Klíma" userId="381e0c8e360e8536" providerId="LiveId" clId="{C11FC1A8-E239-4DFF-A4CC-32377351DE89}" dt="2022-09-22T06:48:07.877" v="10531" actId="26606"/>
          <ac:picMkLst>
            <pc:docMk/>
            <pc:sldMk cId="1073830017" sldId="268"/>
            <ac:picMk id="20" creationId="{568CA66A-0E47-6549-C98C-6537ADAFECC3}"/>
          </ac:picMkLst>
        </pc:picChg>
      </pc:sldChg>
      <pc:sldChg chg="addSp delSp modSp new mod setBg modNotesTx">
        <pc:chgData name="Ondra Klíma" userId="381e0c8e360e8536" providerId="LiveId" clId="{C11FC1A8-E239-4DFF-A4CC-32377351DE89}" dt="2022-09-22T08:30:56.516" v="10550" actId="20577"/>
        <pc:sldMkLst>
          <pc:docMk/>
          <pc:sldMk cId="2913074546" sldId="269"/>
        </pc:sldMkLst>
        <pc:spChg chg="mod">
          <ac:chgData name="Ondra Klíma" userId="381e0c8e360e8536" providerId="LiveId" clId="{C11FC1A8-E239-4DFF-A4CC-32377351DE89}" dt="2022-09-22T06:23:51.692" v="8426" actId="27636"/>
          <ac:spMkLst>
            <pc:docMk/>
            <pc:sldMk cId="2913074546" sldId="269"/>
            <ac:spMk id="2" creationId="{D3D2862B-BB35-57C4-4EF4-B4A67F91FFC2}"/>
          </ac:spMkLst>
        </pc:spChg>
        <pc:spChg chg="add del mod">
          <ac:chgData name="Ondra Klíma" userId="381e0c8e360e8536" providerId="LiveId" clId="{C11FC1A8-E239-4DFF-A4CC-32377351DE89}" dt="2022-09-22T06:23:28.002" v="8362" actId="26606"/>
          <ac:spMkLst>
            <pc:docMk/>
            <pc:sldMk cId="2913074546" sldId="269"/>
            <ac:spMk id="3" creationId="{C546CDA0-929B-BD2B-D2A1-6967693F48F0}"/>
          </ac:spMkLst>
        </pc:spChg>
        <pc:spChg chg="add">
          <ac:chgData name="Ondra Klíma" userId="381e0c8e360e8536" providerId="LiveId" clId="{C11FC1A8-E239-4DFF-A4CC-32377351DE89}" dt="2022-09-22T06:23:28.002" v="8362" actId="26606"/>
          <ac:spMkLst>
            <pc:docMk/>
            <pc:sldMk cId="2913074546" sldId="269"/>
            <ac:spMk id="6" creationId="{60B7752B-728D-4CA3-8923-C4F7F77029E3}"/>
          </ac:spMkLst>
        </pc:spChg>
        <pc:spChg chg="add">
          <ac:chgData name="Ondra Klíma" userId="381e0c8e360e8536" providerId="LiveId" clId="{C11FC1A8-E239-4DFF-A4CC-32377351DE89}" dt="2022-09-22T06:23:28.002" v="8362" actId="26606"/>
          <ac:spMkLst>
            <pc:docMk/>
            <pc:sldMk cId="2913074546" sldId="269"/>
            <ac:spMk id="7" creationId="{88392DC7-0988-443B-A0D0-E726C7DB622B}"/>
          </ac:spMkLst>
        </pc:spChg>
        <pc:spChg chg="add del">
          <ac:chgData name="Ondra Klíma" userId="381e0c8e360e8536" providerId="LiveId" clId="{C11FC1A8-E239-4DFF-A4CC-32377351DE89}" dt="2022-09-22T06:23:12.606" v="8343" actId="26606"/>
          <ac:spMkLst>
            <pc:docMk/>
            <pc:sldMk cId="2913074546" sldId="269"/>
            <ac:spMk id="9" creationId="{60B7752B-728D-4CA3-8923-C4F7F77029E3}"/>
          </ac:spMkLst>
        </pc:spChg>
        <pc:spChg chg="add del">
          <ac:chgData name="Ondra Klíma" userId="381e0c8e360e8536" providerId="LiveId" clId="{C11FC1A8-E239-4DFF-A4CC-32377351DE89}" dt="2022-09-22T06:23:12.606" v="8343" actId="26606"/>
          <ac:spMkLst>
            <pc:docMk/>
            <pc:sldMk cId="2913074546" sldId="269"/>
            <ac:spMk id="11" creationId="{88392DC7-0988-443B-A0D0-E726C7DB622B}"/>
          </ac:spMkLst>
        </pc:spChg>
        <pc:graphicFrameChg chg="add del mod">
          <ac:chgData name="Ondra Klíma" userId="381e0c8e360e8536" providerId="LiveId" clId="{C11FC1A8-E239-4DFF-A4CC-32377351DE89}" dt="2022-09-22T06:23:12.606" v="8343" actId="26606"/>
          <ac:graphicFrameMkLst>
            <pc:docMk/>
            <pc:sldMk cId="2913074546" sldId="269"/>
            <ac:graphicFrameMk id="5" creationId="{624F3B0D-0104-7C61-6A3B-BFC17C8DF947}"/>
          </ac:graphicFrameMkLst>
        </pc:graphicFrameChg>
        <pc:graphicFrameChg chg="add mod">
          <ac:chgData name="Ondra Klíma" userId="381e0c8e360e8536" providerId="LiveId" clId="{C11FC1A8-E239-4DFF-A4CC-32377351DE89}" dt="2022-09-22T06:25:29.102" v="8497" actId="20577"/>
          <ac:graphicFrameMkLst>
            <pc:docMk/>
            <pc:sldMk cId="2913074546" sldId="269"/>
            <ac:graphicFrameMk id="8" creationId="{2C4B4664-4B26-5583-C460-55290BB36EB6}"/>
          </ac:graphicFrameMkLst>
        </pc:graphicFrameChg>
      </pc:sldChg>
      <pc:sldChg chg="addSp delSp modSp new mod setBg modNotesTx">
        <pc:chgData name="Ondra Klíma" userId="381e0c8e360e8536" providerId="LiveId" clId="{C11FC1A8-E239-4DFF-A4CC-32377351DE89}" dt="2022-09-22T08:39:05.904" v="10551" actId="20577"/>
        <pc:sldMkLst>
          <pc:docMk/>
          <pc:sldMk cId="1496334493" sldId="270"/>
        </pc:sldMkLst>
        <pc:spChg chg="mod">
          <ac:chgData name="Ondra Klíma" userId="381e0c8e360e8536" providerId="LiveId" clId="{C11FC1A8-E239-4DFF-A4CC-32377351DE89}" dt="2022-09-22T06:46:52.620" v="10524" actId="26606"/>
          <ac:spMkLst>
            <pc:docMk/>
            <pc:sldMk cId="1496334493" sldId="270"/>
            <ac:spMk id="2" creationId="{AD1988D6-3182-795D-8691-7D468FD50B12}"/>
          </ac:spMkLst>
        </pc:spChg>
        <pc:spChg chg="del mod">
          <ac:chgData name="Ondra Klíma" userId="381e0c8e360e8536" providerId="LiveId" clId="{C11FC1A8-E239-4DFF-A4CC-32377351DE89}" dt="2022-09-22T06:46:52.620" v="10524" actId="26606"/>
          <ac:spMkLst>
            <pc:docMk/>
            <pc:sldMk cId="1496334493" sldId="270"/>
            <ac:spMk id="3" creationId="{9C382E3F-391D-0718-6D90-6B95147ED4B4}"/>
          </ac:spMkLst>
        </pc:spChg>
        <pc:spChg chg="add">
          <ac:chgData name="Ondra Klíma" userId="381e0c8e360e8536" providerId="LiveId" clId="{C11FC1A8-E239-4DFF-A4CC-32377351DE89}" dt="2022-09-22T06:46:52.620" v="10524" actId="26606"/>
          <ac:spMkLst>
            <pc:docMk/>
            <pc:sldMk cId="1496334493" sldId="270"/>
            <ac:spMk id="9" creationId="{60B7752B-728D-4CA3-8923-C4F7F77029E3}"/>
          </ac:spMkLst>
        </pc:spChg>
        <pc:spChg chg="add">
          <ac:chgData name="Ondra Klíma" userId="381e0c8e360e8536" providerId="LiveId" clId="{C11FC1A8-E239-4DFF-A4CC-32377351DE89}" dt="2022-09-22T06:46:52.620" v="10524" actId="26606"/>
          <ac:spMkLst>
            <pc:docMk/>
            <pc:sldMk cId="1496334493" sldId="270"/>
            <ac:spMk id="11" creationId="{88392DC7-0988-443B-A0D0-E726C7DB622B}"/>
          </ac:spMkLst>
        </pc:spChg>
        <pc:graphicFrameChg chg="add">
          <ac:chgData name="Ondra Klíma" userId="381e0c8e360e8536" providerId="LiveId" clId="{C11FC1A8-E239-4DFF-A4CC-32377351DE89}" dt="2022-09-22T06:46:52.620" v="10524" actId="26606"/>
          <ac:graphicFrameMkLst>
            <pc:docMk/>
            <pc:sldMk cId="1496334493" sldId="270"/>
            <ac:graphicFrameMk id="5" creationId="{3F9AC063-EE43-3A52-92EA-DB164AB78FCC}"/>
          </ac:graphicFrameMkLst>
        </pc:graphicFrameChg>
      </pc:sldChg>
      <pc:sldChg chg="addSp delSp modSp new mod setBg">
        <pc:chgData name="Ondra Klíma" userId="381e0c8e360e8536" providerId="LiveId" clId="{C11FC1A8-E239-4DFF-A4CC-32377351DE89}" dt="2022-09-22T06:24:56.862" v="8480" actId="20577"/>
        <pc:sldMkLst>
          <pc:docMk/>
          <pc:sldMk cId="1957254463" sldId="271"/>
        </pc:sldMkLst>
        <pc:spChg chg="mod">
          <ac:chgData name="Ondra Klíma" userId="381e0c8e360e8536" providerId="LiveId" clId="{C11FC1A8-E239-4DFF-A4CC-32377351DE89}" dt="2022-09-22T06:24:56.862" v="8480" actId="20577"/>
          <ac:spMkLst>
            <pc:docMk/>
            <pc:sldMk cId="1957254463" sldId="271"/>
            <ac:spMk id="2" creationId="{50931D03-99C6-6772-04AF-109D9638FC04}"/>
          </ac:spMkLst>
        </pc:spChg>
        <pc:spChg chg="add del">
          <ac:chgData name="Ondra Klíma" userId="381e0c8e360e8536" providerId="LiveId" clId="{C11FC1A8-E239-4DFF-A4CC-32377351DE89}" dt="2022-09-22T06:24:40.107" v="8473" actId="26606"/>
          <ac:spMkLst>
            <pc:docMk/>
            <pc:sldMk cId="1957254463" sldId="271"/>
            <ac:spMk id="3" creationId="{CC10C8E6-8218-FCDC-72BE-2A0B3B3797B5}"/>
          </ac:spMkLst>
        </pc:spChg>
        <pc:spChg chg="add del">
          <ac:chgData name="Ondra Klíma" userId="381e0c8e360e8536" providerId="LiveId" clId="{C11FC1A8-E239-4DFF-A4CC-32377351DE89}" dt="2022-09-22T06:24:40.096" v="8472" actId="26606"/>
          <ac:spMkLst>
            <pc:docMk/>
            <pc:sldMk cId="1957254463" sldId="271"/>
            <ac:spMk id="9" creationId="{82184FF4-7029-4ED7-813A-192E60608764}"/>
          </ac:spMkLst>
        </pc:spChg>
        <pc:spChg chg="add">
          <ac:chgData name="Ondra Klíma" userId="381e0c8e360e8536" providerId="LiveId" clId="{C11FC1A8-E239-4DFF-A4CC-32377351DE89}" dt="2022-09-22T06:24:40.107" v="8473" actId="26606"/>
          <ac:spMkLst>
            <pc:docMk/>
            <pc:sldMk cId="1957254463" sldId="271"/>
            <ac:spMk id="10" creationId="{82184FF4-7029-4ED7-813A-192E60608764}"/>
          </ac:spMkLst>
        </pc:spChg>
        <pc:spChg chg="add del">
          <ac:chgData name="Ondra Klíma" userId="381e0c8e360e8536" providerId="LiveId" clId="{C11FC1A8-E239-4DFF-A4CC-32377351DE89}" dt="2022-09-22T06:24:40.096" v="8472" actId="26606"/>
          <ac:spMkLst>
            <pc:docMk/>
            <pc:sldMk cId="1957254463" sldId="271"/>
            <ac:spMk id="11" creationId="{AAA7AB09-557C-41AD-9113-FF9F68FA1035}"/>
          </ac:spMkLst>
        </pc:spChg>
        <pc:spChg chg="add">
          <ac:chgData name="Ondra Klíma" userId="381e0c8e360e8536" providerId="LiveId" clId="{C11FC1A8-E239-4DFF-A4CC-32377351DE89}" dt="2022-09-22T06:24:40.107" v="8473" actId="26606"/>
          <ac:spMkLst>
            <pc:docMk/>
            <pc:sldMk cId="1957254463" sldId="271"/>
            <ac:spMk id="12" creationId="{AAA7AB09-557C-41AD-9113-FF9F68FA1035}"/>
          </ac:spMkLst>
        </pc:spChg>
        <pc:spChg chg="add del">
          <ac:chgData name="Ondra Klíma" userId="381e0c8e360e8536" providerId="LiveId" clId="{C11FC1A8-E239-4DFF-A4CC-32377351DE89}" dt="2022-09-22T06:24:40.096" v="8472" actId="26606"/>
          <ac:spMkLst>
            <pc:docMk/>
            <pc:sldMk cId="1957254463" sldId="271"/>
            <ac:spMk id="13" creationId="{EF99ECAA-1F11-4937-BBA6-51935AB44C9D}"/>
          </ac:spMkLst>
        </pc:spChg>
        <pc:spChg chg="add">
          <ac:chgData name="Ondra Klíma" userId="381e0c8e360e8536" providerId="LiveId" clId="{C11FC1A8-E239-4DFF-A4CC-32377351DE89}" dt="2022-09-22T06:24:40.107" v="8473" actId="26606"/>
          <ac:spMkLst>
            <pc:docMk/>
            <pc:sldMk cId="1957254463" sldId="271"/>
            <ac:spMk id="14" creationId="{EF99ECAA-1F11-4937-BBA6-51935AB44C9D}"/>
          </ac:spMkLst>
        </pc:spChg>
        <pc:spChg chg="add del">
          <ac:chgData name="Ondra Klíma" userId="381e0c8e360e8536" providerId="LiveId" clId="{C11FC1A8-E239-4DFF-A4CC-32377351DE89}" dt="2022-09-22T06:24:40.096" v="8472" actId="26606"/>
          <ac:spMkLst>
            <pc:docMk/>
            <pc:sldMk cId="1957254463" sldId="271"/>
            <ac:spMk id="21" creationId="{1DB043B4-68C6-45B9-82AC-A5800EADB8DB}"/>
          </ac:spMkLst>
        </pc:spChg>
        <pc:spChg chg="add">
          <ac:chgData name="Ondra Klíma" userId="381e0c8e360e8536" providerId="LiveId" clId="{C11FC1A8-E239-4DFF-A4CC-32377351DE89}" dt="2022-09-22T06:24:40.107" v="8473" actId="26606"/>
          <ac:spMkLst>
            <pc:docMk/>
            <pc:sldMk cId="1957254463" sldId="271"/>
            <ac:spMk id="22" creationId="{1DB043B4-68C6-45B9-82AC-A5800EADB8DB}"/>
          </ac:spMkLst>
        </pc:spChg>
        <pc:spChg chg="add del">
          <ac:chgData name="Ondra Klíma" userId="381e0c8e360e8536" providerId="LiveId" clId="{C11FC1A8-E239-4DFF-A4CC-32377351DE89}" dt="2022-09-22T06:24:40.096" v="8472" actId="26606"/>
          <ac:spMkLst>
            <pc:docMk/>
            <pc:sldMk cId="1957254463" sldId="271"/>
            <ac:spMk id="23" creationId="{AD4EA4DF-0E7C-4098-86F6-7D0ACAEFC0BF}"/>
          </ac:spMkLst>
        </pc:spChg>
        <pc:spChg chg="add">
          <ac:chgData name="Ondra Klíma" userId="381e0c8e360e8536" providerId="LiveId" clId="{C11FC1A8-E239-4DFF-A4CC-32377351DE89}" dt="2022-09-22T06:24:40.107" v="8473" actId="26606"/>
          <ac:spMkLst>
            <pc:docMk/>
            <pc:sldMk cId="1957254463" sldId="271"/>
            <ac:spMk id="24" creationId="{BEBFBB3C-FA07-4A06-A8D8-D690F92A2817}"/>
          </ac:spMkLst>
        </pc:spChg>
        <pc:spChg chg="add del">
          <ac:chgData name="Ondra Klíma" userId="381e0c8e360e8536" providerId="LiveId" clId="{C11FC1A8-E239-4DFF-A4CC-32377351DE89}" dt="2022-09-22T06:24:40.096" v="8472" actId="26606"/>
          <ac:spMkLst>
            <pc:docMk/>
            <pc:sldMk cId="1957254463" sldId="271"/>
            <ac:spMk id="25" creationId="{FE05BC49-0F00-4C85-9AF5-A0CC5B39C8D2}"/>
          </ac:spMkLst>
        </pc:spChg>
        <pc:grpChg chg="add del">
          <ac:chgData name="Ondra Klíma" userId="381e0c8e360e8536" providerId="LiveId" clId="{C11FC1A8-E239-4DFF-A4CC-32377351DE89}" dt="2022-09-22T06:24:40.096" v="8472" actId="26606"/>
          <ac:grpSpMkLst>
            <pc:docMk/>
            <pc:sldMk cId="1957254463" sldId="271"/>
            <ac:grpSpMk id="15" creationId="{79DE9FAB-6BBA-4CFE-B67D-77B47F01ECA4}"/>
          </ac:grpSpMkLst>
        </pc:grpChg>
        <pc:grpChg chg="add">
          <ac:chgData name="Ondra Klíma" userId="381e0c8e360e8536" providerId="LiveId" clId="{C11FC1A8-E239-4DFF-A4CC-32377351DE89}" dt="2022-09-22T06:24:40.107" v="8473" actId="26606"/>
          <ac:grpSpMkLst>
            <pc:docMk/>
            <pc:sldMk cId="1957254463" sldId="271"/>
            <ac:grpSpMk id="27" creationId="{79DE9FAB-6BBA-4CFE-B67D-77B47F01ECA4}"/>
          </ac:grpSpMkLst>
        </pc:grpChg>
        <pc:picChg chg="add del">
          <ac:chgData name="Ondra Klíma" userId="381e0c8e360e8536" providerId="LiveId" clId="{C11FC1A8-E239-4DFF-A4CC-32377351DE89}" dt="2022-09-22T06:24:40.096" v="8472" actId="26606"/>
          <ac:picMkLst>
            <pc:docMk/>
            <pc:sldMk cId="1957254463" sldId="271"/>
            <ac:picMk id="5" creationId="{0FBCEDDD-DD4B-9B21-D6EE-9F52211840D7}"/>
          </ac:picMkLst>
        </pc:picChg>
        <pc:picChg chg="add">
          <ac:chgData name="Ondra Klíma" userId="381e0c8e360e8536" providerId="LiveId" clId="{C11FC1A8-E239-4DFF-A4CC-32377351DE89}" dt="2022-09-22T06:24:40.107" v="8473" actId="26606"/>
          <ac:picMkLst>
            <pc:docMk/>
            <pc:sldMk cId="1957254463" sldId="271"/>
            <ac:picMk id="7" creationId="{1EAFDBE3-5CF9-F5AA-31E1-EBD714933310}"/>
          </ac:picMkLst>
        </pc:picChg>
      </pc:sldChg>
      <pc:sldChg chg="addSp delSp modSp new mod setBg">
        <pc:chgData name="Ondra Klíma" userId="381e0c8e360e8536" providerId="LiveId" clId="{C11FC1A8-E239-4DFF-A4CC-32377351DE89}" dt="2022-09-22T08:39:14.627" v="10554" actId="20577"/>
        <pc:sldMkLst>
          <pc:docMk/>
          <pc:sldMk cId="467520318" sldId="272"/>
        </pc:sldMkLst>
        <pc:spChg chg="mod">
          <ac:chgData name="Ondra Klíma" userId="381e0c8e360e8536" providerId="LiveId" clId="{C11FC1A8-E239-4DFF-A4CC-32377351DE89}" dt="2022-09-22T06:48:08.408" v="10532" actId="26606"/>
          <ac:spMkLst>
            <pc:docMk/>
            <pc:sldMk cId="467520318" sldId="272"/>
            <ac:spMk id="2" creationId="{D6C1E4CB-6DD4-2EE5-AF53-2EC9FA1D1E09}"/>
          </ac:spMkLst>
        </pc:spChg>
        <pc:spChg chg="mod">
          <ac:chgData name="Ondra Klíma" userId="381e0c8e360e8536" providerId="LiveId" clId="{C11FC1A8-E239-4DFF-A4CC-32377351DE89}" dt="2022-09-22T08:39:14.627" v="10554" actId="20577"/>
          <ac:spMkLst>
            <pc:docMk/>
            <pc:sldMk cId="467520318" sldId="272"/>
            <ac:spMk id="3" creationId="{5609133B-8834-B1B4-978A-FCA1F76450F4}"/>
          </ac:spMkLst>
        </pc:spChg>
        <pc:spChg chg="add del">
          <ac:chgData name="Ondra Klíma" userId="381e0c8e360e8536" providerId="LiveId" clId="{C11FC1A8-E239-4DFF-A4CC-32377351DE89}" dt="2022-09-22T06:48:08.408" v="10532" actId="26606"/>
          <ac:spMkLst>
            <pc:docMk/>
            <pc:sldMk cId="467520318" sldId="272"/>
            <ac:spMk id="10" creationId="{82184FF4-7029-4ED7-813A-192E60608764}"/>
          </ac:spMkLst>
        </pc:spChg>
        <pc:spChg chg="add del">
          <ac:chgData name="Ondra Klíma" userId="381e0c8e360e8536" providerId="LiveId" clId="{C11FC1A8-E239-4DFF-A4CC-32377351DE89}" dt="2022-09-22T06:48:08.408" v="10532" actId="26606"/>
          <ac:spMkLst>
            <pc:docMk/>
            <pc:sldMk cId="467520318" sldId="272"/>
            <ac:spMk id="12" creationId="{AAA7AB09-557C-41AD-9113-FF9F68FA1035}"/>
          </ac:spMkLst>
        </pc:spChg>
        <pc:spChg chg="add del">
          <ac:chgData name="Ondra Klíma" userId="381e0c8e360e8536" providerId="LiveId" clId="{C11FC1A8-E239-4DFF-A4CC-32377351DE89}" dt="2022-09-22T06:48:08.408" v="10532" actId="26606"/>
          <ac:spMkLst>
            <pc:docMk/>
            <pc:sldMk cId="467520318" sldId="272"/>
            <ac:spMk id="14" creationId="{EF99ECAA-1F11-4937-BBA6-51935AB44C9D}"/>
          </ac:spMkLst>
        </pc:spChg>
        <pc:spChg chg="add del">
          <ac:chgData name="Ondra Klíma" userId="381e0c8e360e8536" providerId="LiveId" clId="{C11FC1A8-E239-4DFF-A4CC-32377351DE89}" dt="2022-09-22T06:48:08.408" v="10532" actId="26606"/>
          <ac:spMkLst>
            <pc:docMk/>
            <pc:sldMk cId="467520318" sldId="272"/>
            <ac:spMk id="22" creationId="{1DB043B4-68C6-45B9-82AC-A5800EADB8DB}"/>
          </ac:spMkLst>
        </pc:spChg>
        <pc:spChg chg="add del">
          <ac:chgData name="Ondra Klíma" userId="381e0c8e360e8536" providerId="LiveId" clId="{C11FC1A8-E239-4DFF-A4CC-32377351DE89}" dt="2022-09-22T06:48:08.408" v="10532" actId="26606"/>
          <ac:spMkLst>
            <pc:docMk/>
            <pc:sldMk cId="467520318" sldId="272"/>
            <ac:spMk id="27" creationId="{82184FF4-7029-4ED7-813A-192E60608764}"/>
          </ac:spMkLst>
        </pc:spChg>
        <pc:spChg chg="add del">
          <ac:chgData name="Ondra Klíma" userId="381e0c8e360e8536" providerId="LiveId" clId="{C11FC1A8-E239-4DFF-A4CC-32377351DE89}" dt="2022-09-22T06:48:08.408" v="10532" actId="26606"/>
          <ac:spMkLst>
            <pc:docMk/>
            <pc:sldMk cId="467520318" sldId="272"/>
            <ac:spMk id="29" creationId="{AAA7AB09-557C-41AD-9113-FF9F68FA1035}"/>
          </ac:spMkLst>
        </pc:spChg>
        <pc:spChg chg="add del">
          <ac:chgData name="Ondra Klíma" userId="381e0c8e360e8536" providerId="LiveId" clId="{C11FC1A8-E239-4DFF-A4CC-32377351DE89}" dt="2022-09-22T06:48:08.408" v="10532" actId="26606"/>
          <ac:spMkLst>
            <pc:docMk/>
            <pc:sldMk cId="467520318" sldId="272"/>
            <ac:spMk id="31" creationId="{EF99ECAA-1F11-4937-BBA6-51935AB44C9D}"/>
          </ac:spMkLst>
        </pc:spChg>
        <pc:spChg chg="add del">
          <ac:chgData name="Ondra Klíma" userId="381e0c8e360e8536" providerId="LiveId" clId="{C11FC1A8-E239-4DFF-A4CC-32377351DE89}" dt="2022-09-22T06:48:08.408" v="10532" actId="26606"/>
          <ac:spMkLst>
            <pc:docMk/>
            <pc:sldMk cId="467520318" sldId="272"/>
            <ac:spMk id="39" creationId="{1DB043B4-68C6-45B9-82AC-A5800EADB8DB}"/>
          </ac:spMkLst>
        </pc:spChg>
        <pc:spChg chg="add del">
          <ac:chgData name="Ondra Klíma" userId="381e0c8e360e8536" providerId="LiveId" clId="{C11FC1A8-E239-4DFF-A4CC-32377351DE89}" dt="2022-09-22T06:48:08.408" v="10532" actId="26606"/>
          <ac:spMkLst>
            <pc:docMk/>
            <pc:sldMk cId="467520318" sldId="272"/>
            <ac:spMk id="41" creationId="{BEBFBB3C-FA07-4A06-A8D8-D690F92A2817}"/>
          </ac:spMkLst>
        </pc:spChg>
        <pc:grpChg chg="add del">
          <ac:chgData name="Ondra Klíma" userId="381e0c8e360e8536" providerId="LiveId" clId="{C11FC1A8-E239-4DFF-A4CC-32377351DE89}" dt="2022-09-22T06:48:08.408" v="10532" actId="26606"/>
          <ac:grpSpMkLst>
            <pc:docMk/>
            <pc:sldMk cId="467520318" sldId="272"/>
            <ac:grpSpMk id="16" creationId="{79DE9FAB-6BBA-4CFE-B67D-77B47F01ECA4}"/>
          </ac:grpSpMkLst>
        </pc:grpChg>
        <pc:grpChg chg="add del">
          <ac:chgData name="Ondra Klíma" userId="381e0c8e360e8536" providerId="LiveId" clId="{C11FC1A8-E239-4DFF-A4CC-32377351DE89}" dt="2022-09-22T06:48:08.408" v="10532" actId="26606"/>
          <ac:grpSpMkLst>
            <pc:docMk/>
            <pc:sldMk cId="467520318" sldId="272"/>
            <ac:grpSpMk id="33" creationId="{79DE9FAB-6BBA-4CFE-B67D-77B47F01ECA4}"/>
          </ac:grpSpMkLst>
        </pc:grpChg>
        <pc:picChg chg="add mod">
          <ac:chgData name="Ondra Klíma" userId="381e0c8e360e8536" providerId="LiveId" clId="{C11FC1A8-E239-4DFF-A4CC-32377351DE89}" dt="2022-09-22T06:48:08.408" v="10532" actId="26606"/>
          <ac:picMkLst>
            <pc:docMk/>
            <pc:sldMk cId="467520318" sldId="272"/>
            <ac:picMk id="7" creationId="{CBD74662-356B-2222-F2DD-459C798F0C3E}"/>
          </ac:picMkLst>
        </pc:picChg>
      </pc:sldChg>
      <pc:sldChg chg="delSp modSp add mod setBg delDesignElem">
        <pc:chgData name="Ondra Klíma" userId="381e0c8e360e8536" providerId="LiveId" clId="{C11FC1A8-E239-4DFF-A4CC-32377351DE89}" dt="2022-09-22T07:43:28.491" v="10535" actId="790"/>
        <pc:sldMkLst>
          <pc:docMk/>
          <pc:sldMk cId="2871506002" sldId="273"/>
        </pc:sldMkLst>
        <pc:spChg chg="mod">
          <ac:chgData name="Ondra Klíma" userId="381e0c8e360e8536" providerId="LiveId" clId="{C11FC1A8-E239-4DFF-A4CC-32377351DE89}" dt="2022-09-22T07:43:28.491" v="10535" actId="790"/>
          <ac:spMkLst>
            <pc:docMk/>
            <pc:sldMk cId="2871506002" sldId="273"/>
            <ac:spMk id="2" creationId="{41087CCB-76B0-A780-9ACC-5BA79DEF2C01}"/>
          </ac:spMkLst>
        </pc:spChg>
        <pc:spChg chg="del">
          <ac:chgData name="Ondra Klíma" userId="381e0c8e360e8536" providerId="LiveId" clId="{C11FC1A8-E239-4DFF-A4CC-32377351DE89}" dt="2022-09-22T07:43:20.534" v="10534"/>
          <ac:spMkLst>
            <pc:docMk/>
            <pc:sldMk cId="2871506002" sldId="273"/>
            <ac:spMk id="27" creationId="{82184FF4-7029-4ED7-813A-192E60608764}"/>
          </ac:spMkLst>
        </pc:spChg>
        <pc:spChg chg="del">
          <ac:chgData name="Ondra Klíma" userId="381e0c8e360e8536" providerId="LiveId" clId="{C11FC1A8-E239-4DFF-A4CC-32377351DE89}" dt="2022-09-22T07:43:20.534" v="10534"/>
          <ac:spMkLst>
            <pc:docMk/>
            <pc:sldMk cId="2871506002" sldId="273"/>
            <ac:spMk id="29" creationId="{AAA7AB09-557C-41AD-9113-FF9F68FA1035}"/>
          </ac:spMkLst>
        </pc:spChg>
        <pc:spChg chg="del">
          <ac:chgData name="Ondra Klíma" userId="381e0c8e360e8536" providerId="LiveId" clId="{C11FC1A8-E239-4DFF-A4CC-32377351DE89}" dt="2022-09-22T07:43:20.534" v="10534"/>
          <ac:spMkLst>
            <pc:docMk/>
            <pc:sldMk cId="2871506002" sldId="273"/>
            <ac:spMk id="31" creationId="{EF99ECAA-1F11-4937-BBA6-51935AB44C9D}"/>
          </ac:spMkLst>
        </pc:spChg>
        <pc:spChg chg="del">
          <ac:chgData name="Ondra Klíma" userId="381e0c8e360e8536" providerId="LiveId" clId="{C11FC1A8-E239-4DFF-A4CC-32377351DE89}" dt="2022-09-22T07:43:20.534" v="10534"/>
          <ac:spMkLst>
            <pc:docMk/>
            <pc:sldMk cId="2871506002" sldId="273"/>
            <ac:spMk id="39" creationId="{1DB043B4-68C6-45B9-82AC-A5800EADB8DB}"/>
          </ac:spMkLst>
        </pc:spChg>
        <pc:spChg chg="del">
          <ac:chgData name="Ondra Klíma" userId="381e0c8e360e8536" providerId="LiveId" clId="{C11FC1A8-E239-4DFF-A4CC-32377351DE89}" dt="2022-09-22T07:43:20.534" v="10534"/>
          <ac:spMkLst>
            <pc:docMk/>
            <pc:sldMk cId="2871506002" sldId="273"/>
            <ac:spMk id="41" creationId="{AD4EA4DF-0E7C-4098-86F6-7D0ACAEFC0BF}"/>
          </ac:spMkLst>
        </pc:spChg>
        <pc:spChg chg="del">
          <ac:chgData name="Ondra Klíma" userId="381e0c8e360e8536" providerId="LiveId" clId="{C11FC1A8-E239-4DFF-A4CC-32377351DE89}" dt="2022-09-22T07:43:20.534" v="10534"/>
          <ac:spMkLst>
            <pc:docMk/>
            <pc:sldMk cId="2871506002" sldId="273"/>
            <ac:spMk id="43" creationId="{FE05BC49-0F00-4C85-9AF5-A0CC5B39C8D2}"/>
          </ac:spMkLst>
        </pc:spChg>
        <pc:grpChg chg="del">
          <ac:chgData name="Ondra Klíma" userId="381e0c8e360e8536" providerId="LiveId" clId="{C11FC1A8-E239-4DFF-A4CC-32377351DE89}" dt="2022-09-22T07:43:20.534" v="10534"/>
          <ac:grpSpMkLst>
            <pc:docMk/>
            <pc:sldMk cId="2871506002" sldId="273"/>
            <ac:grpSpMk id="33" creationId="{79DE9FAB-6BBA-4CFE-B67D-77B47F01ECA4}"/>
          </ac:grpSpMkLst>
        </pc:grpChg>
      </pc:sldChg>
    </pc:docChg>
  </pc:docChgLst>
  <pc:docChgLst>
    <pc:chgData name="Ondra Klíma" userId="381e0c8e360e8536" providerId="LiveId" clId="{898D4958-C55D-41A4-B4F1-66A9F08C01D0}"/>
    <pc:docChg chg="undo custSel addSld delSld modSld">
      <pc:chgData name="Ondra Klíma" userId="381e0c8e360e8536" providerId="LiveId" clId="{898D4958-C55D-41A4-B4F1-66A9F08C01D0}" dt="2022-12-01T08:36:54.803" v="8473" actId="20577"/>
      <pc:docMkLst>
        <pc:docMk/>
      </pc:docMkLst>
      <pc:sldChg chg="modSp mod">
        <pc:chgData name="Ondra Klíma" userId="381e0c8e360e8536" providerId="LiveId" clId="{898D4958-C55D-41A4-B4F1-66A9F08C01D0}" dt="2022-12-01T08:01:03.408" v="8303" actId="14100"/>
        <pc:sldMkLst>
          <pc:docMk/>
          <pc:sldMk cId="820938414" sldId="256"/>
        </pc:sldMkLst>
        <pc:spChg chg="mod">
          <ac:chgData name="Ondra Klíma" userId="381e0c8e360e8536" providerId="LiveId" clId="{898D4958-C55D-41A4-B4F1-66A9F08C01D0}" dt="2022-12-01T08:01:03.408" v="8303" actId="14100"/>
          <ac:spMkLst>
            <pc:docMk/>
            <pc:sldMk cId="820938414" sldId="256"/>
            <ac:spMk id="2" creationId="{7A81CABB-0357-D3D6-AD68-C5F981E995CC}"/>
          </ac:spMkLst>
        </pc:spChg>
      </pc:sldChg>
      <pc:sldChg chg="modSp">
        <pc:chgData name="Ondra Klíma" userId="381e0c8e360e8536" providerId="LiveId" clId="{898D4958-C55D-41A4-B4F1-66A9F08C01D0}" dt="2022-12-01T07:42:23.620" v="7332" actId="20577"/>
        <pc:sldMkLst>
          <pc:docMk/>
          <pc:sldMk cId="2240082487" sldId="259"/>
        </pc:sldMkLst>
        <pc:graphicFrameChg chg="mod">
          <ac:chgData name="Ondra Klíma" userId="381e0c8e360e8536" providerId="LiveId" clId="{898D4958-C55D-41A4-B4F1-66A9F08C01D0}" dt="2022-12-01T07:42:23.620" v="7332" actId="20577"/>
          <ac:graphicFrameMkLst>
            <pc:docMk/>
            <pc:sldMk cId="2240082487" sldId="259"/>
            <ac:graphicFrameMk id="5" creationId="{8C65F979-AAF3-07C7-A6EE-9B312F954BE9}"/>
          </ac:graphicFrameMkLst>
        </pc:graphicFrameChg>
      </pc:sldChg>
      <pc:sldChg chg="modSp">
        <pc:chgData name="Ondra Klíma" userId="381e0c8e360e8536" providerId="LiveId" clId="{898D4958-C55D-41A4-B4F1-66A9F08C01D0}" dt="2022-12-01T07:42:28.704" v="7333" actId="20577"/>
        <pc:sldMkLst>
          <pc:docMk/>
          <pc:sldMk cId="1496334493" sldId="270"/>
        </pc:sldMkLst>
        <pc:graphicFrameChg chg="mod">
          <ac:chgData name="Ondra Klíma" userId="381e0c8e360e8536" providerId="LiveId" clId="{898D4958-C55D-41A4-B4F1-66A9F08C01D0}" dt="2022-12-01T07:42:28.704" v="7333" actId="20577"/>
          <ac:graphicFrameMkLst>
            <pc:docMk/>
            <pc:sldMk cId="1496334493" sldId="270"/>
            <ac:graphicFrameMk id="5" creationId="{3F9AC063-EE43-3A52-92EA-DB164AB78FCC}"/>
          </ac:graphicFrameMkLst>
        </pc:graphicFrameChg>
      </pc:sldChg>
      <pc:sldChg chg="modSp mod">
        <pc:chgData name="Ondra Klíma" userId="381e0c8e360e8536" providerId="LiveId" clId="{898D4958-C55D-41A4-B4F1-66A9F08C01D0}" dt="2022-12-01T05:23:17.469" v="7"/>
        <pc:sldMkLst>
          <pc:docMk/>
          <pc:sldMk cId="467520318" sldId="272"/>
        </pc:sldMkLst>
        <pc:spChg chg="mod">
          <ac:chgData name="Ondra Klíma" userId="381e0c8e360e8536" providerId="LiveId" clId="{898D4958-C55D-41A4-B4F1-66A9F08C01D0}" dt="2022-12-01T05:23:17.469" v="7"/>
          <ac:spMkLst>
            <pc:docMk/>
            <pc:sldMk cId="467520318" sldId="272"/>
            <ac:spMk id="3" creationId="{5609133B-8834-B1B4-978A-FCA1F76450F4}"/>
          </ac:spMkLst>
        </pc:spChg>
      </pc:sldChg>
      <pc:sldChg chg="modSp add del mod modNotesTx">
        <pc:chgData name="Ondra Klíma" userId="381e0c8e360e8536" providerId="LiveId" clId="{898D4958-C55D-41A4-B4F1-66A9F08C01D0}" dt="2022-12-01T08:20:22.363" v="8325" actId="6549"/>
        <pc:sldMkLst>
          <pc:docMk/>
          <pc:sldMk cId="4092044334" sldId="279"/>
        </pc:sldMkLst>
        <pc:spChg chg="mod">
          <ac:chgData name="Ondra Klíma" userId="381e0c8e360e8536" providerId="LiveId" clId="{898D4958-C55D-41A4-B4F1-66A9F08C01D0}" dt="2022-12-01T06:22:15.524" v="2334" actId="20577"/>
          <ac:spMkLst>
            <pc:docMk/>
            <pc:sldMk cId="4092044334" sldId="279"/>
            <ac:spMk id="2" creationId="{A27FD7AB-131E-CE83-31BE-AE78AE36EB3A}"/>
          </ac:spMkLst>
        </pc:spChg>
        <pc:spChg chg="mod">
          <ac:chgData name="Ondra Klíma" userId="381e0c8e360e8536" providerId="LiveId" clId="{898D4958-C55D-41A4-B4F1-66A9F08C01D0}" dt="2022-12-01T08:20:22.363" v="8325" actId="6549"/>
          <ac:spMkLst>
            <pc:docMk/>
            <pc:sldMk cId="4092044334" sldId="279"/>
            <ac:spMk id="3" creationId="{70E2C7FD-D8E0-E985-ABAE-6F29E2C41114}"/>
          </ac:spMkLst>
        </pc:spChg>
        <pc:picChg chg="mod">
          <ac:chgData name="Ondra Klíma" userId="381e0c8e360e8536" providerId="LiveId" clId="{898D4958-C55D-41A4-B4F1-66A9F08C01D0}" dt="2022-12-01T06:21:39.597" v="2305" actId="14826"/>
          <ac:picMkLst>
            <pc:docMk/>
            <pc:sldMk cId="4092044334" sldId="279"/>
            <ac:picMk id="1026" creationId="{9E74FEC4-FF5D-7861-CC97-315264433CBC}"/>
          </ac:picMkLst>
        </pc:picChg>
      </pc:sldChg>
      <pc:sldChg chg="del">
        <pc:chgData name="Ondra Klíma" userId="381e0c8e360e8536" providerId="LiveId" clId="{898D4958-C55D-41A4-B4F1-66A9F08C01D0}" dt="2022-12-01T05:23:01.257" v="5" actId="47"/>
        <pc:sldMkLst>
          <pc:docMk/>
          <pc:sldMk cId="2910800729" sldId="280"/>
        </pc:sldMkLst>
      </pc:sldChg>
      <pc:sldChg chg="addSp delSp modSp new mod setBg">
        <pc:chgData name="Ondra Klíma" userId="381e0c8e360e8536" providerId="LiveId" clId="{898D4958-C55D-41A4-B4F1-66A9F08C01D0}" dt="2022-12-01T08:16:19.869" v="8312" actId="20577"/>
        <pc:sldMkLst>
          <pc:docMk/>
          <pc:sldMk cId="3929318791" sldId="280"/>
        </pc:sldMkLst>
        <pc:spChg chg="mod">
          <ac:chgData name="Ondra Klíma" userId="381e0c8e360e8536" providerId="LiveId" clId="{898D4958-C55D-41A4-B4F1-66A9F08C01D0}" dt="2022-12-01T05:43:45.708" v="504" actId="26606"/>
          <ac:spMkLst>
            <pc:docMk/>
            <pc:sldMk cId="3929318791" sldId="280"/>
            <ac:spMk id="2" creationId="{8F739A9D-034B-CFCA-C1B5-5C5E9E909188}"/>
          </ac:spMkLst>
        </pc:spChg>
        <pc:spChg chg="add del mod">
          <ac:chgData name="Ondra Klíma" userId="381e0c8e360e8536" providerId="LiveId" clId="{898D4958-C55D-41A4-B4F1-66A9F08C01D0}" dt="2022-12-01T05:43:45.708" v="504" actId="26606"/>
          <ac:spMkLst>
            <pc:docMk/>
            <pc:sldMk cId="3929318791" sldId="280"/>
            <ac:spMk id="3" creationId="{570FD942-0F3C-591E-187D-15E032860709}"/>
          </ac:spMkLst>
        </pc:spChg>
        <pc:spChg chg="add">
          <ac:chgData name="Ondra Klíma" userId="381e0c8e360e8536" providerId="LiveId" clId="{898D4958-C55D-41A4-B4F1-66A9F08C01D0}" dt="2022-12-01T05:43:45.708" v="504" actId="26606"/>
          <ac:spMkLst>
            <pc:docMk/>
            <pc:sldMk cId="3929318791" sldId="280"/>
            <ac:spMk id="6" creationId="{60B7752B-728D-4CA3-8923-C4F7F77029E3}"/>
          </ac:spMkLst>
        </pc:spChg>
        <pc:spChg chg="add del">
          <ac:chgData name="Ondra Klíma" userId="381e0c8e360e8536" providerId="LiveId" clId="{898D4958-C55D-41A4-B4F1-66A9F08C01D0}" dt="2022-12-01T05:42:32.623" v="361" actId="26606"/>
          <ac:spMkLst>
            <pc:docMk/>
            <pc:sldMk cId="3929318791" sldId="280"/>
            <ac:spMk id="9" creationId="{60B7752B-728D-4CA3-8923-C4F7F77029E3}"/>
          </ac:spMkLst>
        </pc:spChg>
        <pc:spChg chg="add del">
          <ac:chgData name="Ondra Klíma" userId="381e0c8e360e8536" providerId="LiveId" clId="{898D4958-C55D-41A4-B4F1-66A9F08C01D0}" dt="2022-12-01T05:42:32.623" v="361" actId="26606"/>
          <ac:spMkLst>
            <pc:docMk/>
            <pc:sldMk cId="3929318791" sldId="280"/>
            <ac:spMk id="11" creationId="{88392DC7-0988-443B-A0D0-E726C7DB622B}"/>
          </ac:spMkLst>
        </pc:spChg>
        <pc:spChg chg="add">
          <ac:chgData name="Ondra Klíma" userId="381e0c8e360e8536" providerId="LiveId" clId="{898D4958-C55D-41A4-B4F1-66A9F08C01D0}" dt="2022-12-01T05:43:45.708" v="504" actId="26606"/>
          <ac:spMkLst>
            <pc:docMk/>
            <pc:sldMk cId="3929318791" sldId="280"/>
            <ac:spMk id="15" creationId="{52D58DC7-20C8-4471-BAA7-B296A2AEC3F6}"/>
          </ac:spMkLst>
        </pc:spChg>
        <pc:spChg chg="add">
          <ac:chgData name="Ondra Klíma" userId="381e0c8e360e8536" providerId="LiveId" clId="{898D4958-C55D-41A4-B4F1-66A9F08C01D0}" dt="2022-12-01T05:43:45.708" v="504" actId="26606"/>
          <ac:spMkLst>
            <pc:docMk/>
            <pc:sldMk cId="3929318791" sldId="280"/>
            <ac:spMk id="17" creationId="{8E4AABAC-100B-437F-86D3-981412859411}"/>
          </ac:spMkLst>
        </pc:spChg>
        <pc:spChg chg="add">
          <ac:chgData name="Ondra Klíma" userId="381e0c8e360e8536" providerId="LiveId" clId="{898D4958-C55D-41A4-B4F1-66A9F08C01D0}" dt="2022-12-01T05:43:45.708" v="504" actId="26606"/>
          <ac:spMkLst>
            <pc:docMk/>
            <pc:sldMk cId="3929318791" sldId="280"/>
            <ac:spMk id="19" creationId="{1DFD33E0-4D46-4176-BAE2-6AED15231C59}"/>
          </ac:spMkLst>
        </pc:spChg>
        <pc:spChg chg="add">
          <ac:chgData name="Ondra Klíma" userId="381e0c8e360e8536" providerId="LiveId" clId="{898D4958-C55D-41A4-B4F1-66A9F08C01D0}" dt="2022-12-01T05:43:45.708" v="504" actId="26606"/>
          <ac:spMkLst>
            <pc:docMk/>
            <pc:sldMk cId="3929318791" sldId="280"/>
            <ac:spMk id="21" creationId="{022B5D87-7689-4E7F-B03A-7F803B5DF799}"/>
          </ac:spMkLst>
        </pc:spChg>
        <pc:grpChg chg="add">
          <ac:chgData name="Ondra Klíma" userId="381e0c8e360e8536" providerId="LiveId" clId="{898D4958-C55D-41A4-B4F1-66A9F08C01D0}" dt="2022-12-01T05:43:45.708" v="504" actId="26606"/>
          <ac:grpSpMkLst>
            <pc:docMk/>
            <pc:sldMk cId="3929318791" sldId="280"/>
            <ac:grpSpMk id="7" creationId="{20205E53-D75C-4F15-A4A3-21DA0826FCE9}"/>
          </ac:grpSpMkLst>
        </pc:grpChg>
        <pc:graphicFrameChg chg="add del">
          <ac:chgData name="Ondra Klíma" userId="381e0c8e360e8536" providerId="LiveId" clId="{898D4958-C55D-41A4-B4F1-66A9F08C01D0}" dt="2022-12-01T05:42:32.623" v="361" actId="26606"/>
          <ac:graphicFrameMkLst>
            <pc:docMk/>
            <pc:sldMk cId="3929318791" sldId="280"/>
            <ac:graphicFrameMk id="5" creationId="{2016DBCF-995C-1FEA-1B77-F5FF377A2DF5}"/>
          </ac:graphicFrameMkLst>
        </pc:graphicFrameChg>
        <pc:graphicFrameChg chg="add mod">
          <ac:chgData name="Ondra Klíma" userId="381e0c8e360e8536" providerId="LiveId" clId="{898D4958-C55D-41A4-B4F1-66A9F08C01D0}" dt="2022-12-01T08:16:19.869" v="8312" actId="20577"/>
          <ac:graphicFrameMkLst>
            <pc:docMk/>
            <pc:sldMk cId="3929318791" sldId="280"/>
            <ac:graphicFrameMk id="8" creationId="{4B096DC0-C268-8FD7-6248-142BB32F0D66}"/>
          </ac:graphicFrameMkLst>
        </pc:graphicFrameChg>
      </pc:sldChg>
      <pc:sldChg chg="addSp delSp modSp new mod setBg modNotesTx">
        <pc:chgData name="Ondra Klíma" userId="381e0c8e360e8536" providerId="LiveId" clId="{898D4958-C55D-41A4-B4F1-66A9F08C01D0}" dt="2022-12-01T05:52:24.798" v="1490" actId="313"/>
        <pc:sldMkLst>
          <pc:docMk/>
          <pc:sldMk cId="128398878" sldId="281"/>
        </pc:sldMkLst>
        <pc:spChg chg="mod">
          <ac:chgData name="Ondra Klíma" userId="381e0c8e360e8536" providerId="LiveId" clId="{898D4958-C55D-41A4-B4F1-66A9F08C01D0}" dt="2022-12-01T05:49:40.346" v="1032" actId="26606"/>
          <ac:spMkLst>
            <pc:docMk/>
            <pc:sldMk cId="128398878" sldId="281"/>
            <ac:spMk id="2" creationId="{625A036A-642D-F147-89B5-1B69F0E043DA}"/>
          </ac:spMkLst>
        </pc:spChg>
        <pc:spChg chg="add del mod">
          <ac:chgData name="Ondra Klíma" userId="381e0c8e360e8536" providerId="LiveId" clId="{898D4958-C55D-41A4-B4F1-66A9F08C01D0}" dt="2022-12-01T05:49:40.346" v="1032" actId="26606"/>
          <ac:spMkLst>
            <pc:docMk/>
            <pc:sldMk cId="128398878" sldId="281"/>
            <ac:spMk id="3" creationId="{5D5A2EA4-BAFA-52FA-B52E-B6F58832440A}"/>
          </ac:spMkLst>
        </pc:spChg>
        <pc:spChg chg="add">
          <ac:chgData name="Ondra Klíma" userId="381e0c8e360e8536" providerId="LiveId" clId="{898D4958-C55D-41A4-B4F1-66A9F08C01D0}" dt="2022-12-01T05:49:40.346" v="1032" actId="26606"/>
          <ac:spMkLst>
            <pc:docMk/>
            <pc:sldMk cId="128398878" sldId="281"/>
            <ac:spMk id="9" creationId="{60B7752B-728D-4CA3-8923-C4F7F77029E3}"/>
          </ac:spMkLst>
        </pc:spChg>
        <pc:spChg chg="add">
          <ac:chgData name="Ondra Klíma" userId="381e0c8e360e8536" providerId="LiveId" clId="{898D4958-C55D-41A4-B4F1-66A9F08C01D0}" dt="2022-12-01T05:49:40.346" v="1032" actId="26606"/>
          <ac:spMkLst>
            <pc:docMk/>
            <pc:sldMk cId="128398878" sldId="281"/>
            <ac:spMk id="11" creationId="{88392DC7-0988-443B-A0D0-E726C7DB622B}"/>
          </ac:spMkLst>
        </pc:spChg>
        <pc:graphicFrameChg chg="add del">
          <ac:chgData name="Ondra Klíma" userId="381e0c8e360e8536" providerId="LiveId" clId="{898D4958-C55D-41A4-B4F1-66A9F08C01D0}" dt="2022-12-01T05:49:40.318" v="1031" actId="26606"/>
          <ac:graphicFrameMkLst>
            <pc:docMk/>
            <pc:sldMk cId="128398878" sldId="281"/>
            <ac:graphicFrameMk id="5" creationId="{F9DA32FC-4D04-0091-2B2C-3AAEAF8828AF}"/>
          </ac:graphicFrameMkLst>
        </pc:graphicFrameChg>
        <pc:graphicFrameChg chg="add">
          <ac:chgData name="Ondra Klíma" userId="381e0c8e360e8536" providerId="LiveId" clId="{898D4958-C55D-41A4-B4F1-66A9F08C01D0}" dt="2022-12-01T05:49:40.346" v="1032" actId="26606"/>
          <ac:graphicFrameMkLst>
            <pc:docMk/>
            <pc:sldMk cId="128398878" sldId="281"/>
            <ac:graphicFrameMk id="7" creationId="{128DAE55-F136-E605-4625-8CFB4E62B5FD}"/>
          </ac:graphicFrameMkLst>
        </pc:graphicFrameChg>
      </pc:sldChg>
      <pc:sldChg chg="del">
        <pc:chgData name="Ondra Klíma" userId="381e0c8e360e8536" providerId="LiveId" clId="{898D4958-C55D-41A4-B4F1-66A9F08C01D0}" dt="2022-12-01T05:23:01.257" v="5" actId="47"/>
        <pc:sldMkLst>
          <pc:docMk/>
          <pc:sldMk cId="2748271008" sldId="281"/>
        </pc:sldMkLst>
      </pc:sldChg>
      <pc:sldChg chg="addSp delSp modSp new mod setBg modNotesTx">
        <pc:chgData name="Ondra Klíma" userId="381e0c8e360e8536" providerId="LiveId" clId="{898D4958-C55D-41A4-B4F1-66A9F08C01D0}" dt="2022-12-01T06:02:13.972" v="2303" actId="20577"/>
        <pc:sldMkLst>
          <pc:docMk/>
          <pc:sldMk cId="2076896991" sldId="282"/>
        </pc:sldMkLst>
        <pc:spChg chg="mod">
          <ac:chgData name="Ondra Klíma" userId="381e0c8e360e8536" providerId="LiveId" clId="{898D4958-C55D-41A4-B4F1-66A9F08C01D0}" dt="2022-12-01T05:53:30.781" v="1557" actId="26606"/>
          <ac:spMkLst>
            <pc:docMk/>
            <pc:sldMk cId="2076896991" sldId="282"/>
            <ac:spMk id="2" creationId="{27B5862E-383C-C905-643B-D62DA6E213A3}"/>
          </ac:spMkLst>
        </pc:spChg>
        <pc:spChg chg="del mod">
          <ac:chgData name="Ondra Klíma" userId="381e0c8e360e8536" providerId="LiveId" clId="{898D4958-C55D-41A4-B4F1-66A9F08C01D0}" dt="2022-12-01T05:53:30.781" v="1557" actId="26606"/>
          <ac:spMkLst>
            <pc:docMk/>
            <pc:sldMk cId="2076896991" sldId="282"/>
            <ac:spMk id="3" creationId="{8EFD5791-493E-9903-5D4F-6F53A3F20E9B}"/>
          </ac:spMkLst>
        </pc:spChg>
        <pc:spChg chg="add">
          <ac:chgData name="Ondra Klíma" userId="381e0c8e360e8536" providerId="LiveId" clId="{898D4958-C55D-41A4-B4F1-66A9F08C01D0}" dt="2022-12-01T05:53:30.781" v="1557" actId="26606"/>
          <ac:spMkLst>
            <pc:docMk/>
            <pc:sldMk cId="2076896991" sldId="282"/>
            <ac:spMk id="9" creationId="{60B7752B-728D-4CA3-8923-C4F7F77029E3}"/>
          </ac:spMkLst>
        </pc:spChg>
        <pc:spChg chg="add">
          <ac:chgData name="Ondra Klíma" userId="381e0c8e360e8536" providerId="LiveId" clId="{898D4958-C55D-41A4-B4F1-66A9F08C01D0}" dt="2022-12-01T05:53:30.781" v="1557" actId="26606"/>
          <ac:spMkLst>
            <pc:docMk/>
            <pc:sldMk cId="2076896991" sldId="282"/>
            <ac:spMk id="11" creationId="{88392DC7-0988-443B-A0D0-E726C7DB622B}"/>
          </ac:spMkLst>
        </pc:spChg>
        <pc:graphicFrameChg chg="add mod">
          <ac:chgData name="Ondra Klíma" userId="381e0c8e360e8536" providerId="LiveId" clId="{898D4958-C55D-41A4-B4F1-66A9F08C01D0}" dt="2022-12-01T06:01:12.756" v="2145" actId="20577"/>
          <ac:graphicFrameMkLst>
            <pc:docMk/>
            <pc:sldMk cId="2076896991" sldId="282"/>
            <ac:graphicFrameMk id="5" creationId="{E7947B11-75E0-0695-0EA6-DEF872878C89}"/>
          </ac:graphicFrameMkLst>
        </pc:graphicFrameChg>
      </pc:sldChg>
      <pc:sldChg chg="del">
        <pc:chgData name="Ondra Klíma" userId="381e0c8e360e8536" providerId="LiveId" clId="{898D4958-C55D-41A4-B4F1-66A9F08C01D0}" dt="2022-12-01T05:23:01.257" v="5" actId="47"/>
        <pc:sldMkLst>
          <pc:docMk/>
          <pc:sldMk cId="2947944658" sldId="282"/>
        </pc:sldMkLst>
      </pc:sldChg>
      <pc:sldChg chg="del">
        <pc:chgData name="Ondra Klíma" userId="381e0c8e360e8536" providerId="LiveId" clId="{898D4958-C55D-41A4-B4F1-66A9F08C01D0}" dt="2022-12-01T05:23:01.257" v="5" actId="47"/>
        <pc:sldMkLst>
          <pc:docMk/>
          <pc:sldMk cId="1936648039" sldId="283"/>
        </pc:sldMkLst>
      </pc:sldChg>
      <pc:sldChg chg="addSp delSp modSp new mod setBg">
        <pc:chgData name="Ondra Klíma" userId="381e0c8e360e8536" providerId="LiveId" clId="{898D4958-C55D-41A4-B4F1-66A9F08C01D0}" dt="2022-12-01T08:20:49.964" v="8327" actId="20577"/>
        <pc:sldMkLst>
          <pc:docMk/>
          <pc:sldMk cId="3270733124" sldId="283"/>
        </pc:sldMkLst>
        <pc:spChg chg="mod">
          <ac:chgData name="Ondra Klíma" userId="381e0c8e360e8536" providerId="LiveId" clId="{898D4958-C55D-41A4-B4F1-66A9F08C01D0}" dt="2022-12-01T06:34:31.408" v="3415" actId="26606"/>
          <ac:spMkLst>
            <pc:docMk/>
            <pc:sldMk cId="3270733124" sldId="283"/>
            <ac:spMk id="2" creationId="{734E60EF-C94B-8C65-5D68-5A439557E9BB}"/>
          </ac:spMkLst>
        </pc:spChg>
        <pc:spChg chg="del mod">
          <ac:chgData name="Ondra Klíma" userId="381e0c8e360e8536" providerId="LiveId" clId="{898D4958-C55D-41A4-B4F1-66A9F08C01D0}" dt="2022-12-01T06:33:18.956" v="3379" actId="26606"/>
          <ac:spMkLst>
            <pc:docMk/>
            <pc:sldMk cId="3270733124" sldId="283"/>
            <ac:spMk id="3" creationId="{3F9F978F-D3D1-4896-3FE6-DD48A28321FB}"/>
          </ac:spMkLst>
        </pc:spChg>
        <pc:spChg chg="add del">
          <ac:chgData name="Ondra Klíma" userId="381e0c8e360e8536" providerId="LiveId" clId="{898D4958-C55D-41A4-B4F1-66A9F08C01D0}" dt="2022-12-01T06:34:31.385" v="3414" actId="26606"/>
          <ac:spMkLst>
            <pc:docMk/>
            <pc:sldMk cId="3270733124" sldId="283"/>
            <ac:spMk id="10" creationId="{60B7752B-728D-4CA3-8923-C4F7F77029E3}"/>
          </ac:spMkLst>
        </pc:spChg>
        <pc:spChg chg="add del">
          <ac:chgData name="Ondra Klíma" userId="381e0c8e360e8536" providerId="LiveId" clId="{898D4958-C55D-41A4-B4F1-66A9F08C01D0}" dt="2022-12-01T06:34:31.385" v="3414" actId="26606"/>
          <ac:spMkLst>
            <pc:docMk/>
            <pc:sldMk cId="3270733124" sldId="283"/>
            <ac:spMk id="12" creationId="{AFF323B2-FCDB-4497-8AF0-2F7A3C881B85}"/>
          </ac:spMkLst>
        </pc:spChg>
        <pc:spChg chg="add">
          <ac:chgData name="Ondra Klíma" userId="381e0c8e360e8536" providerId="LiveId" clId="{898D4958-C55D-41A4-B4F1-66A9F08C01D0}" dt="2022-12-01T06:34:31.408" v="3415" actId="26606"/>
          <ac:spMkLst>
            <pc:docMk/>
            <pc:sldMk cId="3270733124" sldId="283"/>
            <ac:spMk id="23" creationId="{60B7752B-728D-4CA3-8923-C4F7F77029E3}"/>
          </ac:spMkLst>
        </pc:spChg>
        <pc:spChg chg="add">
          <ac:chgData name="Ondra Klíma" userId="381e0c8e360e8536" providerId="LiveId" clId="{898D4958-C55D-41A4-B4F1-66A9F08C01D0}" dt="2022-12-01T06:34:31.408" v="3415" actId="26606"/>
          <ac:spMkLst>
            <pc:docMk/>
            <pc:sldMk cId="3270733124" sldId="283"/>
            <ac:spMk id="24" creationId="{429899A3-416E-4DB5-846D-023526052013}"/>
          </ac:spMkLst>
        </pc:spChg>
        <pc:grpChg chg="add del">
          <ac:chgData name="Ondra Klíma" userId="381e0c8e360e8536" providerId="LiveId" clId="{898D4958-C55D-41A4-B4F1-66A9F08C01D0}" dt="2022-12-01T06:34:31.385" v="3414" actId="26606"/>
          <ac:grpSpMkLst>
            <pc:docMk/>
            <pc:sldMk cId="3270733124" sldId="283"/>
            <ac:grpSpMk id="14" creationId="{7B7CADF7-83F2-4D18-8E02-975078DBAAB2}"/>
          </ac:grpSpMkLst>
        </pc:grpChg>
        <pc:grpChg chg="add del">
          <ac:chgData name="Ondra Klíma" userId="381e0c8e360e8536" providerId="LiveId" clId="{898D4958-C55D-41A4-B4F1-66A9F08C01D0}" dt="2022-12-01T06:34:31.385" v="3414" actId="26606"/>
          <ac:grpSpMkLst>
            <pc:docMk/>
            <pc:sldMk cId="3270733124" sldId="283"/>
            <ac:grpSpMk id="19" creationId="{F76A531C-147A-4C94-B721-EA95D8E88BB2}"/>
          </ac:grpSpMkLst>
        </pc:grpChg>
        <pc:graphicFrameChg chg="add mod modGraphic">
          <ac:chgData name="Ondra Klíma" userId="381e0c8e360e8536" providerId="LiveId" clId="{898D4958-C55D-41A4-B4F1-66A9F08C01D0}" dt="2022-12-01T08:20:49.964" v="8327" actId="20577"/>
          <ac:graphicFrameMkLst>
            <pc:docMk/>
            <pc:sldMk cId="3270733124" sldId="283"/>
            <ac:graphicFrameMk id="5" creationId="{54212726-9FF2-D714-7962-91E574C7E150}"/>
          </ac:graphicFrameMkLst>
        </pc:graphicFrameChg>
      </pc:sldChg>
      <pc:sldChg chg="addSp delSp modSp new mod setBg modNotesTx">
        <pc:chgData name="Ondra Klíma" userId="381e0c8e360e8536" providerId="LiveId" clId="{898D4958-C55D-41A4-B4F1-66A9F08C01D0}" dt="2022-12-01T08:26:09.176" v="8467" actId="20577"/>
        <pc:sldMkLst>
          <pc:docMk/>
          <pc:sldMk cId="70581584" sldId="284"/>
        </pc:sldMkLst>
        <pc:spChg chg="mod">
          <ac:chgData name="Ondra Klíma" userId="381e0c8e360e8536" providerId="LiveId" clId="{898D4958-C55D-41A4-B4F1-66A9F08C01D0}" dt="2022-12-01T06:43:06.698" v="3958" actId="26606"/>
          <ac:spMkLst>
            <pc:docMk/>
            <pc:sldMk cId="70581584" sldId="284"/>
            <ac:spMk id="2" creationId="{54FBE59B-B6A5-08E6-ACE0-1796F04010E4}"/>
          </ac:spMkLst>
        </pc:spChg>
        <pc:spChg chg="mod">
          <ac:chgData name="Ondra Klíma" userId="381e0c8e360e8536" providerId="LiveId" clId="{898D4958-C55D-41A4-B4F1-66A9F08C01D0}" dt="2022-12-01T08:26:09.176" v="8467" actId="20577"/>
          <ac:spMkLst>
            <pc:docMk/>
            <pc:sldMk cId="70581584" sldId="284"/>
            <ac:spMk id="3" creationId="{466A2C56-92AC-D149-B84D-EE19B5580DA6}"/>
          </ac:spMkLst>
        </pc:spChg>
        <pc:spChg chg="add del">
          <ac:chgData name="Ondra Klíma" userId="381e0c8e360e8536" providerId="LiveId" clId="{898D4958-C55D-41A4-B4F1-66A9F08C01D0}" dt="2022-12-01T06:43:06.698" v="3958" actId="26606"/>
          <ac:spMkLst>
            <pc:docMk/>
            <pc:sldMk cId="70581584" sldId="284"/>
            <ac:spMk id="10" creationId="{A5931BE0-4B93-4D6C-878E-ACC59D6B4587}"/>
          </ac:spMkLst>
        </pc:spChg>
        <pc:picChg chg="add del">
          <ac:chgData name="Ondra Klíma" userId="381e0c8e360e8536" providerId="LiveId" clId="{898D4958-C55D-41A4-B4F1-66A9F08C01D0}" dt="2022-12-01T06:43:06.698" v="3958" actId="26606"/>
          <ac:picMkLst>
            <pc:docMk/>
            <pc:sldMk cId="70581584" sldId="284"/>
            <ac:picMk id="7" creationId="{D3C98F71-9C5B-9054-3B76-F76EE7974EF7}"/>
          </ac:picMkLst>
        </pc:picChg>
      </pc:sldChg>
      <pc:sldChg chg="del">
        <pc:chgData name="Ondra Klíma" userId="381e0c8e360e8536" providerId="LiveId" clId="{898D4958-C55D-41A4-B4F1-66A9F08C01D0}" dt="2022-12-01T05:23:01.257" v="5" actId="47"/>
        <pc:sldMkLst>
          <pc:docMk/>
          <pc:sldMk cId="4274097881" sldId="284"/>
        </pc:sldMkLst>
      </pc:sldChg>
      <pc:sldChg chg="del">
        <pc:chgData name="Ondra Klíma" userId="381e0c8e360e8536" providerId="LiveId" clId="{898D4958-C55D-41A4-B4F1-66A9F08C01D0}" dt="2022-12-01T05:23:01.257" v="5" actId="47"/>
        <pc:sldMkLst>
          <pc:docMk/>
          <pc:sldMk cId="504814497" sldId="285"/>
        </pc:sldMkLst>
      </pc:sldChg>
      <pc:sldChg chg="modSp add mod modNotesTx">
        <pc:chgData name="Ondra Klíma" userId="381e0c8e360e8536" providerId="LiveId" clId="{898D4958-C55D-41A4-B4F1-66A9F08C01D0}" dt="2022-12-01T06:50:38.507" v="4886" actId="20577"/>
        <pc:sldMkLst>
          <pc:docMk/>
          <pc:sldMk cId="1004300123" sldId="285"/>
        </pc:sldMkLst>
        <pc:spChg chg="mod">
          <ac:chgData name="Ondra Klíma" userId="381e0c8e360e8536" providerId="LiveId" clId="{898D4958-C55D-41A4-B4F1-66A9F08C01D0}" dt="2022-12-01T06:49:42.166" v="4765" actId="313"/>
          <ac:spMkLst>
            <pc:docMk/>
            <pc:sldMk cId="1004300123" sldId="285"/>
            <ac:spMk id="3" creationId="{466A2C56-92AC-D149-B84D-EE19B5580DA6}"/>
          </ac:spMkLst>
        </pc:spChg>
      </pc:sldChg>
      <pc:sldChg chg="modSp add mod modNotesTx">
        <pc:chgData name="Ondra Klíma" userId="381e0c8e360e8536" providerId="LiveId" clId="{898D4958-C55D-41A4-B4F1-66A9F08C01D0}" dt="2022-12-01T07:02:28.681" v="5271" actId="20577"/>
        <pc:sldMkLst>
          <pc:docMk/>
          <pc:sldMk cId="1184386768" sldId="286"/>
        </pc:sldMkLst>
        <pc:spChg chg="mod">
          <ac:chgData name="Ondra Klíma" userId="381e0c8e360e8536" providerId="LiveId" clId="{898D4958-C55D-41A4-B4F1-66A9F08C01D0}" dt="2022-12-01T06:57:05.555" v="4899"/>
          <ac:spMkLst>
            <pc:docMk/>
            <pc:sldMk cId="1184386768" sldId="286"/>
            <ac:spMk id="2" creationId="{A27FD7AB-131E-CE83-31BE-AE78AE36EB3A}"/>
          </ac:spMkLst>
        </pc:spChg>
        <pc:spChg chg="mod">
          <ac:chgData name="Ondra Klíma" userId="381e0c8e360e8536" providerId="LiveId" clId="{898D4958-C55D-41A4-B4F1-66A9F08C01D0}" dt="2022-12-01T07:02:28.681" v="5271" actId="20577"/>
          <ac:spMkLst>
            <pc:docMk/>
            <pc:sldMk cId="1184386768" sldId="286"/>
            <ac:spMk id="3" creationId="{70E2C7FD-D8E0-E985-ABAE-6F29E2C41114}"/>
          </ac:spMkLst>
        </pc:spChg>
        <pc:picChg chg="mod">
          <ac:chgData name="Ondra Klíma" userId="381e0c8e360e8536" providerId="LiveId" clId="{898D4958-C55D-41A4-B4F1-66A9F08C01D0}" dt="2022-12-01T06:51:48.590" v="4889" actId="14826"/>
          <ac:picMkLst>
            <pc:docMk/>
            <pc:sldMk cId="1184386768" sldId="286"/>
            <ac:picMk id="1026" creationId="{9E74FEC4-FF5D-7861-CC97-315264433CBC}"/>
          </ac:picMkLst>
        </pc:picChg>
      </pc:sldChg>
      <pc:sldChg chg="del">
        <pc:chgData name="Ondra Klíma" userId="381e0c8e360e8536" providerId="LiveId" clId="{898D4958-C55D-41A4-B4F1-66A9F08C01D0}" dt="2022-12-01T05:23:01.257" v="5" actId="47"/>
        <pc:sldMkLst>
          <pc:docMk/>
          <pc:sldMk cId="3590298545" sldId="286"/>
        </pc:sldMkLst>
      </pc:sldChg>
      <pc:sldChg chg="del">
        <pc:chgData name="Ondra Klíma" userId="381e0c8e360e8536" providerId="LiveId" clId="{898D4958-C55D-41A4-B4F1-66A9F08C01D0}" dt="2022-12-01T05:23:01.257" v="5" actId="47"/>
        <pc:sldMkLst>
          <pc:docMk/>
          <pc:sldMk cId="1158998319" sldId="287"/>
        </pc:sldMkLst>
      </pc:sldChg>
      <pc:sldChg chg="modSp new mod">
        <pc:chgData name="Ondra Klíma" userId="381e0c8e360e8536" providerId="LiveId" clId="{898D4958-C55D-41A4-B4F1-66A9F08C01D0}" dt="2022-12-01T08:36:54.803" v="8473" actId="20577"/>
        <pc:sldMkLst>
          <pc:docMk/>
          <pc:sldMk cId="2683743100" sldId="287"/>
        </pc:sldMkLst>
        <pc:spChg chg="mod">
          <ac:chgData name="Ondra Klíma" userId="381e0c8e360e8536" providerId="LiveId" clId="{898D4958-C55D-41A4-B4F1-66A9F08C01D0}" dt="2022-12-01T07:02:20.351" v="5253" actId="20577"/>
          <ac:spMkLst>
            <pc:docMk/>
            <pc:sldMk cId="2683743100" sldId="287"/>
            <ac:spMk id="2" creationId="{72BD1759-9292-AC4F-6412-3D0E2DF94C99}"/>
          </ac:spMkLst>
        </pc:spChg>
        <pc:spChg chg="mod">
          <ac:chgData name="Ondra Klíma" userId="381e0c8e360e8536" providerId="LiveId" clId="{898D4958-C55D-41A4-B4F1-66A9F08C01D0}" dt="2022-12-01T08:36:54.803" v="8473" actId="20577"/>
          <ac:spMkLst>
            <pc:docMk/>
            <pc:sldMk cId="2683743100" sldId="287"/>
            <ac:spMk id="3" creationId="{46235C08-23BB-B9D0-536C-1F4DA2B8D640}"/>
          </ac:spMkLst>
        </pc:spChg>
      </pc:sldChg>
      <pc:sldChg chg="modSp new del mod">
        <pc:chgData name="Ondra Klíma" userId="381e0c8e360e8536" providerId="LiveId" clId="{898D4958-C55D-41A4-B4F1-66A9F08C01D0}" dt="2022-12-01T07:09:47.511" v="6151" actId="47"/>
        <pc:sldMkLst>
          <pc:docMk/>
          <pc:sldMk cId="465862785" sldId="288"/>
        </pc:sldMkLst>
        <pc:spChg chg="mod">
          <ac:chgData name="Ondra Klíma" userId="381e0c8e360e8536" providerId="LiveId" clId="{898D4958-C55D-41A4-B4F1-66A9F08C01D0}" dt="2022-12-01T07:09:12.817" v="6128" actId="20577"/>
          <ac:spMkLst>
            <pc:docMk/>
            <pc:sldMk cId="465862785" sldId="288"/>
            <ac:spMk id="2" creationId="{2080E476-AA61-1F74-7FFD-5EA0E64503CE}"/>
          </ac:spMkLst>
        </pc:spChg>
        <pc:spChg chg="mod">
          <ac:chgData name="Ondra Klíma" userId="381e0c8e360e8536" providerId="LiveId" clId="{898D4958-C55D-41A4-B4F1-66A9F08C01D0}" dt="2022-12-01T07:09:34.076" v="6148" actId="20577"/>
          <ac:spMkLst>
            <pc:docMk/>
            <pc:sldMk cId="465862785" sldId="288"/>
            <ac:spMk id="3" creationId="{80121312-68EF-9B7E-5A77-B4C305DD4A61}"/>
          </ac:spMkLst>
        </pc:spChg>
      </pc:sldChg>
      <pc:sldChg chg="del">
        <pc:chgData name="Ondra Klíma" userId="381e0c8e360e8536" providerId="LiveId" clId="{898D4958-C55D-41A4-B4F1-66A9F08C01D0}" dt="2022-12-01T05:23:01.257" v="5" actId="47"/>
        <pc:sldMkLst>
          <pc:docMk/>
          <pc:sldMk cId="707407890" sldId="288"/>
        </pc:sldMkLst>
      </pc:sldChg>
      <pc:sldChg chg="del">
        <pc:chgData name="Ondra Klíma" userId="381e0c8e360e8536" providerId="LiveId" clId="{898D4958-C55D-41A4-B4F1-66A9F08C01D0}" dt="2022-12-01T05:23:01.257" v="5" actId="47"/>
        <pc:sldMkLst>
          <pc:docMk/>
          <pc:sldMk cId="1155377068" sldId="289"/>
        </pc:sldMkLst>
      </pc:sldChg>
      <pc:sldChg chg="delSp modSp add mod setBg delDesignElem">
        <pc:chgData name="Ondra Klíma" userId="381e0c8e360e8536" providerId="LiveId" clId="{898D4958-C55D-41A4-B4F1-66A9F08C01D0}" dt="2022-12-01T07:17:30.708" v="6645" actId="20577"/>
        <pc:sldMkLst>
          <pc:docMk/>
          <pc:sldMk cId="3626093048" sldId="289"/>
        </pc:sldMkLst>
        <pc:spChg chg="mod">
          <ac:chgData name="Ondra Klíma" userId="381e0c8e360e8536" providerId="LiveId" clId="{898D4958-C55D-41A4-B4F1-66A9F08C01D0}" dt="2022-12-01T07:09:51.075" v="6165" actId="20577"/>
          <ac:spMkLst>
            <pc:docMk/>
            <pc:sldMk cId="3626093048" sldId="289"/>
            <ac:spMk id="2" creationId="{27B5862E-383C-C905-643B-D62DA6E213A3}"/>
          </ac:spMkLst>
        </pc:spChg>
        <pc:spChg chg="del">
          <ac:chgData name="Ondra Klíma" userId="381e0c8e360e8536" providerId="LiveId" clId="{898D4958-C55D-41A4-B4F1-66A9F08C01D0}" dt="2022-12-01T07:09:46.245" v="6150"/>
          <ac:spMkLst>
            <pc:docMk/>
            <pc:sldMk cId="3626093048" sldId="289"/>
            <ac:spMk id="9" creationId="{60B7752B-728D-4CA3-8923-C4F7F77029E3}"/>
          </ac:spMkLst>
        </pc:spChg>
        <pc:spChg chg="del">
          <ac:chgData name="Ondra Klíma" userId="381e0c8e360e8536" providerId="LiveId" clId="{898D4958-C55D-41A4-B4F1-66A9F08C01D0}" dt="2022-12-01T07:09:46.245" v="6150"/>
          <ac:spMkLst>
            <pc:docMk/>
            <pc:sldMk cId="3626093048" sldId="289"/>
            <ac:spMk id="11" creationId="{88392DC7-0988-443B-A0D0-E726C7DB622B}"/>
          </ac:spMkLst>
        </pc:spChg>
        <pc:graphicFrameChg chg="mod">
          <ac:chgData name="Ondra Klíma" userId="381e0c8e360e8536" providerId="LiveId" clId="{898D4958-C55D-41A4-B4F1-66A9F08C01D0}" dt="2022-12-01T07:17:30.708" v="6645" actId="20577"/>
          <ac:graphicFrameMkLst>
            <pc:docMk/>
            <pc:sldMk cId="3626093048" sldId="289"/>
            <ac:graphicFrameMk id="5" creationId="{E7947B11-75E0-0695-0EA6-DEF872878C89}"/>
          </ac:graphicFrameMkLst>
        </pc:graphicFrameChg>
      </pc:sldChg>
      <pc:sldChg chg="addSp delSp modSp new mod setBg modClrScheme chgLayout modNotesTx">
        <pc:chgData name="Ondra Klíma" userId="381e0c8e360e8536" providerId="LiveId" clId="{898D4958-C55D-41A4-B4F1-66A9F08C01D0}" dt="2022-12-01T07:45:42.747" v="7387" actId="6549"/>
        <pc:sldMkLst>
          <pc:docMk/>
          <pc:sldMk cId="2438137452" sldId="290"/>
        </pc:sldMkLst>
        <pc:spChg chg="del">
          <ac:chgData name="Ondra Klíma" userId="381e0c8e360e8536" providerId="LiveId" clId="{898D4958-C55D-41A4-B4F1-66A9F08C01D0}" dt="2022-12-01T07:19:23.948" v="6647" actId="700"/>
          <ac:spMkLst>
            <pc:docMk/>
            <pc:sldMk cId="2438137452" sldId="290"/>
            <ac:spMk id="2" creationId="{730F2051-D006-C8FD-EF5A-99D2AC92B822}"/>
          </ac:spMkLst>
        </pc:spChg>
        <pc:spChg chg="del">
          <ac:chgData name="Ondra Klíma" userId="381e0c8e360e8536" providerId="LiveId" clId="{898D4958-C55D-41A4-B4F1-66A9F08C01D0}" dt="2022-12-01T07:19:23.948" v="6647" actId="700"/>
          <ac:spMkLst>
            <pc:docMk/>
            <pc:sldMk cId="2438137452" sldId="290"/>
            <ac:spMk id="3" creationId="{E26EF333-C27A-C5B6-6A5B-A2C37297CBD9}"/>
          </ac:spMkLst>
        </pc:spChg>
        <pc:spChg chg="add mod">
          <ac:chgData name="Ondra Klíma" userId="381e0c8e360e8536" providerId="LiveId" clId="{898D4958-C55D-41A4-B4F1-66A9F08C01D0}" dt="2022-12-01T07:41:03.053" v="7324" actId="1037"/>
          <ac:spMkLst>
            <pc:docMk/>
            <pc:sldMk cId="2438137452" sldId="290"/>
            <ac:spMk id="4" creationId="{3E1E53E7-AE5A-326B-5F77-940109A98017}"/>
          </ac:spMkLst>
        </pc:spChg>
        <pc:spChg chg="add del">
          <ac:chgData name="Ondra Klíma" userId="381e0c8e360e8536" providerId="LiveId" clId="{898D4958-C55D-41A4-B4F1-66A9F08C01D0}" dt="2022-12-01T07:39:16.690" v="7264" actId="478"/>
          <ac:spMkLst>
            <pc:docMk/>
            <pc:sldMk cId="2438137452" sldId="290"/>
            <ac:spMk id="5" creationId="{BC1FAC7B-23A6-681C-F573-2E46EAB6DCBC}"/>
          </ac:spMkLst>
        </pc:spChg>
        <pc:spChg chg="add del mod">
          <ac:chgData name="Ondra Klíma" userId="381e0c8e360e8536" providerId="LiveId" clId="{898D4958-C55D-41A4-B4F1-66A9F08C01D0}" dt="2022-12-01T07:39:45.903" v="7268"/>
          <ac:spMkLst>
            <pc:docMk/>
            <pc:sldMk cId="2438137452" sldId="290"/>
            <ac:spMk id="6" creationId="{7347B259-B45C-B559-277F-AF60A073F703}"/>
          </ac:spMkLst>
        </pc:spChg>
        <pc:spChg chg="add del">
          <ac:chgData name="Ondra Klíma" userId="381e0c8e360e8536" providerId="LiveId" clId="{898D4958-C55D-41A4-B4F1-66A9F08C01D0}" dt="2022-12-01T07:39:52.542" v="7270" actId="478"/>
          <ac:spMkLst>
            <pc:docMk/>
            <pc:sldMk cId="2438137452" sldId="290"/>
            <ac:spMk id="7" creationId="{609F36B3-31E7-7A02-B936-C5E4511B7A9A}"/>
          </ac:spMkLst>
        </pc:spChg>
        <pc:spChg chg="add">
          <ac:chgData name="Ondra Klíma" userId="381e0c8e360e8536" providerId="LiveId" clId="{898D4958-C55D-41A4-B4F1-66A9F08C01D0}" dt="2022-12-01T07:40:23.198" v="7277" actId="26606"/>
          <ac:spMkLst>
            <pc:docMk/>
            <pc:sldMk cId="2438137452" sldId="290"/>
            <ac:spMk id="14" creationId="{82184FF4-7029-4ED7-813A-192E60608764}"/>
          </ac:spMkLst>
        </pc:spChg>
        <pc:spChg chg="add">
          <ac:chgData name="Ondra Klíma" userId="381e0c8e360e8536" providerId="LiveId" clId="{898D4958-C55D-41A4-B4F1-66A9F08C01D0}" dt="2022-12-01T07:40:23.198" v="7277" actId="26606"/>
          <ac:spMkLst>
            <pc:docMk/>
            <pc:sldMk cId="2438137452" sldId="290"/>
            <ac:spMk id="16" creationId="{AAA7AB09-557C-41AD-9113-FF9F68FA1035}"/>
          </ac:spMkLst>
        </pc:spChg>
        <pc:spChg chg="add">
          <ac:chgData name="Ondra Klíma" userId="381e0c8e360e8536" providerId="LiveId" clId="{898D4958-C55D-41A4-B4F1-66A9F08C01D0}" dt="2022-12-01T07:40:23.198" v="7277" actId="26606"/>
          <ac:spMkLst>
            <pc:docMk/>
            <pc:sldMk cId="2438137452" sldId="290"/>
            <ac:spMk id="18" creationId="{EF99ECAA-1F11-4937-BBA6-51935AB44C9D}"/>
          </ac:spMkLst>
        </pc:spChg>
        <pc:spChg chg="add">
          <ac:chgData name="Ondra Klíma" userId="381e0c8e360e8536" providerId="LiveId" clId="{898D4958-C55D-41A4-B4F1-66A9F08C01D0}" dt="2022-12-01T07:40:23.198" v="7277" actId="26606"/>
          <ac:spMkLst>
            <pc:docMk/>
            <pc:sldMk cId="2438137452" sldId="290"/>
            <ac:spMk id="26" creationId="{1DB043B4-68C6-45B9-82AC-A5800EADB8DB}"/>
          </ac:spMkLst>
        </pc:spChg>
        <pc:spChg chg="add">
          <ac:chgData name="Ondra Klíma" userId="381e0c8e360e8536" providerId="LiveId" clId="{898D4958-C55D-41A4-B4F1-66A9F08C01D0}" dt="2022-12-01T07:40:23.198" v="7277" actId="26606"/>
          <ac:spMkLst>
            <pc:docMk/>
            <pc:sldMk cId="2438137452" sldId="290"/>
            <ac:spMk id="28" creationId="{28A00A08-E4E6-4184-B484-E0E034072AE0}"/>
          </ac:spMkLst>
        </pc:spChg>
        <pc:spChg chg="add del">
          <ac:chgData name="Ondra Klíma" userId="381e0c8e360e8536" providerId="LiveId" clId="{898D4958-C55D-41A4-B4F1-66A9F08C01D0}" dt="2022-12-01T07:19:30.049" v="6650" actId="26606"/>
          <ac:spMkLst>
            <pc:docMk/>
            <pc:sldMk cId="2438137452" sldId="290"/>
            <ac:spMk id="1031" creationId="{65EE0CA1-D3EE-4024-8924-687FF7C9BED1}"/>
          </ac:spMkLst>
        </pc:spChg>
        <pc:grpChg chg="add">
          <ac:chgData name="Ondra Klíma" userId="381e0c8e360e8536" providerId="LiveId" clId="{898D4958-C55D-41A4-B4F1-66A9F08C01D0}" dt="2022-12-01T07:40:23.198" v="7277" actId="26606"/>
          <ac:grpSpMkLst>
            <pc:docMk/>
            <pc:sldMk cId="2438137452" sldId="290"/>
            <ac:grpSpMk id="20" creationId="{79DE9FAB-6BBA-4CFE-B67D-77B47F01ECA4}"/>
          </ac:grpSpMkLst>
        </pc:grpChg>
        <pc:grpChg chg="add">
          <ac:chgData name="Ondra Klíma" userId="381e0c8e360e8536" providerId="LiveId" clId="{898D4958-C55D-41A4-B4F1-66A9F08C01D0}" dt="2022-12-01T07:40:23.198" v="7277" actId="26606"/>
          <ac:grpSpMkLst>
            <pc:docMk/>
            <pc:sldMk cId="2438137452" sldId="290"/>
            <ac:grpSpMk id="30" creationId="{0780E404-3121-4F33-AF2D-65F659A97798}"/>
          </ac:grpSpMkLst>
        </pc:grpChg>
        <pc:grpChg chg="add">
          <ac:chgData name="Ondra Klíma" userId="381e0c8e360e8536" providerId="LiveId" clId="{898D4958-C55D-41A4-B4F1-66A9F08C01D0}" dt="2022-12-01T07:40:23.198" v="7277" actId="26606"/>
          <ac:grpSpMkLst>
            <pc:docMk/>
            <pc:sldMk cId="2438137452" sldId="290"/>
            <ac:grpSpMk id="34" creationId="{4B158E9A-DBF4-4AA7-B6B7-8C8EB2FBDD68}"/>
          </ac:grpSpMkLst>
        </pc:grpChg>
        <pc:picChg chg="add mod">
          <ac:chgData name="Ondra Klíma" userId="381e0c8e360e8536" providerId="LiveId" clId="{898D4958-C55D-41A4-B4F1-66A9F08C01D0}" dt="2022-12-01T07:41:04.819" v="7331" actId="1037"/>
          <ac:picMkLst>
            <pc:docMk/>
            <pc:sldMk cId="2438137452" sldId="290"/>
            <ac:picMk id="9" creationId="{D015F551-EAF4-2163-113C-D9BB58648383}"/>
          </ac:picMkLst>
        </pc:picChg>
        <pc:picChg chg="add del mod">
          <ac:chgData name="Ondra Klíma" userId="381e0c8e360e8536" providerId="LiveId" clId="{898D4958-C55D-41A4-B4F1-66A9F08C01D0}" dt="2022-12-01T07:39:05.529" v="7261" actId="478"/>
          <ac:picMkLst>
            <pc:docMk/>
            <pc:sldMk cId="2438137452" sldId="290"/>
            <ac:picMk id="1026" creationId="{D7AB3B3E-A61C-5581-BDC8-9B38FB4CFB92}"/>
          </ac:picMkLst>
        </pc:picChg>
      </pc:sldChg>
      <pc:sldChg chg="del">
        <pc:chgData name="Ondra Klíma" userId="381e0c8e360e8536" providerId="LiveId" clId="{898D4958-C55D-41A4-B4F1-66A9F08C01D0}" dt="2022-12-01T05:23:01.257" v="5" actId="47"/>
        <pc:sldMkLst>
          <pc:docMk/>
          <pc:sldMk cId="3374019653" sldId="290"/>
        </pc:sldMkLst>
      </pc:sldChg>
      <pc:sldChg chg="modSp new del mod">
        <pc:chgData name="Ondra Klíma" userId="381e0c8e360e8536" providerId="LiveId" clId="{898D4958-C55D-41A4-B4F1-66A9F08C01D0}" dt="2022-12-01T07:22:00.582" v="6732" actId="47"/>
        <pc:sldMkLst>
          <pc:docMk/>
          <pc:sldMk cId="8462742" sldId="291"/>
        </pc:sldMkLst>
        <pc:spChg chg="mod">
          <ac:chgData name="Ondra Klíma" userId="381e0c8e360e8536" providerId="LiveId" clId="{898D4958-C55D-41A4-B4F1-66A9F08C01D0}" dt="2022-12-01T07:21:50.458" v="6730" actId="20577"/>
          <ac:spMkLst>
            <pc:docMk/>
            <pc:sldMk cId="8462742" sldId="291"/>
            <ac:spMk id="2" creationId="{9ED94984-E5E6-B465-F506-33701FB20B97}"/>
          </ac:spMkLst>
        </pc:spChg>
      </pc:sldChg>
      <pc:sldChg chg="del">
        <pc:chgData name="Ondra Klíma" userId="381e0c8e360e8536" providerId="LiveId" clId="{898D4958-C55D-41A4-B4F1-66A9F08C01D0}" dt="2022-12-01T05:23:01.257" v="5" actId="47"/>
        <pc:sldMkLst>
          <pc:docMk/>
          <pc:sldMk cId="553715824" sldId="291"/>
        </pc:sldMkLst>
      </pc:sldChg>
      <pc:sldChg chg="del">
        <pc:chgData name="Ondra Klíma" userId="381e0c8e360e8536" providerId="LiveId" clId="{898D4958-C55D-41A4-B4F1-66A9F08C01D0}" dt="2022-12-01T05:23:01.257" v="5" actId="47"/>
        <pc:sldMkLst>
          <pc:docMk/>
          <pc:sldMk cId="2803985307" sldId="292"/>
        </pc:sldMkLst>
      </pc:sldChg>
      <pc:sldChg chg="modSp add mod">
        <pc:chgData name="Ondra Klíma" userId="381e0c8e360e8536" providerId="LiveId" clId="{898D4958-C55D-41A4-B4F1-66A9F08C01D0}" dt="2022-12-01T07:33:57.843" v="7171" actId="20577"/>
        <pc:sldMkLst>
          <pc:docMk/>
          <pc:sldMk cId="4264562955" sldId="292"/>
        </pc:sldMkLst>
        <pc:spChg chg="mod">
          <ac:chgData name="Ondra Klíma" userId="381e0c8e360e8536" providerId="LiveId" clId="{898D4958-C55D-41A4-B4F1-66A9F08C01D0}" dt="2022-12-01T07:22:09.874" v="6753" actId="20577"/>
          <ac:spMkLst>
            <pc:docMk/>
            <pc:sldMk cId="4264562955" sldId="292"/>
            <ac:spMk id="2" creationId="{27B5862E-383C-C905-643B-D62DA6E213A3}"/>
          </ac:spMkLst>
        </pc:spChg>
        <pc:graphicFrameChg chg="mod">
          <ac:chgData name="Ondra Klíma" userId="381e0c8e360e8536" providerId="LiveId" clId="{898D4958-C55D-41A4-B4F1-66A9F08C01D0}" dt="2022-12-01T07:33:57.843" v="7171" actId="20577"/>
          <ac:graphicFrameMkLst>
            <pc:docMk/>
            <pc:sldMk cId="4264562955" sldId="292"/>
            <ac:graphicFrameMk id="5" creationId="{E7947B11-75E0-0695-0EA6-DEF872878C89}"/>
          </ac:graphicFrameMkLst>
        </pc:graphicFrameChg>
      </pc:sldChg>
      <pc:sldChg chg="del">
        <pc:chgData name="Ondra Klíma" userId="381e0c8e360e8536" providerId="LiveId" clId="{898D4958-C55D-41A4-B4F1-66A9F08C01D0}" dt="2022-12-01T05:23:01.257" v="5" actId="47"/>
        <pc:sldMkLst>
          <pc:docMk/>
          <pc:sldMk cId="2443881765" sldId="293"/>
        </pc:sldMkLst>
      </pc:sldChg>
      <pc:sldChg chg="new del">
        <pc:chgData name="Ondra Klíma" userId="381e0c8e360e8536" providerId="LiveId" clId="{898D4958-C55D-41A4-B4F1-66A9F08C01D0}" dt="2022-12-01T07:42:42.076" v="7335" actId="47"/>
        <pc:sldMkLst>
          <pc:docMk/>
          <pc:sldMk cId="2658580143" sldId="293"/>
        </pc:sldMkLst>
      </pc:sldChg>
      <pc:sldChg chg="addSp delSp modSp add mod">
        <pc:chgData name="Ondra Klíma" userId="381e0c8e360e8536" providerId="LiveId" clId="{898D4958-C55D-41A4-B4F1-66A9F08C01D0}" dt="2022-12-01T07:59:31.611" v="8301" actId="26606"/>
        <pc:sldMkLst>
          <pc:docMk/>
          <pc:sldMk cId="3000891516" sldId="293"/>
        </pc:sldMkLst>
        <pc:spChg chg="mod">
          <ac:chgData name="Ondra Klíma" userId="381e0c8e360e8536" providerId="LiveId" clId="{898D4958-C55D-41A4-B4F1-66A9F08C01D0}" dt="2022-12-01T07:42:54.610" v="7375" actId="27636"/>
          <ac:spMkLst>
            <pc:docMk/>
            <pc:sldMk cId="3000891516" sldId="293"/>
            <ac:spMk id="2" creationId="{72BD1759-9292-AC4F-6412-3D0E2DF94C99}"/>
          </ac:spMkLst>
        </pc:spChg>
        <pc:spChg chg="add del mod">
          <ac:chgData name="Ondra Klíma" userId="381e0c8e360e8536" providerId="LiveId" clId="{898D4958-C55D-41A4-B4F1-66A9F08C01D0}" dt="2022-12-01T07:59:31.611" v="8301" actId="26606"/>
          <ac:spMkLst>
            <pc:docMk/>
            <pc:sldMk cId="3000891516" sldId="293"/>
            <ac:spMk id="3" creationId="{46235C08-23BB-B9D0-536C-1F4DA2B8D640}"/>
          </ac:spMkLst>
        </pc:spChg>
        <pc:graphicFrameChg chg="add del">
          <ac:chgData name="Ondra Klíma" userId="381e0c8e360e8536" providerId="LiveId" clId="{898D4958-C55D-41A4-B4F1-66A9F08C01D0}" dt="2022-12-01T07:59:31.611" v="8301" actId="26606"/>
          <ac:graphicFrameMkLst>
            <pc:docMk/>
            <pc:sldMk cId="3000891516" sldId="293"/>
            <ac:graphicFrameMk id="5" creationId="{051B250F-C0D6-C9C6-2133-B265AEE3543F}"/>
          </ac:graphicFrameMkLst>
        </pc:graphicFrameChg>
      </pc:sldChg>
      <pc:sldChg chg="del">
        <pc:chgData name="Ondra Klíma" userId="381e0c8e360e8536" providerId="LiveId" clId="{898D4958-C55D-41A4-B4F1-66A9F08C01D0}" dt="2022-12-01T05:22:46.665" v="0" actId="47"/>
        <pc:sldMkLst>
          <pc:docMk/>
          <pc:sldMk cId="1241318019" sldId="294"/>
        </pc:sldMkLst>
      </pc:sldChg>
      <pc:sldChg chg="del">
        <pc:chgData name="Ondra Klíma" userId="381e0c8e360e8536" providerId="LiveId" clId="{898D4958-C55D-41A4-B4F1-66A9F08C01D0}" dt="2022-12-01T05:22:46.665" v="0" actId="47"/>
        <pc:sldMkLst>
          <pc:docMk/>
          <pc:sldMk cId="2969448715" sldId="295"/>
        </pc:sldMkLst>
      </pc:sldChg>
    </pc:docChg>
  </pc:docChgLst>
  <pc:docChgLst>
    <pc:chgData name="Ondra Klíma" userId="381e0c8e360e8536" providerId="LiveId" clId="{77963672-CDFA-4748-AB2B-B9BD23A72AEF}"/>
    <pc:docChg chg="undo redo custSel addSld delSld modSld sldOrd">
      <pc:chgData name="Ondra Klíma" userId="381e0c8e360e8536" providerId="LiveId" clId="{77963672-CDFA-4748-AB2B-B9BD23A72AEF}" dt="2022-10-13T07:24:16.452" v="6343" actId="20577"/>
      <pc:docMkLst>
        <pc:docMk/>
      </pc:docMkLst>
      <pc:sldChg chg="modSp mod">
        <pc:chgData name="Ondra Klíma" userId="381e0c8e360e8536" providerId="LiveId" clId="{77963672-CDFA-4748-AB2B-B9BD23A72AEF}" dt="2022-10-12T18:04:07.704" v="41" actId="14100"/>
        <pc:sldMkLst>
          <pc:docMk/>
          <pc:sldMk cId="820938414" sldId="256"/>
        </pc:sldMkLst>
        <pc:spChg chg="mod">
          <ac:chgData name="Ondra Klíma" userId="381e0c8e360e8536" providerId="LiveId" clId="{77963672-CDFA-4748-AB2B-B9BD23A72AEF}" dt="2022-10-12T18:04:07.704" v="41" actId="14100"/>
          <ac:spMkLst>
            <pc:docMk/>
            <pc:sldMk cId="820938414" sldId="256"/>
            <ac:spMk id="2" creationId="{7A81CABB-0357-D3D6-AD68-C5F981E995CC}"/>
          </ac:spMkLst>
        </pc:spChg>
      </pc:sldChg>
      <pc:sldChg chg="modSp">
        <pc:chgData name="Ondra Klíma" userId="381e0c8e360e8536" providerId="LiveId" clId="{77963672-CDFA-4748-AB2B-B9BD23A72AEF}" dt="2022-10-12T18:07:47.044" v="306" actId="20577"/>
        <pc:sldMkLst>
          <pc:docMk/>
          <pc:sldMk cId="2240082487" sldId="259"/>
        </pc:sldMkLst>
        <pc:graphicFrameChg chg="mod">
          <ac:chgData name="Ondra Klíma" userId="381e0c8e360e8536" providerId="LiveId" clId="{77963672-CDFA-4748-AB2B-B9BD23A72AEF}" dt="2022-10-12T18:07:47.044" v="306" actId="20577"/>
          <ac:graphicFrameMkLst>
            <pc:docMk/>
            <pc:sldMk cId="2240082487" sldId="259"/>
            <ac:graphicFrameMk id="5" creationId="{8C65F979-AAF3-07C7-A6EE-9B312F954BE9}"/>
          </ac:graphicFrameMkLst>
        </pc:graphicFrameChg>
      </pc:sldChg>
      <pc:sldChg chg="modSp">
        <pc:chgData name="Ondra Klíma" userId="381e0c8e360e8536" providerId="LiveId" clId="{77963672-CDFA-4748-AB2B-B9BD23A72AEF}" dt="2022-10-12T18:08:36.970" v="308"/>
        <pc:sldMkLst>
          <pc:docMk/>
          <pc:sldMk cId="1496334493" sldId="270"/>
        </pc:sldMkLst>
        <pc:graphicFrameChg chg="mod">
          <ac:chgData name="Ondra Klíma" userId="381e0c8e360e8536" providerId="LiveId" clId="{77963672-CDFA-4748-AB2B-B9BD23A72AEF}" dt="2022-10-12T18:08:36.970" v="308"/>
          <ac:graphicFrameMkLst>
            <pc:docMk/>
            <pc:sldMk cId="1496334493" sldId="270"/>
            <ac:graphicFrameMk id="5" creationId="{3F9AC063-EE43-3A52-92EA-DB164AB78FCC}"/>
          </ac:graphicFrameMkLst>
        </pc:graphicFrameChg>
      </pc:sldChg>
      <pc:sldChg chg="modSp mod">
        <pc:chgData name="Ondra Klíma" userId="381e0c8e360e8536" providerId="LiveId" clId="{77963672-CDFA-4748-AB2B-B9BD23A72AEF}" dt="2022-10-12T22:45:40.093" v="5812" actId="20577"/>
        <pc:sldMkLst>
          <pc:docMk/>
          <pc:sldMk cId="467520318" sldId="272"/>
        </pc:sldMkLst>
        <pc:spChg chg="mod">
          <ac:chgData name="Ondra Klíma" userId="381e0c8e360e8536" providerId="LiveId" clId="{77963672-CDFA-4748-AB2B-B9BD23A72AEF}" dt="2022-10-12T22:45:40.093" v="5812" actId="20577"/>
          <ac:spMkLst>
            <pc:docMk/>
            <pc:sldMk cId="467520318" sldId="272"/>
            <ac:spMk id="3" creationId="{5609133B-8834-B1B4-978A-FCA1F76450F4}"/>
          </ac:spMkLst>
        </pc:spChg>
      </pc:sldChg>
      <pc:sldChg chg="new del">
        <pc:chgData name="Ondra Klíma" userId="381e0c8e360e8536" providerId="LiveId" clId="{77963672-CDFA-4748-AB2B-B9BD23A72AEF}" dt="2022-10-12T18:05:33.515" v="89" actId="680"/>
        <pc:sldMkLst>
          <pc:docMk/>
          <pc:sldMk cId="3998994124" sldId="273"/>
        </pc:sldMkLst>
      </pc:sldChg>
      <pc:sldChg chg="del">
        <pc:chgData name="Ondra Klíma" userId="381e0c8e360e8536" providerId="LiveId" clId="{77963672-CDFA-4748-AB2B-B9BD23A72AEF}" dt="2022-10-12T18:03:42.886" v="25" actId="47"/>
        <pc:sldMkLst>
          <pc:docMk/>
          <pc:sldMk cId="4101164563" sldId="273"/>
        </pc:sldMkLst>
      </pc:sldChg>
      <pc:sldChg chg="del">
        <pc:chgData name="Ondra Klíma" userId="381e0c8e360e8536" providerId="LiveId" clId="{77963672-CDFA-4748-AB2B-B9BD23A72AEF}" dt="2022-10-12T18:03:42.886" v="25" actId="47"/>
        <pc:sldMkLst>
          <pc:docMk/>
          <pc:sldMk cId="788429631" sldId="274"/>
        </pc:sldMkLst>
      </pc:sldChg>
      <pc:sldChg chg="del">
        <pc:chgData name="Ondra Klíma" userId="381e0c8e360e8536" providerId="LiveId" clId="{77963672-CDFA-4748-AB2B-B9BD23A72AEF}" dt="2022-10-12T18:03:42.886" v="25" actId="47"/>
        <pc:sldMkLst>
          <pc:docMk/>
          <pc:sldMk cId="1316431253" sldId="277"/>
        </pc:sldMkLst>
      </pc:sldChg>
      <pc:sldChg chg="del">
        <pc:chgData name="Ondra Klíma" userId="381e0c8e360e8536" providerId="LiveId" clId="{77963672-CDFA-4748-AB2B-B9BD23A72AEF}" dt="2022-10-12T18:03:37.875" v="24" actId="47"/>
        <pc:sldMkLst>
          <pc:docMk/>
          <pc:sldMk cId="3059927883" sldId="278"/>
        </pc:sldMkLst>
      </pc:sldChg>
      <pc:sldChg chg="modSp mod">
        <pc:chgData name="Ondra Klíma" userId="381e0c8e360e8536" providerId="LiveId" clId="{77963672-CDFA-4748-AB2B-B9BD23A72AEF}" dt="2022-10-13T07:24:16.452" v="6343" actId="20577"/>
        <pc:sldMkLst>
          <pc:docMk/>
          <pc:sldMk cId="4092044334" sldId="279"/>
        </pc:sldMkLst>
        <pc:spChg chg="mod">
          <ac:chgData name="Ondra Klíma" userId="381e0c8e360e8536" providerId="LiveId" clId="{77963672-CDFA-4748-AB2B-B9BD23A72AEF}" dt="2022-10-13T07:24:16.452" v="6343" actId="20577"/>
          <ac:spMkLst>
            <pc:docMk/>
            <pc:sldMk cId="4092044334" sldId="279"/>
            <ac:spMk id="3" creationId="{70E2C7FD-D8E0-E985-ABAE-6F29E2C41114}"/>
          </ac:spMkLst>
        </pc:spChg>
      </pc:sldChg>
      <pc:sldChg chg="del">
        <pc:chgData name="Ondra Klíma" userId="381e0c8e360e8536" providerId="LiveId" clId="{77963672-CDFA-4748-AB2B-B9BD23A72AEF}" dt="2022-10-12T18:03:42.886" v="25" actId="47"/>
        <pc:sldMkLst>
          <pc:docMk/>
          <pc:sldMk cId="503838932" sldId="281"/>
        </pc:sldMkLst>
      </pc:sldChg>
      <pc:sldChg chg="modSp mod modNotesTx">
        <pc:chgData name="Ondra Klíma" userId="381e0c8e360e8536" providerId="LiveId" clId="{77963672-CDFA-4748-AB2B-B9BD23A72AEF}" dt="2022-10-12T22:51:43.674" v="6341" actId="20577"/>
        <pc:sldMkLst>
          <pc:docMk/>
          <pc:sldMk cId="2031584852" sldId="281"/>
        </pc:sldMkLst>
        <pc:spChg chg="mod">
          <ac:chgData name="Ondra Klíma" userId="381e0c8e360e8536" providerId="LiveId" clId="{77963672-CDFA-4748-AB2B-B9BD23A72AEF}" dt="2022-10-12T22:51:43.674" v="6341" actId="20577"/>
          <ac:spMkLst>
            <pc:docMk/>
            <pc:sldMk cId="2031584852" sldId="281"/>
            <ac:spMk id="3" creationId="{70E2C7FD-D8E0-E985-ABAE-6F29E2C41114}"/>
          </ac:spMkLst>
        </pc:spChg>
      </pc:sldChg>
      <pc:sldChg chg="del">
        <pc:chgData name="Ondra Klíma" userId="381e0c8e360e8536" providerId="LiveId" clId="{77963672-CDFA-4748-AB2B-B9BD23A72AEF}" dt="2022-10-12T18:03:42.886" v="25" actId="47"/>
        <pc:sldMkLst>
          <pc:docMk/>
          <pc:sldMk cId="1034007745" sldId="282"/>
        </pc:sldMkLst>
      </pc:sldChg>
      <pc:sldChg chg="addSp delSp modSp mod setBg modNotesTx">
        <pc:chgData name="Ondra Klíma" userId="381e0c8e360e8536" providerId="LiveId" clId="{77963672-CDFA-4748-AB2B-B9BD23A72AEF}" dt="2022-10-12T22:51:12.499" v="6334" actId="20577"/>
        <pc:sldMkLst>
          <pc:docMk/>
          <pc:sldMk cId="3967112898" sldId="282"/>
        </pc:sldMkLst>
        <pc:spChg chg="mod">
          <ac:chgData name="Ondra Klíma" userId="381e0c8e360e8536" providerId="LiveId" clId="{77963672-CDFA-4748-AB2B-B9BD23A72AEF}" dt="2022-10-12T21:39:37.396" v="313" actId="26606"/>
          <ac:spMkLst>
            <pc:docMk/>
            <pc:sldMk cId="3967112898" sldId="282"/>
            <ac:spMk id="2" creationId="{7B493602-2031-A7F2-BADA-2D74EB4237F4}"/>
          </ac:spMkLst>
        </pc:spChg>
        <pc:spChg chg="add del">
          <ac:chgData name="Ondra Klíma" userId="381e0c8e360e8536" providerId="LiveId" clId="{77963672-CDFA-4748-AB2B-B9BD23A72AEF}" dt="2022-10-12T21:39:37.387" v="312" actId="26606"/>
          <ac:spMkLst>
            <pc:docMk/>
            <pc:sldMk cId="3967112898" sldId="282"/>
            <ac:spMk id="1030" creationId="{A8F505FA-C5B1-8479-8CD2-A2C5B5964DA8}"/>
          </ac:spMkLst>
        </pc:spChg>
        <pc:spChg chg="add del">
          <ac:chgData name="Ondra Klíma" userId="381e0c8e360e8536" providerId="LiveId" clId="{77963672-CDFA-4748-AB2B-B9BD23A72AEF}" dt="2022-10-12T21:39:33.377" v="310" actId="26606"/>
          <ac:spMkLst>
            <pc:docMk/>
            <pc:sldMk cId="3967112898" sldId="282"/>
            <ac:spMk id="1031" creationId="{82184FF4-7029-4ED7-813A-192E60608764}"/>
          </ac:spMkLst>
        </pc:spChg>
        <pc:spChg chg="add del">
          <ac:chgData name="Ondra Klíma" userId="381e0c8e360e8536" providerId="LiveId" clId="{77963672-CDFA-4748-AB2B-B9BD23A72AEF}" dt="2022-10-12T21:39:33.377" v="310" actId="26606"/>
          <ac:spMkLst>
            <pc:docMk/>
            <pc:sldMk cId="3967112898" sldId="282"/>
            <ac:spMk id="1033" creationId="{AAA7AB09-557C-41AD-9113-FF9F68FA1035}"/>
          </ac:spMkLst>
        </pc:spChg>
        <pc:spChg chg="add del">
          <ac:chgData name="Ondra Klíma" userId="381e0c8e360e8536" providerId="LiveId" clId="{77963672-CDFA-4748-AB2B-B9BD23A72AEF}" dt="2022-10-12T21:39:33.377" v="310" actId="26606"/>
          <ac:spMkLst>
            <pc:docMk/>
            <pc:sldMk cId="3967112898" sldId="282"/>
            <ac:spMk id="1035" creationId="{EF99ECAA-1F11-4937-BBA6-51935AB44C9D}"/>
          </ac:spMkLst>
        </pc:spChg>
        <pc:spChg chg="add del">
          <ac:chgData name="Ondra Klíma" userId="381e0c8e360e8536" providerId="LiveId" clId="{77963672-CDFA-4748-AB2B-B9BD23A72AEF}" dt="2022-10-12T21:39:33.377" v="310" actId="26606"/>
          <ac:spMkLst>
            <pc:docMk/>
            <pc:sldMk cId="3967112898" sldId="282"/>
            <ac:spMk id="1043" creationId="{1DB043B4-68C6-45B9-82AC-A5800EADB8DB}"/>
          </ac:spMkLst>
        </pc:spChg>
        <pc:spChg chg="add del">
          <ac:chgData name="Ondra Klíma" userId="381e0c8e360e8536" providerId="LiveId" clId="{77963672-CDFA-4748-AB2B-B9BD23A72AEF}" dt="2022-10-12T21:39:33.377" v="310" actId="26606"/>
          <ac:spMkLst>
            <pc:docMk/>
            <pc:sldMk cId="3967112898" sldId="282"/>
            <ac:spMk id="1045" creationId="{28A00A08-E4E6-4184-B484-E0E034072AE0}"/>
          </ac:spMkLst>
        </pc:spChg>
        <pc:spChg chg="add del">
          <ac:chgData name="Ondra Klíma" userId="381e0c8e360e8536" providerId="LiveId" clId="{77963672-CDFA-4748-AB2B-B9BD23A72AEF}" dt="2022-10-12T21:39:37.387" v="312" actId="26606"/>
          <ac:spMkLst>
            <pc:docMk/>
            <pc:sldMk cId="3967112898" sldId="282"/>
            <ac:spMk id="1056" creationId="{A5931BE0-4B93-4D6C-878E-ACC59D6B4587}"/>
          </ac:spMkLst>
        </pc:spChg>
        <pc:spChg chg="add del">
          <ac:chgData name="Ondra Klíma" userId="381e0c8e360e8536" providerId="LiveId" clId="{77963672-CDFA-4748-AB2B-B9BD23A72AEF}" dt="2022-10-12T21:39:37.387" v="312" actId="26606"/>
          <ac:spMkLst>
            <pc:docMk/>
            <pc:sldMk cId="3967112898" sldId="282"/>
            <ac:spMk id="1057" creationId="{6FF3A87B-2255-45E0-A551-C11FAF93290C}"/>
          </ac:spMkLst>
        </pc:spChg>
        <pc:spChg chg="add">
          <ac:chgData name="Ondra Klíma" userId="381e0c8e360e8536" providerId="LiveId" clId="{77963672-CDFA-4748-AB2B-B9BD23A72AEF}" dt="2022-10-12T21:39:37.396" v="313" actId="26606"/>
          <ac:spMkLst>
            <pc:docMk/>
            <pc:sldMk cId="3967112898" sldId="282"/>
            <ac:spMk id="1059" creationId="{82184FF4-7029-4ED7-813A-192E60608764}"/>
          </ac:spMkLst>
        </pc:spChg>
        <pc:spChg chg="add">
          <ac:chgData name="Ondra Klíma" userId="381e0c8e360e8536" providerId="LiveId" clId="{77963672-CDFA-4748-AB2B-B9BD23A72AEF}" dt="2022-10-12T21:39:37.396" v="313" actId="26606"/>
          <ac:spMkLst>
            <pc:docMk/>
            <pc:sldMk cId="3967112898" sldId="282"/>
            <ac:spMk id="1060" creationId="{AAA7AB09-557C-41AD-9113-FF9F68FA1035}"/>
          </ac:spMkLst>
        </pc:spChg>
        <pc:spChg chg="add">
          <ac:chgData name="Ondra Klíma" userId="381e0c8e360e8536" providerId="LiveId" clId="{77963672-CDFA-4748-AB2B-B9BD23A72AEF}" dt="2022-10-12T21:39:37.396" v="313" actId="26606"/>
          <ac:spMkLst>
            <pc:docMk/>
            <pc:sldMk cId="3967112898" sldId="282"/>
            <ac:spMk id="1061" creationId="{EF99ECAA-1F11-4937-BBA6-51935AB44C9D}"/>
          </ac:spMkLst>
        </pc:spChg>
        <pc:spChg chg="add">
          <ac:chgData name="Ondra Klíma" userId="381e0c8e360e8536" providerId="LiveId" clId="{77963672-CDFA-4748-AB2B-B9BD23A72AEF}" dt="2022-10-12T21:39:37.396" v="313" actId="26606"/>
          <ac:spMkLst>
            <pc:docMk/>
            <pc:sldMk cId="3967112898" sldId="282"/>
            <ac:spMk id="1063" creationId="{1DB043B4-68C6-45B9-82AC-A5800EADB8DB}"/>
          </ac:spMkLst>
        </pc:spChg>
        <pc:spChg chg="add">
          <ac:chgData name="Ondra Klíma" userId="381e0c8e360e8536" providerId="LiveId" clId="{77963672-CDFA-4748-AB2B-B9BD23A72AEF}" dt="2022-10-12T21:39:37.396" v="313" actId="26606"/>
          <ac:spMkLst>
            <pc:docMk/>
            <pc:sldMk cId="3967112898" sldId="282"/>
            <ac:spMk id="1064" creationId="{28A00A08-E4E6-4184-B484-E0E034072AE0}"/>
          </ac:spMkLst>
        </pc:spChg>
        <pc:grpChg chg="add del">
          <ac:chgData name="Ondra Klíma" userId="381e0c8e360e8536" providerId="LiveId" clId="{77963672-CDFA-4748-AB2B-B9BD23A72AEF}" dt="2022-10-12T21:39:33.377" v="310" actId="26606"/>
          <ac:grpSpMkLst>
            <pc:docMk/>
            <pc:sldMk cId="3967112898" sldId="282"/>
            <ac:grpSpMk id="1037" creationId="{79DE9FAB-6BBA-4CFE-B67D-77B47F01ECA4}"/>
          </ac:grpSpMkLst>
        </pc:grpChg>
        <pc:grpChg chg="add del">
          <ac:chgData name="Ondra Klíma" userId="381e0c8e360e8536" providerId="LiveId" clId="{77963672-CDFA-4748-AB2B-B9BD23A72AEF}" dt="2022-10-12T21:39:33.377" v="310" actId="26606"/>
          <ac:grpSpMkLst>
            <pc:docMk/>
            <pc:sldMk cId="3967112898" sldId="282"/>
            <ac:grpSpMk id="1047" creationId="{0780E404-3121-4F33-AF2D-65F659A97798}"/>
          </ac:grpSpMkLst>
        </pc:grpChg>
        <pc:grpChg chg="add del">
          <ac:chgData name="Ondra Klíma" userId="381e0c8e360e8536" providerId="LiveId" clId="{77963672-CDFA-4748-AB2B-B9BD23A72AEF}" dt="2022-10-12T21:39:33.377" v="310" actId="26606"/>
          <ac:grpSpMkLst>
            <pc:docMk/>
            <pc:sldMk cId="3967112898" sldId="282"/>
            <ac:grpSpMk id="1051" creationId="{4B158E9A-DBF4-4AA7-B6B7-8C8EB2FBDD68}"/>
          </ac:grpSpMkLst>
        </pc:grpChg>
        <pc:grpChg chg="add">
          <ac:chgData name="Ondra Klíma" userId="381e0c8e360e8536" providerId="LiveId" clId="{77963672-CDFA-4748-AB2B-B9BD23A72AEF}" dt="2022-10-12T21:39:37.396" v="313" actId="26606"/>
          <ac:grpSpMkLst>
            <pc:docMk/>
            <pc:sldMk cId="3967112898" sldId="282"/>
            <ac:grpSpMk id="1062" creationId="{79DE9FAB-6BBA-4CFE-B67D-77B47F01ECA4}"/>
          </ac:grpSpMkLst>
        </pc:grpChg>
        <pc:grpChg chg="add">
          <ac:chgData name="Ondra Klíma" userId="381e0c8e360e8536" providerId="LiveId" clId="{77963672-CDFA-4748-AB2B-B9BD23A72AEF}" dt="2022-10-12T21:39:37.396" v="313" actId="26606"/>
          <ac:grpSpMkLst>
            <pc:docMk/>
            <pc:sldMk cId="3967112898" sldId="282"/>
            <ac:grpSpMk id="1065" creationId="{0780E404-3121-4F33-AF2D-65F659A97798}"/>
          </ac:grpSpMkLst>
        </pc:grpChg>
        <pc:grpChg chg="add">
          <ac:chgData name="Ondra Klíma" userId="381e0c8e360e8536" providerId="LiveId" clId="{77963672-CDFA-4748-AB2B-B9BD23A72AEF}" dt="2022-10-12T21:39:37.396" v="313" actId="26606"/>
          <ac:grpSpMkLst>
            <pc:docMk/>
            <pc:sldMk cId="3967112898" sldId="282"/>
            <ac:grpSpMk id="1066" creationId="{4B158E9A-DBF4-4AA7-B6B7-8C8EB2FBDD68}"/>
          </ac:grpSpMkLst>
        </pc:grpChg>
        <pc:picChg chg="mod">
          <ac:chgData name="Ondra Klíma" userId="381e0c8e360e8536" providerId="LiveId" clId="{77963672-CDFA-4748-AB2B-B9BD23A72AEF}" dt="2022-10-12T21:39:37.396" v="313" actId="26606"/>
          <ac:picMkLst>
            <pc:docMk/>
            <pc:sldMk cId="3967112898" sldId="282"/>
            <ac:picMk id="1026" creationId="{BA78EF90-54BF-4E57-4FAE-763E7E7167BD}"/>
          </ac:picMkLst>
        </pc:picChg>
      </pc:sldChg>
      <pc:sldChg chg="modNotesTx">
        <pc:chgData name="Ondra Klíma" userId="381e0c8e360e8536" providerId="LiveId" clId="{77963672-CDFA-4748-AB2B-B9BD23A72AEF}" dt="2022-10-12T22:08:22.383" v="2502" actId="6549"/>
        <pc:sldMkLst>
          <pc:docMk/>
          <pc:sldMk cId="598003199" sldId="283"/>
        </pc:sldMkLst>
      </pc:sldChg>
      <pc:sldChg chg="del">
        <pc:chgData name="Ondra Klíma" userId="381e0c8e360e8536" providerId="LiveId" clId="{77963672-CDFA-4748-AB2B-B9BD23A72AEF}" dt="2022-10-12T18:03:42.886" v="25" actId="47"/>
        <pc:sldMkLst>
          <pc:docMk/>
          <pc:sldMk cId="2290825189" sldId="283"/>
        </pc:sldMkLst>
      </pc:sldChg>
      <pc:sldChg chg="del">
        <pc:chgData name="Ondra Klíma" userId="381e0c8e360e8536" providerId="LiveId" clId="{77963672-CDFA-4748-AB2B-B9BD23A72AEF}" dt="2022-10-12T18:03:42.886" v="25" actId="47"/>
        <pc:sldMkLst>
          <pc:docMk/>
          <pc:sldMk cId="3381644457" sldId="284"/>
        </pc:sldMkLst>
      </pc:sldChg>
      <pc:sldChg chg="modNotesTx">
        <pc:chgData name="Ondra Klíma" userId="381e0c8e360e8536" providerId="LiveId" clId="{77963672-CDFA-4748-AB2B-B9BD23A72AEF}" dt="2022-10-12T21:41:28.495" v="355" actId="20577"/>
        <pc:sldMkLst>
          <pc:docMk/>
          <pc:sldMk cId="492580210" sldId="285"/>
        </pc:sldMkLst>
      </pc:sldChg>
      <pc:sldChg chg="modSp add mod modNotesTx">
        <pc:chgData name="Ondra Klíma" userId="381e0c8e360e8536" providerId="LiveId" clId="{77963672-CDFA-4748-AB2B-B9BD23A72AEF}" dt="2022-10-12T21:47:38.074" v="977" actId="20577"/>
        <pc:sldMkLst>
          <pc:docMk/>
          <pc:sldMk cId="2918389538" sldId="286"/>
        </pc:sldMkLst>
        <pc:spChg chg="mod">
          <ac:chgData name="Ondra Klíma" userId="381e0c8e360e8536" providerId="LiveId" clId="{77963672-CDFA-4748-AB2B-B9BD23A72AEF}" dt="2022-10-12T21:42:53.711" v="403" actId="20577"/>
          <ac:spMkLst>
            <pc:docMk/>
            <pc:sldMk cId="2918389538" sldId="286"/>
            <ac:spMk id="2" creationId="{A27FD7AB-131E-CE83-31BE-AE78AE36EB3A}"/>
          </ac:spMkLst>
        </pc:spChg>
        <pc:spChg chg="mod">
          <ac:chgData name="Ondra Klíma" userId="381e0c8e360e8536" providerId="LiveId" clId="{77963672-CDFA-4748-AB2B-B9BD23A72AEF}" dt="2022-10-12T21:47:38.074" v="977" actId="20577"/>
          <ac:spMkLst>
            <pc:docMk/>
            <pc:sldMk cId="2918389538" sldId="286"/>
            <ac:spMk id="3" creationId="{70E2C7FD-D8E0-E985-ABAE-6F29E2C41114}"/>
          </ac:spMkLst>
        </pc:spChg>
        <pc:picChg chg="mod">
          <ac:chgData name="Ondra Klíma" userId="381e0c8e360e8536" providerId="LiveId" clId="{77963672-CDFA-4748-AB2B-B9BD23A72AEF}" dt="2022-10-12T21:42:23.846" v="357" actId="14826"/>
          <ac:picMkLst>
            <pc:docMk/>
            <pc:sldMk cId="2918389538" sldId="286"/>
            <ac:picMk id="1026" creationId="{9E74FEC4-FF5D-7861-CC97-315264433CBC}"/>
          </ac:picMkLst>
        </pc:picChg>
      </pc:sldChg>
      <pc:sldChg chg="modSp add mod modNotesTx">
        <pc:chgData name="Ondra Klíma" userId="381e0c8e360e8536" providerId="LiveId" clId="{77963672-CDFA-4748-AB2B-B9BD23A72AEF}" dt="2022-10-12T21:53:27.516" v="1321" actId="20577"/>
        <pc:sldMkLst>
          <pc:docMk/>
          <pc:sldMk cId="4109192644" sldId="287"/>
        </pc:sldMkLst>
        <pc:spChg chg="mod">
          <ac:chgData name="Ondra Klíma" userId="381e0c8e360e8536" providerId="LiveId" clId="{77963672-CDFA-4748-AB2B-B9BD23A72AEF}" dt="2022-10-12T21:50:37.779" v="1047" actId="20577"/>
          <ac:spMkLst>
            <pc:docMk/>
            <pc:sldMk cId="4109192644" sldId="287"/>
            <ac:spMk id="2" creationId="{A27FD7AB-131E-CE83-31BE-AE78AE36EB3A}"/>
          </ac:spMkLst>
        </pc:spChg>
        <pc:spChg chg="mod">
          <ac:chgData name="Ondra Klíma" userId="381e0c8e360e8536" providerId="LiveId" clId="{77963672-CDFA-4748-AB2B-B9BD23A72AEF}" dt="2022-10-12T21:53:27.516" v="1321" actId="20577"/>
          <ac:spMkLst>
            <pc:docMk/>
            <pc:sldMk cId="4109192644" sldId="287"/>
            <ac:spMk id="3" creationId="{70E2C7FD-D8E0-E985-ABAE-6F29E2C41114}"/>
          </ac:spMkLst>
        </pc:spChg>
        <pc:picChg chg="mod">
          <ac:chgData name="Ondra Klíma" userId="381e0c8e360e8536" providerId="LiveId" clId="{77963672-CDFA-4748-AB2B-B9BD23A72AEF}" dt="2022-10-12T21:50:24.296" v="1041" actId="14826"/>
          <ac:picMkLst>
            <pc:docMk/>
            <pc:sldMk cId="4109192644" sldId="287"/>
            <ac:picMk id="1026" creationId="{9E74FEC4-FF5D-7861-CC97-315264433CBC}"/>
          </ac:picMkLst>
        </pc:picChg>
      </pc:sldChg>
      <pc:sldChg chg="modSp add mod modNotesTx">
        <pc:chgData name="Ondra Klíma" userId="381e0c8e360e8536" providerId="LiveId" clId="{77963672-CDFA-4748-AB2B-B9BD23A72AEF}" dt="2022-10-12T22:02:10.848" v="2055" actId="20577"/>
        <pc:sldMkLst>
          <pc:docMk/>
          <pc:sldMk cId="1756829639" sldId="288"/>
        </pc:sldMkLst>
        <pc:spChg chg="mod">
          <ac:chgData name="Ondra Klíma" userId="381e0c8e360e8536" providerId="LiveId" clId="{77963672-CDFA-4748-AB2B-B9BD23A72AEF}" dt="2022-10-12T21:54:16.892" v="1347" actId="20577"/>
          <ac:spMkLst>
            <pc:docMk/>
            <pc:sldMk cId="1756829639" sldId="288"/>
            <ac:spMk id="2" creationId="{A27FD7AB-131E-CE83-31BE-AE78AE36EB3A}"/>
          </ac:spMkLst>
        </pc:spChg>
        <pc:spChg chg="mod">
          <ac:chgData name="Ondra Klíma" userId="381e0c8e360e8536" providerId="LiveId" clId="{77963672-CDFA-4748-AB2B-B9BD23A72AEF}" dt="2022-10-12T22:02:10.848" v="2055" actId="20577"/>
          <ac:spMkLst>
            <pc:docMk/>
            <pc:sldMk cId="1756829639" sldId="288"/>
            <ac:spMk id="3" creationId="{70E2C7FD-D8E0-E985-ABAE-6F29E2C41114}"/>
          </ac:spMkLst>
        </pc:spChg>
        <pc:picChg chg="mod">
          <ac:chgData name="Ondra Klíma" userId="381e0c8e360e8536" providerId="LiveId" clId="{77963672-CDFA-4748-AB2B-B9BD23A72AEF}" dt="2022-10-12T21:55:19.332" v="1351" actId="14826"/>
          <ac:picMkLst>
            <pc:docMk/>
            <pc:sldMk cId="1756829639" sldId="288"/>
            <ac:picMk id="1026" creationId="{9E74FEC4-FF5D-7861-CC97-315264433CBC}"/>
          </ac:picMkLst>
        </pc:picChg>
      </pc:sldChg>
      <pc:sldChg chg="modSp add mod modNotesTx">
        <pc:chgData name="Ondra Klíma" userId="381e0c8e360e8536" providerId="LiveId" clId="{77963672-CDFA-4748-AB2B-B9BD23A72AEF}" dt="2022-10-12T22:06:30.783" v="2452" actId="14100"/>
        <pc:sldMkLst>
          <pc:docMk/>
          <pc:sldMk cId="1551636028" sldId="289"/>
        </pc:sldMkLst>
        <pc:spChg chg="mod">
          <ac:chgData name="Ondra Klíma" userId="381e0c8e360e8536" providerId="LiveId" clId="{77963672-CDFA-4748-AB2B-B9BD23A72AEF}" dt="2022-10-12T21:58:35.876" v="1658" actId="20577"/>
          <ac:spMkLst>
            <pc:docMk/>
            <pc:sldMk cId="1551636028" sldId="289"/>
            <ac:spMk id="2" creationId="{A27FD7AB-131E-CE83-31BE-AE78AE36EB3A}"/>
          </ac:spMkLst>
        </pc:spChg>
        <pc:spChg chg="mod">
          <ac:chgData name="Ondra Klíma" userId="381e0c8e360e8536" providerId="LiveId" clId="{77963672-CDFA-4748-AB2B-B9BD23A72AEF}" dt="2022-10-12T22:06:30.783" v="2452" actId="14100"/>
          <ac:spMkLst>
            <pc:docMk/>
            <pc:sldMk cId="1551636028" sldId="289"/>
            <ac:spMk id="3" creationId="{70E2C7FD-D8E0-E985-ABAE-6F29E2C41114}"/>
          </ac:spMkLst>
        </pc:spChg>
        <pc:picChg chg="mod">
          <ac:chgData name="Ondra Klíma" userId="381e0c8e360e8536" providerId="LiveId" clId="{77963672-CDFA-4748-AB2B-B9BD23A72AEF}" dt="2022-10-12T21:58:19.906" v="1652" actId="14826"/>
          <ac:picMkLst>
            <pc:docMk/>
            <pc:sldMk cId="1551636028" sldId="289"/>
            <ac:picMk id="1026" creationId="{9E74FEC4-FF5D-7861-CC97-315264433CBC}"/>
          </ac:picMkLst>
        </pc:picChg>
      </pc:sldChg>
      <pc:sldChg chg="modSp add mod ord modNotesTx">
        <pc:chgData name="Ondra Klíma" userId="381e0c8e360e8536" providerId="LiveId" clId="{77963672-CDFA-4748-AB2B-B9BD23A72AEF}" dt="2022-10-12T22:16:40.490" v="3401" actId="27636"/>
        <pc:sldMkLst>
          <pc:docMk/>
          <pc:sldMk cId="1080614218" sldId="290"/>
        </pc:sldMkLst>
        <pc:spChg chg="mod">
          <ac:chgData name="Ondra Klíma" userId="381e0c8e360e8536" providerId="LiveId" clId="{77963672-CDFA-4748-AB2B-B9BD23A72AEF}" dt="2022-10-12T22:09:12.083" v="2540" actId="20577"/>
          <ac:spMkLst>
            <pc:docMk/>
            <pc:sldMk cId="1080614218" sldId="290"/>
            <ac:spMk id="2" creationId="{A27FD7AB-131E-CE83-31BE-AE78AE36EB3A}"/>
          </ac:spMkLst>
        </pc:spChg>
        <pc:spChg chg="mod">
          <ac:chgData name="Ondra Klíma" userId="381e0c8e360e8536" providerId="LiveId" clId="{77963672-CDFA-4748-AB2B-B9BD23A72AEF}" dt="2022-10-12T22:16:40.490" v="3401" actId="27636"/>
          <ac:spMkLst>
            <pc:docMk/>
            <pc:sldMk cId="1080614218" sldId="290"/>
            <ac:spMk id="3" creationId="{70E2C7FD-D8E0-E985-ABAE-6F29E2C41114}"/>
          </ac:spMkLst>
        </pc:spChg>
        <pc:picChg chg="mod">
          <ac:chgData name="Ondra Klíma" userId="381e0c8e360e8536" providerId="LiveId" clId="{77963672-CDFA-4748-AB2B-B9BD23A72AEF}" dt="2022-10-12T22:07:17.054" v="2474" actId="14826"/>
          <ac:picMkLst>
            <pc:docMk/>
            <pc:sldMk cId="1080614218" sldId="290"/>
            <ac:picMk id="1026" creationId="{9E74FEC4-FF5D-7861-CC97-315264433CBC}"/>
          </ac:picMkLst>
        </pc:picChg>
      </pc:sldChg>
      <pc:sldChg chg="addSp delSp modSp new mod setBg">
        <pc:chgData name="Ondra Klíma" userId="381e0c8e360e8536" providerId="LiveId" clId="{77963672-CDFA-4748-AB2B-B9BD23A72AEF}" dt="2022-10-12T22:20:36.123" v="3641" actId="20577"/>
        <pc:sldMkLst>
          <pc:docMk/>
          <pc:sldMk cId="1919562863" sldId="291"/>
        </pc:sldMkLst>
        <pc:spChg chg="mod">
          <ac:chgData name="Ondra Klíma" userId="381e0c8e360e8536" providerId="LiveId" clId="{77963672-CDFA-4748-AB2B-B9BD23A72AEF}" dt="2022-10-12T22:20:16.966" v="3639" actId="26606"/>
          <ac:spMkLst>
            <pc:docMk/>
            <pc:sldMk cId="1919562863" sldId="291"/>
            <ac:spMk id="2" creationId="{49D2871D-767E-6A45-B59D-BCF28791CC41}"/>
          </ac:spMkLst>
        </pc:spChg>
        <pc:spChg chg="mod">
          <ac:chgData name="Ondra Klíma" userId="381e0c8e360e8536" providerId="LiveId" clId="{77963672-CDFA-4748-AB2B-B9BD23A72AEF}" dt="2022-10-12T22:20:36.123" v="3641" actId="20577"/>
          <ac:spMkLst>
            <pc:docMk/>
            <pc:sldMk cId="1919562863" sldId="291"/>
            <ac:spMk id="3" creationId="{AC50F984-3084-ABE2-C949-1934FE421154}"/>
          </ac:spMkLst>
        </pc:spChg>
        <pc:spChg chg="add del">
          <ac:chgData name="Ondra Klíma" userId="381e0c8e360e8536" providerId="LiveId" clId="{77963672-CDFA-4748-AB2B-B9BD23A72AEF}" dt="2022-10-12T22:20:16.966" v="3639" actId="26606"/>
          <ac:spMkLst>
            <pc:docMk/>
            <pc:sldMk cId="1919562863" sldId="291"/>
            <ac:spMk id="10" creationId="{82184FF4-7029-4ED7-813A-192E60608764}"/>
          </ac:spMkLst>
        </pc:spChg>
        <pc:spChg chg="add del">
          <ac:chgData name="Ondra Klíma" userId="381e0c8e360e8536" providerId="LiveId" clId="{77963672-CDFA-4748-AB2B-B9BD23A72AEF}" dt="2022-10-12T22:20:16.966" v="3639" actId="26606"/>
          <ac:spMkLst>
            <pc:docMk/>
            <pc:sldMk cId="1919562863" sldId="291"/>
            <ac:spMk id="12" creationId="{AAA7AB09-557C-41AD-9113-FF9F68FA1035}"/>
          </ac:spMkLst>
        </pc:spChg>
        <pc:spChg chg="add del">
          <ac:chgData name="Ondra Klíma" userId="381e0c8e360e8536" providerId="LiveId" clId="{77963672-CDFA-4748-AB2B-B9BD23A72AEF}" dt="2022-10-12T22:20:16.966" v="3639" actId="26606"/>
          <ac:spMkLst>
            <pc:docMk/>
            <pc:sldMk cId="1919562863" sldId="291"/>
            <ac:spMk id="14" creationId="{EF99ECAA-1F11-4937-BBA6-51935AB44C9D}"/>
          </ac:spMkLst>
        </pc:spChg>
        <pc:spChg chg="add del">
          <ac:chgData name="Ondra Klíma" userId="381e0c8e360e8536" providerId="LiveId" clId="{77963672-CDFA-4748-AB2B-B9BD23A72AEF}" dt="2022-10-12T22:20:16.966" v="3639" actId="26606"/>
          <ac:spMkLst>
            <pc:docMk/>
            <pc:sldMk cId="1919562863" sldId="291"/>
            <ac:spMk id="22" creationId="{1DB043B4-68C6-45B9-82AC-A5800EADB8DB}"/>
          </ac:spMkLst>
        </pc:spChg>
        <pc:spChg chg="add del">
          <ac:chgData name="Ondra Klíma" userId="381e0c8e360e8536" providerId="LiveId" clId="{77963672-CDFA-4748-AB2B-B9BD23A72AEF}" dt="2022-10-12T22:20:16.966" v="3639" actId="26606"/>
          <ac:spMkLst>
            <pc:docMk/>
            <pc:sldMk cId="1919562863" sldId="291"/>
            <ac:spMk id="24" creationId="{28A00A08-E4E6-4184-B484-E0E034072AE0}"/>
          </ac:spMkLst>
        </pc:spChg>
        <pc:spChg chg="add">
          <ac:chgData name="Ondra Klíma" userId="381e0c8e360e8536" providerId="LiveId" clId="{77963672-CDFA-4748-AB2B-B9BD23A72AEF}" dt="2022-10-12T22:20:16.966" v="3639" actId="26606"/>
          <ac:spMkLst>
            <pc:docMk/>
            <pc:sldMk cId="1919562863" sldId="291"/>
            <ac:spMk id="38" creationId="{A5931BE0-4B93-4D6C-878E-ACC59D6B4587}"/>
          </ac:spMkLst>
        </pc:spChg>
        <pc:grpChg chg="add del">
          <ac:chgData name="Ondra Klíma" userId="381e0c8e360e8536" providerId="LiveId" clId="{77963672-CDFA-4748-AB2B-B9BD23A72AEF}" dt="2022-10-12T22:20:16.966" v="3639" actId="26606"/>
          <ac:grpSpMkLst>
            <pc:docMk/>
            <pc:sldMk cId="1919562863" sldId="291"/>
            <ac:grpSpMk id="16" creationId="{79DE9FAB-6BBA-4CFE-B67D-77B47F01ECA4}"/>
          </ac:grpSpMkLst>
        </pc:grpChg>
        <pc:grpChg chg="add del">
          <ac:chgData name="Ondra Klíma" userId="381e0c8e360e8536" providerId="LiveId" clId="{77963672-CDFA-4748-AB2B-B9BD23A72AEF}" dt="2022-10-12T22:20:16.966" v="3639" actId="26606"/>
          <ac:grpSpMkLst>
            <pc:docMk/>
            <pc:sldMk cId="1919562863" sldId="291"/>
            <ac:grpSpMk id="26" creationId="{0780E404-3121-4F33-AF2D-65F659A97798}"/>
          </ac:grpSpMkLst>
        </pc:grpChg>
        <pc:grpChg chg="add del">
          <ac:chgData name="Ondra Klíma" userId="381e0c8e360e8536" providerId="LiveId" clId="{77963672-CDFA-4748-AB2B-B9BD23A72AEF}" dt="2022-10-12T22:20:16.966" v="3639" actId="26606"/>
          <ac:grpSpMkLst>
            <pc:docMk/>
            <pc:sldMk cId="1919562863" sldId="291"/>
            <ac:grpSpMk id="30" creationId="{4B158E9A-DBF4-4AA7-B6B7-8C8EB2FBDD68}"/>
          </ac:grpSpMkLst>
        </pc:grpChg>
        <pc:picChg chg="add mod">
          <ac:chgData name="Ondra Klíma" userId="381e0c8e360e8536" providerId="LiveId" clId="{77963672-CDFA-4748-AB2B-B9BD23A72AEF}" dt="2022-10-12T22:20:16.966" v="3639" actId="26606"/>
          <ac:picMkLst>
            <pc:docMk/>
            <pc:sldMk cId="1919562863" sldId="291"/>
            <ac:picMk id="7" creationId="{0AF6B26C-201F-12C7-43F4-48C533FCB8AA}"/>
          </ac:picMkLst>
        </pc:picChg>
      </pc:sldChg>
      <pc:sldChg chg="addSp delSp modSp new mod setBg modNotesTx">
        <pc:chgData name="Ondra Klíma" userId="381e0c8e360e8536" providerId="LiveId" clId="{77963672-CDFA-4748-AB2B-B9BD23A72AEF}" dt="2022-10-12T22:41:50.647" v="5651" actId="20577"/>
        <pc:sldMkLst>
          <pc:docMk/>
          <pc:sldMk cId="1870313105" sldId="292"/>
        </pc:sldMkLst>
        <pc:spChg chg="mod">
          <ac:chgData name="Ondra Klíma" userId="381e0c8e360e8536" providerId="LiveId" clId="{77963672-CDFA-4748-AB2B-B9BD23A72AEF}" dt="2022-10-12T22:33:30.979" v="4855" actId="26606"/>
          <ac:spMkLst>
            <pc:docMk/>
            <pc:sldMk cId="1870313105" sldId="292"/>
            <ac:spMk id="2" creationId="{FECAF650-EB3E-257E-FB0D-24E3A5326EC2}"/>
          </ac:spMkLst>
        </pc:spChg>
        <pc:spChg chg="add del mod">
          <ac:chgData name="Ondra Klíma" userId="381e0c8e360e8536" providerId="LiveId" clId="{77963672-CDFA-4748-AB2B-B9BD23A72AEF}" dt="2022-10-12T22:33:30.979" v="4855" actId="26606"/>
          <ac:spMkLst>
            <pc:docMk/>
            <pc:sldMk cId="1870313105" sldId="292"/>
            <ac:spMk id="3" creationId="{631DB4A9-20D7-ED78-436F-8532229A4A91}"/>
          </ac:spMkLst>
        </pc:spChg>
        <pc:spChg chg="add del">
          <ac:chgData name="Ondra Klíma" userId="381e0c8e360e8536" providerId="LiveId" clId="{77963672-CDFA-4748-AB2B-B9BD23A72AEF}" dt="2022-10-12T22:33:30.962" v="4854" actId="26606"/>
          <ac:spMkLst>
            <pc:docMk/>
            <pc:sldMk cId="1870313105" sldId="292"/>
            <ac:spMk id="9" creationId="{60B7752B-728D-4CA3-8923-C4F7F77029E3}"/>
          </ac:spMkLst>
        </pc:spChg>
        <pc:spChg chg="add del">
          <ac:chgData name="Ondra Klíma" userId="381e0c8e360e8536" providerId="LiveId" clId="{77963672-CDFA-4748-AB2B-B9BD23A72AEF}" dt="2022-10-12T22:33:30.962" v="4854" actId="26606"/>
          <ac:spMkLst>
            <pc:docMk/>
            <pc:sldMk cId="1870313105" sldId="292"/>
            <ac:spMk id="11" creationId="{429899A3-416E-4DB5-846D-023526052013}"/>
          </ac:spMkLst>
        </pc:spChg>
        <pc:spChg chg="add">
          <ac:chgData name="Ondra Klíma" userId="381e0c8e360e8536" providerId="LiveId" clId="{77963672-CDFA-4748-AB2B-B9BD23A72AEF}" dt="2022-10-12T22:33:30.979" v="4855" actId="26606"/>
          <ac:spMkLst>
            <pc:docMk/>
            <pc:sldMk cId="1870313105" sldId="292"/>
            <ac:spMk id="13" creationId="{60B7752B-728D-4CA3-8923-C4F7F77029E3}"/>
          </ac:spMkLst>
        </pc:spChg>
        <pc:spChg chg="add">
          <ac:chgData name="Ondra Klíma" userId="381e0c8e360e8536" providerId="LiveId" clId="{77963672-CDFA-4748-AB2B-B9BD23A72AEF}" dt="2022-10-12T22:33:30.979" v="4855" actId="26606"/>
          <ac:spMkLst>
            <pc:docMk/>
            <pc:sldMk cId="1870313105" sldId="292"/>
            <ac:spMk id="14" creationId="{88392DC7-0988-443B-A0D0-E726C7DB622B}"/>
          </ac:spMkLst>
        </pc:spChg>
        <pc:graphicFrameChg chg="add del">
          <ac:chgData name="Ondra Klíma" userId="381e0c8e360e8536" providerId="LiveId" clId="{77963672-CDFA-4748-AB2B-B9BD23A72AEF}" dt="2022-10-12T22:33:30.962" v="4854" actId="26606"/>
          <ac:graphicFrameMkLst>
            <pc:docMk/>
            <pc:sldMk cId="1870313105" sldId="292"/>
            <ac:graphicFrameMk id="5" creationId="{1A9B8E28-978E-1C2E-EC02-4A64F062B9EB}"/>
          </ac:graphicFrameMkLst>
        </pc:graphicFrameChg>
        <pc:graphicFrameChg chg="add mod">
          <ac:chgData name="Ondra Klíma" userId="381e0c8e360e8536" providerId="LiveId" clId="{77963672-CDFA-4748-AB2B-B9BD23A72AEF}" dt="2022-10-12T22:41:50.647" v="5651" actId="20577"/>
          <ac:graphicFrameMkLst>
            <pc:docMk/>
            <pc:sldMk cId="1870313105" sldId="292"/>
            <ac:graphicFrameMk id="15" creationId="{1A6B3DC5-F80A-B843-EE8E-C9DC769C4B8B}"/>
          </ac:graphicFrameMkLst>
        </pc:graphicFrameChg>
      </pc:sldChg>
      <pc:sldChg chg="addSp delSp modSp new mod setBg modNotesTx">
        <pc:chgData name="Ondra Klíma" userId="381e0c8e360e8536" providerId="LiveId" clId="{77963672-CDFA-4748-AB2B-B9BD23A72AEF}" dt="2022-10-12T22:48:55.156" v="6273" actId="20577"/>
        <pc:sldMkLst>
          <pc:docMk/>
          <pc:sldMk cId="885373241" sldId="293"/>
        </pc:sldMkLst>
        <pc:spChg chg="mod">
          <ac:chgData name="Ondra Klíma" userId="381e0c8e360e8536" providerId="LiveId" clId="{77963672-CDFA-4748-AB2B-B9BD23A72AEF}" dt="2022-10-12T22:41:55.470" v="5652" actId="26606"/>
          <ac:spMkLst>
            <pc:docMk/>
            <pc:sldMk cId="885373241" sldId="293"/>
            <ac:spMk id="2" creationId="{A6080995-A256-B9FB-B865-F97099DE0E50}"/>
          </ac:spMkLst>
        </pc:spChg>
        <pc:spChg chg="del mod">
          <ac:chgData name="Ondra Klíma" userId="381e0c8e360e8536" providerId="LiveId" clId="{77963672-CDFA-4748-AB2B-B9BD23A72AEF}" dt="2022-10-12T22:41:55.470" v="5652" actId="26606"/>
          <ac:spMkLst>
            <pc:docMk/>
            <pc:sldMk cId="885373241" sldId="293"/>
            <ac:spMk id="3" creationId="{FC34E0C7-AD6C-B8B6-4DEE-5B307384A3A5}"/>
          </ac:spMkLst>
        </pc:spChg>
        <pc:spChg chg="add">
          <ac:chgData name="Ondra Klíma" userId="381e0c8e360e8536" providerId="LiveId" clId="{77963672-CDFA-4748-AB2B-B9BD23A72AEF}" dt="2022-10-12T22:41:55.470" v="5652" actId="26606"/>
          <ac:spMkLst>
            <pc:docMk/>
            <pc:sldMk cId="885373241" sldId="293"/>
            <ac:spMk id="9" creationId="{60B7752B-728D-4CA3-8923-C4F7F77029E3}"/>
          </ac:spMkLst>
        </pc:spChg>
        <pc:spChg chg="add">
          <ac:chgData name="Ondra Klíma" userId="381e0c8e360e8536" providerId="LiveId" clId="{77963672-CDFA-4748-AB2B-B9BD23A72AEF}" dt="2022-10-12T22:41:55.470" v="5652" actId="26606"/>
          <ac:spMkLst>
            <pc:docMk/>
            <pc:sldMk cId="885373241" sldId="293"/>
            <ac:spMk id="11" creationId="{88392DC7-0988-443B-A0D0-E726C7DB622B}"/>
          </ac:spMkLst>
        </pc:spChg>
        <pc:graphicFrameChg chg="add mod">
          <ac:chgData name="Ondra Klíma" userId="381e0c8e360e8536" providerId="LiveId" clId="{77963672-CDFA-4748-AB2B-B9BD23A72AEF}" dt="2022-10-12T22:44:37.974" v="5779" actId="20577"/>
          <ac:graphicFrameMkLst>
            <pc:docMk/>
            <pc:sldMk cId="885373241" sldId="293"/>
            <ac:graphicFrameMk id="5" creationId="{A8196649-5D1C-F1EC-988D-F9556497CA26}"/>
          </ac:graphicFrameMkLst>
        </pc:graphicFrameChg>
      </pc:sldChg>
    </pc:docChg>
  </pc:docChgLst>
  <pc:docChgLst>
    <pc:chgData name="Ondra Klíma" userId="381e0c8e360e8536" providerId="LiveId" clId="{6606EF81-1D39-4FF3-84CE-484D2394AD7A}"/>
    <pc:docChg chg="undo redo custSel addSld delSld modSld">
      <pc:chgData name="Ondra Klíma" userId="381e0c8e360e8536" providerId="LiveId" clId="{6606EF81-1D39-4FF3-84CE-484D2394AD7A}" dt="2022-11-10T10:09:41.684" v="11250" actId="313"/>
      <pc:docMkLst>
        <pc:docMk/>
      </pc:docMkLst>
      <pc:sldChg chg="modSp">
        <pc:chgData name="Ondra Klíma" userId="381e0c8e360e8536" providerId="LiveId" clId="{6606EF81-1D39-4FF3-84CE-484D2394AD7A}" dt="2022-11-09T21:10:34.721" v="14" actId="20577"/>
        <pc:sldMkLst>
          <pc:docMk/>
          <pc:sldMk cId="820938414" sldId="256"/>
        </pc:sldMkLst>
        <pc:spChg chg="mod">
          <ac:chgData name="Ondra Klíma" userId="381e0c8e360e8536" providerId="LiveId" clId="{6606EF81-1D39-4FF3-84CE-484D2394AD7A}" dt="2022-11-09T21:10:34.721" v="14" actId="20577"/>
          <ac:spMkLst>
            <pc:docMk/>
            <pc:sldMk cId="820938414" sldId="256"/>
            <ac:spMk id="2" creationId="{7A81CABB-0357-D3D6-AD68-C5F981E995CC}"/>
          </ac:spMkLst>
        </pc:spChg>
      </pc:sldChg>
      <pc:sldChg chg="modSp">
        <pc:chgData name="Ondra Klíma" userId="381e0c8e360e8536" providerId="LiveId" clId="{6606EF81-1D39-4FF3-84CE-484D2394AD7A}" dt="2022-11-09T21:14:26.428" v="162" actId="313"/>
        <pc:sldMkLst>
          <pc:docMk/>
          <pc:sldMk cId="2240082487" sldId="259"/>
        </pc:sldMkLst>
        <pc:graphicFrameChg chg="mod">
          <ac:chgData name="Ondra Klíma" userId="381e0c8e360e8536" providerId="LiveId" clId="{6606EF81-1D39-4FF3-84CE-484D2394AD7A}" dt="2022-11-09T21:14:26.428" v="162" actId="313"/>
          <ac:graphicFrameMkLst>
            <pc:docMk/>
            <pc:sldMk cId="2240082487" sldId="259"/>
            <ac:graphicFrameMk id="5" creationId="{8C65F979-AAF3-07C7-A6EE-9B312F954BE9}"/>
          </ac:graphicFrameMkLst>
        </pc:graphicFrameChg>
      </pc:sldChg>
      <pc:sldChg chg="modSp add del">
        <pc:chgData name="Ondra Klíma" userId="381e0c8e360e8536" providerId="LiveId" clId="{6606EF81-1D39-4FF3-84CE-484D2394AD7A}" dt="2022-11-09T21:15:17.924" v="164"/>
        <pc:sldMkLst>
          <pc:docMk/>
          <pc:sldMk cId="1496334493" sldId="270"/>
        </pc:sldMkLst>
        <pc:graphicFrameChg chg="mod">
          <ac:chgData name="Ondra Klíma" userId="381e0c8e360e8536" providerId="LiveId" clId="{6606EF81-1D39-4FF3-84CE-484D2394AD7A}" dt="2022-11-09T21:15:17.924" v="164"/>
          <ac:graphicFrameMkLst>
            <pc:docMk/>
            <pc:sldMk cId="1496334493" sldId="270"/>
            <ac:graphicFrameMk id="5" creationId="{3F9AC063-EE43-3A52-92EA-DB164AB78FCC}"/>
          </ac:graphicFrameMkLst>
        </pc:graphicFrameChg>
      </pc:sldChg>
      <pc:sldChg chg="modSp mod">
        <pc:chgData name="Ondra Klíma" userId="381e0c8e360e8536" providerId="LiveId" clId="{6606EF81-1D39-4FF3-84CE-484D2394AD7A}" dt="2022-11-09T21:11:10.728" v="23"/>
        <pc:sldMkLst>
          <pc:docMk/>
          <pc:sldMk cId="467520318" sldId="272"/>
        </pc:sldMkLst>
        <pc:spChg chg="mod">
          <ac:chgData name="Ondra Klíma" userId="381e0c8e360e8536" providerId="LiveId" clId="{6606EF81-1D39-4FF3-84CE-484D2394AD7A}" dt="2022-11-09T21:11:10.728" v="23"/>
          <ac:spMkLst>
            <pc:docMk/>
            <pc:sldMk cId="467520318" sldId="272"/>
            <ac:spMk id="3" creationId="{5609133B-8834-B1B4-978A-FCA1F76450F4}"/>
          </ac:spMkLst>
        </pc:spChg>
      </pc:sldChg>
      <pc:sldChg chg="modSp mod modNotesTx">
        <pc:chgData name="Ondra Klíma" userId="381e0c8e360e8536" providerId="LiveId" clId="{6606EF81-1D39-4FF3-84CE-484D2394AD7A}" dt="2022-11-10T09:26:40.001" v="11035" actId="20577"/>
        <pc:sldMkLst>
          <pc:docMk/>
          <pc:sldMk cId="4092044334" sldId="279"/>
        </pc:sldMkLst>
        <pc:spChg chg="mod">
          <ac:chgData name="Ondra Klíma" userId="381e0c8e360e8536" providerId="LiveId" clId="{6606EF81-1D39-4FF3-84CE-484D2394AD7A}" dt="2022-11-09T21:32:32.811" v="1398" actId="20577"/>
          <ac:spMkLst>
            <pc:docMk/>
            <pc:sldMk cId="4092044334" sldId="279"/>
            <ac:spMk id="2" creationId="{A27FD7AB-131E-CE83-31BE-AE78AE36EB3A}"/>
          </ac:spMkLst>
        </pc:spChg>
        <pc:spChg chg="mod">
          <ac:chgData name="Ondra Klíma" userId="381e0c8e360e8536" providerId="LiveId" clId="{6606EF81-1D39-4FF3-84CE-484D2394AD7A}" dt="2022-11-10T09:26:40.001" v="11035" actId="20577"/>
          <ac:spMkLst>
            <pc:docMk/>
            <pc:sldMk cId="4092044334" sldId="279"/>
            <ac:spMk id="3" creationId="{70E2C7FD-D8E0-E985-ABAE-6F29E2C41114}"/>
          </ac:spMkLst>
        </pc:spChg>
        <pc:picChg chg="mod">
          <ac:chgData name="Ondra Klíma" userId="381e0c8e360e8536" providerId="LiveId" clId="{6606EF81-1D39-4FF3-84CE-484D2394AD7A}" dt="2022-11-09T21:22:52.024" v="684" actId="14826"/>
          <ac:picMkLst>
            <pc:docMk/>
            <pc:sldMk cId="4092044334" sldId="279"/>
            <ac:picMk id="1026" creationId="{9E74FEC4-FF5D-7861-CC97-315264433CBC}"/>
          </ac:picMkLst>
        </pc:picChg>
      </pc:sldChg>
      <pc:sldChg chg="addSp delSp modSp new mod setBg">
        <pc:chgData name="Ondra Klíma" userId="381e0c8e360e8536" providerId="LiveId" clId="{6606EF81-1D39-4FF3-84CE-484D2394AD7A}" dt="2022-11-10T09:19:13.512" v="11022" actId="26606"/>
        <pc:sldMkLst>
          <pc:docMk/>
          <pc:sldMk cId="3275703795" sldId="280"/>
        </pc:sldMkLst>
        <pc:spChg chg="mod">
          <ac:chgData name="Ondra Klíma" userId="381e0c8e360e8536" providerId="LiveId" clId="{6606EF81-1D39-4FF3-84CE-484D2394AD7A}" dt="2022-11-10T09:19:13.512" v="11022" actId="26606"/>
          <ac:spMkLst>
            <pc:docMk/>
            <pc:sldMk cId="3275703795" sldId="280"/>
            <ac:spMk id="2" creationId="{AFA17AF9-29F8-520E-C347-0FD11AA5AF28}"/>
          </ac:spMkLst>
        </pc:spChg>
        <pc:spChg chg="mod">
          <ac:chgData name="Ondra Klíma" userId="381e0c8e360e8536" providerId="LiveId" clId="{6606EF81-1D39-4FF3-84CE-484D2394AD7A}" dt="2022-11-10T09:19:13.512" v="11022" actId="26606"/>
          <ac:spMkLst>
            <pc:docMk/>
            <pc:sldMk cId="3275703795" sldId="280"/>
            <ac:spMk id="3" creationId="{31579B26-0387-339A-7ACF-DF00D2F591F3}"/>
          </ac:spMkLst>
        </pc:spChg>
        <pc:spChg chg="add del">
          <ac:chgData name="Ondra Klíma" userId="381e0c8e360e8536" providerId="LiveId" clId="{6606EF81-1D39-4FF3-84CE-484D2394AD7A}" dt="2022-11-10T09:19:13.512" v="11022" actId="26606"/>
          <ac:spMkLst>
            <pc:docMk/>
            <pc:sldMk cId="3275703795" sldId="280"/>
            <ac:spMk id="1031" creationId="{A5931BE0-4B93-4D6C-878E-ACC59D6B4587}"/>
          </ac:spMkLst>
        </pc:spChg>
        <pc:picChg chg="add mod">
          <ac:chgData name="Ondra Klíma" userId="381e0c8e360e8536" providerId="LiveId" clId="{6606EF81-1D39-4FF3-84CE-484D2394AD7A}" dt="2022-11-10T09:19:13.512" v="11022" actId="26606"/>
          <ac:picMkLst>
            <pc:docMk/>
            <pc:sldMk cId="3275703795" sldId="280"/>
            <ac:picMk id="1026" creationId="{190AC967-0D47-3713-FBCE-E79F0FE7D7C0}"/>
          </ac:picMkLst>
        </pc:picChg>
      </pc:sldChg>
      <pc:sldChg chg="del">
        <pc:chgData name="Ondra Klíma" userId="381e0c8e360e8536" providerId="LiveId" clId="{6606EF81-1D39-4FF3-84CE-484D2394AD7A}" dt="2022-11-09T21:10:42.884" v="16" actId="47"/>
        <pc:sldMkLst>
          <pc:docMk/>
          <pc:sldMk cId="3846181227" sldId="280"/>
        </pc:sldMkLst>
      </pc:sldChg>
      <pc:sldChg chg="modSp add mod modNotesTx">
        <pc:chgData name="Ondra Klíma" userId="381e0c8e360e8536" providerId="LiveId" clId="{6606EF81-1D39-4FF3-84CE-484D2394AD7A}" dt="2022-11-09T21:39:38.631" v="1785" actId="20577"/>
        <pc:sldMkLst>
          <pc:docMk/>
          <pc:sldMk cId="450706711" sldId="281"/>
        </pc:sldMkLst>
        <pc:spChg chg="mod">
          <ac:chgData name="Ondra Klíma" userId="381e0c8e360e8536" providerId="LiveId" clId="{6606EF81-1D39-4FF3-84CE-484D2394AD7A}" dt="2022-11-09T21:39:38.631" v="1785" actId="20577"/>
          <ac:spMkLst>
            <pc:docMk/>
            <pc:sldMk cId="450706711" sldId="281"/>
            <ac:spMk id="2" creationId="{A27FD7AB-131E-CE83-31BE-AE78AE36EB3A}"/>
          </ac:spMkLst>
        </pc:spChg>
        <pc:spChg chg="mod">
          <ac:chgData name="Ondra Klíma" userId="381e0c8e360e8536" providerId="LiveId" clId="{6606EF81-1D39-4FF3-84CE-484D2394AD7A}" dt="2022-11-09T21:37:22.026" v="1768" actId="20577"/>
          <ac:spMkLst>
            <pc:docMk/>
            <pc:sldMk cId="450706711" sldId="281"/>
            <ac:spMk id="3" creationId="{70E2C7FD-D8E0-E985-ABAE-6F29E2C41114}"/>
          </ac:spMkLst>
        </pc:spChg>
        <pc:picChg chg="mod">
          <ac:chgData name="Ondra Klíma" userId="381e0c8e360e8536" providerId="LiveId" clId="{6606EF81-1D39-4FF3-84CE-484D2394AD7A}" dt="2022-11-09T21:33:59.374" v="1403" actId="14826"/>
          <ac:picMkLst>
            <pc:docMk/>
            <pc:sldMk cId="450706711" sldId="281"/>
            <ac:picMk id="1026" creationId="{9E74FEC4-FF5D-7861-CC97-315264433CBC}"/>
          </ac:picMkLst>
        </pc:picChg>
      </pc:sldChg>
      <pc:sldChg chg="new del">
        <pc:chgData name="Ondra Klíma" userId="381e0c8e360e8536" providerId="LiveId" clId="{6606EF81-1D39-4FF3-84CE-484D2394AD7A}" dt="2022-11-09T21:31:22.662" v="1365" actId="47"/>
        <pc:sldMkLst>
          <pc:docMk/>
          <pc:sldMk cId="2174356039" sldId="281"/>
        </pc:sldMkLst>
      </pc:sldChg>
      <pc:sldChg chg="del">
        <pc:chgData name="Ondra Klíma" userId="381e0c8e360e8536" providerId="LiveId" clId="{6606EF81-1D39-4FF3-84CE-484D2394AD7A}" dt="2022-11-09T21:10:48.163" v="17" actId="47"/>
        <pc:sldMkLst>
          <pc:docMk/>
          <pc:sldMk cId="2939639653" sldId="281"/>
        </pc:sldMkLst>
      </pc:sldChg>
      <pc:sldChg chg="modSp add mod modNotesTx">
        <pc:chgData name="Ondra Klíma" userId="381e0c8e360e8536" providerId="LiveId" clId="{6606EF81-1D39-4FF3-84CE-484D2394AD7A}" dt="2022-11-09T21:59:15.008" v="3502" actId="313"/>
        <pc:sldMkLst>
          <pc:docMk/>
          <pc:sldMk cId="523539920" sldId="282"/>
        </pc:sldMkLst>
        <pc:spChg chg="mod">
          <ac:chgData name="Ondra Klíma" userId="381e0c8e360e8536" providerId="LiveId" clId="{6606EF81-1D39-4FF3-84CE-484D2394AD7A}" dt="2022-11-09T21:52:05.586" v="2786" actId="20577"/>
          <ac:spMkLst>
            <pc:docMk/>
            <pc:sldMk cId="523539920" sldId="282"/>
            <ac:spMk id="2" creationId="{A27FD7AB-131E-CE83-31BE-AE78AE36EB3A}"/>
          </ac:spMkLst>
        </pc:spChg>
        <pc:spChg chg="mod">
          <ac:chgData name="Ondra Klíma" userId="381e0c8e360e8536" providerId="LiveId" clId="{6606EF81-1D39-4FF3-84CE-484D2394AD7A}" dt="2022-11-09T21:59:15.008" v="3502" actId="313"/>
          <ac:spMkLst>
            <pc:docMk/>
            <pc:sldMk cId="523539920" sldId="282"/>
            <ac:spMk id="3" creationId="{70E2C7FD-D8E0-E985-ABAE-6F29E2C41114}"/>
          </ac:spMkLst>
        </pc:spChg>
        <pc:picChg chg="mod">
          <ac:chgData name="Ondra Klíma" userId="381e0c8e360e8536" providerId="LiveId" clId="{6606EF81-1D39-4FF3-84CE-484D2394AD7A}" dt="2022-11-09T21:49:15.383" v="2656" actId="14826"/>
          <ac:picMkLst>
            <pc:docMk/>
            <pc:sldMk cId="523539920" sldId="282"/>
            <ac:picMk id="1026" creationId="{9E74FEC4-FF5D-7861-CC97-315264433CBC}"/>
          </ac:picMkLst>
        </pc:picChg>
      </pc:sldChg>
      <pc:sldChg chg="del">
        <pc:chgData name="Ondra Klíma" userId="381e0c8e360e8536" providerId="LiveId" clId="{6606EF81-1D39-4FF3-84CE-484D2394AD7A}" dt="2022-11-09T21:10:48.163" v="17" actId="47"/>
        <pc:sldMkLst>
          <pc:docMk/>
          <pc:sldMk cId="4187038940" sldId="282"/>
        </pc:sldMkLst>
      </pc:sldChg>
      <pc:sldChg chg="del">
        <pc:chgData name="Ondra Klíma" userId="381e0c8e360e8536" providerId="LiveId" clId="{6606EF81-1D39-4FF3-84CE-484D2394AD7A}" dt="2022-11-09T21:10:48.163" v="17" actId="47"/>
        <pc:sldMkLst>
          <pc:docMk/>
          <pc:sldMk cId="1247557188" sldId="283"/>
        </pc:sldMkLst>
      </pc:sldChg>
      <pc:sldChg chg="modSp new mod modNotesTx">
        <pc:chgData name="Ondra Klíma" userId="381e0c8e360e8536" providerId="LiveId" clId="{6606EF81-1D39-4FF3-84CE-484D2394AD7A}" dt="2022-11-09T22:13:01.925" v="4143" actId="20577"/>
        <pc:sldMkLst>
          <pc:docMk/>
          <pc:sldMk cId="2250518616" sldId="283"/>
        </pc:sldMkLst>
        <pc:spChg chg="mod">
          <ac:chgData name="Ondra Klíma" userId="381e0c8e360e8536" providerId="LiveId" clId="{6606EF81-1D39-4FF3-84CE-484D2394AD7A}" dt="2022-11-09T21:59:42.256" v="3522" actId="313"/>
          <ac:spMkLst>
            <pc:docMk/>
            <pc:sldMk cId="2250518616" sldId="283"/>
            <ac:spMk id="2" creationId="{EB5CF362-C27B-0960-7A73-83626B8F2A6B}"/>
          </ac:spMkLst>
        </pc:spChg>
        <pc:spChg chg="mod">
          <ac:chgData name="Ondra Klíma" userId="381e0c8e360e8536" providerId="LiveId" clId="{6606EF81-1D39-4FF3-84CE-484D2394AD7A}" dt="2022-11-09T22:05:04.363" v="4099" actId="20577"/>
          <ac:spMkLst>
            <pc:docMk/>
            <pc:sldMk cId="2250518616" sldId="283"/>
            <ac:spMk id="3" creationId="{5D0AF4E7-267F-02EB-1D72-31218D1D95BD}"/>
          </ac:spMkLst>
        </pc:spChg>
      </pc:sldChg>
      <pc:sldChg chg="addSp delSp modSp new mod setBg modNotesTx">
        <pc:chgData name="Ondra Klíma" userId="381e0c8e360e8536" providerId="LiveId" clId="{6606EF81-1D39-4FF3-84CE-484D2394AD7A}" dt="2022-11-09T22:18:43.664" v="4724" actId="26606"/>
        <pc:sldMkLst>
          <pc:docMk/>
          <pc:sldMk cId="2342537529" sldId="284"/>
        </pc:sldMkLst>
        <pc:spChg chg="mod">
          <ac:chgData name="Ondra Klíma" userId="381e0c8e360e8536" providerId="LiveId" clId="{6606EF81-1D39-4FF3-84CE-484D2394AD7A}" dt="2022-11-09T22:18:43.664" v="4724" actId="26606"/>
          <ac:spMkLst>
            <pc:docMk/>
            <pc:sldMk cId="2342537529" sldId="284"/>
            <ac:spMk id="2" creationId="{81887ABF-6DB7-B351-A591-8A5B19FF51B6}"/>
          </ac:spMkLst>
        </pc:spChg>
        <pc:spChg chg="del mod">
          <ac:chgData name="Ondra Klíma" userId="381e0c8e360e8536" providerId="LiveId" clId="{6606EF81-1D39-4FF3-84CE-484D2394AD7A}" dt="2022-11-09T22:18:43.664" v="4724" actId="26606"/>
          <ac:spMkLst>
            <pc:docMk/>
            <pc:sldMk cId="2342537529" sldId="284"/>
            <ac:spMk id="3" creationId="{4C4E1637-0CA3-3536-0637-9006B5F8C4C7}"/>
          </ac:spMkLst>
        </pc:spChg>
        <pc:spChg chg="add">
          <ac:chgData name="Ondra Klíma" userId="381e0c8e360e8536" providerId="LiveId" clId="{6606EF81-1D39-4FF3-84CE-484D2394AD7A}" dt="2022-11-09T22:18:43.664" v="4724" actId="26606"/>
          <ac:spMkLst>
            <pc:docMk/>
            <pc:sldMk cId="2342537529" sldId="284"/>
            <ac:spMk id="9" creationId="{60B7752B-728D-4CA3-8923-C4F7F77029E3}"/>
          </ac:spMkLst>
        </pc:spChg>
        <pc:spChg chg="add">
          <ac:chgData name="Ondra Klíma" userId="381e0c8e360e8536" providerId="LiveId" clId="{6606EF81-1D39-4FF3-84CE-484D2394AD7A}" dt="2022-11-09T22:18:43.664" v="4724" actId="26606"/>
          <ac:spMkLst>
            <pc:docMk/>
            <pc:sldMk cId="2342537529" sldId="284"/>
            <ac:spMk id="11" creationId="{429899A3-416E-4DB5-846D-023526052013}"/>
          </ac:spMkLst>
        </pc:spChg>
        <pc:graphicFrameChg chg="add">
          <ac:chgData name="Ondra Klíma" userId="381e0c8e360e8536" providerId="LiveId" clId="{6606EF81-1D39-4FF3-84CE-484D2394AD7A}" dt="2022-11-09T22:18:43.664" v="4724" actId="26606"/>
          <ac:graphicFrameMkLst>
            <pc:docMk/>
            <pc:sldMk cId="2342537529" sldId="284"/>
            <ac:graphicFrameMk id="5" creationId="{CAF5AB5B-0F1A-0527-3CB0-B09685EC0E91}"/>
          </ac:graphicFrameMkLst>
        </pc:graphicFrameChg>
      </pc:sldChg>
      <pc:sldChg chg="del">
        <pc:chgData name="Ondra Klíma" userId="381e0c8e360e8536" providerId="LiveId" clId="{6606EF81-1D39-4FF3-84CE-484D2394AD7A}" dt="2022-11-09T21:10:48.163" v="17" actId="47"/>
        <pc:sldMkLst>
          <pc:docMk/>
          <pc:sldMk cId="2974143433" sldId="284"/>
        </pc:sldMkLst>
      </pc:sldChg>
      <pc:sldChg chg="new del">
        <pc:chgData name="Ondra Klíma" userId="381e0c8e360e8536" providerId="LiveId" clId="{6606EF81-1D39-4FF3-84CE-484D2394AD7A}" dt="2022-11-09T22:18:58.027" v="4726" actId="47"/>
        <pc:sldMkLst>
          <pc:docMk/>
          <pc:sldMk cId="2049362428" sldId="285"/>
        </pc:sldMkLst>
      </pc:sldChg>
      <pc:sldChg chg="del">
        <pc:chgData name="Ondra Klíma" userId="381e0c8e360e8536" providerId="LiveId" clId="{6606EF81-1D39-4FF3-84CE-484D2394AD7A}" dt="2022-11-09T21:10:48.163" v="17" actId="47"/>
        <pc:sldMkLst>
          <pc:docMk/>
          <pc:sldMk cId="2213658943" sldId="285"/>
        </pc:sldMkLst>
      </pc:sldChg>
      <pc:sldChg chg="modSp add mod modNotesTx">
        <pc:chgData name="Ondra Klíma" userId="381e0c8e360e8536" providerId="LiveId" clId="{6606EF81-1D39-4FF3-84CE-484D2394AD7A}" dt="2022-11-09T22:27:46.864" v="5321" actId="20577"/>
        <pc:sldMkLst>
          <pc:docMk/>
          <pc:sldMk cId="2484996275" sldId="285"/>
        </pc:sldMkLst>
        <pc:spChg chg="mod">
          <ac:chgData name="Ondra Klíma" userId="381e0c8e360e8536" providerId="LiveId" clId="{6606EF81-1D39-4FF3-84CE-484D2394AD7A}" dt="2022-11-09T22:27:21.665" v="5261"/>
          <ac:spMkLst>
            <pc:docMk/>
            <pc:sldMk cId="2484996275" sldId="285"/>
            <ac:spMk id="2" creationId="{A27FD7AB-131E-CE83-31BE-AE78AE36EB3A}"/>
          </ac:spMkLst>
        </pc:spChg>
        <pc:spChg chg="mod">
          <ac:chgData name="Ondra Klíma" userId="381e0c8e360e8536" providerId="LiveId" clId="{6606EF81-1D39-4FF3-84CE-484D2394AD7A}" dt="2022-11-09T22:27:46.864" v="5321" actId="20577"/>
          <ac:spMkLst>
            <pc:docMk/>
            <pc:sldMk cId="2484996275" sldId="285"/>
            <ac:spMk id="3" creationId="{70E2C7FD-D8E0-E985-ABAE-6F29E2C41114}"/>
          </ac:spMkLst>
        </pc:spChg>
        <pc:picChg chg="mod">
          <ac:chgData name="Ondra Klíma" userId="381e0c8e360e8536" providerId="LiveId" clId="{6606EF81-1D39-4FF3-84CE-484D2394AD7A}" dt="2022-11-09T22:19:41.004" v="4729" actId="14826"/>
          <ac:picMkLst>
            <pc:docMk/>
            <pc:sldMk cId="2484996275" sldId="285"/>
            <ac:picMk id="1026" creationId="{9E74FEC4-FF5D-7861-CC97-315264433CBC}"/>
          </ac:picMkLst>
        </pc:picChg>
      </pc:sldChg>
      <pc:sldChg chg="del">
        <pc:chgData name="Ondra Klíma" userId="381e0c8e360e8536" providerId="LiveId" clId="{6606EF81-1D39-4FF3-84CE-484D2394AD7A}" dt="2022-11-09T21:10:48.163" v="17" actId="47"/>
        <pc:sldMkLst>
          <pc:docMk/>
          <pc:sldMk cId="1304103625" sldId="286"/>
        </pc:sldMkLst>
      </pc:sldChg>
      <pc:sldChg chg="addSp delSp modSp add mod setBg modNotesTx">
        <pc:chgData name="Ondra Klíma" userId="381e0c8e360e8536" providerId="LiveId" clId="{6606EF81-1D39-4FF3-84CE-484D2394AD7A}" dt="2022-11-09T22:43:25.899" v="6240" actId="20577"/>
        <pc:sldMkLst>
          <pc:docMk/>
          <pc:sldMk cId="2541320516" sldId="286"/>
        </pc:sldMkLst>
        <pc:spChg chg="mod">
          <ac:chgData name="Ondra Klíma" userId="381e0c8e360e8536" providerId="LiveId" clId="{6606EF81-1D39-4FF3-84CE-484D2394AD7A}" dt="2022-11-09T22:41:35.565" v="6123" actId="20577"/>
          <ac:spMkLst>
            <pc:docMk/>
            <pc:sldMk cId="2541320516" sldId="286"/>
            <ac:spMk id="2" creationId="{A27FD7AB-131E-CE83-31BE-AE78AE36EB3A}"/>
          </ac:spMkLst>
        </pc:spChg>
        <pc:spChg chg="mod ord">
          <ac:chgData name="Ondra Klíma" userId="381e0c8e360e8536" providerId="LiveId" clId="{6606EF81-1D39-4FF3-84CE-484D2394AD7A}" dt="2022-11-09T22:42:30.552" v="6223" actId="313"/>
          <ac:spMkLst>
            <pc:docMk/>
            <pc:sldMk cId="2541320516" sldId="286"/>
            <ac:spMk id="3" creationId="{70E2C7FD-D8E0-E985-ABAE-6F29E2C41114}"/>
          </ac:spMkLst>
        </pc:spChg>
        <pc:spChg chg="add del">
          <ac:chgData name="Ondra Klíma" userId="381e0c8e360e8536" providerId="LiveId" clId="{6606EF81-1D39-4FF3-84CE-484D2394AD7A}" dt="2022-11-09T22:38:42.854" v="6005" actId="26606"/>
          <ac:spMkLst>
            <pc:docMk/>
            <pc:sldMk cId="2541320516" sldId="286"/>
            <ac:spMk id="1028" creationId="{A5931BE0-4B93-4D6C-878E-ACC59D6B4587}"/>
          </ac:spMkLst>
        </pc:spChg>
        <pc:spChg chg="add del">
          <ac:chgData name="Ondra Klíma" userId="381e0c8e360e8536" providerId="LiveId" clId="{6606EF81-1D39-4FF3-84CE-484D2394AD7A}" dt="2022-11-09T22:38:42.854" v="6005" actId="26606"/>
          <ac:spMkLst>
            <pc:docMk/>
            <pc:sldMk cId="2541320516" sldId="286"/>
            <ac:spMk id="1030" creationId="{E1F3124A-88F5-41F9-AB73-823A63C180B7}"/>
          </ac:spMkLst>
        </pc:spChg>
        <pc:spChg chg="add del">
          <ac:chgData name="Ondra Klíma" userId="381e0c8e360e8536" providerId="LiveId" clId="{6606EF81-1D39-4FF3-84CE-484D2394AD7A}" dt="2022-11-09T22:37:53.064" v="5996" actId="26606"/>
          <ac:spMkLst>
            <pc:docMk/>
            <pc:sldMk cId="2541320516" sldId="286"/>
            <ac:spMk id="1031" creationId="{A5931BE0-4B93-4D6C-878E-ACC59D6B4587}"/>
          </ac:spMkLst>
        </pc:spChg>
        <pc:spChg chg="add del">
          <ac:chgData name="Ondra Klíma" userId="381e0c8e360e8536" providerId="LiveId" clId="{6606EF81-1D39-4FF3-84CE-484D2394AD7A}" dt="2022-11-09T22:38:42.854" v="6005" actId="26606"/>
          <ac:spMkLst>
            <pc:docMk/>
            <pc:sldMk cId="2541320516" sldId="286"/>
            <ac:spMk id="1032" creationId="{08D4C172-5718-4100-A202-B784B898F8C4}"/>
          </ac:spMkLst>
        </pc:spChg>
        <pc:spChg chg="add del">
          <ac:chgData name="Ondra Klíma" userId="381e0c8e360e8536" providerId="LiveId" clId="{6606EF81-1D39-4FF3-84CE-484D2394AD7A}" dt="2022-11-09T22:37:53.064" v="5996" actId="26606"/>
          <ac:spMkLst>
            <pc:docMk/>
            <pc:sldMk cId="2541320516" sldId="286"/>
            <ac:spMk id="1033" creationId="{A16EB032-3F37-4641-A90D-DC9B574EBCB1}"/>
          </ac:spMkLst>
        </pc:spChg>
        <pc:spChg chg="add del">
          <ac:chgData name="Ondra Klíma" userId="381e0c8e360e8536" providerId="LiveId" clId="{6606EF81-1D39-4FF3-84CE-484D2394AD7A}" dt="2022-11-09T22:38:05.041" v="5998" actId="26606"/>
          <ac:spMkLst>
            <pc:docMk/>
            <pc:sldMk cId="2541320516" sldId="286"/>
            <ac:spMk id="1036" creationId="{A5931BE0-4B93-4D6C-878E-ACC59D6B4587}"/>
          </ac:spMkLst>
        </pc:spChg>
        <pc:spChg chg="add del">
          <ac:chgData name="Ondra Klíma" userId="381e0c8e360e8536" providerId="LiveId" clId="{6606EF81-1D39-4FF3-84CE-484D2394AD7A}" dt="2022-11-09T22:38:05.041" v="5998" actId="26606"/>
          <ac:spMkLst>
            <pc:docMk/>
            <pc:sldMk cId="2541320516" sldId="286"/>
            <ac:spMk id="1037" creationId="{E1F3124A-88F5-41F9-AB73-823A63C180B7}"/>
          </ac:spMkLst>
        </pc:spChg>
        <pc:spChg chg="add del">
          <ac:chgData name="Ondra Klíma" userId="381e0c8e360e8536" providerId="LiveId" clId="{6606EF81-1D39-4FF3-84CE-484D2394AD7A}" dt="2022-11-09T22:38:05.041" v="5998" actId="26606"/>
          <ac:spMkLst>
            <pc:docMk/>
            <pc:sldMk cId="2541320516" sldId="286"/>
            <ac:spMk id="1039" creationId="{08D4C172-5718-4100-A202-B784B898F8C4}"/>
          </ac:spMkLst>
        </pc:spChg>
        <pc:spChg chg="add del">
          <ac:chgData name="Ondra Klíma" userId="381e0c8e360e8536" providerId="LiveId" clId="{6606EF81-1D39-4FF3-84CE-484D2394AD7A}" dt="2022-11-09T22:38:42.854" v="6005" actId="26606"/>
          <ac:spMkLst>
            <pc:docMk/>
            <pc:sldMk cId="2541320516" sldId="286"/>
            <ac:spMk id="1040" creationId="{AF9775BB-5792-4A4D-9269-04AB077FCDEB}"/>
          </ac:spMkLst>
        </pc:spChg>
        <pc:spChg chg="add del">
          <ac:chgData name="Ondra Klíma" userId="381e0c8e360e8536" providerId="LiveId" clId="{6606EF81-1D39-4FF3-84CE-484D2394AD7A}" dt="2022-11-09T22:38:05.041" v="5998" actId="26606"/>
          <ac:spMkLst>
            <pc:docMk/>
            <pc:sldMk cId="2541320516" sldId="286"/>
            <ac:spMk id="1041" creationId="{AF9775BB-5792-4A4D-9269-04AB077FCDEB}"/>
          </ac:spMkLst>
        </pc:spChg>
        <pc:spChg chg="add del">
          <ac:chgData name="Ondra Klíma" userId="381e0c8e360e8536" providerId="LiveId" clId="{6606EF81-1D39-4FF3-84CE-484D2394AD7A}" dt="2022-11-09T22:38:42.854" v="6005" actId="26606"/>
          <ac:spMkLst>
            <pc:docMk/>
            <pc:sldMk cId="2541320516" sldId="286"/>
            <ac:spMk id="1042" creationId="{B31CF604-2086-4ED0-822B-E367CD75FDBA}"/>
          </ac:spMkLst>
        </pc:spChg>
        <pc:spChg chg="add del">
          <ac:chgData name="Ondra Klíma" userId="381e0c8e360e8536" providerId="LiveId" clId="{6606EF81-1D39-4FF3-84CE-484D2394AD7A}" dt="2022-11-09T22:38:05.041" v="5998" actId="26606"/>
          <ac:spMkLst>
            <pc:docMk/>
            <pc:sldMk cId="2541320516" sldId="286"/>
            <ac:spMk id="1043" creationId="{B31CF604-2086-4ED0-822B-E367CD75FDBA}"/>
          </ac:spMkLst>
        </pc:spChg>
        <pc:grpChg chg="add del">
          <ac:chgData name="Ondra Klíma" userId="381e0c8e360e8536" providerId="LiveId" clId="{6606EF81-1D39-4FF3-84CE-484D2394AD7A}" dt="2022-11-09T22:38:42.854" v="6005" actId="26606"/>
          <ac:grpSpMkLst>
            <pc:docMk/>
            <pc:sldMk cId="2541320516" sldId="286"/>
            <ac:grpSpMk id="1029" creationId="{F6FFA218-178B-4BBB-801A-46FB80D05CA7}"/>
          </ac:grpSpMkLst>
        </pc:grpChg>
        <pc:grpChg chg="add del">
          <ac:chgData name="Ondra Klíma" userId="381e0c8e360e8536" providerId="LiveId" clId="{6606EF81-1D39-4FF3-84CE-484D2394AD7A}" dt="2022-11-09T22:38:05.041" v="5998" actId="26606"/>
          <ac:grpSpMkLst>
            <pc:docMk/>
            <pc:sldMk cId="2541320516" sldId="286"/>
            <ac:grpSpMk id="1038" creationId="{F6FFA218-178B-4BBB-801A-46FB80D05CA7}"/>
          </ac:grpSpMkLst>
        </pc:grpChg>
        <pc:picChg chg="add mod ord">
          <ac:chgData name="Ondra Klíma" userId="381e0c8e360e8536" providerId="LiveId" clId="{6606EF81-1D39-4FF3-84CE-484D2394AD7A}" dt="2022-11-09T22:39:46.297" v="6051" actId="1036"/>
          <ac:picMkLst>
            <pc:docMk/>
            <pc:sldMk cId="2541320516" sldId="286"/>
            <ac:picMk id="4" creationId="{0962DDB3-DF8E-ECAD-466B-EE0B9DAC8F3C}"/>
          </ac:picMkLst>
        </pc:picChg>
        <pc:picChg chg="mod ord">
          <ac:chgData name="Ondra Klíma" userId="381e0c8e360e8536" providerId="LiveId" clId="{6606EF81-1D39-4FF3-84CE-484D2394AD7A}" dt="2022-11-09T22:39:30.841" v="6013" actId="732"/>
          <ac:picMkLst>
            <pc:docMk/>
            <pc:sldMk cId="2541320516" sldId="286"/>
            <ac:picMk id="1026" creationId="{9E74FEC4-FF5D-7861-CC97-315264433CBC}"/>
          </ac:picMkLst>
        </pc:picChg>
      </pc:sldChg>
      <pc:sldChg chg="modSp add mod modNotesTx">
        <pc:chgData name="Ondra Klíma" userId="381e0c8e360e8536" providerId="LiveId" clId="{6606EF81-1D39-4FF3-84CE-484D2394AD7A}" dt="2022-11-10T09:46:30.048" v="11067" actId="20577"/>
        <pc:sldMkLst>
          <pc:docMk/>
          <pc:sldMk cId="1651885377" sldId="287"/>
        </pc:sldMkLst>
        <pc:spChg chg="mod">
          <ac:chgData name="Ondra Klíma" userId="381e0c8e360e8536" providerId="LiveId" clId="{6606EF81-1D39-4FF3-84CE-484D2394AD7A}" dt="2022-11-09T22:45:50.363" v="6280" actId="5793"/>
          <ac:spMkLst>
            <pc:docMk/>
            <pc:sldMk cId="1651885377" sldId="287"/>
            <ac:spMk id="2" creationId="{A27FD7AB-131E-CE83-31BE-AE78AE36EB3A}"/>
          </ac:spMkLst>
        </pc:spChg>
        <pc:spChg chg="mod">
          <ac:chgData name="Ondra Klíma" userId="381e0c8e360e8536" providerId="LiveId" clId="{6606EF81-1D39-4FF3-84CE-484D2394AD7A}" dt="2022-11-10T09:46:30.048" v="11067" actId="20577"/>
          <ac:spMkLst>
            <pc:docMk/>
            <pc:sldMk cId="1651885377" sldId="287"/>
            <ac:spMk id="3" creationId="{70E2C7FD-D8E0-E985-ABAE-6F29E2C41114}"/>
          </ac:spMkLst>
        </pc:spChg>
        <pc:picChg chg="mod">
          <ac:chgData name="Ondra Klíma" userId="381e0c8e360e8536" providerId="LiveId" clId="{6606EF81-1D39-4FF3-84CE-484D2394AD7A}" dt="2022-11-09T22:46:04.352" v="6281" actId="14826"/>
          <ac:picMkLst>
            <pc:docMk/>
            <pc:sldMk cId="1651885377" sldId="287"/>
            <ac:picMk id="1026" creationId="{9E74FEC4-FF5D-7861-CC97-315264433CBC}"/>
          </ac:picMkLst>
        </pc:picChg>
      </pc:sldChg>
      <pc:sldChg chg="del">
        <pc:chgData name="Ondra Klíma" userId="381e0c8e360e8536" providerId="LiveId" clId="{6606EF81-1D39-4FF3-84CE-484D2394AD7A}" dt="2022-11-09T21:10:48.163" v="17" actId="47"/>
        <pc:sldMkLst>
          <pc:docMk/>
          <pc:sldMk cId="2739963739" sldId="287"/>
        </pc:sldMkLst>
      </pc:sldChg>
      <pc:sldChg chg="addSp delSp modSp new mod setBg modNotesTx">
        <pc:chgData name="Ondra Klíma" userId="381e0c8e360e8536" providerId="LiveId" clId="{6606EF81-1D39-4FF3-84CE-484D2394AD7A}" dt="2022-11-09T22:58:38.057" v="7655" actId="20577"/>
        <pc:sldMkLst>
          <pc:docMk/>
          <pc:sldMk cId="1370060800" sldId="288"/>
        </pc:sldMkLst>
        <pc:spChg chg="mod">
          <ac:chgData name="Ondra Klíma" userId="381e0c8e360e8536" providerId="LiveId" clId="{6606EF81-1D39-4FF3-84CE-484D2394AD7A}" dt="2022-11-09T22:56:51.268" v="7413" actId="26606"/>
          <ac:spMkLst>
            <pc:docMk/>
            <pc:sldMk cId="1370060800" sldId="288"/>
            <ac:spMk id="2" creationId="{189974C4-FCD2-7AE8-9B7D-3E9EC53506C7}"/>
          </ac:spMkLst>
        </pc:spChg>
        <pc:spChg chg="add del mod">
          <ac:chgData name="Ondra Klíma" userId="381e0c8e360e8536" providerId="LiveId" clId="{6606EF81-1D39-4FF3-84CE-484D2394AD7A}" dt="2022-11-09T22:56:51.268" v="7413" actId="26606"/>
          <ac:spMkLst>
            <pc:docMk/>
            <pc:sldMk cId="1370060800" sldId="288"/>
            <ac:spMk id="3" creationId="{643342B9-4DBB-EAAD-CC20-92C8DC07D2A1}"/>
          </ac:spMkLst>
        </pc:spChg>
        <pc:spChg chg="add del">
          <ac:chgData name="Ondra Klíma" userId="381e0c8e360e8536" providerId="LiveId" clId="{6606EF81-1D39-4FF3-84CE-484D2394AD7A}" dt="2022-11-09T22:56:51.252" v="7412" actId="26606"/>
          <ac:spMkLst>
            <pc:docMk/>
            <pc:sldMk cId="1370060800" sldId="288"/>
            <ac:spMk id="6" creationId="{60B7752B-728D-4CA3-8923-C4F7F77029E3}"/>
          </ac:spMkLst>
        </pc:spChg>
        <pc:spChg chg="add del">
          <ac:chgData name="Ondra Klíma" userId="381e0c8e360e8536" providerId="LiveId" clId="{6606EF81-1D39-4FF3-84CE-484D2394AD7A}" dt="2022-11-09T22:56:51.252" v="7412" actId="26606"/>
          <ac:spMkLst>
            <pc:docMk/>
            <pc:sldMk cId="1370060800" sldId="288"/>
            <ac:spMk id="7" creationId="{429899A3-416E-4DB5-846D-023526052013}"/>
          </ac:spMkLst>
        </pc:spChg>
        <pc:spChg chg="add del">
          <ac:chgData name="Ondra Klíma" userId="381e0c8e360e8536" providerId="LiveId" clId="{6606EF81-1D39-4FF3-84CE-484D2394AD7A}" dt="2022-11-09T22:55:03.815" v="7161" actId="26606"/>
          <ac:spMkLst>
            <pc:docMk/>
            <pc:sldMk cId="1370060800" sldId="288"/>
            <ac:spMk id="9" creationId="{A5931BE0-4B93-4D6C-878E-ACC59D6B4587}"/>
          </ac:spMkLst>
        </pc:spChg>
        <pc:spChg chg="add">
          <ac:chgData name="Ondra Klíma" userId="381e0c8e360e8536" providerId="LiveId" clId="{6606EF81-1D39-4FF3-84CE-484D2394AD7A}" dt="2022-11-09T22:56:51.268" v="7413" actId="26606"/>
          <ac:spMkLst>
            <pc:docMk/>
            <pc:sldMk cId="1370060800" sldId="288"/>
            <ac:spMk id="10" creationId="{60B7752B-728D-4CA3-8923-C4F7F77029E3}"/>
          </ac:spMkLst>
        </pc:spChg>
        <pc:spChg chg="add del">
          <ac:chgData name="Ondra Klíma" userId="381e0c8e360e8536" providerId="LiveId" clId="{6606EF81-1D39-4FF3-84CE-484D2394AD7A}" dt="2022-11-09T22:55:03.815" v="7161" actId="26606"/>
          <ac:spMkLst>
            <pc:docMk/>
            <pc:sldMk cId="1370060800" sldId="288"/>
            <ac:spMk id="11" creationId="{6FF3A87B-2255-45E0-A551-C11FAF93290C}"/>
          </ac:spMkLst>
        </pc:spChg>
        <pc:spChg chg="add">
          <ac:chgData name="Ondra Klíma" userId="381e0c8e360e8536" providerId="LiveId" clId="{6606EF81-1D39-4FF3-84CE-484D2394AD7A}" dt="2022-11-09T22:56:51.268" v="7413" actId="26606"/>
          <ac:spMkLst>
            <pc:docMk/>
            <pc:sldMk cId="1370060800" sldId="288"/>
            <ac:spMk id="12" creationId="{88392DC7-0988-443B-A0D0-E726C7DB622B}"/>
          </ac:spMkLst>
        </pc:spChg>
        <pc:spChg chg="add del">
          <ac:chgData name="Ondra Klíma" userId="381e0c8e360e8536" providerId="LiveId" clId="{6606EF81-1D39-4FF3-84CE-484D2394AD7A}" dt="2022-11-09T22:55:05.296" v="7163" actId="26606"/>
          <ac:spMkLst>
            <pc:docMk/>
            <pc:sldMk cId="1370060800" sldId="288"/>
            <ac:spMk id="13" creationId="{A5931BE0-4B93-4D6C-878E-ACC59D6B4587}"/>
          </ac:spMkLst>
        </pc:spChg>
        <pc:spChg chg="add del">
          <ac:chgData name="Ondra Klíma" userId="381e0c8e360e8536" providerId="LiveId" clId="{6606EF81-1D39-4FF3-84CE-484D2394AD7A}" dt="2022-11-09T22:55:05.296" v="7163" actId="26606"/>
          <ac:spMkLst>
            <pc:docMk/>
            <pc:sldMk cId="1370060800" sldId="288"/>
            <ac:spMk id="15" creationId="{6FF3A87B-2255-45E0-A551-C11FAF93290C}"/>
          </ac:spMkLst>
        </pc:spChg>
        <pc:spChg chg="add del">
          <ac:chgData name="Ondra Klíma" userId="381e0c8e360e8536" providerId="LiveId" clId="{6606EF81-1D39-4FF3-84CE-484D2394AD7A}" dt="2022-11-09T22:55:12.620" v="7165" actId="26606"/>
          <ac:spMkLst>
            <pc:docMk/>
            <pc:sldMk cId="1370060800" sldId="288"/>
            <ac:spMk id="17" creationId="{A5931BE0-4B93-4D6C-878E-ACC59D6B4587}"/>
          </ac:spMkLst>
        </pc:spChg>
        <pc:spChg chg="add del">
          <ac:chgData name="Ondra Klíma" userId="381e0c8e360e8536" providerId="LiveId" clId="{6606EF81-1D39-4FF3-84CE-484D2394AD7A}" dt="2022-11-09T22:55:12.620" v="7165" actId="26606"/>
          <ac:spMkLst>
            <pc:docMk/>
            <pc:sldMk cId="1370060800" sldId="288"/>
            <ac:spMk id="19" creationId="{6FF3A87B-2255-45E0-A551-C11FAF93290C}"/>
          </ac:spMkLst>
        </pc:spChg>
        <pc:graphicFrameChg chg="add del">
          <ac:chgData name="Ondra Klíma" userId="381e0c8e360e8536" providerId="LiveId" clId="{6606EF81-1D39-4FF3-84CE-484D2394AD7A}" dt="2022-11-09T22:56:51.252" v="7412" actId="26606"/>
          <ac:graphicFrameMkLst>
            <pc:docMk/>
            <pc:sldMk cId="1370060800" sldId="288"/>
            <ac:graphicFrameMk id="8" creationId="{F6285F87-4686-9A38-327E-01F4D7AD0A7F}"/>
          </ac:graphicFrameMkLst>
        </pc:graphicFrameChg>
        <pc:graphicFrameChg chg="add">
          <ac:chgData name="Ondra Klíma" userId="381e0c8e360e8536" providerId="LiveId" clId="{6606EF81-1D39-4FF3-84CE-484D2394AD7A}" dt="2022-11-09T22:56:51.268" v="7413" actId="26606"/>
          <ac:graphicFrameMkLst>
            <pc:docMk/>
            <pc:sldMk cId="1370060800" sldId="288"/>
            <ac:graphicFrameMk id="16" creationId="{41909AD6-FD19-CFA4-681F-04C65E9993CD}"/>
          </ac:graphicFrameMkLst>
        </pc:graphicFrameChg>
        <pc:picChg chg="add del">
          <ac:chgData name="Ondra Klíma" userId="381e0c8e360e8536" providerId="LiveId" clId="{6606EF81-1D39-4FF3-84CE-484D2394AD7A}" dt="2022-11-09T22:55:03.815" v="7161" actId="26606"/>
          <ac:picMkLst>
            <pc:docMk/>
            <pc:sldMk cId="1370060800" sldId="288"/>
            <ac:picMk id="5" creationId="{CB83C565-F538-C9A2-89F5-D07C745E6F71}"/>
          </ac:picMkLst>
        </pc:picChg>
        <pc:picChg chg="add del">
          <ac:chgData name="Ondra Klíma" userId="381e0c8e360e8536" providerId="LiveId" clId="{6606EF81-1D39-4FF3-84CE-484D2394AD7A}" dt="2022-11-09T22:55:05.296" v="7163" actId="26606"/>
          <ac:picMkLst>
            <pc:docMk/>
            <pc:sldMk cId="1370060800" sldId="288"/>
            <ac:picMk id="14" creationId="{73023CAE-EA46-9AB8-9D3A-98A6F09A5339}"/>
          </ac:picMkLst>
        </pc:picChg>
        <pc:picChg chg="add del">
          <ac:chgData name="Ondra Klíma" userId="381e0c8e360e8536" providerId="LiveId" clId="{6606EF81-1D39-4FF3-84CE-484D2394AD7A}" dt="2022-11-09T22:55:12.620" v="7165" actId="26606"/>
          <ac:picMkLst>
            <pc:docMk/>
            <pc:sldMk cId="1370060800" sldId="288"/>
            <ac:picMk id="18" creationId="{CB83C565-F538-C9A2-89F5-D07C745E6F71}"/>
          </ac:picMkLst>
        </pc:picChg>
      </pc:sldChg>
      <pc:sldChg chg="del">
        <pc:chgData name="Ondra Klíma" userId="381e0c8e360e8536" providerId="LiveId" clId="{6606EF81-1D39-4FF3-84CE-484D2394AD7A}" dt="2022-11-09T21:10:48.163" v="17" actId="47"/>
        <pc:sldMkLst>
          <pc:docMk/>
          <pc:sldMk cId="2498413296" sldId="288"/>
        </pc:sldMkLst>
      </pc:sldChg>
      <pc:sldChg chg="del">
        <pc:chgData name="Ondra Klíma" userId="381e0c8e360e8536" providerId="LiveId" clId="{6606EF81-1D39-4FF3-84CE-484D2394AD7A}" dt="2022-11-09T21:10:48.163" v="17" actId="47"/>
        <pc:sldMkLst>
          <pc:docMk/>
          <pc:sldMk cId="132820004" sldId="289"/>
        </pc:sldMkLst>
      </pc:sldChg>
      <pc:sldChg chg="modSp add mod modNotesTx">
        <pc:chgData name="Ondra Klíma" userId="381e0c8e360e8536" providerId="LiveId" clId="{6606EF81-1D39-4FF3-84CE-484D2394AD7A}" dt="2022-11-09T23:07:26.875" v="8314" actId="313"/>
        <pc:sldMkLst>
          <pc:docMk/>
          <pc:sldMk cId="666576771" sldId="289"/>
        </pc:sldMkLst>
        <pc:spChg chg="mod">
          <ac:chgData name="Ondra Klíma" userId="381e0c8e360e8536" providerId="LiveId" clId="{6606EF81-1D39-4FF3-84CE-484D2394AD7A}" dt="2022-11-09T23:03:18.464" v="7747" actId="20577"/>
          <ac:spMkLst>
            <pc:docMk/>
            <pc:sldMk cId="666576771" sldId="289"/>
            <ac:spMk id="2" creationId="{A27FD7AB-131E-CE83-31BE-AE78AE36EB3A}"/>
          </ac:spMkLst>
        </pc:spChg>
        <pc:spChg chg="mod">
          <ac:chgData name="Ondra Klíma" userId="381e0c8e360e8536" providerId="LiveId" clId="{6606EF81-1D39-4FF3-84CE-484D2394AD7A}" dt="2022-11-09T23:07:26.875" v="8314" actId="313"/>
          <ac:spMkLst>
            <pc:docMk/>
            <pc:sldMk cId="666576771" sldId="289"/>
            <ac:spMk id="3" creationId="{70E2C7FD-D8E0-E985-ABAE-6F29E2C41114}"/>
          </ac:spMkLst>
        </pc:spChg>
        <pc:picChg chg="mod">
          <ac:chgData name="Ondra Klíma" userId="381e0c8e360e8536" providerId="LiveId" clId="{6606EF81-1D39-4FF3-84CE-484D2394AD7A}" dt="2022-11-09T23:01:21.968" v="7686" actId="14826"/>
          <ac:picMkLst>
            <pc:docMk/>
            <pc:sldMk cId="666576771" sldId="289"/>
            <ac:picMk id="1026" creationId="{9E74FEC4-FF5D-7861-CC97-315264433CBC}"/>
          </ac:picMkLst>
        </pc:picChg>
      </pc:sldChg>
      <pc:sldChg chg="del">
        <pc:chgData name="Ondra Klíma" userId="381e0c8e360e8536" providerId="LiveId" clId="{6606EF81-1D39-4FF3-84CE-484D2394AD7A}" dt="2022-11-09T21:10:48.163" v="17" actId="47"/>
        <pc:sldMkLst>
          <pc:docMk/>
          <pc:sldMk cId="1597924580" sldId="290"/>
        </pc:sldMkLst>
      </pc:sldChg>
      <pc:sldChg chg="addSp delSp modSp new mod setBg">
        <pc:chgData name="Ondra Klíma" userId="381e0c8e360e8536" providerId="LiveId" clId="{6606EF81-1D39-4FF3-84CE-484D2394AD7A}" dt="2022-11-09T23:16:21.283" v="9098" actId="20577"/>
        <pc:sldMkLst>
          <pc:docMk/>
          <pc:sldMk cId="4108992682" sldId="290"/>
        </pc:sldMkLst>
        <pc:spChg chg="mod">
          <ac:chgData name="Ondra Klíma" userId="381e0c8e360e8536" providerId="LiveId" clId="{6606EF81-1D39-4FF3-84CE-484D2394AD7A}" dt="2022-11-09T23:10:41.668" v="8602" actId="313"/>
          <ac:spMkLst>
            <pc:docMk/>
            <pc:sldMk cId="4108992682" sldId="290"/>
            <ac:spMk id="2" creationId="{1C2B16E3-3593-FE6B-D57C-8B2D71DF9739}"/>
          </ac:spMkLst>
        </pc:spChg>
        <pc:spChg chg="del mod">
          <ac:chgData name="Ondra Klíma" userId="381e0c8e360e8536" providerId="LiveId" clId="{6606EF81-1D39-4FF3-84CE-484D2394AD7A}" dt="2022-11-09T23:10:30.593" v="8564" actId="26606"/>
          <ac:spMkLst>
            <pc:docMk/>
            <pc:sldMk cId="4108992682" sldId="290"/>
            <ac:spMk id="3" creationId="{8DDB9511-DE9A-DD81-C012-53E57691FD41}"/>
          </ac:spMkLst>
        </pc:spChg>
        <pc:spChg chg="add">
          <ac:chgData name="Ondra Klíma" userId="381e0c8e360e8536" providerId="LiveId" clId="{6606EF81-1D39-4FF3-84CE-484D2394AD7A}" dt="2022-11-09T23:10:30.593" v="8564" actId="26606"/>
          <ac:spMkLst>
            <pc:docMk/>
            <pc:sldMk cId="4108992682" sldId="290"/>
            <ac:spMk id="9" creationId="{60B7752B-728D-4CA3-8923-C4F7F77029E3}"/>
          </ac:spMkLst>
        </pc:spChg>
        <pc:spChg chg="add">
          <ac:chgData name="Ondra Klíma" userId="381e0c8e360e8536" providerId="LiveId" clId="{6606EF81-1D39-4FF3-84CE-484D2394AD7A}" dt="2022-11-09T23:10:30.593" v="8564" actId="26606"/>
          <ac:spMkLst>
            <pc:docMk/>
            <pc:sldMk cId="4108992682" sldId="290"/>
            <ac:spMk id="11" creationId="{429899A3-416E-4DB5-846D-023526052013}"/>
          </ac:spMkLst>
        </pc:spChg>
        <pc:graphicFrameChg chg="add mod">
          <ac:chgData name="Ondra Klíma" userId="381e0c8e360e8536" providerId="LiveId" clId="{6606EF81-1D39-4FF3-84CE-484D2394AD7A}" dt="2022-11-09T23:16:21.283" v="9098" actId="20577"/>
          <ac:graphicFrameMkLst>
            <pc:docMk/>
            <pc:sldMk cId="4108992682" sldId="290"/>
            <ac:graphicFrameMk id="5" creationId="{1B546483-F5C9-C0FF-BD8C-B8D251DB00E2}"/>
          </ac:graphicFrameMkLst>
        </pc:graphicFrameChg>
      </pc:sldChg>
      <pc:sldChg chg="delSp modSp add mod setBg delDesignElem modNotesTx">
        <pc:chgData name="Ondra Klíma" userId="381e0c8e360e8536" providerId="LiveId" clId="{6606EF81-1D39-4FF3-84CE-484D2394AD7A}" dt="2022-11-09T23:27:50.409" v="9740" actId="20577"/>
        <pc:sldMkLst>
          <pc:docMk/>
          <pc:sldMk cId="608722513" sldId="291"/>
        </pc:sldMkLst>
        <pc:spChg chg="mod">
          <ac:chgData name="Ondra Klíma" userId="381e0c8e360e8536" providerId="LiveId" clId="{6606EF81-1D39-4FF3-84CE-484D2394AD7A}" dt="2022-11-09T23:16:54.518" v="9138" actId="313"/>
          <ac:spMkLst>
            <pc:docMk/>
            <pc:sldMk cId="608722513" sldId="291"/>
            <ac:spMk id="2" creationId="{1C2B16E3-3593-FE6B-D57C-8B2D71DF9739}"/>
          </ac:spMkLst>
        </pc:spChg>
        <pc:spChg chg="del">
          <ac:chgData name="Ondra Klíma" userId="381e0c8e360e8536" providerId="LiveId" clId="{6606EF81-1D39-4FF3-84CE-484D2394AD7A}" dt="2022-11-09T23:16:42.914" v="9100"/>
          <ac:spMkLst>
            <pc:docMk/>
            <pc:sldMk cId="608722513" sldId="291"/>
            <ac:spMk id="9" creationId="{60B7752B-728D-4CA3-8923-C4F7F77029E3}"/>
          </ac:spMkLst>
        </pc:spChg>
        <pc:spChg chg="del">
          <ac:chgData name="Ondra Klíma" userId="381e0c8e360e8536" providerId="LiveId" clId="{6606EF81-1D39-4FF3-84CE-484D2394AD7A}" dt="2022-11-09T23:16:42.914" v="9100"/>
          <ac:spMkLst>
            <pc:docMk/>
            <pc:sldMk cId="608722513" sldId="291"/>
            <ac:spMk id="11" creationId="{429899A3-416E-4DB5-846D-023526052013}"/>
          </ac:spMkLst>
        </pc:spChg>
        <pc:graphicFrameChg chg="mod">
          <ac:chgData name="Ondra Klíma" userId="381e0c8e360e8536" providerId="LiveId" clId="{6606EF81-1D39-4FF3-84CE-484D2394AD7A}" dt="2022-11-09T23:27:50.409" v="9740" actId="20577"/>
          <ac:graphicFrameMkLst>
            <pc:docMk/>
            <pc:sldMk cId="608722513" sldId="291"/>
            <ac:graphicFrameMk id="5" creationId="{1B546483-F5C9-C0FF-BD8C-B8D251DB00E2}"/>
          </ac:graphicFrameMkLst>
        </pc:graphicFrameChg>
      </pc:sldChg>
      <pc:sldChg chg="del">
        <pc:chgData name="Ondra Klíma" userId="381e0c8e360e8536" providerId="LiveId" clId="{6606EF81-1D39-4FF3-84CE-484D2394AD7A}" dt="2022-11-09T21:10:48.163" v="17" actId="47"/>
        <pc:sldMkLst>
          <pc:docMk/>
          <pc:sldMk cId="1866000805" sldId="291"/>
        </pc:sldMkLst>
      </pc:sldChg>
      <pc:sldChg chg="addSp delSp modSp new mod setBg modNotesTx">
        <pc:chgData name="Ondra Klíma" userId="381e0c8e360e8536" providerId="LiveId" clId="{6606EF81-1D39-4FF3-84CE-484D2394AD7A}" dt="2022-11-10T10:09:41.684" v="11250" actId="313"/>
        <pc:sldMkLst>
          <pc:docMk/>
          <pc:sldMk cId="2155022080" sldId="292"/>
        </pc:sldMkLst>
        <pc:spChg chg="mod">
          <ac:chgData name="Ondra Klíma" userId="381e0c8e360e8536" providerId="LiveId" clId="{6606EF81-1D39-4FF3-84CE-484D2394AD7A}" dt="2022-11-09T23:36:07.357" v="10601" actId="26606"/>
          <ac:spMkLst>
            <pc:docMk/>
            <pc:sldMk cId="2155022080" sldId="292"/>
            <ac:spMk id="2" creationId="{C504F218-538D-1B76-9425-55A22B285FDE}"/>
          </ac:spMkLst>
        </pc:spChg>
        <pc:spChg chg="add del mod">
          <ac:chgData name="Ondra Klíma" userId="381e0c8e360e8536" providerId="LiveId" clId="{6606EF81-1D39-4FF3-84CE-484D2394AD7A}" dt="2022-11-09T23:38:06.496" v="10894" actId="20577"/>
          <ac:spMkLst>
            <pc:docMk/>
            <pc:sldMk cId="2155022080" sldId="292"/>
            <ac:spMk id="3" creationId="{200527F1-A340-8106-F38B-8E8AF6C25A44}"/>
          </ac:spMkLst>
        </pc:spChg>
        <pc:spChg chg="add del">
          <ac:chgData name="Ondra Klíma" userId="381e0c8e360e8536" providerId="LiveId" clId="{6606EF81-1D39-4FF3-84CE-484D2394AD7A}" dt="2022-11-09T23:36:07.357" v="10601" actId="26606"/>
          <ac:spMkLst>
            <pc:docMk/>
            <pc:sldMk cId="2155022080" sldId="292"/>
            <ac:spMk id="9" creationId="{60B7752B-728D-4CA3-8923-C4F7F77029E3}"/>
          </ac:spMkLst>
        </pc:spChg>
        <pc:spChg chg="add del">
          <ac:chgData name="Ondra Klíma" userId="381e0c8e360e8536" providerId="LiveId" clId="{6606EF81-1D39-4FF3-84CE-484D2394AD7A}" dt="2022-11-09T23:36:07.357" v="10601" actId="26606"/>
          <ac:spMkLst>
            <pc:docMk/>
            <pc:sldMk cId="2155022080" sldId="292"/>
            <ac:spMk id="15" creationId="{52D58DC7-20C8-4471-BAA7-B296A2AEC3F6}"/>
          </ac:spMkLst>
        </pc:spChg>
        <pc:spChg chg="add del">
          <ac:chgData name="Ondra Klíma" userId="381e0c8e360e8536" providerId="LiveId" clId="{6606EF81-1D39-4FF3-84CE-484D2394AD7A}" dt="2022-11-09T23:36:07.357" v="10601" actId="26606"/>
          <ac:spMkLst>
            <pc:docMk/>
            <pc:sldMk cId="2155022080" sldId="292"/>
            <ac:spMk id="17" creationId="{8E4AABAC-100B-437F-86D3-981412859411}"/>
          </ac:spMkLst>
        </pc:spChg>
        <pc:spChg chg="add del">
          <ac:chgData name="Ondra Klíma" userId="381e0c8e360e8536" providerId="LiveId" clId="{6606EF81-1D39-4FF3-84CE-484D2394AD7A}" dt="2022-11-09T23:36:07.357" v="10601" actId="26606"/>
          <ac:spMkLst>
            <pc:docMk/>
            <pc:sldMk cId="2155022080" sldId="292"/>
            <ac:spMk id="19" creationId="{1DFD33E0-4D46-4176-BAE2-6AED15231C59}"/>
          </ac:spMkLst>
        </pc:spChg>
        <pc:spChg chg="add del">
          <ac:chgData name="Ondra Klíma" userId="381e0c8e360e8536" providerId="LiveId" clId="{6606EF81-1D39-4FF3-84CE-484D2394AD7A}" dt="2022-11-09T23:36:07.357" v="10601" actId="26606"/>
          <ac:spMkLst>
            <pc:docMk/>
            <pc:sldMk cId="2155022080" sldId="292"/>
            <ac:spMk id="21" creationId="{022B5D87-7689-4E7F-B03A-7F803B5DF799}"/>
          </ac:spMkLst>
        </pc:spChg>
        <pc:grpChg chg="add del">
          <ac:chgData name="Ondra Klíma" userId="381e0c8e360e8536" providerId="LiveId" clId="{6606EF81-1D39-4FF3-84CE-484D2394AD7A}" dt="2022-11-09T23:36:07.357" v="10601" actId="26606"/>
          <ac:grpSpMkLst>
            <pc:docMk/>
            <pc:sldMk cId="2155022080" sldId="292"/>
            <ac:grpSpMk id="11" creationId="{20205E53-D75C-4F15-A4A3-21DA0826FCE9}"/>
          </ac:grpSpMkLst>
        </pc:grpChg>
        <pc:graphicFrameChg chg="add del">
          <ac:chgData name="Ondra Klíma" userId="381e0c8e360e8536" providerId="LiveId" clId="{6606EF81-1D39-4FF3-84CE-484D2394AD7A}" dt="2022-11-09T23:36:07.357" v="10601" actId="26606"/>
          <ac:graphicFrameMkLst>
            <pc:docMk/>
            <pc:sldMk cId="2155022080" sldId="292"/>
            <ac:graphicFrameMk id="5" creationId="{81AC8434-2848-CAFE-C29D-3A049B7315E2}"/>
          </ac:graphicFrameMkLst>
        </pc:graphicFrameChg>
      </pc:sldChg>
      <pc:sldChg chg="modSp new del mod">
        <pc:chgData name="Ondra Klíma" userId="381e0c8e360e8536" providerId="LiveId" clId="{6606EF81-1D39-4FF3-84CE-484D2394AD7A}" dt="2022-11-10T09:01:41.554" v="10925" actId="2696"/>
        <pc:sldMkLst>
          <pc:docMk/>
          <pc:sldMk cId="321027344" sldId="293"/>
        </pc:sldMkLst>
        <pc:spChg chg="mod">
          <ac:chgData name="Ondra Klíma" userId="381e0c8e360e8536" providerId="LiveId" clId="{6606EF81-1D39-4FF3-84CE-484D2394AD7A}" dt="2022-11-09T23:45:20.793" v="10924" actId="20577"/>
          <ac:spMkLst>
            <pc:docMk/>
            <pc:sldMk cId="321027344" sldId="293"/>
            <ac:spMk id="2" creationId="{5D2CA5A1-7305-B3A8-EF24-50D94E91EEB0}"/>
          </ac:spMkLst>
        </pc:spChg>
      </pc:sldChg>
      <pc:sldChg chg="addSp delSp modSp new mod modClrScheme modAnim chgLayout modNotesTx">
        <pc:chgData name="Ondra Klíma" userId="381e0c8e360e8536" providerId="LiveId" clId="{6606EF81-1D39-4FF3-84CE-484D2394AD7A}" dt="2022-11-10T09:10:07.919" v="10941"/>
        <pc:sldMkLst>
          <pc:docMk/>
          <pc:sldMk cId="671397153" sldId="293"/>
        </pc:sldMkLst>
        <pc:spChg chg="del">
          <ac:chgData name="Ondra Klíma" userId="381e0c8e360e8536" providerId="LiveId" clId="{6606EF81-1D39-4FF3-84CE-484D2394AD7A}" dt="2022-11-10T09:03:24.878" v="10927" actId="700"/>
          <ac:spMkLst>
            <pc:docMk/>
            <pc:sldMk cId="671397153" sldId="293"/>
            <ac:spMk id="2" creationId="{DEE5297E-841F-1879-9EA6-73CBE683246E}"/>
          </ac:spMkLst>
        </pc:spChg>
        <pc:spChg chg="del">
          <ac:chgData name="Ondra Klíma" userId="381e0c8e360e8536" providerId="LiveId" clId="{6606EF81-1D39-4FF3-84CE-484D2394AD7A}" dt="2022-11-10T09:03:24.878" v="10927" actId="700"/>
          <ac:spMkLst>
            <pc:docMk/>
            <pc:sldMk cId="671397153" sldId="293"/>
            <ac:spMk id="3" creationId="{735345A7-A552-D83C-3863-9FEBB91809F6}"/>
          </ac:spMkLst>
        </pc:spChg>
        <pc:picChg chg="add mod">
          <ac:chgData name="Ondra Klíma" userId="381e0c8e360e8536" providerId="LiveId" clId="{6606EF81-1D39-4FF3-84CE-484D2394AD7A}" dt="2022-11-10T09:03:41.930" v="10929" actId="14100"/>
          <ac:picMkLst>
            <pc:docMk/>
            <pc:sldMk cId="671397153" sldId="293"/>
            <ac:picMk id="4" creationId="{3ACB490E-1AF0-B6BF-781B-3AAAFCCC2EC6}"/>
          </ac:picMkLst>
        </pc:picChg>
      </pc:sldChg>
    </pc:docChg>
  </pc:docChgLst>
  <pc:docChgLst>
    <pc:chgData name="Ondra Klíma" userId="381e0c8e360e8536" providerId="LiveId" clId="{DF2D09FA-C869-4F64-9B60-06363E74BB59}"/>
    <pc:docChg chg="undo custSel addSld delSld modSld sldOrd">
      <pc:chgData name="Ondra Klíma" userId="381e0c8e360e8536" providerId="LiveId" clId="{DF2D09FA-C869-4F64-9B60-06363E74BB59}" dt="2022-09-29T08:43:00.327" v="9718" actId="20577"/>
      <pc:docMkLst>
        <pc:docMk/>
      </pc:docMkLst>
      <pc:sldChg chg="modSp mod">
        <pc:chgData name="Ondra Klíma" userId="381e0c8e360e8536" providerId="LiveId" clId="{DF2D09FA-C869-4F64-9B60-06363E74BB59}" dt="2022-09-28T14:21:22.630" v="16" actId="14100"/>
        <pc:sldMkLst>
          <pc:docMk/>
          <pc:sldMk cId="820938414" sldId="256"/>
        </pc:sldMkLst>
        <pc:spChg chg="mod">
          <ac:chgData name="Ondra Klíma" userId="381e0c8e360e8536" providerId="LiveId" clId="{DF2D09FA-C869-4F64-9B60-06363E74BB59}" dt="2022-09-28T14:21:22.630" v="16" actId="14100"/>
          <ac:spMkLst>
            <pc:docMk/>
            <pc:sldMk cId="820938414" sldId="256"/>
            <ac:spMk id="2" creationId="{7A81CABB-0357-D3D6-AD68-C5F981E995CC}"/>
          </ac:spMkLst>
        </pc:spChg>
      </pc:sldChg>
      <pc:sldChg chg="del">
        <pc:chgData name="Ondra Klíma" userId="381e0c8e360e8536" providerId="LiveId" clId="{DF2D09FA-C869-4F64-9B60-06363E74BB59}" dt="2022-09-28T14:21:40.199" v="17" actId="47"/>
        <pc:sldMkLst>
          <pc:docMk/>
          <pc:sldMk cId="3640525318" sldId="257"/>
        </pc:sldMkLst>
      </pc:sldChg>
      <pc:sldChg chg="del">
        <pc:chgData name="Ondra Klíma" userId="381e0c8e360e8536" providerId="LiveId" clId="{DF2D09FA-C869-4F64-9B60-06363E74BB59}" dt="2022-09-28T14:21:40.199" v="17" actId="47"/>
        <pc:sldMkLst>
          <pc:docMk/>
          <pc:sldMk cId="2006519353" sldId="258"/>
        </pc:sldMkLst>
      </pc:sldChg>
      <pc:sldChg chg="delSp modSp add del setBg delDesignElem">
        <pc:chgData name="Ondra Klíma" userId="381e0c8e360e8536" providerId="LiveId" clId="{DF2D09FA-C869-4F64-9B60-06363E74BB59}" dt="2022-09-28T20:55:32.506" v="5247" actId="313"/>
        <pc:sldMkLst>
          <pc:docMk/>
          <pc:sldMk cId="2240082487" sldId="259"/>
        </pc:sldMkLst>
        <pc:spChg chg="del">
          <ac:chgData name="Ondra Klíma" userId="381e0c8e360e8536" providerId="LiveId" clId="{DF2D09FA-C869-4F64-9B60-06363E74BB59}" dt="2022-09-28T14:24:28.816" v="159"/>
          <ac:spMkLst>
            <pc:docMk/>
            <pc:sldMk cId="2240082487" sldId="259"/>
            <ac:spMk id="9" creationId="{60B7752B-728D-4CA3-8923-C4F7F77029E3}"/>
          </ac:spMkLst>
        </pc:spChg>
        <pc:spChg chg="del">
          <ac:chgData name="Ondra Klíma" userId="381e0c8e360e8536" providerId="LiveId" clId="{DF2D09FA-C869-4F64-9B60-06363E74BB59}" dt="2022-09-28T14:24:28.816" v="159"/>
          <ac:spMkLst>
            <pc:docMk/>
            <pc:sldMk cId="2240082487" sldId="259"/>
            <ac:spMk id="11" creationId="{429899A3-416E-4DB5-846D-023526052013}"/>
          </ac:spMkLst>
        </pc:spChg>
        <pc:graphicFrameChg chg="mod">
          <ac:chgData name="Ondra Klíma" userId="381e0c8e360e8536" providerId="LiveId" clId="{DF2D09FA-C869-4F64-9B60-06363E74BB59}" dt="2022-09-28T20:55:32.506" v="5247" actId="313"/>
          <ac:graphicFrameMkLst>
            <pc:docMk/>
            <pc:sldMk cId="2240082487" sldId="259"/>
            <ac:graphicFrameMk id="5" creationId="{8C65F979-AAF3-07C7-A6EE-9B312F954BE9}"/>
          </ac:graphicFrameMkLst>
        </pc:graphicFrameChg>
      </pc:sldChg>
      <pc:sldChg chg="del">
        <pc:chgData name="Ondra Klíma" userId="381e0c8e360e8536" providerId="LiveId" clId="{DF2D09FA-C869-4F64-9B60-06363E74BB59}" dt="2022-09-28T14:21:40.199" v="17" actId="47"/>
        <pc:sldMkLst>
          <pc:docMk/>
          <pc:sldMk cId="2157800" sldId="260"/>
        </pc:sldMkLst>
      </pc:sldChg>
      <pc:sldChg chg="modSp mod">
        <pc:chgData name="Ondra Klíma" userId="381e0c8e360e8536" providerId="LiveId" clId="{DF2D09FA-C869-4F64-9B60-06363E74BB59}" dt="2022-09-28T22:47:48.877" v="9686" actId="20577"/>
        <pc:sldMkLst>
          <pc:docMk/>
          <pc:sldMk cId="2754238501" sldId="261"/>
        </pc:sldMkLst>
        <pc:spChg chg="mod">
          <ac:chgData name="Ondra Klíma" userId="381e0c8e360e8536" providerId="LiveId" clId="{DF2D09FA-C869-4F64-9B60-06363E74BB59}" dt="2022-09-28T14:40:44.250" v="2022" actId="6549"/>
          <ac:spMkLst>
            <pc:docMk/>
            <pc:sldMk cId="2754238501" sldId="261"/>
            <ac:spMk id="2" creationId="{3E069D8E-EF89-C12E-5574-992B1C8E29EB}"/>
          </ac:spMkLst>
        </pc:spChg>
        <pc:spChg chg="mod">
          <ac:chgData name="Ondra Klíma" userId="381e0c8e360e8536" providerId="LiveId" clId="{DF2D09FA-C869-4F64-9B60-06363E74BB59}" dt="2022-09-28T22:47:48.877" v="9686" actId="20577"/>
          <ac:spMkLst>
            <pc:docMk/>
            <pc:sldMk cId="2754238501" sldId="261"/>
            <ac:spMk id="3" creationId="{1A9B22B1-FB8D-3499-9B5E-AF953FAD6FF2}"/>
          </ac:spMkLst>
        </pc:spChg>
      </pc:sldChg>
      <pc:sldChg chg="del">
        <pc:chgData name="Ondra Klíma" userId="381e0c8e360e8536" providerId="LiveId" clId="{DF2D09FA-C869-4F64-9B60-06363E74BB59}" dt="2022-09-28T14:21:44.527" v="18" actId="47"/>
        <pc:sldMkLst>
          <pc:docMk/>
          <pc:sldMk cId="2136692875" sldId="262"/>
        </pc:sldMkLst>
      </pc:sldChg>
      <pc:sldChg chg="del">
        <pc:chgData name="Ondra Klíma" userId="381e0c8e360e8536" providerId="LiveId" clId="{DF2D09FA-C869-4F64-9B60-06363E74BB59}" dt="2022-09-28T14:21:44.527" v="18" actId="47"/>
        <pc:sldMkLst>
          <pc:docMk/>
          <pc:sldMk cId="2450289320" sldId="263"/>
        </pc:sldMkLst>
      </pc:sldChg>
      <pc:sldChg chg="del">
        <pc:chgData name="Ondra Klíma" userId="381e0c8e360e8536" providerId="LiveId" clId="{DF2D09FA-C869-4F64-9B60-06363E74BB59}" dt="2022-09-28T14:21:49.237" v="19" actId="47"/>
        <pc:sldMkLst>
          <pc:docMk/>
          <pc:sldMk cId="1416487238" sldId="264"/>
        </pc:sldMkLst>
      </pc:sldChg>
      <pc:sldChg chg="del">
        <pc:chgData name="Ondra Klíma" userId="381e0c8e360e8536" providerId="LiveId" clId="{DF2D09FA-C869-4F64-9B60-06363E74BB59}" dt="2022-09-28T14:21:49.237" v="19" actId="47"/>
        <pc:sldMkLst>
          <pc:docMk/>
          <pc:sldMk cId="3256311423" sldId="265"/>
        </pc:sldMkLst>
      </pc:sldChg>
      <pc:sldChg chg="del">
        <pc:chgData name="Ondra Klíma" userId="381e0c8e360e8536" providerId="LiveId" clId="{DF2D09FA-C869-4F64-9B60-06363E74BB59}" dt="2022-09-28T14:21:49.237" v="19" actId="47"/>
        <pc:sldMkLst>
          <pc:docMk/>
          <pc:sldMk cId="1900643561" sldId="266"/>
        </pc:sldMkLst>
      </pc:sldChg>
      <pc:sldChg chg="del">
        <pc:chgData name="Ondra Klíma" userId="381e0c8e360e8536" providerId="LiveId" clId="{DF2D09FA-C869-4F64-9B60-06363E74BB59}" dt="2022-09-28T14:21:53.561" v="20" actId="47"/>
        <pc:sldMkLst>
          <pc:docMk/>
          <pc:sldMk cId="3775112912" sldId="267"/>
        </pc:sldMkLst>
      </pc:sldChg>
      <pc:sldChg chg="del">
        <pc:chgData name="Ondra Klíma" userId="381e0c8e360e8536" providerId="LiveId" clId="{DF2D09FA-C869-4F64-9B60-06363E74BB59}" dt="2022-09-28T14:21:53.561" v="20" actId="47"/>
        <pc:sldMkLst>
          <pc:docMk/>
          <pc:sldMk cId="1073830017" sldId="268"/>
        </pc:sldMkLst>
      </pc:sldChg>
      <pc:sldChg chg="del">
        <pc:chgData name="Ondra Klíma" userId="381e0c8e360e8536" providerId="LiveId" clId="{DF2D09FA-C869-4F64-9B60-06363E74BB59}" dt="2022-09-28T14:21:53.561" v="20" actId="47"/>
        <pc:sldMkLst>
          <pc:docMk/>
          <pc:sldMk cId="2913074546" sldId="269"/>
        </pc:sldMkLst>
      </pc:sldChg>
      <pc:sldChg chg="delSp modSp add del setBg delDesignElem">
        <pc:chgData name="Ondra Klíma" userId="381e0c8e360e8536" providerId="LiveId" clId="{DF2D09FA-C869-4F64-9B60-06363E74BB59}" dt="2022-09-28T22:31:44.323" v="9205" actId="20577"/>
        <pc:sldMkLst>
          <pc:docMk/>
          <pc:sldMk cId="1496334493" sldId="270"/>
        </pc:sldMkLst>
        <pc:spChg chg="del">
          <ac:chgData name="Ondra Klíma" userId="381e0c8e360e8536" providerId="LiveId" clId="{DF2D09FA-C869-4F64-9B60-06363E74BB59}" dt="2022-09-28T15:03:20.782" v="2224"/>
          <ac:spMkLst>
            <pc:docMk/>
            <pc:sldMk cId="1496334493" sldId="270"/>
            <ac:spMk id="9" creationId="{60B7752B-728D-4CA3-8923-C4F7F77029E3}"/>
          </ac:spMkLst>
        </pc:spChg>
        <pc:spChg chg="del">
          <ac:chgData name="Ondra Klíma" userId="381e0c8e360e8536" providerId="LiveId" clId="{DF2D09FA-C869-4F64-9B60-06363E74BB59}" dt="2022-09-28T15:03:20.782" v="2224"/>
          <ac:spMkLst>
            <pc:docMk/>
            <pc:sldMk cId="1496334493" sldId="270"/>
            <ac:spMk id="11" creationId="{88392DC7-0988-443B-A0D0-E726C7DB622B}"/>
          </ac:spMkLst>
        </pc:spChg>
        <pc:graphicFrameChg chg="mod">
          <ac:chgData name="Ondra Klíma" userId="381e0c8e360e8536" providerId="LiveId" clId="{DF2D09FA-C869-4F64-9B60-06363E74BB59}" dt="2022-09-28T22:31:44.323" v="9205" actId="20577"/>
          <ac:graphicFrameMkLst>
            <pc:docMk/>
            <pc:sldMk cId="1496334493" sldId="270"/>
            <ac:graphicFrameMk id="5" creationId="{3F9AC063-EE43-3A52-92EA-DB164AB78FCC}"/>
          </ac:graphicFrameMkLst>
        </pc:graphicFrameChg>
      </pc:sldChg>
      <pc:sldChg chg="modSp mod">
        <pc:chgData name="Ondra Klíma" userId="381e0c8e360e8536" providerId="LiveId" clId="{DF2D09FA-C869-4F64-9B60-06363E74BB59}" dt="2022-09-28T14:22:17.845" v="51" actId="1076"/>
        <pc:sldMkLst>
          <pc:docMk/>
          <pc:sldMk cId="467520318" sldId="272"/>
        </pc:sldMkLst>
        <pc:spChg chg="mod">
          <ac:chgData name="Ondra Klíma" userId="381e0c8e360e8536" providerId="LiveId" clId="{DF2D09FA-C869-4F64-9B60-06363E74BB59}" dt="2022-09-28T14:22:17.845" v="51" actId="1076"/>
          <ac:spMkLst>
            <pc:docMk/>
            <pc:sldMk cId="467520318" sldId="272"/>
            <ac:spMk id="3" creationId="{5609133B-8834-B1B4-978A-FCA1F76450F4}"/>
          </ac:spMkLst>
        </pc:spChg>
      </pc:sldChg>
      <pc:sldChg chg="ord">
        <pc:chgData name="Ondra Klíma" userId="381e0c8e360e8536" providerId="LiveId" clId="{DF2D09FA-C869-4F64-9B60-06363E74BB59}" dt="2022-09-28T22:03:21.557" v="9051"/>
        <pc:sldMkLst>
          <pc:docMk/>
          <pc:sldMk cId="2871506002" sldId="273"/>
        </pc:sldMkLst>
      </pc:sldChg>
      <pc:sldChg chg="addSp delSp modSp new mod ord setBg modNotesTx">
        <pc:chgData name="Ondra Klíma" userId="381e0c8e360e8536" providerId="LiveId" clId="{DF2D09FA-C869-4F64-9B60-06363E74BB59}" dt="2022-09-28T22:33:46.047" v="9222" actId="26606"/>
        <pc:sldMkLst>
          <pc:docMk/>
          <pc:sldMk cId="357690617" sldId="274"/>
        </pc:sldMkLst>
        <pc:spChg chg="mod">
          <ac:chgData name="Ondra Klíma" userId="381e0c8e360e8536" providerId="LiveId" clId="{DF2D09FA-C869-4F64-9B60-06363E74BB59}" dt="2022-09-28T22:33:46.047" v="9222" actId="26606"/>
          <ac:spMkLst>
            <pc:docMk/>
            <pc:sldMk cId="357690617" sldId="274"/>
            <ac:spMk id="2" creationId="{5FAA500D-499E-5786-C778-1E516C55B70D}"/>
          </ac:spMkLst>
        </pc:spChg>
        <pc:spChg chg="add del mod">
          <ac:chgData name="Ondra Klíma" userId="381e0c8e360e8536" providerId="LiveId" clId="{DF2D09FA-C869-4F64-9B60-06363E74BB59}" dt="2022-09-28T22:33:46.047" v="9222" actId="26606"/>
          <ac:spMkLst>
            <pc:docMk/>
            <pc:sldMk cId="357690617" sldId="274"/>
            <ac:spMk id="3" creationId="{F9B04903-FDC4-8269-D2AB-A60C7A6991D8}"/>
          </ac:spMkLst>
        </pc:spChg>
        <pc:spChg chg="add del">
          <ac:chgData name="Ondra Klíma" userId="381e0c8e360e8536" providerId="LiveId" clId="{DF2D09FA-C869-4F64-9B60-06363E74BB59}" dt="2022-09-28T14:23:33.738" v="142" actId="26606"/>
          <ac:spMkLst>
            <pc:docMk/>
            <pc:sldMk cId="357690617" sldId="274"/>
            <ac:spMk id="8" creationId="{A5931BE0-4B93-4D6C-878E-ACC59D6B4587}"/>
          </ac:spMkLst>
        </pc:spChg>
        <pc:spChg chg="add del">
          <ac:chgData name="Ondra Klíma" userId="381e0c8e360e8536" providerId="LiveId" clId="{DF2D09FA-C869-4F64-9B60-06363E74BB59}" dt="2022-09-28T14:23:33.738" v="142" actId="26606"/>
          <ac:spMkLst>
            <pc:docMk/>
            <pc:sldMk cId="357690617" sldId="274"/>
            <ac:spMk id="10" creationId="{504E6BD3-B518-46A4-9CC0-30D09555230F}"/>
          </ac:spMkLst>
        </pc:spChg>
        <pc:spChg chg="add del">
          <ac:chgData name="Ondra Klíma" userId="381e0c8e360e8536" providerId="LiveId" clId="{DF2D09FA-C869-4F64-9B60-06363E74BB59}" dt="2022-09-28T14:23:33.738" v="142" actId="26606"/>
          <ac:spMkLst>
            <pc:docMk/>
            <pc:sldMk cId="357690617" sldId="274"/>
            <ac:spMk id="16" creationId="{A0DAEA90-11E9-4069-BC2C-6F65C6C1C3E8}"/>
          </ac:spMkLst>
        </pc:spChg>
        <pc:spChg chg="add del">
          <ac:chgData name="Ondra Klíma" userId="381e0c8e360e8536" providerId="LiveId" clId="{DF2D09FA-C869-4F64-9B60-06363E74BB59}" dt="2022-09-28T14:23:33.738" v="142" actId="26606"/>
          <ac:spMkLst>
            <pc:docMk/>
            <pc:sldMk cId="357690617" sldId="274"/>
            <ac:spMk id="18" creationId="{E0E8189B-747E-48AE-99A9-1BEE68012551}"/>
          </ac:spMkLst>
        </pc:spChg>
        <pc:spChg chg="add del">
          <ac:chgData name="Ondra Klíma" userId="381e0c8e360e8536" providerId="LiveId" clId="{DF2D09FA-C869-4F64-9B60-06363E74BB59}" dt="2022-09-28T14:23:33.738" v="142" actId="26606"/>
          <ac:spMkLst>
            <pc:docMk/>
            <pc:sldMk cId="357690617" sldId="274"/>
            <ac:spMk id="20" creationId="{D9DE43D0-73AC-46B4-A39F-E66967A1F9B4}"/>
          </ac:spMkLst>
        </pc:spChg>
        <pc:spChg chg="add del">
          <ac:chgData name="Ondra Klíma" userId="381e0c8e360e8536" providerId="LiveId" clId="{DF2D09FA-C869-4F64-9B60-06363E74BB59}" dt="2022-09-28T14:23:33.738" v="142" actId="26606"/>
          <ac:spMkLst>
            <pc:docMk/>
            <pc:sldMk cId="357690617" sldId="274"/>
            <ac:spMk id="22" creationId="{803C343E-7EAC-4512-955A-33B1833F2D76}"/>
          </ac:spMkLst>
        </pc:spChg>
        <pc:spChg chg="add del">
          <ac:chgData name="Ondra Klíma" userId="381e0c8e360e8536" providerId="LiveId" clId="{DF2D09FA-C869-4F64-9B60-06363E74BB59}" dt="2022-09-28T22:33:46.047" v="9222" actId="26606"/>
          <ac:spMkLst>
            <pc:docMk/>
            <pc:sldMk cId="357690617" sldId="274"/>
            <ac:spMk id="24" creationId="{A5931BE0-4B93-4D6C-878E-ACC59D6B4587}"/>
          </ac:spMkLst>
        </pc:spChg>
        <pc:spChg chg="add del">
          <ac:chgData name="Ondra Klíma" userId="381e0c8e360e8536" providerId="LiveId" clId="{DF2D09FA-C869-4F64-9B60-06363E74BB59}" dt="2022-09-28T22:33:32.129" v="9209" actId="26606"/>
          <ac:spMkLst>
            <pc:docMk/>
            <pc:sldMk cId="357690617" sldId="274"/>
            <ac:spMk id="29" creationId="{A5931BE0-4B93-4D6C-878E-ACC59D6B4587}"/>
          </ac:spMkLst>
        </pc:spChg>
        <pc:spChg chg="add del">
          <ac:chgData name="Ondra Klíma" userId="381e0c8e360e8536" providerId="LiveId" clId="{DF2D09FA-C869-4F64-9B60-06363E74BB59}" dt="2022-09-28T22:33:32.129" v="9209" actId="26606"/>
          <ac:spMkLst>
            <pc:docMk/>
            <pc:sldMk cId="357690617" sldId="274"/>
            <ac:spMk id="36" creationId="{D166A8AB-8924-421C-BCED-B54DBC4054E0}"/>
          </ac:spMkLst>
        </pc:spChg>
        <pc:spChg chg="add del">
          <ac:chgData name="Ondra Klíma" userId="381e0c8e360e8536" providerId="LiveId" clId="{DF2D09FA-C869-4F64-9B60-06363E74BB59}" dt="2022-09-28T22:33:40.689" v="9211" actId="26606"/>
          <ac:spMkLst>
            <pc:docMk/>
            <pc:sldMk cId="357690617" sldId="274"/>
            <ac:spMk id="38" creationId="{A5931BE0-4B93-4D6C-878E-ACC59D6B4587}"/>
          </ac:spMkLst>
        </pc:spChg>
        <pc:spChg chg="add del">
          <ac:chgData name="Ondra Klíma" userId="381e0c8e360e8536" providerId="LiveId" clId="{DF2D09FA-C869-4F64-9B60-06363E74BB59}" dt="2022-09-28T22:33:42.959" v="9213" actId="26606"/>
          <ac:spMkLst>
            <pc:docMk/>
            <pc:sldMk cId="357690617" sldId="274"/>
            <ac:spMk id="40" creationId="{A5931BE0-4B93-4D6C-878E-ACC59D6B4587}"/>
          </ac:spMkLst>
        </pc:spChg>
        <pc:spChg chg="add del">
          <ac:chgData name="Ondra Klíma" userId="381e0c8e360e8536" providerId="LiveId" clId="{DF2D09FA-C869-4F64-9B60-06363E74BB59}" dt="2022-09-28T22:33:43.580" v="9215" actId="26606"/>
          <ac:spMkLst>
            <pc:docMk/>
            <pc:sldMk cId="357690617" sldId="274"/>
            <ac:spMk id="42" creationId="{A5931BE0-4B93-4D6C-878E-ACC59D6B4587}"/>
          </ac:spMkLst>
        </pc:spChg>
        <pc:spChg chg="add del">
          <ac:chgData name="Ondra Klíma" userId="381e0c8e360e8536" providerId="LiveId" clId="{DF2D09FA-C869-4F64-9B60-06363E74BB59}" dt="2022-09-28T22:33:44.618" v="9217" actId="26606"/>
          <ac:spMkLst>
            <pc:docMk/>
            <pc:sldMk cId="357690617" sldId="274"/>
            <ac:spMk id="45" creationId="{A5931BE0-4B93-4D6C-878E-ACC59D6B4587}"/>
          </ac:spMkLst>
        </pc:spChg>
        <pc:spChg chg="add del">
          <ac:chgData name="Ondra Klíma" userId="381e0c8e360e8536" providerId="LiveId" clId="{DF2D09FA-C869-4F64-9B60-06363E74BB59}" dt="2022-09-28T22:33:45.319" v="9219" actId="26606"/>
          <ac:spMkLst>
            <pc:docMk/>
            <pc:sldMk cId="357690617" sldId="274"/>
            <ac:spMk id="48" creationId="{A5931BE0-4B93-4D6C-878E-ACC59D6B4587}"/>
          </ac:spMkLst>
        </pc:spChg>
        <pc:spChg chg="add del">
          <ac:chgData name="Ondra Klíma" userId="381e0c8e360e8536" providerId="LiveId" clId="{DF2D09FA-C869-4F64-9B60-06363E74BB59}" dt="2022-09-28T22:33:45.319" v="9219" actId="26606"/>
          <ac:spMkLst>
            <pc:docMk/>
            <pc:sldMk cId="357690617" sldId="274"/>
            <ac:spMk id="49" creationId="{F9B04903-FDC4-8269-D2AB-A60C7A6991D8}"/>
          </ac:spMkLst>
        </pc:spChg>
        <pc:spChg chg="add del">
          <ac:chgData name="Ondra Klíma" userId="381e0c8e360e8536" providerId="LiveId" clId="{DF2D09FA-C869-4F64-9B60-06363E74BB59}" dt="2022-09-28T22:33:46.044" v="9221" actId="26606"/>
          <ac:spMkLst>
            <pc:docMk/>
            <pc:sldMk cId="357690617" sldId="274"/>
            <ac:spMk id="51" creationId="{A5931BE0-4B93-4D6C-878E-ACC59D6B4587}"/>
          </ac:spMkLst>
        </pc:spChg>
        <pc:spChg chg="add del">
          <ac:chgData name="Ondra Klíma" userId="381e0c8e360e8536" providerId="LiveId" clId="{DF2D09FA-C869-4F64-9B60-06363E74BB59}" dt="2022-09-28T22:33:46.044" v="9221" actId="26606"/>
          <ac:spMkLst>
            <pc:docMk/>
            <pc:sldMk cId="357690617" sldId="274"/>
            <ac:spMk id="53" creationId="{D166A8AB-8924-421C-BCED-B54DBC4054E0}"/>
          </ac:spMkLst>
        </pc:spChg>
        <pc:spChg chg="add del">
          <ac:chgData name="Ondra Klíma" userId="381e0c8e360e8536" providerId="LiveId" clId="{DF2D09FA-C869-4F64-9B60-06363E74BB59}" dt="2022-09-28T22:33:46.044" v="9221" actId="26606"/>
          <ac:spMkLst>
            <pc:docMk/>
            <pc:sldMk cId="357690617" sldId="274"/>
            <ac:spMk id="54" creationId="{F9B04903-FDC4-8269-D2AB-A60C7A6991D8}"/>
          </ac:spMkLst>
        </pc:spChg>
        <pc:spChg chg="add">
          <ac:chgData name="Ondra Klíma" userId="381e0c8e360e8536" providerId="LiveId" clId="{DF2D09FA-C869-4F64-9B60-06363E74BB59}" dt="2022-09-28T22:33:46.047" v="9222" actId="26606"/>
          <ac:spMkLst>
            <pc:docMk/>
            <pc:sldMk cId="357690617" sldId="274"/>
            <ac:spMk id="56" creationId="{A5931BE0-4B93-4D6C-878E-ACC59D6B4587}"/>
          </ac:spMkLst>
        </pc:spChg>
        <pc:spChg chg="add">
          <ac:chgData name="Ondra Klíma" userId="381e0c8e360e8536" providerId="LiveId" clId="{DF2D09FA-C869-4F64-9B60-06363E74BB59}" dt="2022-09-28T22:33:46.047" v="9222" actId="26606"/>
          <ac:spMkLst>
            <pc:docMk/>
            <pc:sldMk cId="357690617" sldId="274"/>
            <ac:spMk id="57" creationId="{F9B04903-FDC4-8269-D2AB-A60C7A6991D8}"/>
          </ac:spMkLst>
        </pc:spChg>
        <pc:grpChg chg="add del">
          <ac:chgData name="Ondra Klíma" userId="381e0c8e360e8536" providerId="LiveId" clId="{DF2D09FA-C869-4F64-9B60-06363E74BB59}" dt="2022-09-28T14:23:33.738" v="142" actId="26606"/>
          <ac:grpSpMkLst>
            <pc:docMk/>
            <pc:sldMk cId="357690617" sldId="274"/>
            <ac:grpSpMk id="12" creationId="{A31FBE92-3FC2-48E4-874B-A5273A042528}"/>
          </ac:grpSpMkLst>
        </pc:grpChg>
        <pc:grpChg chg="add del">
          <ac:chgData name="Ondra Klíma" userId="381e0c8e360e8536" providerId="LiveId" clId="{DF2D09FA-C869-4F64-9B60-06363E74BB59}" dt="2022-09-28T22:33:32.129" v="9209" actId="26606"/>
          <ac:grpSpMkLst>
            <pc:docMk/>
            <pc:sldMk cId="357690617" sldId="274"/>
            <ac:grpSpMk id="31" creationId="{9F2D4ED5-DC78-4C88-97AA-483206C53E90}"/>
          </ac:grpSpMkLst>
        </pc:grpChg>
        <pc:grpChg chg="add del">
          <ac:chgData name="Ondra Klíma" userId="381e0c8e360e8536" providerId="LiveId" clId="{DF2D09FA-C869-4F64-9B60-06363E74BB59}" dt="2022-09-28T22:33:46.044" v="9221" actId="26606"/>
          <ac:grpSpMkLst>
            <pc:docMk/>
            <pc:sldMk cId="357690617" sldId="274"/>
            <ac:grpSpMk id="52" creationId="{9F2D4ED5-DC78-4C88-97AA-483206C53E90}"/>
          </ac:grpSpMkLst>
        </pc:grpChg>
        <pc:graphicFrameChg chg="add del">
          <ac:chgData name="Ondra Klíma" userId="381e0c8e360e8536" providerId="LiveId" clId="{DF2D09FA-C869-4F64-9B60-06363E74BB59}" dt="2022-09-28T22:33:42.959" v="9213" actId="26606"/>
          <ac:graphicFrameMkLst>
            <pc:docMk/>
            <pc:sldMk cId="357690617" sldId="274"/>
            <ac:graphicFrameMk id="26" creationId="{5715A681-0E6D-C24D-8128-DA4C7C7462E0}"/>
          </ac:graphicFrameMkLst>
        </pc:graphicFrameChg>
        <pc:graphicFrameChg chg="add del">
          <ac:chgData name="Ondra Klíma" userId="381e0c8e360e8536" providerId="LiveId" clId="{DF2D09FA-C869-4F64-9B60-06363E74BB59}" dt="2022-09-28T22:33:43.580" v="9215" actId="26606"/>
          <ac:graphicFrameMkLst>
            <pc:docMk/>
            <pc:sldMk cId="357690617" sldId="274"/>
            <ac:graphicFrameMk id="43" creationId="{CE4AD1CA-EE05-859F-D8AD-E0AFF67410C3}"/>
          </ac:graphicFrameMkLst>
        </pc:graphicFrameChg>
        <pc:graphicFrameChg chg="add del">
          <ac:chgData name="Ondra Klíma" userId="381e0c8e360e8536" providerId="LiveId" clId="{DF2D09FA-C869-4F64-9B60-06363E74BB59}" dt="2022-09-28T22:33:44.618" v="9217" actId="26606"/>
          <ac:graphicFrameMkLst>
            <pc:docMk/>
            <pc:sldMk cId="357690617" sldId="274"/>
            <ac:graphicFrameMk id="46" creationId="{5715A681-0E6D-C24D-8128-DA4C7C7462E0}"/>
          </ac:graphicFrameMkLst>
        </pc:graphicFrameChg>
        <pc:picChg chg="add mod">
          <ac:chgData name="Ondra Klíma" userId="381e0c8e360e8536" providerId="LiveId" clId="{DF2D09FA-C869-4F64-9B60-06363E74BB59}" dt="2022-09-28T22:33:46.047" v="9222" actId="26606"/>
          <ac:picMkLst>
            <pc:docMk/>
            <pc:sldMk cId="357690617" sldId="274"/>
            <ac:picMk id="7" creationId="{710AE22D-F61C-C1B3-A1B4-B23F49BC62A8}"/>
          </ac:picMkLst>
        </pc:picChg>
      </pc:sldChg>
      <pc:sldChg chg="addSp modSp new mod setBg modNotesTx">
        <pc:chgData name="Ondra Klíma" userId="381e0c8e360e8536" providerId="LiveId" clId="{DF2D09FA-C869-4F64-9B60-06363E74BB59}" dt="2022-09-29T07:53:04.677" v="9711" actId="20577"/>
        <pc:sldMkLst>
          <pc:docMk/>
          <pc:sldMk cId="3225567923" sldId="275"/>
        </pc:sldMkLst>
        <pc:spChg chg="mod">
          <ac:chgData name="Ondra Klíma" userId="381e0c8e360e8536" providerId="LiveId" clId="{DF2D09FA-C869-4F64-9B60-06363E74BB59}" dt="2022-09-28T20:39:06.813" v="2454" actId="26606"/>
          <ac:spMkLst>
            <pc:docMk/>
            <pc:sldMk cId="3225567923" sldId="275"/>
            <ac:spMk id="2" creationId="{E01F490B-9A06-CCC7-E752-B929CC379A97}"/>
          </ac:spMkLst>
        </pc:spChg>
        <pc:spChg chg="mod">
          <ac:chgData name="Ondra Klíma" userId="381e0c8e360e8536" providerId="LiveId" clId="{DF2D09FA-C869-4F64-9B60-06363E74BB59}" dt="2022-09-28T21:14:49.518" v="5537" actId="20577"/>
          <ac:spMkLst>
            <pc:docMk/>
            <pc:sldMk cId="3225567923" sldId="275"/>
            <ac:spMk id="3" creationId="{63231B22-86D3-D343-227D-69F2ACF041E0}"/>
          </ac:spMkLst>
        </pc:spChg>
        <pc:spChg chg="add">
          <ac:chgData name="Ondra Klíma" userId="381e0c8e360e8536" providerId="LiveId" clId="{DF2D09FA-C869-4F64-9B60-06363E74BB59}" dt="2022-09-28T20:39:06.813" v="2454" actId="26606"/>
          <ac:spMkLst>
            <pc:docMk/>
            <pc:sldMk cId="3225567923" sldId="275"/>
            <ac:spMk id="10" creationId="{A5931BE0-4B93-4D6C-878E-ACC59D6B4587}"/>
          </ac:spMkLst>
        </pc:spChg>
        <pc:picChg chg="add">
          <ac:chgData name="Ondra Klíma" userId="381e0c8e360e8536" providerId="LiveId" clId="{DF2D09FA-C869-4F64-9B60-06363E74BB59}" dt="2022-09-28T20:39:06.813" v="2454" actId="26606"/>
          <ac:picMkLst>
            <pc:docMk/>
            <pc:sldMk cId="3225567923" sldId="275"/>
            <ac:picMk id="7" creationId="{8AC5AE95-E3B7-4C24-AF24-3DD785E3A95A}"/>
          </ac:picMkLst>
        </pc:picChg>
      </pc:sldChg>
      <pc:sldChg chg="modSp new del mod">
        <pc:chgData name="Ondra Klíma" userId="381e0c8e360e8536" providerId="LiveId" clId="{DF2D09FA-C869-4F64-9B60-06363E74BB59}" dt="2022-09-28T14:24:30.175" v="160" actId="47"/>
        <pc:sldMkLst>
          <pc:docMk/>
          <pc:sldMk cId="3342750464" sldId="275"/>
        </pc:sldMkLst>
        <pc:spChg chg="mod">
          <ac:chgData name="Ondra Klíma" userId="381e0c8e360e8536" providerId="LiveId" clId="{DF2D09FA-C869-4F64-9B60-06363E74BB59}" dt="2022-09-28T14:24:18.100" v="157" actId="20577"/>
          <ac:spMkLst>
            <pc:docMk/>
            <pc:sldMk cId="3342750464" sldId="275"/>
            <ac:spMk id="2" creationId="{5FB3B5AE-2769-99B1-7B3D-389E5C91DEC3}"/>
          </ac:spMkLst>
        </pc:spChg>
      </pc:sldChg>
      <pc:sldChg chg="addSp modSp new mod setBg modNotesTx">
        <pc:chgData name="Ondra Klíma" userId="381e0c8e360e8536" providerId="LiveId" clId="{DF2D09FA-C869-4F64-9B60-06363E74BB59}" dt="2022-09-28T20:52:36.245" v="5225" actId="20577"/>
        <pc:sldMkLst>
          <pc:docMk/>
          <pc:sldMk cId="1329287112" sldId="276"/>
        </pc:sldMkLst>
        <pc:spChg chg="mod">
          <ac:chgData name="Ondra Klíma" userId="381e0c8e360e8536" providerId="LiveId" clId="{DF2D09FA-C869-4F64-9B60-06363E74BB59}" dt="2022-09-28T20:40:51.692" v="2716" actId="26606"/>
          <ac:spMkLst>
            <pc:docMk/>
            <pc:sldMk cId="1329287112" sldId="276"/>
            <ac:spMk id="2" creationId="{93B497D3-F7FB-6743-BB14-AFD0C5F71265}"/>
          </ac:spMkLst>
        </pc:spChg>
        <pc:spChg chg="mod">
          <ac:chgData name="Ondra Klíma" userId="381e0c8e360e8536" providerId="LiveId" clId="{DF2D09FA-C869-4F64-9B60-06363E74BB59}" dt="2022-09-28T20:41:03.310" v="2731" actId="20577"/>
          <ac:spMkLst>
            <pc:docMk/>
            <pc:sldMk cId="1329287112" sldId="276"/>
            <ac:spMk id="3" creationId="{13035E41-09A3-54DB-7661-372483E50480}"/>
          </ac:spMkLst>
        </pc:spChg>
        <pc:spChg chg="add">
          <ac:chgData name="Ondra Klíma" userId="381e0c8e360e8536" providerId="LiveId" clId="{DF2D09FA-C869-4F64-9B60-06363E74BB59}" dt="2022-09-28T20:40:51.692" v="2716" actId="26606"/>
          <ac:spMkLst>
            <pc:docMk/>
            <pc:sldMk cId="1329287112" sldId="276"/>
            <ac:spMk id="8" creationId="{A5931BE0-4B93-4D6C-878E-ACC59D6B4587}"/>
          </ac:spMkLst>
        </pc:spChg>
        <pc:spChg chg="add">
          <ac:chgData name="Ondra Klíma" userId="381e0c8e360e8536" providerId="LiveId" clId="{DF2D09FA-C869-4F64-9B60-06363E74BB59}" dt="2022-09-28T20:40:51.692" v="2716" actId="26606"/>
          <ac:spMkLst>
            <pc:docMk/>
            <pc:sldMk cId="1329287112" sldId="276"/>
            <ac:spMk id="10" creationId="{6959C3E7-D59B-44C4-9BBD-3BC2A41A0CB1}"/>
          </ac:spMkLst>
        </pc:spChg>
        <pc:grpChg chg="add">
          <ac:chgData name="Ondra Klíma" userId="381e0c8e360e8536" providerId="LiveId" clId="{DF2D09FA-C869-4F64-9B60-06363E74BB59}" dt="2022-09-28T20:40:51.692" v="2716" actId="26606"/>
          <ac:grpSpMkLst>
            <pc:docMk/>
            <pc:sldMk cId="1329287112" sldId="276"/>
            <ac:grpSpMk id="12" creationId="{3654876B-FB01-4E58-9C9F-3D510011B13A}"/>
          </ac:grpSpMkLst>
        </pc:grpChg>
      </pc:sldChg>
      <pc:sldChg chg="addSp delSp modSp new mod setBg addAnim modNotesTx">
        <pc:chgData name="Ondra Klíma" userId="381e0c8e360e8536" providerId="LiveId" clId="{DF2D09FA-C869-4F64-9B60-06363E74BB59}" dt="2022-09-28T22:40:17.712" v="9342" actId="20577"/>
        <pc:sldMkLst>
          <pc:docMk/>
          <pc:sldMk cId="3459069878" sldId="277"/>
        </pc:sldMkLst>
        <pc:spChg chg="mod">
          <ac:chgData name="Ondra Klíma" userId="381e0c8e360e8536" providerId="LiveId" clId="{DF2D09FA-C869-4F64-9B60-06363E74BB59}" dt="2022-09-28T20:58:41.283" v="5284" actId="26606"/>
          <ac:spMkLst>
            <pc:docMk/>
            <pc:sldMk cId="3459069878" sldId="277"/>
            <ac:spMk id="2" creationId="{014ECF29-9739-9EA8-1AE3-3704B80EDCC8}"/>
          </ac:spMkLst>
        </pc:spChg>
        <pc:spChg chg="mod">
          <ac:chgData name="Ondra Klíma" userId="381e0c8e360e8536" providerId="LiveId" clId="{DF2D09FA-C869-4F64-9B60-06363E74BB59}" dt="2022-09-28T22:40:17.712" v="9342" actId="20577"/>
          <ac:spMkLst>
            <pc:docMk/>
            <pc:sldMk cId="3459069878" sldId="277"/>
            <ac:spMk id="3" creationId="{50B3A66C-DF6E-64B9-BEEA-D7640D5F711B}"/>
          </ac:spMkLst>
        </pc:spChg>
        <pc:spChg chg="add del">
          <ac:chgData name="Ondra Klíma" userId="381e0c8e360e8536" providerId="LiveId" clId="{DF2D09FA-C869-4F64-9B60-06363E74BB59}" dt="2022-09-28T20:58:41.285" v="5285" actId="26606"/>
          <ac:spMkLst>
            <pc:docMk/>
            <pc:sldMk cId="3459069878" sldId="277"/>
            <ac:spMk id="9" creationId="{A5931BE0-4B93-4D6C-878E-ACC59D6B4587}"/>
          </ac:spMkLst>
        </pc:spChg>
        <pc:spChg chg="add del">
          <ac:chgData name="Ondra Klíma" userId="381e0c8e360e8536" providerId="LiveId" clId="{DF2D09FA-C869-4F64-9B60-06363E74BB59}" dt="2022-09-28T20:58:41.285" v="5285" actId="26606"/>
          <ac:spMkLst>
            <pc:docMk/>
            <pc:sldMk cId="3459069878" sldId="277"/>
            <ac:spMk id="11" creationId="{6FF3A87B-2255-45E0-A551-C11FAF93290C}"/>
          </ac:spMkLst>
        </pc:spChg>
        <pc:spChg chg="add del">
          <ac:chgData name="Ondra Klíma" userId="381e0c8e360e8536" providerId="LiveId" clId="{DF2D09FA-C869-4F64-9B60-06363E74BB59}" dt="2022-09-28T20:58:41.283" v="5284" actId="26606"/>
          <ac:spMkLst>
            <pc:docMk/>
            <pc:sldMk cId="3459069878" sldId="277"/>
            <ac:spMk id="16" creationId="{82184FF4-7029-4ED7-813A-192E60608764}"/>
          </ac:spMkLst>
        </pc:spChg>
        <pc:spChg chg="add del">
          <ac:chgData name="Ondra Klíma" userId="381e0c8e360e8536" providerId="LiveId" clId="{DF2D09FA-C869-4F64-9B60-06363E74BB59}" dt="2022-09-28T20:58:41.283" v="5284" actId="26606"/>
          <ac:spMkLst>
            <pc:docMk/>
            <pc:sldMk cId="3459069878" sldId="277"/>
            <ac:spMk id="18" creationId="{AAA7AB09-557C-41AD-9113-FF9F68FA1035}"/>
          </ac:spMkLst>
        </pc:spChg>
        <pc:spChg chg="add del">
          <ac:chgData name="Ondra Klíma" userId="381e0c8e360e8536" providerId="LiveId" clId="{DF2D09FA-C869-4F64-9B60-06363E74BB59}" dt="2022-09-28T20:58:41.283" v="5284" actId="26606"/>
          <ac:spMkLst>
            <pc:docMk/>
            <pc:sldMk cId="3459069878" sldId="277"/>
            <ac:spMk id="20" creationId="{EF99ECAA-1F11-4937-BBA6-51935AB44C9D}"/>
          </ac:spMkLst>
        </pc:spChg>
        <pc:spChg chg="add del">
          <ac:chgData name="Ondra Klíma" userId="381e0c8e360e8536" providerId="LiveId" clId="{DF2D09FA-C869-4F64-9B60-06363E74BB59}" dt="2022-09-28T20:58:41.283" v="5284" actId="26606"/>
          <ac:spMkLst>
            <pc:docMk/>
            <pc:sldMk cId="3459069878" sldId="277"/>
            <ac:spMk id="28" creationId="{1DB043B4-68C6-45B9-82AC-A5800EADB8DB}"/>
          </ac:spMkLst>
        </pc:spChg>
        <pc:spChg chg="add del">
          <ac:chgData name="Ondra Klíma" userId="381e0c8e360e8536" providerId="LiveId" clId="{DF2D09FA-C869-4F64-9B60-06363E74BB59}" dt="2022-09-28T20:58:41.283" v="5284" actId="26606"/>
          <ac:spMkLst>
            <pc:docMk/>
            <pc:sldMk cId="3459069878" sldId="277"/>
            <ac:spMk id="30" creationId="{3C64A91D-E535-4C24-A0E3-96A3810E3FDC}"/>
          </ac:spMkLst>
        </pc:spChg>
        <pc:spChg chg="add del">
          <ac:chgData name="Ondra Klíma" userId="381e0c8e360e8536" providerId="LiveId" clId="{DF2D09FA-C869-4F64-9B60-06363E74BB59}" dt="2022-09-28T20:58:41.283" v="5284" actId="26606"/>
          <ac:spMkLst>
            <pc:docMk/>
            <pc:sldMk cId="3459069878" sldId="277"/>
            <ac:spMk id="32" creationId="{26FC4867-BA3E-4F8E-AB23-684F34DF3D31}"/>
          </ac:spMkLst>
        </pc:spChg>
        <pc:spChg chg="add">
          <ac:chgData name="Ondra Klíma" userId="381e0c8e360e8536" providerId="LiveId" clId="{DF2D09FA-C869-4F64-9B60-06363E74BB59}" dt="2022-09-28T20:58:41.285" v="5285" actId="26606"/>
          <ac:spMkLst>
            <pc:docMk/>
            <pc:sldMk cId="3459069878" sldId="277"/>
            <ac:spMk id="34" creationId="{A5931BE0-4B93-4D6C-878E-ACC59D6B4587}"/>
          </ac:spMkLst>
        </pc:spChg>
        <pc:spChg chg="add">
          <ac:chgData name="Ondra Klíma" userId="381e0c8e360e8536" providerId="LiveId" clId="{DF2D09FA-C869-4F64-9B60-06363E74BB59}" dt="2022-09-28T20:58:41.285" v="5285" actId="26606"/>
          <ac:spMkLst>
            <pc:docMk/>
            <pc:sldMk cId="3459069878" sldId="277"/>
            <ac:spMk id="35" creationId="{6FF3A87B-2255-45E0-A551-C11FAF93290C}"/>
          </ac:spMkLst>
        </pc:spChg>
        <pc:grpChg chg="add del">
          <ac:chgData name="Ondra Klíma" userId="381e0c8e360e8536" providerId="LiveId" clId="{DF2D09FA-C869-4F64-9B60-06363E74BB59}" dt="2022-09-28T20:58:41.283" v="5284" actId="26606"/>
          <ac:grpSpMkLst>
            <pc:docMk/>
            <pc:sldMk cId="3459069878" sldId="277"/>
            <ac:grpSpMk id="22" creationId="{79DE9FAB-6BBA-4CFE-B67D-77B47F01ECA4}"/>
          </ac:grpSpMkLst>
        </pc:grpChg>
        <pc:picChg chg="add mod ord">
          <ac:chgData name="Ondra Klíma" userId="381e0c8e360e8536" providerId="LiveId" clId="{DF2D09FA-C869-4F64-9B60-06363E74BB59}" dt="2022-09-28T20:58:41.285" v="5285" actId="26606"/>
          <ac:picMkLst>
            <pc:docMk/>
            <pc:sldMk cId="3459069878" sldId="277"/>
            <ac:picMk id="5" creationId="{8955CCD1-9F46-EEF5-8F5B-81B77438FE5A}"/>
          </ac:picMkLst>
        </pc:picChg>
      </pc:sldChg>
      <pc:sldChg chg="addSp modSp new mod setBg modNotesTx">
        <pc:chgData name="Ondra Klíma" userId="381e0c8e360e8536" providerId="LiveId" clId="{DF2D09FA-C869-4F64-9B60-06363E74BB59}" dt="2022-09-28T22:40:47.472" v="9412" actId="313"/>
        <pc:sldMkLst>
          <pc:docMk/>
          <pc:sldMk cId="2043397832" sldId="278"/>
        </pc:sldMkLst>
        <pc:spChg chg="mod">
          <ac:chgData name="Ondra Klíma" userId="381e0c8e360e8536" providerId="LiveId" clId="{DF2D09FA-C869-4F64-9B60-06363E74BB59}" dt="2022-09-28T21:09:04.325" v="5515" actId="20577"/>
          <ac:spMkLst>
            <pc:docMk/>
            <pc:sldMk cId="2043397832" sldId="278"/>
            <ac:spMk id="2" creationId="{357DB56A-EFD0-F346-7F7E-E736428F2322}"/>
          </ac:spMkLst>
        </pc:spChg>
        <pc:spChg chg="mod">
          <ac:chgData name="Ondra Klíma" userId="381e0c8e360e8536" providerId="LiveId" clId="{DF2D09FA-C869-4F64-9B60-06363E74BB59}" dt="2022-09-28T22:40:47.472" v="9412" actId="313"/>
          <ac:spMkLst>
            <pc:docMk/>
            <pc:sldMk cId="2043397832" sldId="278"/>
            <ac:spMk id="3" creationId="{4FDC2836-DA99-22D0-ED5E-FDFACF079280}"/>
          </ac:spMkLst>
        </pc:spChg>
        <pc:spChg chg="add">
          <ac:chgData name="Ondra Klíma" userId="381e0c8e360e8536" providerId="LiveId" clId="{DF2D09FA-C869-4F64-9B60-06363E74BB59}" dt="2022-09-28T21:06:27.182" v="5463" actId="26606"/>
          <ac:spMkLst>
            <pc:docMk/>
            <pc:sldMk cId="2043397832" sldId="278"/>
            <ac:spMk id="9" creationId="{A5931BE0-4B93-4D6C-878E-ACC59D6B4587}"/>
          </ac:spMkLst>
        </pc:spChg>
        <pc:spChg chg="add">
          <ac:chgData name="Ondra Klíma" userId="381e0c8e360e8536" providerId="LiveId" clId="{DF2D09FA-C869-4F64-9B60-06363E74BB59}" dt="2022-09-28T21:06:27.182" v="5463" actId="26606"/>
          <ac:spMkLst>
            <pc:docMk/>
            <pc:sldMk cId="2043397832" sldId="278"/>
            <ac:spMk id="11" creationId="{6FF3A87B-2255-45E0-A551-C11FAF93290C}"/>
          </ac:spMkLst>
        </pc:spChg>
        <pc:picChg chg="add">
          <ac:chgData name="Ondra Klíma" userId="381e0c8e360e8536" providerId="LiveId" clId="{DF2D09FA-C869-4F64-9B60-06363E74BB59}" dt="2022-09-28T21:06:27.182" v="5463" actId="26606"/>
          <ac:picMkLst>
            <pc:docMk/>
            <pc:sldMk cId="2043397832" sldId="278"/>
            <ac:picMk id="5" creationId="{5DD328F2-F9A7-8B67-BDED-382F84AE6DD2}"/>
          </ac:picMkLst>
        </pc:picChg>
      </pc:sldChg>
      <pc:sldChg chg="addSp delSp modSp new mod setBg addAnim delAnim">
        <pc:chgData name="Ondra Klíma" userId="381e0c8e360e8536" providerId="LiveId" clId="{DF2D09FA-C869-4F64-9B60-06363E74BB59}" dt="2022-09-28T21:27:41.708" v="6495" actId="20577"/>
        <pc:sldMkLst>
          <pc:docMk/>
          <pc:sldMk cId="4092044334" sldId="279"/>
        </pc:sldMkLst>
        <pc:spChg chg="mod">
          <ac:chgData name="Ondra Klíma" userId="381e0c8e360e8536" providerId="LiveId" clId="{DF2D09FA-C869-4F64-9B60-06363E74BB59}" dt="2022-09-28T21:27:41.708" v="6495" actId="20577"/>
          <ac:spMkLst>
            <pc:docMk/>
            <pc:sldMk cId="4092044334" sldId="279"/>
            <ac:spMk id="2" creationId="{A27FD7AB-131E-CE83-31BE-AE78AE36EB3A}"/>
          </ac:spMkLst>
        </pc:spChg>
        <pc:spChg chg="mod">
          <ac:chgData name="Ondra Klíma" userId="381e0c8e360e8536" providerId="LiveId" clId="{DF2D09FA-C869-4F64-9B60-06363E74BB59}" dt="2022-09-28T21:23:03.429" v="6465" actId="20577"/>
          <ac:spMkLst>
            <pc:docMk/>
            <pc:sldMk cId="4092044334" sldId="279"/>
            <ac:spMk id="3" creationId="{70E2C7FD-D8E0-E985-ABAE-6F29E2C41114}"/>
          </ac:spMkLst>
        </pc:spChg>
        <pc:spChg chg="add del">
          <ac:chgData name="Ondra Klíma" userId="381e0c8e360e8536" providerId="LiveId" clId="{DF2D09FA-C869-4F64-9B60-06363E74BB59}" dt="2022-09-28T21:20:23.545" v="6124" actId="26606"/>
          <ac:spMkLst>
            <pc:docMk/>
            <pc:sldMk cId="4092044334" sldId="279"/>
            <ac:spMk id="1028" creationId="{82184FF4-7029-4ED7-813A-192E60608764}"/>
          </ac:spMkLst>
        </pc:spChg>
        <pc:spChg chg="add del">
          <ac:chgData name="Ondra Klíma" userId="381e0c8e360e8536" providerId="LiveId" clId="{DF2D09FA-C869-4F64-9B60-06363E74BB59}" dt="2022-09-28T21:20:23.545" v="6124" actId="26606"/>
          <ac:spMkLst>
            <pc:docMk/>
            <pc:sldMk cId="4092044334" sldId="279"/>
            <ac:spMk id="1029" creationId="{AAA7AB09-557C-41AD-9113-FF9F68FA1035}"/>
          </ac:spMkLst>
        </pc:spChg>
        <pc:spChg chg="add del">
          <ac:chgData name="Ondra Klíma" userId="381e0c8e360e8536" providerId="LiveId" clId="{DF2D09FA-C869-4F64-9B60-06363E74BB59}" dt="2022-09-28T21:20:23.545" v="6124" actId="26606"/>
          <ac:spMkLst>
            <pc:docMk/>
            <pc:sldMk cId="4092044334" sldId="279"/>
            <ac:spMk id="1030" creationId="{EF99ECAA-1F11-4937-BBA6-51935AB44C9D}"/>
          </ac:spMkLst>
        </pc:spChg>
        <pc:spChg chg="add del">
          <ac:chgData name="Ondra Klíma" userId="381e0c8e360e8536" providerId="LiveId" clId="{DF2D09FA-C869-4F64-9B60-06363E74BB59}" dt="2022-09-28T21:20:08.830" v="6121" actId="26606"/>
          <ac:spMkLst>
            <pc:docMk/>
            <pc:sldMk cId="4092044334" sldId="279"/>
            <ac:spMk id="1031" creationId="{82184FF4-7029-4ED7-813A-192E60608764}"/>
          </ac:spMkLst>
        </pc:spChg>
        <pc:spChg chg="add del">
          <ac:chgData name="Ondra Klíma" userId="381e0c8e360e8536" providerId="LiveId" clId="{DF2D09FA-C869-4F64-9B60-06363E74BB59}" dt="2022-09-28T21:20:08.830" v="6121" actId="26606"/>
          <ac:spMkLst>
            <pc:docMk/>
            <pc:sldMk cId="4092044334" sldId="279"/>
            <ac:spMk id="1033" creationId="{AAA7AB09-557C-41AD-9113-FF9F68FA1035}"/>
          </ac:spMkLst>
        </pc:spChg>
        <pc:spChg chg="add del">
          <ac:chgData name="Ondra Klíma" userId="381e0c8e360e8536" providerId="LiveId" clId="{DF2D09FA-C869-4F64-9B60-06363E74BB59}" dt="2022-09-28T21:20:08.830" v="6121" actId="26606"/>
          <ac:spMkLst>
            <pc:docMk/>
            <pc:sldMk cId="4092044334" sldId="279"/>
            <ac:spMk id="1035" creationId="{EF99ECAA-1F11-4937-BBA6-51935AB44C9D}"/>
          </ac:spMkLst>
        </pc:spChg>
        <pc:spChg chg="add del">
          <ac:chgData name="Ondra Klíma" userId="381e0c8e360e8536" providerId="LiveId" clId="{DF2D09FA-C869-4F64-9B60-06363E74BB59}" dt="2022-09-28T21:20:56.397" v="6136" actId="26606"/>
          <ac:spMkLst>
            <pc:docMk/>
            <pc:sldMk cId="4092044334" sldId="279"/>
            <ac:spMk id="1036" creationId="{A5931BE0-4B93-4D6C-878E-ACC59D6B4587}"/>
          </ac:spMkLst>
        </pc:spChg>
        <pc:spChg chg="add del">
          <ac:chgData name="Ondra Klíma" userId="381e0c8e360e8536" providerId="LiveId" clId="{DF2D09FA-C869-4F64-9B60-06363E74BB59}" dt="2022-09-28T21:20:56.397" v="6136" actId="26606"/>
          <ac:spMkLst>
            <pc:docMk/>
            <pc:sldMk cId="4092044334" sldId="279"/>
            <ac:spMk id="1040" creationId="{5171FAFB-7223-4BE1-983D-8A0626EAC5E4}"/>
          </ac:spMkLst>
        </pc:spChg>
        <pc:spChg chg="add">
          <ac:chgData name="Ondra Klíma" userId="381e0c8e360e8536" providerId="LiveId" clId="{DF2D09FA-C869-4F64-9B60-06363E74BB59}" dt="2022-09-28T21:20:56.397" v="6136" actId="26606"/>
          <ac:spMkLst>
            <pc:docMk/>
            <pc:sldMk cId="4092044334" sldId="279"/>
            <ac:spMk id="1042" creationId="{A5931BE0-4B93-4D6C-878E-ACC59D6B4587}"/>
          </ac:spMkLst>
        </pc:spChg>
        <pc:spChg chg="add del">
          <ac:chgData name="Ondra Klíma" userId="381e0c8e360e8536" providerId="LiveId" clId="{DF2D09FA-C869-4F64-9B60-06363E74BB59}" dt="2022-09-28T21:20:08.830" v="6121" actId="26606"/>
          <ac:spMkLst>
            <pc:docMk/>
            <pc:sldMk cId="4092044334" sldId="279"/>
            <ac:spMk id="1043" creationId="{1DB043B4-68C6-45B9-82AC-A5800EADB8DB}"/>
          </ac:spMkLst>
        </pc:spChg>
        <pc:spChg chg="add del">
          <ac:chgData name="Ondra Klíma" userId="381e0c8e360e8536" providerId="LiveId" clId="{DF2D09FA-C869-4F64-9B60-06363E74BB59}" dt="2022-09-28T21:20:23.545" v="6124" actId="26606"/>
          <ac:spMkLst>
            <pc:docMk/>
            <pc:sldMk cId="4092044334" sldId="279"/>
            <ac:spMk id="1048" creationId="{1DB043B4-68C6-45B9-82AC-A5800EADB8DB}"/>
          </ac:spMkLst>
        </pc:spChg>
        <pc:spChg chg="add del">
          <ac:chgData name="Ondra Klíma" userId="381e0c8e360e8536" providerId="LiveId" clId="{DF2D09FA-C869-4F64-9B60-06363E74BB59}" dt="2022-09-28T21:20:08.830" v="6121" actId="26606"/>
          <ac:spMkLst>
            <pc:docMk/>
            <pc:sldMk cId="4092044334" sldId="279"/>
            <ac:spMk id="1049" creationId="{94459D96-B947-4C7F-8BCA-915F8B07C0AA}"/>
          </ac:spMkLst>
        </pc:spChg>
        <pc:spChg chg="add del">
          <ac:chgData name="Ondra Klíma" userId="381e0c8e360e8536" providerId="LiveId" clId="{DF2D09FA-C869-4F64-9B60-06363E74BB59}" dt="2022-09-28T21:20:23.545" v="6124" actId="26606"/>
          <ac:spMkLst>
            <pc:docMk/>
            <pc:sldMk cId="4092044334" sldId="279"/>
            <ac:spMk id="1053" creationId="{94459D96-B947-4C7F-8BCA-915F8B07C0AA}"/>
          </ac:spMkLst>
        </pc:spChg>
        <pc:grpChg chg="add del">
          <ac:chgData name="Ondra Klíma" userId="381e0c8e360e8536" providerId="LiveId" clId="{DF2D09FA-C869-4F64-9B60-06363E74BB59}" dt="2022-09-28T21:20:23.545" v="6124" actId="26606"/>
          <ac:grpSpMkLst>
            <pc:docMk/>
            <pc:sldMk cId="4092044334" sldId="279"/>
            <ac:grpSpMk id="1032" creationId="{79DE9FAB-6BBA-4CFE-B67D-77B47F01ECA4}"/>
          </ac:grpSpMkLst>
        </pc:grpChg>
        <pc:grpChg chg="add del">
          <ac:chgData name="Ondra Klíma" userId="381e0c8e360e8536" providerId="LiveId" clId="{DF2D09FA-C869-4F64-9B60-06363E74BB59}" dt="2022-09-28T21:20:08.830" v="6121" actId="26606"/>
          <ac:grpSpMkLst>
            <pc:docMk/>
            <pc:sldMk cId="4092044334" sldId="279"/>
            <ac:grpSpMk id="1037" creationId="{79DE9FAB-6BBA-4CFE-B67D-77B47F01ECA4}"/>
          </ac:grpSpMkLst>
        </pc:grpChg>
        <pc:grpChg chg="add del">
          <ac:chgData name="Ondra Klíma" userId="381e0c8e360e8536" providerId="LiveId" clId="{DF2D09FA-C869-4F64-9B60-06363E74BB59}" dt="2022-09-28T21:20:56.397" v="6136" actId="26606"/>
          <ac:grpSpMkLst>
            <pc:docMk/>
            <pc:sldMk cId="4092044334" sldId="279"/>
            <ac:grpSpMk id="1038" creationId="{C4967C49-2278-4724-94A5-A258F20C3DFA}"/>
          </ac:grpSpMkLst>
        </pc:grpChg>
        <pc:grpChg chg="add del">
          <ac:chgData name="Ondra Klíma" userId="381e0c8e360e8536" providerId="LiveId" clId="{DF2D09FA-C869-4F64-9B60-06363E74BB59}" dt="2022-09-28T21:20:08.830" v="6121" actId="26606"/>
          <ac:grpSpMkLst>
            <pc:docMk/>
            <pc:sldMk cId="4092044334" sldId="279"/>
            <ac:grpSpMk id="1045" creationId="{73840CF4-F848-4FE0-AEA6-C9E806911B9E}"/>
          </ac:grpSpMkLst>
        </pc:grpChg>
        <pc:grpChg chg="add del">
          <ac:chgData name="Ondra Klíma" userId="381e0c8e360e8536" providerId="LiveId" clId="{DF2D09FA-C869-4F64-9B60-06363E74BB59}" dt="2022-09-28T21:20:23.545" v="6124" actId="26606"/>
          <ac:grpSpMkLst>
            <pc:docMk/>
            <pc:sldMk cId="4092044334" sldId="279"/>
            <ac:grpSpMk id="1050" creationId="{73840CF4-F848-4FE0-AEA6-C9E806911B9E}"/>
          </ac:grpSpMkLst>
        </pc:grpChg>
        <pc:picChg chg="add mod">
          <ac:chgData name="Ondra Klíma" userId="381e0c8e360e8536" providerId="LiveId" clId="{DF2D09FA-C869-4F64-9B60-06363E74BB59}" dt="2022-09-28T21:20:56.397" v="6136" actId="26606"/>
          <ac:picMkLst>
            <pc:docMk/>
            <pc:sldMk cId="4092044334" sldId="279"/>
            <ac:picMk id="1026" creationId="{9E74FEC4-FF5D-7861-CC97-315264433CBC}"/>
          </ac:picMkLst>
        </pc:picChg>
      </pc:sldChg>
      <pc:sldChg chg="modSp add mod">
        <pc:chgData name="Ondra Klíma" userId="381e0c8e360e8536" providerId="LiveId" clId="{DF2D09FA-C869-4F64-9B60-06363E74BB59}" dt="2022-09-28T21:31:06.820" v="6843" actId="20577"/>
        <pc:sldMkLst>
          <pc:docMk/>
          <pc:sldMk cId="355641230" sldId="280"/>
        </pc:sldMkLst>
        <pc:spChg chg="mod">
          <ac:chgData name="Ondra Klíma" userId="381e0c8e360e8536" providerId="LiveId" clId="{DF2D09FA-C869-4F64-9B60-06363E74BB59}" dt="2022-09-28T21:27:18.669" v="6483" actId="20577"/>
          <ac:spMkLst>
            <pc:docMk/>
            <pc:sldMk cId="355641230" sldId="280"/>
            <ac:spMk id="2" creationId="{A27FD7AB-131E-CE83-31BE-AE78AE36EB3A}"/>
          </ac:spMkLst>
        </pc:spChg>
        <pc:spChg chg="mod">
          <ac:chgData name="Ondra Klíma" userId="381e0c8e360e8536" providerId="LiveId" clId="{DF2D09FA-C869-4F64-9B60-06363E74BB59}" dt="2022-09-28T21:31:06.820" v="6843" actId="20577"/>
          <ac:spMkLst>
            <pc:docMk/>
            <pc:sldMk cId="355641230" sldId="280"/>
            <ac:spMk id="3" creationId="{70E2C7FD-D8E0-E985-ABAE-6F29E2C41114}"/>
          </ac:spMkLst>
        </pc:spChg>
        <pc:picChg chg="mod">
          <ac:chgData name="Ondra Klíma" userId="381e0c8e360e8536" providerId="LiveId" clId="{DF2D09FA-C869-4F64-9B60-06363E74BB59}" dt="2022-09-28T21:26:27.107" v="6467" actId="14826"/>
          <ac:picMkLst>
            <pc:docMk/>
            <pc:sldMk cId="355641230" sldId="280"/>
            <ac:picMk id="1026" creationId="{9E74FEC4-FF5D-7861-CC97-315264433CBC}"/>
          </ac:picMkLst>
        </pc:picChg>
      </pc:sldChg>
      <pc:sldChg chg="modSp add mod">
        <pc:chgData name="Ondra Klíma" userId="381e0c8e360e8536" providerId="LiveId" clId="{DF2D09FA-C869-4F64-9B60-06363E74BB59}" dt="2022-09-28T21:36:54.675" v="7290" actId="20577"/>
        <pc:sldMkLst>
          <pc:docMk/>
          <pc:sldMk cId="2666573736" sldId="281"/>
        </pc:sldMkLst>
        <pc:spChg chg="mod">
          <ac:chgData name="Ondra Klíma" userId="381e0c8e360e8536" providerId="LiveId" clId="{DF2D09FA-C869-4F64-9B60-06363E74BB59}" dt="2022-09-28T21:31:50.795" v="6890" actId="20577"/>
          <ac:spMkLst>
            <pc:docMk/>
            <pc:sldMk cId="2666573736" sldId="281"/>
            <ac:spMk id="2" creationId="{A27FD7AB-131E-CE83-31BE-AE78AE36EB3A}"/>
          </ac:spMkLst>
        </pc:spChg>
        <pc:spChg chg="mod">
          <ac:chgData name="Ondra Klíma" userId="381e0c8e360e8536" providerId="LiveId" clId="{DF2D09FA-C869-4F64-9B60-06363E74BB59}" dt="2022-09-28T21:36:54.675" v="7290" actId="20577"/>
          <ac:spMkLst>
            <pc:docMk/>
            <pc:sldMk cId="2666573736" sldId="281"/>
            <ac:spMk id="3" creationId="{70E2C7FD-D8E0-E985-ABAE-6F29E2C41114}"/>
          </ac:spMkLst>
        </pc:spChg>
        <pc:picChg chg="mod">
          <ac:chgData name="Ondra Klíma" userId="381e0c8e360e8536" providerId="LiveId" clId="{DF2D09FA-C869-4F64-9B60-06363E74BB59}" dt="2022-09-28T21:32:10.039" v="6891" actId="14826"/>
          <ac:picMkLst>
            <pc:docMk/>
            <pc:sldMk cId="2666573736" sldId="281"/>
            <ac:picMk id="1026" creationId="{9E74FEC4-FF5D-7861-CC97-315264433CBC}"/>
          </ac:picMkLst>
        </pc:picChg>
      </pc:sldChg>
      <pc:sldChg chg="modSp add mod">
        <pc:chgData name="Ondra Klíma" userId="381e0c8e360e8536" providerId="LiveId" clId="{DF2D09FA-C869-4F64-9B60-06363E74BB59}" dt="2022-09-28T21:42:01.006" v="7640" actId="20577"/>
        <pc:sldMkLst>
          <pc:docMk/>
          <pc:sldMk cId="3550687782" sldId="282"/>
        </pc:sldMkLst>
        <pc:spChg chg="mod">
          <ac:chgData name="Ondra Klíma" userId="381e0c8e360e8536" providerId="LiveId" clId="{DF2D09FA-C869-4F64-9B60-06363E74BB59}" dt="2022-09-28T21:38:37.023" v="7315" actId="20577"/>
          <ac:spMkLst>
            <pc:docMk/>
            <pc:sldMk cId="3550687782" sldId="282"/>
            <ac:spMk id="2" creationId="{A27FD7AB-131E-CE83-31BE-AE78AE36EB3A}"/>
          </ac:spMkLst>
        </pc:spChg>
        <pc:spChg chg="mod">
          <ac:chgData name="Ondra Klíma" userId="381e0c8e360e8536" providerId="LiveId" clId="{DF2D09FA-C869-4F64-9B60-06363E74BB59}" dt="2022-09-28T21:42:01.006" v="7640" actId="20577"/>
          <ac:spMkLst>
            <pc:docMk/>
            <pc:sldMk cId="3550687782" sldId="282"/>
            <ac:spMk id="3" creationId="{70E2C7FD-D8E0-E985-ABAE-6F29E2C41114}"/>
          </ac:spMkLst>
        </pc:spChg>
        <pc:picChg chg="mod">
          <ac:chgData name="Ondra Klíma" userId="381e0c8e360e8536" providerId="LiveId" clId="{DF2D09FA-C869-4F64-9B60-06363E74BB59}" dt="2022-09-28T21:38:58.958" v="7316" actId="14826"/>
          <ac:picMkLst>
            <pc:docMk/>
            <pc:sldMk cId="3550687782" sldId="282"/>
            <ac:picMk id="1026" creationId="{9E74FEC4-FF5D-7861-CC97-315264433CBC}"/>
          </ac:picMkLst>
        </pc:picChg>
      </pc:sldChg>
      <pc:sldChg chg="addSp delSp modSp new mod setBg modNotesTx">
        <pc:chgData name="Ondra Klíma" userId="381e0c8e360e8536" providerId="LiveId" clId="{DF2D09FA-C869-4F64-9B60-06363E74BB59}" dt="2022-09-28T21:46:26.565" v="7711" actId="20577"/>
        <pc:sldMkLst>
          <pc:docMk/>
          <pc:sldMk cId="2006352103" sldId="283"/>
        </pc:sldMkLst>
        <pc:spChg chg="mod">
          <ac:chgData name="Ondra Klíma" userId="381e0c8e360e8536" providerId="LiveId" clId="{DF2D09FA-C869-4F64-9B60-06363E74BB59}" dt="2022-09-28T21:46:26.565" v="7711" actId="20577"/>
          <ac:spMkLst>
            <pc:docMk/>
            <pc:sldMk cId="2006352103" sldId="283"/>
            <ac:spMk id="2" creationId="{07599732-2E11-1719-0F0F-40D21366E744}"/>
          </ac:spMkLst>
        </pc:spChg>
        <pc:spChg chg="del">
          <ac:chgData name="Ondra Klíma" userId="381e0c8e360e8536" providerId="LiveId" clId="{DF2D09FA-C869-4F64-9B60-06363E74BB59}" dt="2022-09-28T21:43:51.191" v="7687"/>
          <ac:spMkLst>
            <pc:docMk/>
            <pc:sldMk cId="2006352103" sldId="283"/>
            <ac:spMk id="3" creationId="{B5B83100-94DF-214D-556B-8556AA703F4F}"/>
          </ac:spMkLst>
        </pc:spChg>
        <pc:spChg chg="add">
          <ac:chgData name="Ondra Klíma" userId="381e0c8e360e8536" providerId="LiveId" clId="{DF2D09FA-C869-4F64-9B60-06363E74BB59}" dt="2022-09-28T21:44:04.050" v="7688" actId="26606"/>
          <ac:spMkLst>
            <pc:docMk/>
            <pc:sldMk cId="2006352103" sldId="283"/>
            <ac:spMk id="2055" creationId="{82184FF4-7029-4ED7-813A-192E60608764}"/>
          </ac:spMkLst>
        </pc:spChg>
        <pc:spChg chg="add">
          <ac:chgData name="Ondra Klíma" userId="381e0c8e360e8536" providerId="LiveId" clId="{DF2D09FA-C869-4F64-9B60-06363E74BB59}" dt="2022-09-28T21:44:04.050" v="7688" actId="26606"/>
          <ac:spMkLst>
            <pc:docMk/>
            <pc:sldMk cId="2006352103" sldId="283"/>
            <ac:spMk id="2057" creationId="{AAA7AB09-557C-41AD-9113-FF9F68FA1035}"/>
          </ac:spMkLst>
        </pc:spChg>
        <pc:spChg chg="add">
          <ac:chgData name="Ondra Klíma" userId="381e0c8e360e8536" providerId="LiveId" clId="{DF2D09FA-C869-4F64-9B60-06363E74BB59}" dt="2022-09-28T21:44:04.050" v="7688" actId="26606"/>
          <ac:spMkLst>
            <pc:docMk/>
            <pc:sldMk cId="2006352103" sldId="283"/>
            <ac:spMk id="2059" creationId="{EF99ECAA-1F11-4937-BBA6-51935AB44C9D}"/>
          </ac:spMkLst>
        </pc:spChg>
        <pc:spChg chg="add">
          <ac:chgData name="Ondra Klíma" userId="381e0c8e360e8536" providerId="LiveId" clId="{DF2D09FA-C869-4F64-9B60-06363E74BB59}" dt="2022-09-28T21:44:04.050" v="7688" actId="26606"/>
          <ac:spMkLst>
            <pc:docMk/>
            <pc:sldMk cId="2006352103" sldId="283"/>
            <ac:spMk id="2067" creationId="{1DB043B4-68C6-45B9-82AC-A5800EADB8DB}"/>
          </ac:spMkLst>
        </pc:spChg>
        <pc:spChg chg="add">
          <ac:chgData name="Ondra Klíma" userId="381e0c8e360e8536" providerId="LiveId" clId="{DF2D09FA-C869-4F64-9B60-06363E74BB59}" dt="2022-09-28T21:44:04.050" v="7688" actId="26606"/>
          <ac:spMkLst>
            <pc:docMk/>
            <pc:sldMk cId="2006352103" sldId="283"/>
            <ac:spMk id="2069" creationId="{28A00A08-E4E6-4184-B484-E0E034072AE0}"/>
          </ac:spMkLst>
        </pc:spChg>
        <pc:grpChg chg="add">
          <ac:chgData name="Ondra Klíma" userId="381e0c8e360e8536" providerId="LiveId" clId="{DF2D09FA-C869-4F64-9B60-06363E74BB59}" dt="2022-09-28T21:44:04.050" v="7688" actId="26606"/>
          <ac:grpSpMkLst>
            <pc:docMk/>
            <pc:sldMk cId="2006352103" sldId="283"/>
            <ac:grpSpMk id="2061" creationId="{79DE9FAB-6BBA-4CFE-B67D-77B47F01ECA4}"/>
          </ac:grpSpMkLst>
        </pc:grpChg>
        <pc:grpChg chg="add">
          <ac:chgData name="Ondra Klíma" userId="381e0c8e360e8536" providerId="LiveId" clId="{DF2D09FA-C869-4F64-9B60-06363E74BB59}" dt="2022-09-28T21:44:04.050" v="7688" actId="26606"/>
          <ac:grpSpMkLst>
            <pc:docMk/>
            <pc:sldMk cId="2006352103" sldId="283"/>
            <ac:grpSpMk id="2071" creationId="{0780E404-3121-4F33-AF2D-65F659A97798}"/>
          </ac:grpSpMkLst>
        </pc:grpChg>
        <pc:grpChg chg="add">
          <ac:chgData name="Ondra Klíma" userId="381e0c8e360e8536" providerId="LiveId" clId="{DF2D09FA-C869-4F64-9B60-06363E74BB59}" dt="2022-09-28T21:44:04.050" v="7688" actId="26606"/>
          <ac:grpSpMkLst>
            <pc:docMk/>
            <pc:sldMk cId="2006352103" sldId="283"/>
            <ac:grpSpMk id="2075" creationId="{4B158E9A-DBF4-4AA7-B6B7-8C8EB2FBDD68}"/>
          </ac:grpSpMkLst>
        </pc:grpChg>
        <pc:picChg chg="add mod">
          <ac:chgData name="Ondra Klíma" userId="381e0c8e360e8536" providerId="LiveId" clId="{DF2D09FA-C869-4F64-9B60-06363E74BB59}" dt="2022-09-28T21:44:04.050" v="7688" actId="26606"/>
          <ac:picMkLst>
            <pc:docMk/>
            <pc:sldMk cId="2006352103" sldId="283"/>
            <ac:picMk id="2050" creationId="{C7749812-F670-90FA-EA2B-BBEBB3681498}"/>
          </ac:picMkLst>
        </pc:picChg>
      </pc:sldChg>
      <pc:sldChg chg="addSp delSp modSp new mod setBg modNotesTx">
        <pc:chgData name="Ondra Klíma" userId="381e0c8e360e8536" providerId="LiveId" clId="{DF2D09FA-C869-4F64-9B60-06363E74BB59}" dt="2022-09-28T22:02:15.674" v="9049" actId="20577"/>
        <pc:sldMkLst>
          <pc:docMk/>
          <pc:sldMk cId="605098248" sldId="284"/>
        </pc:sldMkLst>
        <pc:spChg chg="mod">
          <ac:chgData name="Ondra Klíma" userId="381e0c8e360e8536" providerId="LiveId" clId="{DF2D09FA-C869-4F64-9B60-06363E74BB59}" dt="2022-09-28T21:56:10.534" v="7840" actId="26606"/>
          <ac:spMkLst>
            <pc:docMk/>
            <pc:sldMk cId="605098248" sldId="284"/>
            <ac:spMk id="2" creationId="{4BAA6772-417F-C76F-4D0D-DE72153E0EAC}"/>
          </ac:spMkLst>
        </pc:spChg>
        <pc:spChg chg="del mod">
          <ac:chgData name="Ondra Klíma" userId="381e0c8e360e8536" providerId="LiveId" clId="{DF2D09FA-C869-4F64-9B60-06363E74BB59}" dt="2022-09-28T21:56:10.534" v="7840" actId="26606"/>
          <ac:spMkLst>
            <pc:docMk/>
            <pc:sldMk cId="605098248" sldId="284"/>
            <ac:spMk id="3" creationId="{544522D5-5B05-40E3-4ACD-981BAD36DCAF}"/>
          </ac:spMkLst>
        </pc:spChg>
        <pc:spChg chg="add">
          <ac:chgData name="Ondra Klíma" userId="381e0c8e360e8536" providerId="LiveId" clId="{DF2D09FA-C869-4F64-9B60-06363E74BB59}" dt="2022-09-28T21:56:10.534" v="7840" actId="26606"/>
          <ac:spMkLst>
            <pc:docMk/>
            <pc:sldMk cId="605098248" sldId="284"/>
            <ac:spMk id="9" creationId="{60B7752B-728D-4CA3-8923-C4F7F77029E3}"/>
          </ac:spMkLst>
        </pc:spChg>
        <pc:spChg chg="add">
          <ac:chgData name="Ondra Klíma" userId="381e0c8e360e8536" providerId="LiveId" clId="{DF2D09FA-C869-4F64-9B60-06363E74BB59}" dt="2022-09-28T21:56:10.534" v="7840" actId="26606"/>
          <ac:spMkLst>
            <pc:docMk/>
            <pc:sldMk cId="605098248" sldId="284"/>
            <ac:spMk id="11" creationId="{AFF323B2-FCDB-4497-8AF0-2F7A3C881B85}"/>
          </ac:spMkLst>
        </pc:spChg>
        <pc:grpChg chg="add">
          <ac:chgData name="Ondra Klíma" userId="381e0c8e360e8536" providerId="LiveId" clId="{DF2D09FA-C869-4F64-9B60-06363E74BB59}" dt="2022-09-28T21:56:10.534" v="7840" actId="26606"/>
          <ac:grpSpMkLst>
            <pc:docMk/>
            <pc:sldMk cId="605098248" sldId="284"/>
            <ac:grpSpMk id="13" creationId="{7B7CADF7-83F2-4D18-8E02-975078DBAAB2}"/>
          </ac:grpSpMkLst>
        </pc:grpChg>
        <pc:grpChg chg="add">
          <ac:chgData name="Ondra Klíma" userId="381e0c8e360e8536" providerId="LiveId" clId="{DF2D09FA-C869-4F64-9B60-06363E74BB59}" dt="2022-09-28T21:56:10.534" v="7840" actId="26606"/>
          <ac:grpSpMkLst>
            <pc:docMk/>
            <pc:sldMk cId="605098248" sldId="284"/>
            <ac:grpSpMk id="18" creationId="{F76A531C-147A-4C94-B721-EA95D8E88BB2}"/>
          </ac:grpSpMkLst>
        </pc:grpChg>
        <pc:graphicFrameChg chg="add">
          <ac:chgData name="Ondra Klíma" userId="381e0c8e360e8536" providerId="LiveId" clId="{DF2D09FA-C869-4F64-9B60-06363E74BB59}" dt="2022-09-28T21:56:10.534" v="7840" actId="26606"/>
          <ac:graphicFrameMkLst>
            <pc:docMk/>
            <pc:sldMk cId="605098248" sldId="284"/>
            <ac:graphicFrameMk id="5" creationId="{0D47D8CC-A46C-CE14-52A3-E7AE55B2081B}"/>
          </ac:graphicFrameMkLst>
        </pc:graphicFrameChg>
      </pc:sldChg>
      <pc:sldChg chg="addSp delSp modSp new mod setBg modNotesTx">
        <pc:chgData name="Ondra Klíma" userId="381e0c8e360e8536" providerId="LiveId" clId="{DF2D09FA-C869-4F64-9B60-06363E74BB59}" dt="2022-09-29T08:43:00.327" v="9718" actId="20577"/>
        <pc:sldMkLst>
          <pc:docMk/>
          <pc:sldMk cId="3346566806" sldId="285"/>
        </pc:sldMkLst>
        <pc:spChg chg="mod">
          <ac:chgData name="Ondra Klíma" userId="381e0c8e360e8536" providerId="LiveId" clId="{DF2D09FA-C869-4F64-9B60-06363E74BB59}" dt="2022-09-28T22:05:34.572" v="9092" actId="404"/>
          <ac:spMkLst>
            <pc:docMk/>
            <pc:sldMk cId="3346566806" sldId="285"/>
            <ac:spMk id="2" creationId="{C15DF598-1B1E-45C6-01BF-263BCFC13CCD}"/>
          </ac:spMkLst>
        </pc:spChg>
        <pc:spChg chg="del">
          <ac:chgData name="Ondra Klíma" userId="381e0c8e360e8536" providerId="LiveId" clId="{DF2D09FA-C869-4F64-9B60-06363E74BB59}" dt="2022-09-28T22:05:03.118" v="9080"/>
          <ac:spMkLst>
            <pc:docMk/>
            <pc:sldMk cId="3346566806" sldId="285"/>
            <ac:spMk id="3" creationId="{0B248890-54FB-7DC4-EADA-92AC7F1E8EAE}"/>
          </ac:spMkLst>
        </pc:spChg>
        <pc:spChg chg="add del mod">
          <ac:chgData name="Ondra Klíma" userId="381e0c8e360e8536" providerId="LiveId" clId="{DF2D09FA-C869-4F64-9B60-06363E74BB59}" dt="2022-09-28T22:05:15.849" v="9082"/>
          <ac:spMkLst>
            <pc:docMk/>
            <pc:sldMk cId="3346566806" sldId="285"/>
            <ac:spMk id="4" creationId="{5CE78D3E-2F82-1883-E9AB-BD28E9B17972}"/>
          </ac:spMkLst>
        </pc:spChg>
        <pc:spChg chg="add del mod">
          <ac:chgData name="Ondra Klíma" userId="381e0c8e360e8536" providerId="LiveId" clId="{DF2D09FA-C869-4F64-9B60-06363E74BB59}" dt="2022-09-28T22:17:56.527" v="9096" actId="478"/>
          <ac:spMkLst>
            <pc:docMk/>
            <pc:sldMk cId="3346566806" sldId="285"/>
            <ac:spMk id="6" creationId="{14A73982-FD0A-4716-D36D-81599F781033}"/>
          </ac:spMkLst>
        </pc:spChg>
        <pc:spChg chg="add del">
          <ac:chgData name="Ondra Klíma" userId="381e0c8e360e8536" providerId="LiveId" clId="{DF2D09FA-C869-4F64-9B60-06363E74BB59}" dt="2022-09-28T22:05:24.298" v="9084" actId="26606"/>
          <ac:spMkLst>
            <pc:docMk/>
            <pc:sldMk cId="3346566806" sldId="285"/>
            <ac:spMk id="3081" creationId="{82184FF4-7029-4ED7-813A-192E60608764}"/>
          </ac:spMkLst>
        </pc:spChg>
        <pc:spChg chg="add del">
          <ac:chgData name="Ondra Klíma" userId="381e0c8e360e8536" providerId="LiveId" clId="{DF2D09FA-C869-4F64-9B60-06363E74BB59}" dt="2022-09-28T22:05:24.298" v="9084" actId="26606"/>
          <ac:spMkLst>
            <pc:docMk/>
            <pc:sldMk cId="3346566806" sldId="285"/>
            <ac:spMk id="3083" creationId="{AAA7AB09-557C-41AD-9113-FF9F68FA1035}"/>
          </ac:spMkLst>
        </pc:spChg>
        <pc:spChg chg="add del">
          <ac:chgData name="Ondra Klíma" userId="381e0c8e360e8536" providerId="LiveId" clId="{DF2D09FA-C869-4F64-9B60-06363E74BB59}" dt="2022-09-28T22:05:24.298" v="9084" actId="26606"/>
          <ac:spMkLst>
            <pc:docMk/>
            <pc:sldMk cId="3346566806" sldId="285"/>
            <ac:spMk id="3085" creationId="{EF99ECAA-1F11-4937-BBA6-51935AB44C9D}"/>
          </ac:spMkLst>
        </pc:spChg>
        <pc:spChg chg="add del">
          <ac:chgData name="Ondra Klíma" userId="381e0c8e360e8536" providerId="LiveId" clId="{DF2D09FA-C869-4F64-9B60-06363E74BB59}" dt="2022-09-28T22:05:24.298" v="9084" actId="26606"/>
          <ac:spMkLst>
            <pc:docMk/>
            <pc:sldMk cId="3346566806" sldId="285"/>
            <ac:spMk id="3093" creationId="{1DB043B4-68C6-45B9-82AC-A5800EADB8DB}"/>
          </ac:spMkLst>
        </pc:spChg>
        <pc:spChg chg="add del">
          <ac:chgData name="Ondra Klíma" userId="381e0c8e360e8536" providerId="LiveId" clId="{DF2D09FA-C869-4F64-9B60-06363E74BB59}" dt="2022-09-28T22:05:24.298" v="9084" actId="26606"/>
          <ac:spMkLst>
            <pc:docMk/>
            <pc:sldMk cId="3346566806" sldId="285"/>
            <ac:spMk id="3095" creationId="{28A00A08-E4E6-4184-B484-E0E034072AE0}"/>
          </ac:spMkLst>
        </pc:spChg>
        <pc:spChg chg="add del">
          <ac:chgData name="Ondra Klíma" userId="381e0c8e360e8536" providerId="LiveId" clId="{DF2D09FA-C869-4F64-9B60-06363E74BB59}" dt="2022-09-28T22:05:24.960" v="9086" actId="26606"/>
          <ac:spMkLst>
            <pc:docMk/>
            <pc:sldMk cId="3346566806" sldId="285"/>
            <ac:spMk id="3106" creationId="{82184FF4-7029-4ED7-813A-192E60608764}"/>
          </ac:spMkLst>
        </pc:spChg>
        <pc:spChg chg="add del">
          <ac:chgData name="Ondra Klíma" userId="381e0c8e360e8536" providerId="LiveId" clId="{DF2D09FA-C869-4F64-9B60-06363E74BB59}" dt="2022-09-28T22:05:24.960" v="9086" actId="26606"/>
          <ac:spMkLst>
            <pc:docMk/>
            <pc:sldMk cId="3346566806" sldId="285"/>
            <ac:spMk id="3107" creationId="{AAA7AB09-557C-41AD-9113-FF9F68FA1035}"/>
          </ac:spMkLst>
        </pc:spChg>
        <pc:spChg chg="add del">
          <ac:chgData name="Ondra Klíma" userId="381e0c8e360e8536" providerId="LiveId" clId="{DF2D09FA-C869-4F64-9B60-06363E74BB59}" dt="2022-09-28T22:05:24.960" v="9086" actId="26606"/>
          <ac:spMkLst>
            <pc:docMk/>
            <pc:sldMk cId="3346566806" sldId="285"/>
            <ac:spMk id="3108" creationId="{EF99ECAA-1F11-4937-BBA6-51935AB44C9D}"/>
          </ac:spMkLst>
        </pc:spChg>
        <pc:spChg chg="add del">
          <ac:chgData name="Ondra Klíma" userId="381e0c8e360e8536" providerId="LiveId" clId="{DF2D09FA-C869-4F64-9B60-06363E74BB59}" dt="2022-09-28T22:05:24.960" v="9086" actId="26606"/>
          <ac:spMkLst>
            <pc:docMk/>
            <pc:sldMk cId="3346566806" sldId="285"/>
            <ac:spMk id="3114" creationId="{1DB043B4-68C6-45B9-82AC-A5800EADB8DB}"/>
          </ac:spMkLst>
        </pc:spChg>
        <pc:spChg chg="add del">
          <ac:chgData name="Ondra Klíma" userId="381e0c8e360e8536" providerId="LiveId" clId="{DF2D09FA-C869-4F64-9B60-06363E74BB59}" dt="2022-09-28T22:05:24.960" v="9086" actId="26606"/>
          <ac:spMkLst>
            <pc:docMk/>
            <pc:sldMk cId="3346566806" sldId="285"/>
            <ac:spMk id="3115" creationId="{61B0F92C-925A-4D2E-839E-EB381378C315}"/>
          </ac:spMkLst>
        </pc:spChg>
        <pc:spChg chg="add">
          <ac:chgData name="Ondra Klíma" userId="381e0c8e360e8536" providerId="LiveId" clId="{DF2D09FA-C869-4F64-9B60-06363E74BB59}" dt="2022-09-28T22:05:24.969" v="9087" actId="26606"/>
          <ac:spMkLst>
            <pc:docMk/>
            <pc:sldMk cId="3346566806" sldId="285"/>
            <ac:spMk id="3117" creationId="{82184FF4-7029-4ED7-813A-192E60608764}"/>
          </ac:spMkLst>
        </pc:spChg>
        <pc:spChg chg="add">
          <ac:chgData name="Ondra Klíma" userId="381e0c8e360e8536" providerId="LiveId" clId="{DF2D09FA-C869-4F64-9B60-06363E74BB59}" dt="2022-09-28T22:05:24.969" v="9087" actId="26606"/>
          <ac:spMkLst>
            <pc:docMk/>
            <pc:sldMk cId="3346566806" sldId="285"/>
            <ac:spMk id="3118" creationId="{AAA7AB09-557C-41AD-9113-FF9F68FA1035}"/>
          </ac:spMkLst>
        </pc:spChg>
        <pc:spChg chg="add">
          <ac:chgData name="Ondra Klíma" userId="381e0c8e360e8536" providerId="LiveId" clId="{DF2D09FA-C869-4F64-9B60-06363E74BB59}" dt="2022-09-28T22:05:24.969" v="9087" actId="26606"/>
          <ac:spMkLst>
            <pc:docMk/>
            <pc:sldMk cId="3346566806" sldId="285"/>
            <ac:spMk id="3119" creationId="{EF99ECAA-1F11-4937-BBA6-51935AB44C9D}"/>
          </ac:spMkLst>
        </pc:spChg>
        <pc:spChg chg="add">
          <ac:chgData name="Ondra Klíma" userId="381e0c8e360e8536" providerId="LiveId" clId="{DF2D09FA-C869-4F64-9B60-06363E74BB59}" dt="2022-09-28T22:05:24.969" v="9087" actId="26606"/>
          <ac:spMkLst>
            <pc:docMk/>
            <pc:sldMk cId="3346566806" sldId="285"/>
            <ac:spMk id="3121" creationId="{1DB043B4-68C6-45B9-82AC-A5800EADB8DB}"/>
          </ac:spMkLst>
        </pc:spChg>
        <pc:spChg chg="add">
          <ac:chgData name="Ondra Klíma" userId="381e0c8e360e8536" providerId="LiveId" clId="{DF2D09FA-C869-4F64-9B60-06363E74BB59}" dt="2022-09-28T22:05:24.969" v="9087" actId="26606"/>
          <ac:spMkLst>
            <pc:docMk/>
            <pc:sldMk cId="3346566806" sldId="285"/>
            <ac:spMk id="3122" creationId="{28A00A08-E4E6-4184-B484-E0E034072AE0}"/>
          </ac:spMkLst>
        </pc:spChg>
        <pc:grpChg chg="add del">
          <ac:chgData name="Ondra Klíma" userId="381e0c8e360e8536" providerId="LiveId" clId="{DF2D09FA-C869-4F64-9B60-06363E74BB59}" dt="2022-09-28T22:05:24.298" v="9084" actId="26606"/>
          <ac:grpSpMkLst>
            <pc:docMk/>
            <pc:sldMk cId="3346566806" sldId="285"/>
            <ac:grpSpMk id="3087" creationId="{79DE9FAB-6BBA-4CFE-B67D-77B47F01ECA4}"/>
          </ac:grpSpMkLst>
        </pc:grpChg>
        <pc:grpChg chg="add del">
          <ac:chgData name="Ondra Klíma" userId="381e0c8e360e8536" providerId="LiveId" clId="{DF2D09FA-C869-4F64-9B60-06363E74BB59}" dt="2022-09-28T22:05:24.298" v="9084" actId="26606"/>
          <ac:grpSpMkLst>
            <pc:docMk/>
            <pc:sldMk cId="3346566806" sldId="285"/>
            <ac:grpSpMk id="3097" creationId="{0780E404-3121-4F33-AF2D-65F659A97798}"/>
          </ac:grpSpMkLst>
        </pc:grpChg>
        <pc:grpChg chg="add del">
          <ac:chgData name="Ondra Klíma" userId="381e0c8e360e8536" providerId="LiveId" clId="{DF2D09FA-C869-4F64-9B60-06363E74BB59}" dt="2022-09-28T22:05:24.298" v="9084" actId="26606"/>
          <ac:grpSpMkLst>
            <pc:docMk/>
            <pc:sldMk cId="3346566806" sldId="285"/>
            <ac:grpSpMk id="3101" creationId="{4B158E9A-DBF4-4AA7-B6B7-8C8EB2FBDD68}"/>
          </ac:grpSpMkLst>
        </pc:grpChg>
        <pc:grpChg chg="add del">
          <ac:chgData name="Ondra Klíma" userId="381e0c8e360e8536" providerId="LiveId" clId="{DF2D09FA-C869-4F64-9B60-06363E74BB59}" dt="2022-09-28T22:05:24.960" v="9086" actId="26606"/>
          <ac:grpSpMkLst>
            <pc:docMk/>
            <pc:sldMk cId="3346566806" sldId="285"/>
            <ac:grpSpMk id="3109" creationId="{79DE9FAB-6BBA-4CFE-B67D-77B47F01ECA4}"/>
          </ac:grpSpMkLst>
        </pc:grpChg>
        <pc:grpChg chg="add">
          <ac:chgData name="Ondra Klíma" userId="381e0c8e360e8536" providerId="LiveId" clId="{DF2D09FA-C869-4F64-9B60-06363E74BB59}" dt="2022-09-28T22:05:24.969" v="9087" actId="26606"/>
          <ac:grpSpMkLst>
            <pc:docMk/>
            <pc:sldMk cId="3346566806" sldId="285"/>
            <ac:grpSpMk id="3120" creationId="{79DE9FAB-6BBA-4CFE-B67D-77B47F01ECA4}"/>
          </ac:grpSpMkLst>
        </pc:grpChg>
        <pc:grpChg chg="add">
          <ac:chgData name="Ondra Klíma" userId="381e0c8e360e8536" providerId="LiveId" clId="{DF2D09FA-C869-4F64-9B60-06363E74BB59}" dt="2022-09-28T22:05:24.969" v="9087" actId="26606"/>
          <ac:grpSpMkLst>
            <pc:docMk/>
            <pc:sldMk cId="3346566806" sldId="285"/>
            <ac:grpSpMk id="3123" creationId="{0780E404-3121-4F33-AF2D-65F659A97798}"/>
          </ac:grpSpMkLst>
        </pc:grpChg>
        <pc:grpChg chg="add">
          <ac:chgData name="Ondra Klíma" userId="381e0c8e360e8536" providerId="LiveId" clId="{DF2D09FA-C869-4F64-9B60-06363E74BB59}" dt="2022-09-28T22:05:24.969" v="9087" actId="26606"/>
          <ac:grpSpMkLst>
            <pc:docMk/>
            <pc:sldMk cId="3346566806" sldId="285"/>
            <ac:grpSpMk id="3124" creationId="{4B158E9A-DBF4-4AA7-B6B7-8C8EB2FBDD68}"/>
          </ac:grpSpMkLst>
        </pc:grpChg>
        <pc:picChg chg="add del mod">
          <ac:chgData name="Ondra Klíma" userId="381e0c8e360e8536" providerId="LiveId" clId="{DF2D09FA-C869-4F64-9B60-06363E74BB59}" dt="2022-09-28T22:05:14.797" v="9081" actId="478"/>
          <ac:picMkLst>
            <pc:docMk/>
            <pc:sldMk cId="3346566806" sldId="285"/>
            <ac:picMk id="3074" creationId="{F447E7CE-F203-F5DB-C878-25A50B74BA0C}"/>
          </ac:picMkLst>
        </pc:picChg>
        <pc:picChg chg="add mod">
          <ac:chgData name="Ondra Klíma" userId="381e0c8e360e8536" providerId="LiveId" clId="{DF2D09FA-C869-4F64-9B60-06363E74BB59}" dt="2022-09-28T22:05:24.969" v="9087" actId="26606"/>
          <ac:picMkLst>
            <pc:docMk/>
            <pc:sldMk cId="3346566806" sldId="285"/>
            <ac:picMk id="3076" creationId="{C7295AF6-897C-C606-622A-63F2884077D8}"/>
          </ac:picMkLst>
        </pc:picChg>
      </pc:sldChg>
      <pc:sldChg chg="addSp delSp modSp new mod modAnim modNotesTx">
        <pc:chgData name="Ondra Klíma" userId="381e0c8e360e8536" providerId="LiveId" clId="{DF2D09FA-C869-4F64-9B60-06363E74BB59}" dt="2022-09-28T22:44:48.804" v="9491" actId="20577"/>
        <pc:sldMkLst>
          <pc:docMk/>
          <pc:sldMk cId="3480222789" sldId="286"/>
        </pc:sldMkLst>
        <pc:spChg chg="del">
          <ac:chgData name="Ondra Klíma" userId="381e0c8e360e8536" providerId="LiveId" clId="{DF2D09FA-C869-4F64-9B60-06363E74BB59}" dt="2022-09-28T22:19:10.997" v="9103" actId="478"/>
          <ac:spMkLst>
            <pc:docMk/>
            <pc:sldMk cId="3480222789" sldId="286"/>
            <ac:spMk id="2" creationId="{42A1F6B4-00DE-D6D5-A323-F8EB25E407F2}"/>
          </ac:spMkLst>
        </pc:spChg>
        <pc:spChg chg="del mod">
          <ac:chgData name="Ondra Klíma" userId="381e0c8e360e8536" providerId="LiveId" clId="{DF2D09FA-C869-4F64-9B60-06363E74BB59}" dt="2022-09-28T22:19:05.985" v="9102"/>
          <ac:spMkLst>
            <pc:docMk/>
            <pc:sldMk cId="3480222789" sldId="286"/>
            <ac:spMk id="3" creationId="{9ED82A60-BD3B-5368-F3BE-C41EF488CA01}"/>
          </ac:spMkLst>
        </pc:spChg>
        <pc:spChg chg="add del">
          <ac:chgData name="Ondra Klíma" userId="381e0c8e360e8536" providerId="LiveId" clId="{DF2D09FA-C869-4F64-9B60-06363E74BB59}" dt="2022-09-28T22:42:57.220" v="9419" actId="22"/>
          <ac:spMkLst>
            <pc:docMk/>
            <pc:sldMk cId="3480222789" sldId="286"/>
            <ac:spMk id="6" creationId="{4A13548E-4504-2E7E-6867-4F967C5F3C33}"/>
          </ac:spMkLst>
        </pc:spChg>
        <pc:picChg chg="add mod">
          <ac:chgData name="Ondra Klíma" userId="381e0c8e360e8536" providerId="LiveId" clId="{DF2D09FA-C869-4F64-9B60-06363E74BB59}" dt="2022-09-28T22:42:04.954" v="9417" actId="1440"/>
          <ac:picMkLst>
            <pc:docMk/>
            <pc:sldMk cId="3480222789" sldId="286"/>
            <ac:picMk id="4" creationId="{F412DBEA-3EC8-7B36-71F2-03B826775C0A}"/>
          </ac:picMkLst>
        </pc:picChg>
      </pc:sldChg>
      <pc:sldChg chg="addSp delSp modSp new mod setBg">
        <pc:chgData name="Ondra Klíma" userId="381e0c8e360e8536" providerId="LiveId" clId="{DF2D09FA-C869-4F64-9B60-06363E74BB59}" dt="2022-09-28T22:47:37.003" v="9684" actId="20577"/>
        <pc:sldMkLst>
          <pc:docMk/>
          <pc:sldMk cId="3387036487" sldId="287"/>
        </pc:sldMkLst>
        <pc:spChg chg="mod">
          <ac:chgData name="Ondra Klíma" userId="381e0c8e360e8536" providerId="LiveId" clId="{DF2D09FA-C869-4F64-9B60-06363E74BB59}" dt="2022-09-28T22:47:37.003" v="9684" actId="20577"/>
          <ac:spMkLst>
            <pc:docMk/>
            <pc:sldMk cId="3387036487" sldId="287"/>
            <ac:spMk id="2" creationId="{D6FA167B-3DEB-6578-8510-75A52283A312}"/>
          </ac:spMkLst>
        </pc:spChg>
        <pc:spChg chg="del mod">
          <ac:chgData name="Ondra Klíma" userId="381e0c8e360e8536" providerId="LiveId" clId="{DF2D09FA-C869-4F64-9B60-06363E74BB59}" dt="2022-09-28T22:46:23.037" v="9543" actId="26606"/>
          <ac:spMkLst>
            <pc:docMk/>
            <pc:sldMk cId="3387036487" sldId="287"/>
            <ac:spMk id="3" creationId="{06D349F6-587A-5B6E-2470-95310C815D6E}"/>
          </ac:spMkLst>
        </pc:spChg>
        <pc:spChg chg="add del">
          <ac:chgData name="Ondra Klíma" userId="381e0c8e360e8536" providerId="LiveId" clId="{DF2D09FA-C869-4F64-9B60-06363E74BB59}" dt="2022-09-28T22:46:23.037" v="9543" actId="26606"/>
          <ac:spMkLst>
            <pc:docMk/>
            <pc:sldMk cId="3387036487" sldId="287"/>
            <ac:spMk id="10" creationId="{A5931BE0-4B93-4D6C-878E-ACC59D6B4587}"/>
          </ac:spMkLst>
        </pc:spChg>
        <pc:spChg chg="add">
          <ac:chgData name="Ondra Klíma" userId="381e0c8e360e8536" providerId="LiveId" clId="{DF2D09FA-C869-4F64-9B60-06363E74BB59}" dt="2022-09-28T22:46:23.037" v="9543" actId="26606"/>
          <ac:spMkLst>
            <pc:docMk/>
            <pc:sldMk cId="3387036487" sldId="287"/>
            <ac:spMk id="15" creationId="{82184FF4-7029-4ED7-813A-192E60608764}"/>
          </ac:spMkLst>
        </pc:spChg>
        <pc:spChg chg="add">
          <ac:chgData name="Ondra Klíma" userId="381e0c8e360e8536" providerId="LiveId" clId="{DF2D09FA-C869-4F64-9B60-06363E74BB59}" dt="2022-09-28T22:46:23.037" v="9543" actId="26606"/>
          <ac:spMkLst>
            <pc:docMk/>
            <pc:sldMk cId="3387036487" sldId="287"/>
            <ac:spMk id="17" creationId="{AAA7AB09-557C-41AD-9113-FF9F68FA1035}"/>
          </ac:spMkLst>
        </pc:spChg>
        <pc:spChg chg="add">
          <ac:chgData name="Ondra Klíma" userId="381e0c8e360e8536" providerId="LiveId" clId="{DF2D09FA-C869-4F64-9B60-06363E74BB59}" dt="2022-09-28T22:46:23.037" v="9543" actId="26606"/>
          <ac:spMkLst>
            <pc:docMk/>
            <pc:sldMk cId="3387036487" sldId="287"/>
            <ac:spMk id="19" creationId="{EF99ECAA-1F11-4937-BBA6-51935AB44C9D}"/>
          </ac:spMkLst>
        </pc:spChg>
        <pc:spChg chg="add">
          <ac:chgData name="Ondra Klíma" userId="381e0c8e360e8536" providerId="LiveId" clId="{DF2D09FA-C869-4F64-9B60-06363E74BB59}" dt="2022-09-28T22:46:23.037" v="9543" actId="26606"/>
          <ac:spMkLst>
            <pc:docMk/>
            <pc:sldMk cId="3387036487" sldId="287"/>
            <ac:spMk id="27" creationId="{1DB043B4-68C6-45B9-82AC-A5800EADB8DB}"/>
          </ac:spMkLst>
        </pc:spChg>
        <pc:grpChg chg="add">
          <ac:chgData name="Ondra Klíma" userId="381e0c8e360e8536" providerId="LiveId" clId="{DF2D09FA-C869-4F64-9B60-06363E74BB59}" dt="2022-09-28T22:46:23.037" v="9543" actId="26606"/>
          <ac:grpSpMkLst>
            <pc:docMk/>
            <pc:sldMk cId="3387036487" sldId="287"/>
            <ac:grpSpMk id="21" creationId="{79DE9FAB-6BBA-4CFE-B67D-77B47F01ECA4}"/>
          </ac:grpSpMkLst>
        </pc:grpChg>
        <pc:picChg chg="add mod">
          <ac:chgData name="Ondra Klíma" userId="381e0c8e360e8536" providerId="LiveId" clId="{DF2D09FA-C869-4F64-9B60-06363E74BB59}" dt="2022-09-28T22:46:23.037" v="9543" actId="26606"/>
          <ac:picMkLst>
            <pc:docMk/>
            <pc:sldMk cId="3387036487" sldId="287"/>
            <ac:picMk id="7" creationId="{F4F6EBED-41E1-462E-5AA2-93E161C68D20}"/>
          </ac:picMkLst>
        </pc:picChg>
      </pc:sldChg>
    </pc:docChg>
  </pc:docChgLst>
  <pc:docChgLst>
    <pc:chgData name="Ondra Klíma" userId="381e0c8e360e8536" providerId="LiveId" clId="{6F6FC54F-1FE6-4389-8E89-FF501E64958C}"/>
    <pc:docChg chg="undo custSel addSld delSld modSld sldOrd">
      <pc:chgData name="Ondra Klíma" userId="381e0c8e360e8536" providerId="LiveId" clId="{6F6FC54F-1FE6-4389-8E89-FF501E64958C}" dt="2022-10-12T21:31:15.125" v="2978" actId="20577"/>
      <pc:docMkLst>
        <pc:docMk/>
      </pc:docMkLst>
      <pc:sldChg chg="modSp new del mod">
        <pc:chgData name="Ondra Klíma" userId="381e0c8e360e8536" providerId="LiveId" clId="{6F6FC54F-1FE6-4389-8E89-FF501E64958C}" dt="2022-10-12T20:34:32.778" v="33" actId="2696"/>
        <pc:sldMkLst>
          <pc:docMk/>
          <pc:sldMk cId="670176408" sldId="273"/>
        </pc:sldMkLst>
        <pc:spChg chg="mod">
          <ac:chgData name="Ondra Klíma" userId="381e0c8e360e8536" providerId="LiveId" clId="{6F6FC54F-1FE6-4389-8E89-FF501E64958C}" dt="2022-10-12T20:34:28.004" v="32" actId="403"/>
          <ac:spMkLst>
            <pc:docMk/>
            <pc:sldMk cId="670176408" sldId="273"/>
            <ac:spMk id="2" creationId="{BB3A4865-C5E5-C664-290B-288C1E82B3E4}"/>
          </ac:spMkLst>
        </pc:spChg>
      </pc:sldChg>
      <pc:sldChg chg="delSp modSp add mod setBg delDesignElem modNotesTx">
        <pc:chgData name="Ondra Klíma" userId="381e0c8e360e8536" providerId="LiveId" clId="{6F6FC54F-1FE6-4389-8E89-FF501E64958C}" dt="2022-10-12T20:57:30.930" v="1384" actId="790"/>
        <pc:sldMkLst>
          <pc:docMk/>
          <pc:sldMk cId="4092044334" sldId="279"/>
        </pc:sldMkLst>
        <pc:spChg chg="mod">
          <ac:chgData name="Ondra Klíma" userId="381e0c8e360e8536" providerId="LiveId" clId="{6F6FC54F-1FE6-4389-8E89-FF501E64958C}" dt="2022-10-12T20:50:07.595" v="1088" actId="20577"/>
          <ac:spMkLst>
            <pc:docMk/>
            <pc:sldMk cId="4092044334" sldId="279"/>
            <ac:spMk id="2" creationId="{A27FD7AB-131E-CE83-31BE-AE78AE36EB3A}"/>
          </ac:spMkLst>
        </pc:spChg>
        <pc:spChg chg="mod">
          <ac:chgData name="Ondra Klíma" userId="381e0c8e360e8536" providerId="LiveId" clId="{6F6FC54F-1FE6-4389-8E89-FF501E64958C}" dt="2022-10-12T20:50:19.298" v="1113" actId="20577"/>
          <ac:spMkLst>
            <pc:docMk/>
            <pc:sldMk cId="4092044334" sldId="279"/>
            <ac:spMk id="3" creationId="{70E2C7FD-D8E0-E985-ABAE-6F29E2C41114}"/>
          </ac:spMkLst>
        </pc:spChg>
        <pc:spChg chg="del">
          <ac:chgData name="Ondra Klíma" userId="381e0c8e360e8536" providerId="LiveId" clId="{6F6FC54F-1FE6-4389-8E89-FF501E64958C}" dt="2022-10-12T20:34:54.144" v="35"/>
          <ac:spMkLst>
            <pc:docMk/>
            <pc:sldMk cId="4092044334" sldId="279"/>
            <ac:spMk id="1042" creationId="{A5931BE0-4B93-4D6C-878E-ACC59D6B4587}"/>
          </ac:spMkLst>
        </pc:spChg>
        <pc:picChg chg="mod">
          <ac:chgData name="Ondra Klíma" userId="381e0c8e360e8536" providerId="LiveId" clId="{6F6FC54F-1FE6-4389-8E89-FF501E64958C}" dt="2022-10-12T20:47:44.124" v="1055" actId="14826"/>
          <ac:picMkLst>
            <pc:docMk/>
            <pc:sldMk cId="4092044334" sldId="279"/>
            <ac:picMk id="1026" creationId="{9E74FEC4-FF5D-7861-CC97-315264433CBC}"/>
          </ac:picMkLst>
        </pc:picChg>
      </pc:sldChg>
      <pc:sldChg chg="modSp new del mod">
        <pc:chgData name="Ondra Klíma" userId="381e0c8e360e8536" providerId="LiveId" clId="{6F6FC54F-1FE6-4389-8E89-FF501E64958C}" dt="2022-10-12T20:53:45.700" v="1364" actId="2696"/>
        <pc:sldMkLst>
          <pc:docMk/>
          <pc:sldMk cId="3981874503" sldId="280"/>
        </pc:sldMkLst>
        <pc:spChg chg="mod">
          <ac:chgData name="Ondra Klíma" userId="381e0c8e360e8536" providerId="LiveId" clId="{6F6FC54F-1FE6-4389-8E89-FF501E64958C}" dt="2022-10-12T20:40:51.374" v="828" actId="313"/>
          <ac:spMkLst>
            <pc:docMk/>
            <pc:sldMk cId="3981874503" sldId="280"/>
            <ac:spMk id="2" creationId="{44E9C2FD-1EC6-6090-3E3C-F9C4AC494431}"/>
          </ac:spMkLst>
        </pc:spChg>
        <pc:spChg chg="mod">
          <ac:chgData name="Ondra Klíma" userId="381e0c8e360e8536" providerId="LiveId" clId="{6F6FC54F-1FE6-4389-8E89-FF501E64958C}" dt="2022-10-12T20:51:03.831" v="1126" actId="21"/>
          <ac:spMkLst>
            <pc:docMk/>
            <pc:sldMk cId="3981874503" sldId="280"/>
            <ac:spMk id="3" creationId="{180A7B3B-E1E2-7B0A-0487-7D29C76EEC68}"/>
          </ac:spMkLst>
        </pc:spChg>
      </pc:sldChg>
      <pc:sldChg chg="modSp add mod modNotesTx">
        <pc:chgData name="Ondra Klíma" userId="381e0c8e360e8536" providerId="LiveId" clId="{6F6FC54F-1FE6-4389-8E89-FF501E64958C}" dt="2022-10-12T21:02:27.559" v="1488" actId="20577"/>
        <pc:sldMkLst>
          <pc:docMk/>
          <pc:sldMk cId="2031584852" sldId="281"/>
        </pc:sldMkLst>
        <pc:spChg chg="mod">
          <ac:chgData name="Ondra Klíma" userId="381e0c8e360e8536" providerId="LiveId" clId="{6F6FC54F-1FE6-4389-8E89-FF501E64958C}" dt="2022-10-12T20:51:48.575" v="1168" actId="20577"/>
          <ac:spMkLst>
            <pc:docMk/>
            <pc:sldMk cId="2031584852" sldId="281"/>
            <ac:spMk id="2" creationId="{A27FD7AB-131E-CE83-31BE-AE78AE36EB3A}"/>
          </ac:spMkLst>
        </pc:spChg>
        <pc:spChg chg="mod">
          <ac:chgData name="Ondra Klíma" userId="381e0c8e360e8536" providerId="LiveId" clId="{6F6FC54F-1FE6-4389-8E89-FF501E64958C}" dt="2022-10-12T21:02:27.559" v="1488" actId="20577"/>
          <ac:spMkLst>
            <pc:docMk/>
            <pc:sldMk cId="2031584852" sldId="281"/>
            <ac:spMk id="3" creationId="{70E2C7FD-D8E0-E985-ABAE-6F29E2C41114}"/>
          </ac:spMkLst>
        </pc:spChg>
        <pc:picChg chg="mod">
          <ac:chgData name="Ondra Klíma" userId="381e0c8e360e8536" providerId="LiveId" clId="{6F6FC54F-1FE6-4389-8E89-FF501E64958C}" dt="2022-10-12T20:47:54.660" v="1056" actId="14826"/>
          <ac:picMkLst>
            <pc:docMk/>
            <pc:sldMk cId="2031584852" sldId="281"/>
            <ac:picMk id="1026" creationId="{9E74FEC4-FF5D-7861-CC97-315264433CBC}"/>
          </ac:picMkLst>
        </pc:picChg>
      </pc:sldChg>
      <pc:sldChg chg="addSp delSp modSp new mod modNotesTx">
        <pc:chgData name="Ondra Klíma" userId="381e0c8e360e8536" providerId="LiveId" clId="{6F6FC54F-1FE6-4389-8E89-FF501E64958C}" dt="2022-10-12T21:01:36.135" v="1415" actId="790"/>
        <pc:sldMkLst>
          <pc:docMk/>
          <pc:sldMk cId="3967112898" sldId="282"/>
        </pc:sldMkLst>
        <pc:spChg chg="mod">
          <ac:chgData name="Ondra Klíma" userId="381e0c8e360e8536" providerId="LiveId" clId="{6F6FC54F-1FE6-4389-8E89-FF501E64958C}" dt="2022-10-12T21:00:18.005" v="1408" actId="20577"/>
          <ac:spMkLst>
            <pc:docMk/>
            <pc:sldMk cId="3967112898" sldId="282"/>
            <ac:spMk id="2" creationId="{7B493602-2031-A7F2-BADA-2D74EB4237F4}"/>
          </ac:spMkLst>
        </pc:spChg>
        <pc:spChg chg="del">
          <ac:chgData name="Ondra Klíma" userId="381e0c8e360e8536" providerId="LiveId" clId="{6F6FC54F-1FE6-4389-8E89-FF501E64958C}" dt="2022-10-12T20:58:58.197" v="1386"/>
          <ac:spMkLst>
            <pc:docMk/>
            <pc:sldMk cId="3967112898" sldId="282"/>
            <ac:spMk id="3" creationId="{BF504D30-D8D2-B9C6-6602-CB4DDCD14DDC}"/>
          </ac:spMkLst>
        </pc:spChg>
        <pc:picChg chg="add mod">
          <ac:chgData name="Ondra Klíma" userId="381e0c8e360e8536" providerId="LiveId" clId="{6F6FC54F-1FE6-4389-8E89-FF501E64958C}" dt="2022-10-12T20:58:58.197" v="1386"/>
          <ac:picMkLst>
            <pc:docMk/>
            <pc:sldMk cId="3967112898" sldId="282"/>
            <ac:picMk id="1026" creationId="{BA78EF90-54BF-4E57-4FAE-763E7E7167BD}"/>
          </ac:picMkLst>
        </pc:picChg>
      </pc:sldChg>
      <pc:sldChg chg="modSp add mod ord modNotesTx">
        <pc:chgData name="Ondra Klíma" userId="381e0c8e360e8536" providerId="LiveId" clId="{6F6FC54F-1FE6-4389-8E89-FF501E64958C}" dt="2022-10-12T21:13:23.842" v="2228" actId="790"/>
        <pc:sldMkLst>
          <pc:docMk/>
          <pc:sldMk cId="598003199" sldId="283"/>
        </pc:sldMkLst>
        <pc:spChg chg="mod">
          <ac:chgData name="Ondra Klíma" userId="381e0c8e360e8536" providerId="LiveId" clId="{6F6FC54F-1FE6-4389-8E89-FF501E64958C}" dt="2022-10-12T21:04:25.750" v="1514" actId="20577"/>
          <ac:spMkLst>
            <pc:docMk/>
            <pc:sldMk cId="598003199" sldId="283"/>
            <ac:spMk id="2" creationId="{A27FD7AB-131E-CE83-31BE-AE78AE36EB3A}"/>
          </ac:spMkLst>
        </pc:spChg>
        <pc:spChg chg="mod">
          <ac:chgData name="Ondra Klíma" userId="381e0c8e360e8536" providerId="LiveId" clId="{6F6FC54F-1FE6-4389-8E89-FF501E64958C}" dt="2022-10-12T21:10:15.818" v="2207" actId="20577"/>
          <ac:spMkLst>
            <pc:docMk/>
            <pc:sldMk cId="598003199" sldId="283"/>
            <ac:spMk id="3" creationId="{70E2C7FD-D8E0-E985-ABAE-6F29E2C41114}"/>
          </ac:spMkLst>
        </pc:spChg>
        <pc:picChg chg="mod">
          <ac:chgData name="Ondra Klíma" userId="381e0c8e360e8536" providerId="LiveId" clId="{6F6FC54F-1FE6-4389-8E89-FF501E64958C}" dt="2022-10-12T21:03:47.103" v="1492" actId="14826"/>
          <ac:picMkLst>
            <pc:docMk/>
            <pc:sldMk cId="598003199" sldId="283"/>
            <ac:picMk id="1026" creationId="{9E74FEC4-FF5D-7861-CC97-315264433CBC}"/>
          </ac:picMkLst>
        </pc:picChg>
      </pc:sldChg>
      <pc:sldChg chg="modSp add mod modNotesTx">
        <pc:chgData name="Ondra Klíma" userId="381e0c8e360e8536" providerId="LiveId" clId="{6F6FC54F-1FE6-4389-8E89-FF501E64958C}" dt="2022-10-12T21:24:02.779" v="2547" actId="20577"/>
        <pc:sldMkLst>
          <pc:docMk/>
          <pc:sldMk cId="1637019569" sldId="284"/>
        </pc:sldMkLst>
        <pc:spChg chg="mod">
          <ac:chgData name="Ondra Klíma" userId="381e0c8e360e8536" providerId="LiveId" clId="{6F6FC54F-1FE6-4389-8E89-FF501E64958C}" dt="2022-10-12T21:12:30.098" v="2223" actId="20577"/>
          <ac:spMkLst>
            <pc:docMk/>
            <pc:sldMk cId="1637019569" sldId="284"/>
            <ac:spMk id="2" creationId="{A27FD7AB-131E-CE83-31BE-AE78AE36EB3A}"/>
          </ac:spMkLst>
        </pc:spChg>
        <pc:spChg chg="mod">
          <ac:chgData name="Ondra Klíma" userId="381e0c8e360e8536" providerId="LiveId" clId="{6F6FC54F-1FE6-4389-8E89-FF501E64958C}" dt="2022-10-12T21:24:02.779" v="2547" actId="20577"/>
          <ac:spMkLst>
            <pc:docMk/>
            <pc:sldMk cId="1637019569" sldId="284"/>
            <ac:spMk id="3" creationId="{70E2C7FD-D8E0-E985-ABAE-6F29E2C41114}"/>
          </ac:spMkLst>
        </pc:spChg>
        <pc:picChg chg="mod">
          <ac:chgData name="Ondra Klíma" userId="381e0c8e360e8536" providerId="LiveId" clId="{6F6FC54F-1FE6-4389-8E89-FF501E64958C}" dt="2022-10-12T21:11:35.652" v="2209" actId="14826"/>
          <ac:picMkLst>
            <pc:docMk/>
            <pc:sldMk cId="1637019569" sldId="284"/>
            <ac:picMk id="1026" creationId="{9E74FEC4-FF5D-7861-CC97-315264433CBC}"/>
          </ac:picMkLst>
        </pc:picChg>
      </pc:sldChg>
      <pc:sldChg chg="modSp add mod modNotesTx">
        <pc:chgData name="Ondra Klíma" userId="381e0c8e360e8536" providerId="LiveId" clId="{6F6FC54F-1FE6-4389-8E89-FF501E64958C}" dt="2022-10-12T21:31:15.125" v="2978" actId="20577"/>
        <pc:sldMkLst>
          <pc:docMk/>
          <pc:sldMk cId="492580210" sldId="285"/>
        </pc:sldMkLst>
        <pc:spChg chg="mod">
          <ac:chgData name="Ondra Klíma" userId="381e0c8e360e8536" providerId="LiveId" clId="{6F6FC54F-1FE6-4389-8E89-FF501E64958C}" dt="2022-10-12T21:25:43" v="2559" actId="20577"/>
          <ac:spMkLst>
            <pc:docMk/>
            <pc:sldMk cId="492580210" sldId="285"/>
            <ac:spMk id="2" creationId="{A27FD7AB-131E-CE83-31BE-AE78AE36EB3A}"/>
          </ac:spMkLst>
        </pc:spChg>
        <pc:spChg chg="mod">
          <ac:chgData name="Ondra Klíma" userId="381e0c8e360e8536" providerId="LiveId" clId="{6F6FC54F-1FE6-4389-8E89-FF501E64958C}" dt="2022-10-12T21:31:15.125" v="2978" actId="20577"/>
          <ac:spMkLst>
            <pc:docMk/>
            <pc:sldMk cId="492580210" sldId="285"/>
            <ac:spMk id="3" creationId="{70E2C7FD-D8E0-E985-ABAE-6F29E2C41114}"/>
          </ac:spMkLst>
        </pc:spChg>
        <pc:picChg chg="mod">
          <ac:chgData name="Ondra Klíma" userId="381e0c8e360e8536" providerId="LiveId" clId="{6F6FC54F-1FE6-4389-8E89-FF501E64958C}" dt="2022-10-12T21:25:03.646" v="2549" actId="14826"/>
          <ac:picMkLst>
            <pc:docMk/>
            <pc:sldMk cId="492580210" sldId="285"/>
            <ac:picMk id="1026" creationId="{9E74FEC4-FF5D-7861-CC97-315264433CBC}"/>
          </ac:picMkLst>
        </pc:picChg>
      </pc:sldChg>
    </pc:docChg>
  </pc:docChgLst>
  <pc:docChgLst>
    <pc:chgData name="Ondra Klíma" userId="381e0c8e360e8536" providerId="LiveId" clId="{E2B63ADE-3EB2-4471-9293-33A763D2E53F}"/>
    <pc:docChg chg="undo redo custSel addSld delSld modSld">
      <pc:chgData name="Ondra Klíma" userId="381e0c8e360e8536" providerId="LiveId" clId="{E2B63ADE-3EB2-4471-9293-33A763D2E53F}" dt="2022-11-03T09:45:23.493" v="6913" actId="20577"/>
      <pc:docMkLst>
        <pc:docMk/>
      </pc:docMkLst>
      <pc:sldChg chg="modSp modNotesTx">
        <pc:chgData name="Ondra Klíma" userId="381e0c8e360e8536" providerId="LiveId" clId="{E2B63ADE-3EB2-4471-9293-33A763D2E53F}" dt="2022-11-03T08:44:53.849" v="6897" actId="20577"/>
        <pc:sldMkLst>
          <pc:docMk/>
          <pc:sldMk cId="820938414" sldId="256"/>
        </pc:sldMkLst>
        <pc:spChg chg="mod">
          <ac:chgData name="Ondra Klíma" userId="381e0c8e360e8536" providerId="LiveId" clId="{E2B63ADE-3EB2-4471-9293-33A763D2E53F}" dt="2022-11-03T05:09:37.622" v="0"/>
          <ac:spMkLst>
            <pc:docMk/>
            <pc:sldMk cId="820938414" sldId="256"/>
            <ac:spMk id="2" creationId="{7A81CABB-0357-D3D6-AD68-C5F981E995CC}"/>
          </ac:spMkLst>
        </pc:spChg>
      </pc:sldChg>
      <pc:sldChg chg="modSp">
        <pc:chgData name="Ondra Klíma" userId="381e0c8e360e8536" providerId="LiveId" clId="{E2B63ADE-3EB2-4471-9293-33A763D2E53F}" dt="2022-11-03T05:25:53.459" v="842"/>
        <pc:sldMkLst>
          <pc:docMk/>
          <pc:sldMk cId="2240082487" sldId="259"/>
        </pc:sldMkLst>
        <pc:graphicFrameChg chg="mod">
          <ac:chgData name="Ondra Klíma" userId="381e0c8e360e8536" providerId="LiveId" clId="{E2B63ADE-3EB2-4471-9293-33A763D2E53F}" dt="2022-11-03T05:25:53.459" v="842"/>
          <ac:graphicFrameMkLst>
            <pc:docMk/>
            <pc:sldMk cId="2240082487" sldId="259"/>
            <ac:graphicFrameMk id="5" creationId="{8C65F979-AAF3-07C7-A6EE-9B312F954BE9}"/>
          </ac:graphicFrameMkLst>
        </pc:graphicFrameChg>
      </pc:sldChg>
      <pc:sldChg chg="modSp">
        <pc:chgData name="Ondra Klíma" userId="381e0c8e360e8536" providerId="LiveId" clId="{E2B63ADE-3EB2-4471-9293-33A763D2E53F}" dt="2022-11-03T05:25:58.299" v="844"/>
        <pc:sldMkLst>
          <pc:docMk/>
          <pc:sldMk cId="1496334493" sldId="270"/>
        </pc:sldMkLst>
        <pc:graphicFrameChg chg="mod">
          <ac:chgData name="Ondra Klíma" userId="381e0c8e360e8536" providerId="LiveId" clId="{E2B63ADE-3EB2-4471-9293-33A763D2E53F}" dt="2022-11-03T05:25:58.299" v="844"/>
          <ac:graphicFrameMkLst>
            <pc:docMk/>
            <pc:sldMk cId="1496334493" sldId="270"/>
            <ac:graphicFrameMk id="5" creationId="{3F9AC063-EE43-3A52-92EA-DB164AB78FCC}"/>
          </ac:graphicFrameMkLst>
        </pc:graphicFrameChg>
      </pc:sldChg>
      <pc:sldChg chg="modSp mod">
        <pc:chgData name="Ondra Klíma" userId="381e0c8e360e8536" providerId="LiveId" clId="{E2B63ADE-3EB2-4471-9293-33A763D2E53F}" dt="2022-11-03T05:10:14.593" v="8"/>
        <pc:sldMkLst>
          <pc:docMk/>
          <pc:sldMk cId="467520318" sldId="272"/>
        </pc:sldMkLst>
        <pc:spChg chg="mod">
          <ac:chgData name="Ondra Klíma" userId="381e0c8e360e8536" providerId="LiveId" clId="{E2B63ADE-3EB2-4471-9293-33A763D2E53F}" dt="2022-11-03T05:10:14.593" v="8"/>
          <ac:spMkLst>
            <pc:docMk/>
            <pc:sldMk cId="467520318" sldId="272"/>
            <ac:spMk id="3" creationId="{5609133B-8834-B1B4-978A-FCA1F76450F4}"/>
          </ac:spMkLst>
        </pc:spChg>
      </pc:sldChg>
      <pc:sldChg chg="modSp mod modNotesTx">
        <pc:chgData name="Ondra Klíma" userId="381e0c8e360e8536" providerId="LiveId" clId="{E2B63ADE-3EB2-4471-9293-33A763D2E53F}" dt="2022-11-03T07:41:33.905" v="6799" actId="20577"/>
        <pc:sldMkLst>
          <pc:docMk/>
          <pc:sldMk cId="4092044334" sldId="279"/>
        </pc:sldMkLst>
        <pc:spChg chg="mod">
          <ac:chgData name="Ondra Klíma" userId="381e0c8e360e8536" providerId="LiveId" clId="{E2B63ADE-3EB2-4471-9293-33A763D2E53F}" dt="2022-11-03T05:26:59.212" v="884" actId="20577"/>
          <ac:spMkLst>
            <pc:docMk/>
            <pc:sldMk cId="4092044334" sldId="279"/>
            <ac:spMk id="2" creationId="{A27FD7AB-131E-CE83-31BE-AE78AE36EB3A}"/>
          </ac:spMkLst>
        </pc:spChg>
        <pc:spChg chg="mod">
          <ac:chgData name="Ondra Klíma" userId="381e0c8e360e8536" providerId="LiveId" clId="{E2B63ADE-3EB2-4471-9293-33A763D2E53F}" dt="2022-11-03T07:41:33.905" v="6799" actId="20577"/>
          <ac:spMkLst>
            <pc:docMk/>
            <pc:sldMk cId="4092044334" sldId="279"/>
            <ac:spMk id="3" creationId="{70E2C7FD-D8E0-E985-ABAE-6F29E2C41114}"/>
          </ac:spMkLst>
        </pc:spChg>
        <pc:picChg chg="mod">
          <ac:chgData name="Ondra Klíma" userId="381e0c8e360e8536" providerId="LiveId" clId="{E2B63ADE-3EB2-4471-9293-33A763D2E53F}" dt="2022-11-03T05:27:22.420" v="885" actId="14826"/>
          <ac:picMkLst>
            <pc:docMk/>
            <pc:sldMk cId="4092044334" sldId="279"/>
            <ac:picMk id="1026" creationId="{9E74FEC4-FF5D-7861-CC97-315264433CBC}"/>
          </ac:picMkLst>
        </pc:picChg>
      </pc:sldChg>
      <pc:sldChg chg="del">
        <pc:chgData name="Ondra Klíma" userId="381e0c8e360e8536" providerId="LiveId" clId="{E2B63ADE-3EB2-4471-9293-33A763D2E53F}" dt="2022-11-03T05:09:48.915" v="2" actId="47"/>
        <pc:sldMkLst>
          <pc:docMk/>
          <pc:sldMk cId="3542986281" sldId="280"/>
        </pc:sldMkLst>
      </pc:sldChg>
      <pc:sldChg chg="addSp delSp modSp new mod setBg modNotesTx">
        <pc:chgData name="Ondra Klíma" userId="381e0c8e360e8536" providerId="LiveId" clId="{E2B63ADE-3EB2-4471-9293-33A763D2E53F}" dt="2022-11-03T07:36:41.498" v="6769" actId="313"/>
        <pc:sldMkLst>
          <pc:docMk/>
          <pc:sldMk cId="3846181227" sldId="280"/>
        </pc:sldMkLst>
        <pc:spChg chg="mod">
          <ac:chgData name="Ondra Klíma" userId="381e0c8e360e8536" providerId="LiveId" clId="{E2B63ADE-3EB2-4471-9293-33A763D2E53F}" dt="2022-11-03T06:24:13.855" v="4508" actId="27636"/>
          <ac:spMkLst>
            <pc:docMk/>
            <pc:sldMk cId="3846181227" sldId="280"/>
            <ac:spMk id="2" creationId="{97995450-1673-A8C4-A2BF-80E02D14B721}"/>
          </ac:spMkLst>
        </pc:spChg>
        <pc:spChg chg="add del mod">
          <ac:chgData name="Ondra Klíma" userId="381e0c8e360e8536" providerId="LiveId" clId="{E2B63ADE-3EB2-4471-9293-33A763D2E53F}" dt="2022-11-03T05:23:56.928" v="814" actId="26606"/>
          <ac:spMkLst>
            <pc:docMk/>
            <pc:sldMk cId="3846181227" sldId="280"/>
            <ac:spMk id="3" creationId="{A072B970-4073-2161-C283-036817CE9DBC}"/>
          </ac:spMkLst>
        </pc:spChg>
        <pc:spChg chg="add mod">
          <ac:chgData name="Ondra Klíma" userId="381e0c8e360e8536" providerId="LiveId" clId="{E2B63ADE-3EB2-4471-9293-33A763D2E53F}" dt="2022-11-03T07:36:41.498" v="6769" actId="313"/>
          <ac:spMkLst>
            <pc:docMk/>
            <pc:sldMk cId="3846181227" sldId="280"/>
            <ac:spMk id="4" creationId="{EB57013F-F52F-40D4-919F-10134ABE4D45}"/>
          </ac:spMkLst>
        </pc:spChg>
        <pc:spChg chg="add del mod">
          <ac:chgData name="Ondra Klíma" userId="381e0c8e360e8536" providerId="LiveId" clId="{E2B63ADE-3EB2-4471-9293-33A763D2E53F}" dt="2022-11-03T06:24:29.103" v="4512" actId="767"/>
          <ac:spMkLst>
            <pc:docMk/>
            <pc:sldMk cId="3846181227" sldId="280"/>
            <ac:spMk id="6" creationId="{A4CA3EAC-DB6D-B2B5-703D-5864CF3CDEAF}"/>
          </ac:spMkLst>
        </pc:spChg>
        <pc:spChg chg="add del">
          <ac:chgData name="Ondra Klíma" userId="381e0c8e360e8536" providerId="LiveId" clId="{E2B63ADE-3EB2-4471-9293-33A763D2E53F}" dt="2022-11-03T05:23:56.909" v="813" actId="26606"/>
          <ac:spMkLst>
            <pc:docMk/>
            <pc:sldMk cId="3846181227" sldId="280"/>
            <ac:spMk id="9" creationId="{60B7752B-728D-4CA3-8923-C4F7F77029E3}"/>
          </ac:spMkLst>
        </pc:spChg>
        <pc:spChg chg="add del">
          <ac:chgData name="Ondra Klíma" userId="381e0c8e360e8536" providerId="LiveId" clId="{E2B63ADE-3EB2-4471-9293-33A763D2E53F}" dt="2022-11-03T05:23:56.909" v="813" actId="26606"/>
          <ac:spMkLst>
            <pc:docMk/>
            <pc:sldMk cId="3846181227" sldId="280"/>
            <ac:spMk id="11" creationId="{429899A3-416E-4DB5-846D-023526052013}"/>
          </ac:spMkLst>
        </pc:spChg>
        <pc:spChg chg="add">
          <ac:chgData name="Ondra Klíma" userId="381e0c8e360e8536" providerId="LiveId" clId="{E2B63ADE-3EB2-4471-9293-33A763D2E53F}" dt="2022-11-03T05:23:56.928" v="814" actId="26606"/>
          <ac:spMkLst>
            <pc:docMk/>
            <pc:sldMk cId="3846181227" sldId="280"/>
            <ac:spMk id="13" creationId="{60B7752B-728D-4CA3-8923-C4F7F77029E3}"/>
          </ac:spMkLst>
        </pc:spChg>
        <pc:spChg chg="add">
          <ac:chgData name="Ondra Klíma" userId="381e0c8e360e8536" providerId="LiveId" clId="{E2B63ADE-3EB2-4471-9293-33A763D2E53F}" dt="2022-11-03T05:23:56.928" v="814" actId="26606"/>
          <ac:spMkLst>
            <pc:docMk/>
            <pc:sldMk cId="3846181227" sldId="280"/>
            <ac:spMk id="14" creationId="{88392DC7-0988-443B-A0D0-E726C7DB622B}"/>
          </ac:spMkLst>
        </pc:spChg>
        <pc:graphicFrameChg chg="add del">
          <ac:chgData name="Ondra Klíma" userId="381e0c8e360e8536" providerId="LiveId" clId="{E2B63ADE-3EB2-4471-9293-33A763D2E53F}" dt="2022-11-03T05:23:56.909" v="813" actId="26606"/>
          <ac:graphicFrameMkLst>
            <pc:docMk/>
            <pc:sldMk cId="3846181227" sldId="280"/>
            <ac:graphicFrameMk id="5" creationId="{3FF4F414-D4A1-5BD2-AEF3-7468C586615D}"/>
          </ac:graphicFrameMkLst>
        </pc:graphicFrameChg>
        <pc:graphicFrameChg chg="add mod modGraphic">
          <ac:chgData name="Ondra Klíma" userId="381e0c8e360e8536" providerId="LiveId" clId="{E2B63ADE-3EB2-4471-9293-33A763D2E53F}" dt="2022-11-03T07:34:10.268" v="6758" actId="26606"/>
          <ac:graphicFrameMkLst>
            <pc:docMk/>
            <pc:sldMk cId="3846181227" sldId="280"/>
            <ac:graphicFrameMk id="15" creationId="{DE768610-6511-CAD9-C16D-03CEB34E6F1F}"/>
          </ac:graphicFrameMkLst>
        </pc:graphicFrameChg>
      </pc:sldChg>
      <pc:sldChg chg="addSp delSp modSp new mod setBg">
        <pc:chgData name="Ondra Klíma" userId="381e0c8e360e8536" providerId="LiveId" clId="{E2B63ADE-3EB2-4471-9293-33A763D2E53F}" dt="2022-11-03T05:35:53.343" v="1551" actId="26606"/>
        <pc:sldMkLst>
          <pc:docMk/>
          <pc:sldMk cId="2939639653" sldId="281"/>
        </pc:sldMkLst>
        <pc:spChg chg="mod">
          <ac:chgData name="Ondra Klíma" userId="381e0c8e360e8536" providerId="LiveId" clId="{E2B63ADE-3EB2-4471-9293-33A763D2E53F}" dt="2022-11-03T05:35:53.343" v="1551" actId="26606"/>
          <ac:spMkLst>
            <pc:docMk/>
            <pc:sldMk cId="2939639653" sldId="281"/>
            <ac:spMk id="2" creationId="{908DC488-DF13-BA20-C82E-33A34B2A23D6}"/>
          </ac:spMkLst>
        </pc:spChg>
        <pc:spChg chg="del mod">
          <ac:chgData name="Ondra Klíma" userId="381e0c8e360e8536" providerId="LiveId" clId="{E2B63ADE-3EB2-4471-9293-33A763D2E53F}" dt="2022-11-03T05:35:53.343" v="1551" actId="26606"/>
          <ac:spMkLst>
            <pc:docMk/>
            <pc:sldMk cId="2939639653" sldId="281"/>
            <ac:spMk id="3" creationId="{D27CA727-B6CE-DFB6-261D-E9505791EBD3}"/>
          </ac:spMkLst>
        </pc:spChg>
        <pc:spChg chg="add">
          <ac:chgData name="Ondra Klíma" userId="381e0c8e360e8536" providerId="LiveId" clId="{E2B63ADE-3EB2-4471-9293-33A763D2E53F}" dt="2022-11-03T05:35:53.343" v="1551" actId="26606"/>
          <ac:spMkLst>
            <pc:docMk/>
            <pc:sldMk cId="2939639653" sldId="281"/>
            <ac:spMk id="9" creationId="{60B7752B-728D-4CA3-8923-C4F7F77029E3}"/>
          </ac:spMkLst>
        </pc:spChg>
        <pc:spChg chg="add">
          <ac:chgData name="Ondra Klíma" userId="381e0c8e360e8536" providerId="LiveId" clId="{E2B63ADE-3EB2-4471-9293-33A763D2E53F}" dt="2022-11-03T05:35:53.343" v="1551" actId="26606"/>
          <ac:spMkLst>
            <pc:docMk/>
            <pc:sldMk cId="2939639653" sldId="281"/>
            <ac:spMk id="11" creationId="{429899A3-416E-4DB5-846D-023526052013}"/>
          </ac:spMkLst>
        </pc:spChg>
        <pc:graphicFrameChg chg="add">
          <ac:chgData name="Ondra Klíma" userId="381e0c8e360e8536" providerId="LiveId" clId="{E2B63ADE-3EB2-4471-9293-33A763D2E53F}" dt="2022-11-03T05:35:53.343" v="1551" actId="26606"/>
          <ac:graphicFrameMkLst>
            <pc:docMk/>
            <pc:sldMk cId="2939639653" sldId="281"/>
            <ac:graphicFrameMk id="5" creationId="{970D9B11-BE47-01F5-572C-EFE87D26DB77}"/>
          </ac:graphicFrameMkLst>
        </pc:graphicFrameChg>
      </pc:sldChg>
      <pc:sldChg chg="del">
        <pc:chgData name="Ondra Klíma" userId="381e0c8e360e8536" providerId="LiveId" clId="{E2B63ADE-3EB2-4471-9293-33A763D2E53F}" dt="2022-11-03T05:09:57.443" v="3" actId="47"/>
        <pc:sldMkLst>
          <pc:docMk/>
          <pc:sldMk cId="4095004537" sldId="281"/>
        </pc:sldMkLst>
      </pc:sldChg>
      <pc:sldChg chg="del">
        <pc:chgData name="Ondra Klíma" userId="381e0c8e360e8536" providerId="LiveId" clId="{E2B63ADE-3EB2-4471-9293-33A763D2E53F}" dt="2022-11-03T05:09:57.443" v="3" actId="47"/>
        <pc:sldMkLst>
          <pc:docMk/>
          <pc:sldMk cId="2300807630" sldId="282"/>
        </pc:sldMkLst>
      </pc:sldChg>
      <pc:sldChg chg="addSp delSp modSp add mod modNotesTx">
        <pc:chgData name="Ondra Klíma" userId="381e0c8e360e8536" providerId="LiveId" clId="{E2B63ADE-3EB2-4471-9293-33A763D2E53F}" dt="2022-11-03T05:39:50.553" v="1695" actId="20577"/>
        <pc:sldMkLst>
          <pc:docMk/>
          <pc:sldMk cId="4187038940" sldId="282"/>
        </pc:sldMkLst>
        <pc:spChg chg="mod">
          <ac:chgData name="Ondra Klíma" userId="381e0c8e360e8536" providerId="LiveId" clId="{E2B63ADE-3EB2-4471-9293-33A763D2E53F}" dt="2022-11-03T05:36:57.893" v="1641" actId="26606"/>
          <ac:spMkLst>
            <pc:docMk/>
            <pc:sldMk cId="4187038940" sldId="282"/>
            <ac:spMk id="2" creationId="{908DC488-DF13-BA20-C82E-33A34B2A23D6}"/>
          </ac:spMkLst>
        </pc:spChg>
        <pc:spChg chg="add del">
          <ac:chgData name="Ondra Klíma" userId="381e0c8e360e8536" providerId="LiveId" clId="{E2B63ADE-3EB2-4471-9293-33A763D2E53F}" dt="2022-11-03T05:36:57.893" v="1641" actId="26606"/>
          <ac:spMkLst>
            <pc:docMk/>
            <pc:sldMk cId="4187038940" sldId="282"/>
            <ac:spMk id="9" creationId="{60B7752B-728D-4CA3-8923-C4F7F77029E3}"/>
          </ac:spMkLst>
        </pc:spChg>
        <pc:spChg chg="add del">
          <ac:chgData name="Ondra Klíma" userId="381e0c8e360e8536" providerId="LiveId" clId="{E2B63ADE-3EB2-4471-9293-33A763D2E53F}" dt="2022-11-03T05:36:57.893" v="1641" actId="26606"/>
          <ac:spMkLst>
            <pc:docMk/>
            <pc:sldMk cId="4187038940" sldId="282"/>
            <ac:spMk id="11" creationId="{429899A3-416E-4DB5-846D-023526052013}"/>
          </ac:spMkLst>
        </pc:spChg>
        <pc:spChg chg="add del">
          <ac:chgData name="Ondra Klíma" userId="381e0c8e360e8536" providerId="LiveId" clId="{E2B63ADE-3EB2-4471-9293-33A763D2E53F}" dt="2022-11-03T05:36:57.893" v="1641" actId="26606"/>
          <ac:spMkLst>
            <pc:docMk/>
            <pc:sldMk cId="4187038940" sldId="282"/>
            <ac:spMk id="16" creationId="{60B7752B-728D-4CA3-8923-C4F7F77029E3}"/>
          </ac:spMkLst>
        </pc:spChg>
        <pc:spChg chg="add del">
          <ac:chgData name="Ondra Klíma" userId="381e0c8e360e8536" providerId="LiveId" clId="{E2B63ADE-3EB2-4471-9293-33A763D2E53F}" dt="2022-11-03T05:36:57.893" v="1641" actId="26606"/>
          <ac:spMkLst>
            <pc:docMk/>
            <pc:sldMk cId="4187038940" sldId="282"/>
            <ac:spMk id="22" creationId="{52D58DC7-20C8-4471-BAA7-B296A2AEC3F6}"/>
          </ac:spMkLst>
        </pc:spChg>
        <pc:spChg chg="add del">
          <ac:chgData name="Ondra Klíma" userId="381e0c8e360e8536" providerId="LiveId" clId="{E2B63ADE-3EB2-4471-9293-33A763D2E53F}" dt="2022-11-03T05:36:57.893" v="1641" actId="26606"/>
          <ac:spMkLst>
            <pc:docMk/>
            <pc:sldMk cId="4187038940" sldId="282"/>
            <ac:spMk id="24" creationId="{8E4AABAC-100B-437F-86D3-981412859411}"/>
          </ac:spMkLst>
        </pc:spChg>
        <pc:spChg chg="add del">
          <ac:chgData name="Ondra Klíma" userId="381e0c8e360e8536" providerId="LiveId" clId="{E2B63ADE-3EB2-4471-9293-33A763D2E53F}" dt="2022-11-03T05:36:57.893" v="1641" actId="26606"/>
          <ac:spMkLst>
            <pc:docMk/>
            <pc:sldMk cId="4187038940" sldId="282"/>
            <ac:spMk id="26" creationId="{1DFD33E0-4D46-4176-BAE2-6AED15231C59}"/>
          </ac:spMkLst>
        </pc:spChg>
        <pc:spChg chg="add del">
          <ac:chgData name="Ondra Klíma" userId="381e0c8e360e8536" providerId="LiveId" clId="{E2B63ADE-3EB2-4471-9293-33A763D2E53F}" dt="2022-11-03T05:36:57.893" v="1641" actId="26606"/>
          <ac:spMkLst>
            <pc:docMk/>
            <pc:sldMk cId="4187038940" sldId="282"/>
            <ac:spMk id="28" creationId="{022B5D87-7689-4E7F-B03A-7F803B5DF799}"/>
          </ac:spMkLst>
        </pc:spChg>
        <pc:grpChg chg="add del">
          <ac:chgData name="Ondra Klíma" userId="381e0c8e360e8536" providerId="LiveId" clId="{E2B63ADE-3EB2-4471-9293-33A763D2E53F}" dt="2022-11-03T05:36:57.893" v="1641" actId="26606"/>
          <ac:grpSpMkLst>
            <pc:docMk/>
            <pc:sldMk cId="4187038940" sldId="282"/>
            <ac:grpSpMk id="18" creationId="{20205E53-D75C-4F15-A4A3-21DA0826FCE9}"/>
          </ac:grpSpMkLst>
        </pc:grpChg>
        <pc:graphicFrameChg chg="mod modGraphic">
          <ac:chgData name="Ondra Klíma" userId="381e0c8e360e8536" providerId="LiveId" clId="{E2B63ADE-3EB2-4471-9293-33A763D2E53F}" dt="2022-11-03T05:38:11.164" v="1645"/>
          <ac:graphicFrameMkLst>
            <pc:docMk/>
            <pc:sldMk cId="4187038940" sldId="282"/>
            <ac:graphicFrameMk id="5" creationId="{970D9B11-BE47-01F5-572C-EFE87D26DB77}"/>
          </ac:graphicFrameMkLst>
        </pc:graphicFrameChg>
      </pc:sldChg>
      <pc:sldChg chg="modSp add mod modNotesTx">
        <pc:chgData name="Ondra Klíma" userId="381e0c8e360e8536" providerId="LiveId" clId="{E2B63ADE-3EB2-4471-9293-33A763D2E53F}" dt="2022-11-03T07:46:08.236" v="6821" actId="20577"/>
        <pc:sldMkLst>
          <pc:docMk/>
          <pc:sldMk cId="1247557188" sldId="283"/>
        </pc:sldMkLst>
        <pc:spChg chg="mod">
          <ac:chgData name="Ondra Klíma" userId="381e0c8e360e8536" providerId="LiveId" clId="{E2B63ADE-3EB2-4471-9293-33A763D2E53F}" dt="2022-11-03T05:42:33.576" v="1792" actId="20577"/>
          <ac:spMkLst>
            <pc:docMk/>
            <pc:sldMk cId="1247557188" sldId="283"/>
            <ac:spMk id="2" creationId="{A27FD7AB-131E-CE83-31BE-AE78AE36EB3A}"/>
          </ac:spMkLst>
        </pc:spChg>
        <pc:spChg chg="mod">
          <ac:chgData name="Ondra Klíma" userId="381e0c8e360e8536" providerId="LiveId" clId="{E2B63ADE-3EB2-4471-9293-33A763D2E53F}" dt="2022-11-03T07:46:08.236" v="6821" actId="20577"/>
          <ac:spMkLst>
            <pc:docMk/>
            <pc:sldMk cId="1247557188" sldId="283"/>
            <ac:spMk id="3" creationId="{70E2C7FD-D8E0-E985-ABAE-6F29E2C41114}"/>
          </ac:spMkLst>
        </pc:spChg>
        <pc:picChg chg="mod">
          <ac:chgData name="Ondra Klíma" userId="381e0c8e360e8536" providerId="LiveId" clId="{E2B63ADE-3EB2-4471-9293-33A763D2E53F}" dt="2022-11-03T05:40:57.353" v="1698" actId="14826"/>
          <ac:picMkLst>
            <pc:docMk/>
            <pc:sldMk cId="1247557188" sldId="283"/>
            <ac:picMk id="1026" creationId="{9E74FEC4-FF5D-7861-CC97-315264433CBC}"/>
          </ac:picMkLst>
        </pc:picChg>
      </pc:sldChg>
      <pc:sldChg chg="del">
        <pc:chgData name="Ondra Klíma" userId="381e0c8e360e8536" providerId="LiveId" clId="{E2B63ADE-3EB2-4471-9293-33A763D2E53F}" dt="2022-11-03T05:09:57.443" v="3" actId="47"/>
        <pc:sldMkLst>
          <pc:docMk/>
          <pc:sldMk cId="3071932732" sldId="283"/>
        </pc:sldMkLst>
      </pc:sldChg>
      <pc:sldChg chg="del">
        <pc:chgData name="Ondra Klíma" userId="381e0c8e360e8536" providerId="LiveId" clId="{E2B63ADE-3EB2-4471-9293-33A763D2E53F}" dt="2022-11-03T05:09:57.443" v="3" actId="47"/>
        <pc:sldMkLst>
          <pc:docMk/>
          <pc:sldMk cId="2522813870" sldId="284"/>
        </pc:sldMkLst>
      </pc:sldChg>
      <pc:sldChg chg="addSp delSp modSp new mod setBg modNotesTx">
        <pc:chgData name="Ondra Klíma" userId="381e0c8e360e8536" providerId="LiveId" clId="{E2B63ADE-3EB2-4471-9293-33A763D2E53F}" dt="2022-11-03T05:55:55.078" v="3064" actId="20577"/>
        <pc:sldMkLst>
          <pc:docMk/>
          <pc:sldMk cId="2974143433" sldId="284"/>
        </pc:sldMkLst>
        <pc:spChg chg="mod">
          <ac:chgData name="Ondra Klíma" userId="381e0c8e360e8536" providerId="LiveId" clId="{E2B63ADE-3EB2-4471-9293-33A763D2E53F}" dt="2022-11-03T05:50:05.964" v="2257" actId="26606"/>
          <ac:spMkLst>
            <pc:docMk/>
            <pc:sldMk cId="2974143433" sldId="284"/>
            <ac:spMk id="2" creationId="{38DEE949-C282-0134-BB9F-24561F6F0D3E}"/>
          </ac:spMkLst>
        </pc:spChg>
        <pc:spChg chg="del mod">
          <ac:chgData name="Ondra Klíma" userId="381e0c8e360e8536" providerId="LiveId" clId="{E2B63ADE-3EB2-4471-9293-33A763D2E53F}" dt="2022-11-03T05:50:05.964" v="2257" actId="26606"/>
          <ac:spMkLst>
            <pc:docMk/>
            <pc:sldMk cId="2974143433" sldId="284"/>
            <ac:spMk id="3" creationId="{7A463744-FE78-DE8A-FFEF-2C0BED771F63}"/>
          </ac:spMkLst>
        </pc:spChg>
        <pc:spChg chg="add">
          <ac:chgData name="Ondra Klíma" userId="381e0c8e360e8536" providerId="LiveId" clId="{E2B63ADE-3EB2-4471-9293-33A763D2E53F}" dt="2022-11-03T05:50:05.964" v="2257" actId="26606"/>
          <ac:spMkLst>
            <pc:docMk/>
            <pc:sldMk cId="2974143433" sldId="284"/>
            <ac:spMk id="9" creationId="{60B7752B-728D-4CA3-8923-C4F7F77029E3}"/>
          </ac:spMkLst>
        </pc:spChg>
        <pc:spChg chg="add">
          <ac:chgData name="Ondra Klíma" userId="381e0c8e360e8536" providerId="LiveId" clId="{E2B63ADE-3EB2-4471-9293-33A763D2E53F}" dt="2022-11-03T05:50:05.964" v="2257" actId="26606"/>
          <ac:spMkLst>
            <pc:docMk/>
            <pc:sldMk cId="2974143433" sldId="284"/>
            <ac:spMk id="11" creationId="{429899A3-416E-4DB5-846D-023526052013}"/>
          </ac:spMkLst>
        </pc:spChg>
        <pc:graphicFrameChg chg="add mod">
          <ac:chgData name="Ondra Klíma" userId="381e0c8e360e8536" providerId="LiveId" clId="{E2B63ADE-3EB2-4471-9293-33A763D2E53F}" dt="2022-11-03T05:52:15.219" v="2486" actId="20577"/>
          <ac:graphicFrameMkLst>
            <pc:docMk/>
            <pc:sldMk cId="2974143433" sldId="284"/>
            <ac:graphicFrameMk id="5" creationId="{F78859A8-60E9-55C0-5A6D-DA427A4B7F51}"/>
          </ac:graphicFrameMkLst>
        </pc:graphicFrameChg>
      </pc:sldChg>
      <pc:sldChg chg="add del modNotesTx">
        <pc:chgData name="Ondra Klíma" userId="381e0c8e360e8536" providerId="LiveId" clId="{E2B63ADE-3EB2-4471-9293-33A763D2E53F}" dt="2022-11-03T05:56:30.222" v="3067" actId="47"/>
        <pc:sldMkLst>
          <pc:docMk/>
          <pc:sldMk cId="182586822" sldId="285"/>
        </pc:sldMkLst>
      </pc:sldChg>
      <pc:sldChg chg="addSp delSp modSp new mod setBg modNotesTx">
        <pc:chgData name="Ondra Klíma" userId="381e0c8e360e8536" providerId="LiveId" clId="{E2B63ADE-3EB2-4471-9293-33A763D2E53F}" dt="2022-11-03T09:45:23.493" v="6913" actId="20577"/>
        <pc:sldMkLst>
          <pc:docMk/>
          <pc:sldMk cId="2213658943" sldId="285"/>
        </pc:sldMkLst>
        <pc:spChg chg="mod">
          <ac:chgData name="Ondra Klíma" userId="381e0c8e360e8536" providerId="LiveId" clId="{E2B63ADE-3EB2-4471-9293-33A763D2E53F}" dt="2022-11-03T06:06:51.566" v="3703" actId="26606"/>
          <ac:spMkLst>
            <pc:docMk/>
            <pc:sldMk cId="2213658943" sldId="285"/>
            <ac:spMk id="2" creationId="{B823CF8F-25EB-AABB-052B-1E836CC6CF39}"/>
          </ac:spMkLst>
        </pc:spChg>
        <pc:spChg chg="add del mod">
          <ac:chgData name="Ondra Klíma" userId="381e0c8e360e8536" providerId="LiveId" clId="{E2B63ADE-3EB2-4471-9293-33A763D2E53F}" dt="2022-11-03T06:06:36.353" v="3702" actId="26606"/>
          <ac:spMkLst>
            <pc:docMk/>
            <pc:sldMk cId="2213658943" sldId="285"/>
            <ac:spMk id="3" creationId="{97D7158D-975F-04A4-2FCC-A053E0754EA0}"/>
          </ac:spMkLst>
        </pc:spChg>
        <pc:spChg chg="add del">
          <ac:chgData name="Ondra Klíma" userId="381e0c8e360e8536" providerId="LiveId" clId="{E2B63ADE-3EB2-4471-9293-33A763D2E53F}" dt="2022-11-03T06:06:34.983" v="3699" actId="26606"/>
          <ac:spMkLst>
            <pc:docMk/>
            <pc:sldMk cId="2213658943" sldId="285"/>
            <ac:spMk id="9" creationId="{60B7752B-728D-4CA3-8923-C4F7F77029E3}"/>
          </ac:spMkLst>
        </pc:spChg>
        <pc:spChg chg="add del">
          <ac:chgData name="Ondra Klíma" userId="381e0c8e360e8536" providerId="LiveId" clId="{E2B63ADE-3EB2-4471-9293-33A763D2E53F}" dt="2022-11-03T06:06:34.983" v="3699" actId="26606"/>
          <ac:spMkLst>
            <pc:docMk/>
            <pc:sldMk cId="2213658943" sldId="285"/>
            <ac:spMk id="11" creationId="{429899A3-416E-4DB5-846D-023526052013}"/>
          </ac:spMkLst>
        </pc:spChg>
        <pc:spChg chg="add del">
          <ac:chgData name="Ondra Klíma" userId="381e0c8e360e8536" providerId="LiveId" clId="{E2B63ADE-3EB2-4471-9293-33A763D2E53F}" dt="2022-11-03T06:06:36.337" v="3701" actId="26606"/>
          <ac:spMkLst>
            <pc:docMk/>
            <pc:sldMk cId="2213658943" sldId="285"/>
            <ac:spMk id="13" creationId="{60B7752B-728D-4CA3-8923-C4F7F77029E3}"/>
          </ac:spMkLst>
        </pc:spChg>
        <pc:spChg chg="add del">
          <ac:chgData name="Ondra Klíma" userId="381e0c8e360e8536" providerId="LiveId" clId="{E2B63ADE-3EB2-4471-9293-33A763D2E53F}" dt="2022-11-03T06:06:36.337" v="3701" actId="26606"/>
          <ac:spMkLst>
            <pc:docMk/>
            <pc:sldMk cId="2213658943" sldId="285"/>
            <ac:spMk id="14" creationId="{429899A3-416E-4DB5-846D-023526052013}"/>
          </ac:spMkLst>
        </pc:spChg>
        <pc:spChg chg="add del">
          <ac:chgData name="Ondra Klíma" userId="381e0c8e360e8536" providerId="LiveId" clId="{E2B63ADE-3EB2-4471-9293-33A763D2E53F}" dt="2022-11-03T06:06:51.566" v="3703" actId="26606"/>
          <ac:spMkLst>
            <pc:docMk/>
            <pc:sldMk cId="2213658943" sldId="285"/>
            <ac:spMk id="17" creationId="{60B7752B-728D-4CA3-8923-C4F7F77029E3}"/>
          </ac:spMkLst>
        </pc:spChg>
        <pc:spChg chg="add del">
          <ac:chgData name="Ondra Klíma" userId="381e0c8e360e8536" providerId="LiveId" clId="{E2B63ADE-3EB2-4471-9293-33A763D2E53F}" dt="2022-11-03T06:06:51.566" v="3703" actId="26606"/>
          <ac:spMkLst>
            <pc:docMk/>
            <pc:sldMk cId="2213658943" sldId="285"/>
            <ac:spMk id="18" creationId="{429899A3-416E-4DB5-846D-023526052013}"/>
          </ac:spMkLst>
        </pc:spChg>
        <pc:spChg chg="add">
          <ac:chgData name="Ondra Klíma" userId="381e0c8e360e8536" providerId="LiveId" clId="{E2B63ADE-3EB2-4471-9293-33A763D2E53F}" dt="2022-11-03T06:06:51.566" v="3703" actId="26606"/>
          <ac:spMkLst>
            <pc:docMk/>
            <pc:sldMk cId="2213658943" sldId="285"/>
            <ac:spMk id="24" creationId="{60B7752B-728D-4CA3-8923-C4F7F77029E3}"/>
          </ac:spMkLst>
        </pc:spChg>
        <pc:graphicFrameChg chg="add del">
          <ac:chgData name="Ondra Klíma" userId="381e0c8e360e8536" providerId="LiveId" clId="{E2B63ADE-3EB2-4471-9293-33A763D2E53F}" dt="2022-11-03T06:06:34.983" v="3699" actId="26606"/>
          <ac:graphicFrameMkLst>
            <pc:docMk/>
            <pc:sldMk cId="2213658943" sldId="285"/>
            <ac:graphicFrameMk id="5" creationId="{99703998-7541-7A42-3344-3BF36020D765}"/>
          </ac:graphicFrameMkLst>
        </pc:graphicFrameChg>
        <pc:graphicFrameChg chg="add del">
          <ac:chgData name="Ondra Klíma" userId="381e0c8e360e8536" providerId="LiveId" clId="{E2B63ADE-3EB2-4471-9293-33A763D2E53F}" dt="2022-11-03T06:06:36.337" v="3701" actId="26606"/>
          <ac:graphicFrameMkLst>
            <pc:docMk/>
            <pc:sldMk cId="2213658943" sldId="285"/>
            <ac:graphicFrameMk id="15" creationId="{FFC17971-725D-A175-F0FE-E7415F7E4D1C}"/>
          </ac:graphicFrameMkLst>
        </pc:graphicFrameChg>
        <pc:graphicFrameChg chg="add mod modGraphic">
          <ac:chgData name="Ondra Klíma" userId="381e0c8e360e8536" providerId="LiveId" clId="{E2B63ADE-3EB2-4471-9293-33A763D2E53F}" dt="2022-11-03T09:45:23.493" v="6913" actId="20577"/>
          <ac:graphicFrameMkLst>
            <pc:docMk/>
            <pc:sldMk cId="2213658943" sldId="285"/>
            <ac:graphicFrameMk id="19" creationId="{99703998-7541-7A42-3344-3BF36020D765}"/>
          </ac:graphicFrameMkLst>
        </pc:graphicFrameChg>
      </pc:sldChg>
      <pc:sldChg chg="del">
        <pc:chgData name="Ondra Klíma" userId="381e0c8e360e8536" providerId="LiveId" clId="{E2B63ADE-3EB2-4471-9293-33A763D2E53F}" dt="2022-11-03T05:09:57.443" v="3" actId="47"/>
        <pc:sldMkLst>
          <pc:docMk/>
          <pc:sldMk cId="3045836092" sldId="285"/>
        </pc:sldMkLst>
      </pc:sldChg>
      <pc:sldChg chg="del">
        <pc:chgData name="Ondra Klíma" userId="381e0c8e360e8536" providerId="LiveId" clId="{E2B63ADE-3EB2-4471-9293-33A763D2E53F}" dt="2022-11-03T05:09:57.443" v="3" actId="47"/>
        <pc:sldMkLst>
          <pc:docMk/>
          <pc:sldMk cId="1219283538" sldId="286"/>
        </pc:sldMkLst>
      </pc:sldChg>
      <pc:sldChg chg="modSp add mod modNotesTx">
        <pc:chgData name="Ondra Klíma" userId="381e0c8e360e8536" providerId="LiveId" clId="{E2B63ADE-3EB2-4471-9293-33A763D2E53F}" dt="2022-11-03T07:25:37.205" v="6757" actId="20577"/>
        <pc:sldMkLst>
          <pc:docMk/>
          <pc:sldMk cId="1304103625" sldId="286"/>
        </pc:sldMkLst>
        <pc:spChg chg="mod">
          <ac:chgData name="Ondra Klíma" userId="381e0c8e360e8536" providerId="LiveId" clId="{E2B63ADE-3EB2-4471-9293-33A763D2E53F}" dt="2022-11-03T06:11:52.902" v="3808" actId="20577"/>
          <ac:spMkLst>
            <pc:docMk/>
            <pc:sldMk cId="1304103625" sldId="286"/>
            <ac:spMk id="2" creationId="{A27FD7AB-131E-CE83-31BE-AE78AE36EB3A}"/>
          </ac:spMkLst>
        </pc:spChg>
        <pc:spChg chg="mod">
          <ac:chgData name="Ondra Klíma" userId="381e0c8e360e8536" providerId="LiveId" clId="{E2B63ADE-3EB2-4471-9293-33A763D2E53F}" dt="2022-11-03T06:14:22.216" v="4094" actId="20577"/>
          <ac:spMkLst>
            <pc:docMk/>
            <pc:sldMk cId="1304103625" sldId="286"/>
            <ac:spMk id="3" creationId="{70E2C7FD-D8E0-E985-ABAE-6F29E2C41114}"/>
          </ac:spMkLst>
        </pc:spChg>
        <pc:picChg chg="mod">
          <ac:chgData name="Ondra Klíma" userId="381e0c8e360e8536" providerId="LiveId" clId="{E2B63ADE-3EB2-4471-9293-33A763D2E53F}" dt="2022-11-03T06:11:20.499" v="3767" actId="14826"/>
          <ac:picMkLst>
            <pc:docMk/>
            <pc:sldMk cId="1304103625" sldId="286"/>
            <ac:picMk id="1026" creationId="{9E74FEC4-FF5D-7861-CC97-315264433CBC}"/>
          </ac:picMkLst>
        </pc:picChg>
      </pc:sldChg>
      <pc:sldChg chg="del">
        <pc:chgData name="Ondra Klíma" userId="381e0c8e360e8536" providerId="LiveId" clId="{E2B63ADE-3EB2-4471-9293-33A763D2E53F}" dt="2022-11-03T05:09:57.443" v="3" actId="47"/>
        <pc:sldMkLst>
          <pc:docMk/>
          <pc:sldMk cId="255372919" sldId="287"/>
        </pc:sldMkLst>
      </pc:sldChg>
      <pc:sldChg chg="addSp delSp modSp new mod setBg modNotesTx">
        <pc:chgData name="Ondra Klíma" userId="381e0c8e360e8536" providerId="LiveId" clId="{E2B63ADE-3EB2-4471-9293-33A763D2E53F}" dt="2022-11-03T06:19:40.793" v="4345" actId="20577"/>
        <pc:sldMkLst>
          <pc:docMk/>
          <pc:sldMk cId="2739963739" sldId="287"/>
        </pc:sldMkLst>
        <pc:spChg chg="mod">
          <ac:chgData name="Ondra Klíma" userId="381e0c8e360e8536" providerId="LiveId" clId="{E2B63ADE-3EB2-4471-9293-33A763D2E53F}" dt="2022-11-03T06:18:51.909" v="4314" actId="26606"/>
          <ac:spMkLst>
            <pc:docMk/>
            <pc:sldMk cId="2739963739" sldId="287"/>
            <ac:spMk id="2" creationId="{01F34D82-61FA-9BD8-5353-41556370E27E}"/>
          </ac:spMkLst>
        </pc:spChg>
        <pc:spChg chg="del mod">
          <ac:chgData name="Ondra Klíma" userId="381e0c8e360e8536" providerId="LiveId" clId="{E2B63ADE-3EB2-4471-9293-33A763D2E53F}" dt="2022-11-03T06:18:51.909" v="4314" actId="26606"/>
          <ac:spMkLst>
            <pc:docMk/>
            <pc:sldMk cId="2739963739" sldId="287"/>
            <ac:spMk id="3" creationId="{976A1D8B-F01F-BC78-8BFF-F15F2530E108}"/>
          </ac:spMkLst>
        </pc:spChg>
        <pc:spChg chg="add">
          <ac:chgData name="Ondra Klíma" userId="381e0c8e360e8536" providerId="LiveId" clId="{E2B63ADE-3EB2-4471-9293-33A763D2E53F}" dt="2022-11-03T06:18:51.909" v="4314" actId="26606"/>
          <ac:spMkLst>
            <pc:docMk/>
            <pc:sldMk cId="2739963739" sldId="287"/>
            <ac:spMk id="9" creationId="{60B7752B-728D-4CA3-8923-C4F7F77029E3}"/>
          </ac:spMkLst>
        </pc:spChg>
        <pc:spChg chg="add">
          <ac:chgData name="Ondra Klíma" userId="381e0c8e360e8536" providerId="LiveId" clId="{E2B63ADE-3EB2-4471-9293-33A763D2E53F}" dt="2022-11-03T06:18:51.909" v="4314" actId="26606"/>
          <ac:spMkLst>
            <pc:docMk/>
            <pc:sldMk cId="2739963739" sldId="287"/>
            <ac:spMk id="11" creationId="{88392DC7-0988-443B-A0D0-E726C7DB622B}"/>
          </ac:spMkLst>
        </pc:spChg>
        <pc:graphicFrameChg chg="add mod">
          <ac:chgData name="Ondra Klíma" userId="381e0c8e360e8536" providerId="LiveId" clId="{E2B63ADE-3EB2-4471-9293-33A763D2E53F}" dt="2022-11-03T06:19:40.793" v="4345" actId="20577"/>
          <ac:graphicFrameMkLst>
            <pc:docMk/>
            <pc:sldMk cId="2739963739" sldId="287"/>
            <ac:graphicFrameMk id="5" creationId="{5776C31D-6DA7-4319-750E-00C6591287F0}"/>
          </ac:graphicFrameMkLst>
        </pc:graphicFrameChg>
      </pc:sldChg>
      <pc:sldChg chg="del">
        <pc:chgData name="Ondra Klíma" userId="381e0c8e360e8536" providerId="LiveId" clId="{E2B63ADE-3EB2-4471-9293-33A763D2E53F}" dt="2022-11-03T05:09:57.443" v="3" actId="47"/>
        <pc:sldMkLst>
          <pc:docMk/>
          <pc:sldMk cId="355641230" sldId="288"/>
        </pc:sldMkLst>
      </pc:sldChg>
      <pc:sldChg chg="modSp add mod modNotesTx">
        <pc:chgData name="Ondra Klíma" userId="381e0c8e360e8536" providerId="LiveId" clId="{E2B63ADE-3EB2-4471-9293-33A763D2E53F}" dt="2022-11-03T06:35:09.150" v="4966" actId="790"/>
        <pc:sldMkLst>
          <pc:docMk/>
          <pc:sldMk cId="2498413296" sldId="288"/>
        </pc:sldMkLst>
        <pc:spChg chg="mod">
          <ac:chgData name="Ondra Klíma" userId="381e0c8e360e8536" providerId="LiveId" clId="{E2B63ADE-3EB2-4471-9293-33A763D2E53F}" dt="2022-11-03T06:26:26.186" v="4593" actId="20577"/>
          <ac:spMkLst>
            <pc:docMk/>
            <pc:sldMk cId="2498413296" sldId="288"/>
            <ac:spMk id="2" creationId="{A27FD7AB-131E-CE83-31BE-AE78AE36EB3A}"/>
          </ac:spMkLst>
        </pc:spChg>
        <pc:spChg chg="mod">
          <ac:chgData name="Ondra Klíma" userId="381e0c8e360e8536" providerId="LiveId" clId="{E2B63ADE-3EB2-4471-9293-33A763D2E53F}" dt="2022-11-03T06:35:09.150" v="4966" actId="790"/>
          <ac:spMkLst>
            <pc:docMk/>
            <pc:sldMk cId="2498413296" sldId="288"/>
            <ac:spMk id="3" creationId="{70E2C7FD-D8E0-E985-ABAE-6F29E2C41114}"/>
          </ac:spMkLst>
        </pc:spChg>
        <pc:picChg chg="mod">
          <ac:chgData name="Ondra Klíma" userId="381e0c8e360e8536" providerId="LiveId" clId="{E2B63ADE-3EB2-4471-9293-33A763D2E53F}" dt="2022-11-03T06:25:38.799" v="4548" actId="14826"/>
          <ac:picMkLst>
            <pc:docMk/>
            <pc:sldMk cId="2498413296" sldId="288"/>
            <ac:picMk id="1026" creationId="{9E74FEC4-FF5D-7861-CC97-315264433CBC}"/>
          </ac:picMkLst>
        </pc:picChg>
      </pc:sldChg>
      <pc:sldChg chg="addSp delSp modSp new mod setBg modNotesTx">
        <pc:chgData name="Ondra Klíma" userId="381e0c8e360e8536" providerId="LiveId" clId="{E2B63ADE-3EB2-4471-9293-33A763D2E53F}" dt="2022-11-03T07:10:13.848" v="6525" actId="20577"/>
        <pc:sldMkLst>
          <pc:docMk/>
          <pc:sldMk cId="132820004" sldId="289"/>
        </pc:sldMkLst>
        <pc:spChg chg="mod">
          <ac:chgData name="Ondra Klíma" userId="381e0c8e360e8536" providerId="LiveId" clId="{E2B63ADE-3EB2-4471-9293-33A763D2E53F}" dt="2022-11-03T06:53:13.641" v="5606" actId="26606"/>
          <ac:spMkLst>
            <pc:docMk/>
            <pc:sldMk cId="132820004" sldId="289"/>
            <ac:spMk id="2" creationId="{7363B08C-9C65-7600-0DC2-55B8BB69A392}"/>
          </ac:spMkLst>
        </pc:spChg>
        <pc:spChg chg="del mod">
          <ac:chgData name="Ondra Klíma" userId="381e0c8e360e8536" providerId="LiveId" clId="{E2B63ADE-3EB2-4471-9293-33A763D2E53F}" dt="2022-11-03T06:53:13.641" v="5606" actId="26606"/>
          <ac:spMkLst>
            <pc:docMk/>
            <pc:sldMk cId="132820004" sldId="289"/>
            <ac:spMk id="3" creationId="{1097FA61-1EE0-163C-E7ED-4C9D353E861B}"/>
          </ac:spMkLst>
        </pc:spChg>
        <pc:spChg chg="add">
          <ac:chgData name="Ondra Klíma" userId="381e0c8e360e8536" providerId="LiveId" clId="{E2B63ADE-3EB2-4471-9293-33A763D2E53F}" dt="2022-11-03T06:53:13.641" v="5606" actId="26606"/>
          <ac:spMkLst>
            <pc:docMk/>
            <pc:sldMk cId="132820004" sldId="289"/>
            <ac:spMk id="9" creationId="{60B7752B-728D-4CA3-8923-C4F7F77029E3}"/>
          </ac:spMkLst>
        </pc:spChg>
        <pc:spChg chg="add">
          <ac:chgData name="Ondra Klíma" userId="381e0c8e360e8536" providerId="LiveId" clId="{E2B63ADE-3EB2-4471-9293-33A763D2E53F}" dt="2022-11-03T06:53:13.641" v="5606" actId="26606"/>
          <ac:spMkLst>
            <pc:docMk/>
            <pc:sldMk cId="132820004" sldId="289"/>
            <ac:spMk id="11" creationId="{429899A3-416E-4DB5-846D-023526052013}"/>
          </ac:spMkLst>
        </pc:spChg>
        <pc:graphicFrameChg chg="add mod">
          <ac:chgData name="Ondra Klíma" userId="381e0c8e360e8536" providerId="LiveId" clId="{E2B63ADE-3EB2-4471-9293-33A763D2E53F}" dt="2022-11-03T06:56:06.711" v="5780"/>
          <ac:graphicFrameMkLst>
            <pc:docMk/>
            <pc:sldMk cId="132820004" sldId="289"/>
            <ac:graphicFrameMk id="5" creationId="{BA939642-02CF-920E-3A3A-FC6DA55E0E8C}"/>
          </ac:graphicFrameMkLst>
        </pc:graphicFrameChg>
      </pc:sldChg>
      <pc:sldChg chg="del">
        <pc:chgData name="Ondra Klíma" userId="381e0c8e360e8536" providerId="LiveId" clId="{E2B63ADE-3EB2-4471-9293-33A763D2E53F}" dt="2022-11-03T05:09:57.443" v="3" actId="47"/>
        <pc:sldMkLst>
          <pc:docMk/>
          <pc:sldMk cId="2146168104" sldId="289"/>
        </pc:sldMkLst>
      </pc:sldChg>
      <pc:sldChg chg="addSp delSp modSp new mod setBg modNotesTx">
        <pc:chgData name="Ondra Klíma" userId="381e0c8e360e8536" providerId="LiveId" clId="{E2B63ADE-3EB2-4471-9293-33A763D2E53F}" dt="2022-11-03T07:57:53.899" v="6885" actId="20577"/>
        <pc:sldMkLst>
          <pc:docMk/>
          <pc:sldMk cId="1597924580" sldId="290"/>
        </pc:sldMkLst>
        <pc:spChg chg="mod">
          <ac:chgData name="Ondra Klíma" userId="381e0c8e360e8536" providerId="LiveId" clId="{E2B63ADE-3EB2-4471-9293-33A763D2E53F}" dt="2022-11-03T07:04:43.926" v="6327" actId="26606"/>
          <ac:spMkLst>
            <pc:docMk/>
            <pc:sldMk cId="1597924580" sldId="290"/>
            <ac:spMk id="2" creationId="{4D8E59D7-0B7A-6790-5F16-A56D291F1BD1}"/>
          </ac:spMkLst>
        </pc:spChg>
        <pc:spChg chg="del mod">
          <ac:chgData name="Ondra Klíma" userId="381e0c8e360e8536" providerId="LiveId" clId="{E2B63ADE-3EB2-4471-9293-33A763D2E53F}" dt="2022-11-03T07:04:43.926" v="6327" actId="26606"/>
          <ac:spMkLst>
            <pc:docMk/>
            <pc:sldMk cId="1597924580" sldId="290"/>
            <ac:spMk id="3" creationId="{DF2BD67A-23BF-791B-979F-3A2808B3F22F}"/>
          </ac:spMkLst>
        </pc:spChg>
        <pc:spChg chg="add">
          <ac:chgData name="Ondra Klíma" userId="381e0c8e360e8536" providerId="LiveId" clId="{E2B63ADE-3EB2-4471-9293-33A763D2E53F}" dt="2022-11-03T07:04:43.926" v="6327" actId="26606"/>
          <ac:spMkLst>
            <pc:docMk/>
            <pc:sldMk cId="1597924580" sldId="290"/>
            <ac:spMk id="9" creationId="{60B7752B-728D-4CA3-8923-C4F7F77029E3}"/>
          </ac:spMkLst>
        </pc:spChg>
        <pc:spChg chg="add">
          <ac:chgData name="Ondra Klíma" userId="381e0c8e360e8536" providerId="LiveId" clId="{E2B63ADE-3EB2-4471-9293-33A763D2E53F}" dt="2022-11-03T07:04:43.926" v="6327" actId="26606"/>
          <ac:spMkLst>
            <pc:docMk/>
            <pc:sldMk cId="1597924580" sldId="290"/>
            <ac:spMk id="11" creationId="{429899A3-416E-4DB5-846D-023526052013}"/>
          </ac:spMkLst>
        </pc:spChg>
        <pc:graphicFrameChg chg="add">
          <ac:chgData name="Ondra Klíma" userId="381e0c8e360e8536" providerId="LiveId" clId="{E2B63ADE-3EB2-4471-9293-33A763D2E53F}" dt="2022-11-03T07:04:43.926" v="6327" actId="26606"/>
          <ac:graphicFrameMkLst>
            <pc:docMk/>
            <pc:sldMk cId="1597924580" sldId="290"/>
            <ac:graphicFrameMk id="5" creationId="{D1A6662B-1B6F-E976-42DD-17013390F400}"/>
          </ac:graphicFrameMkLst>
        </pc:graphicFrameChg>
      </pc:sldChg>
      <pc:sldChg chg="del">
        <pc:chgData name="Ondra Klíma" userId="381e0c8e360e8536" providerId="LiveId" clId="{E2B63ADE-3EB2-4471-9293-33A763D2E53F}" dt="2022-11-03T05:09:57.443" v="3" actId="47"/>
        <pc:sldMkLst>
          <pc:docMk/>
          <pc:sldMk cId="2651135148" sldId="290"/>
        </pc:sldMkLst>
      </pc:sldChg>
      <pc:sldChg chg="del">
        <pc:chgData name="Ondra Klíma" userId="381e0c8e360e8536" providerId="LiveId" clId="{E2B63ADE-3EB2-4471-9293-33A763D2E53F}" dt="2022-11-03T05:09:57.443" v="3" actId="47"/>
        <pc:sldMkLst>
          <pc:docMk/>
          <pc:sldMk cId="1374347433" sldId="291"/>
        </pc:sldMkLst>
      </pc:sldChg>
      <pc:sldChg chg="addSp delSp modSp new mod modClrScheme modAnim chgLayout modNotesTx">
        <pc:chgData name="Ondra Klíma" userId="381e0c8e360e8536" providerId="LiveId" clId="{E2B63ADE-3EB2-4471-9293-33A763D2E53F}" dt="2022-11-03T08:04:26.134" v="6891" actId="20577"/>
        <pc:sldMkLst>
          <pc:docMk/>
          <pc:sldMk cId="1866000805" sldId="291"/>
        </pc:sldMkLst>
        <pc:spChg chg="del">
          <ac:chgData name="Ondra Klíma" userId="381e0c8e360e8536" providerId="LiveId" clId="{E2B63ADE-3EB2-4471-9293-33A763D2E53F}" dt="2022-11-03T07:12:56.168" v="6529" actId="700"/>
          <ac:spMkLst>
            <pc:docMk/>
            <pc:sldMk cId="1866000805" sldId="291"/>
            <ac:spMk id="2" creationId="{4A02671B-5394-C69D-A345-969EE875BAAD}"/>
          </ac:spMkLst>
        </pc:spChg>
        <pc:spChg chg="add del">
          <ac:chgData name="Ondra Klíma" userId="381e0c8e360e8536" providerId="LiveId" clId="{E2B63ADE-3EB2-4471-9293-33A763D2E53F}" dt="2022-11-03T07:12:56.168" v="6529" actId="700"/>
          <ac:spMkLst>
            <pc:docMk/>
            <pc:sldMk cId="1866000805" sldId="291"/>
            <ac:spMk id="3" creationId="{7E9D43EE-8BFE-4626-442D-F8A8C5962C68}"/>
          </ac:spMkLst>
        </pc:spChg>
        <pc:picChg chg="add mod">
          <ac:chgData name="Ondra Klíma" userId="381e0c8e360e8536" providerId="LiveId" clId="{E2B63ADE-3EB2-4471-9293-33A763D2E53F}" dt="2022-11-03T07:12:48.260" v="6528"/>
          <ac:picMkLst>
            <pc:docMk/>
            <pc:sldMk cId="1866000805" sldId="291"/>
            <ac:picMk id="4" creationId="{62D2C442-D535-624A-757D-BB305C349BFA}"/>
          </ac:picMkLst>
        </pc:picChg>
        <pc:picChg chg="add mod">
          <ac:chgData name="Ondra Klíma" userId="381e0c8e360e8536" providerId="LiveId" clId="{E2B63ADE-3EB2-4471-9293-33A763D2E53F}" dt="2022-11-03T07:16:48.516" v="6539" actId="12789"/>
          <ac:picMkLst>
            <pc:docMk/>
            <pc:sldMk cId="1866000805" sldId="291"/>
            <ac:picMk id="5" creationId="{9EB0F497-2BDF-64AE-A923-0FB654BDD1FC}"/>
          </ac:picMkLst>
        </pc:picChg>
      </pc:sldChg>
      <pc:sldChg chg="del">
        <pc:chgData name="Ondra Klíma" userId="381e0c8e360e8536" providerId="LiveId" clId="{E2B63ADE-3EB2-4471-9293-33A763D2E53F}" dt="2022-11-03T05:09:57.443" v="3" actId="47"/>
        <pc:sldMkLst>
          <pc:docMk/>
          <pc:sldMk cId="3321199167" sldId="292"/>
        </pc:sldMkLst>
      </pc:sldChg>
      <pc:sldChg chg="del">
        <pc:chgData name="Ondra Klíma" userId="381e0c8e360e8536" providerId="LiveId" clId="{E2B63ADE-3EB2-4471-9293-33A763D2E53F}" dt="2022-11-03T05:09:57.443" v="3" actId="47"/>
        <pc:sldMkLst>
          <pc:docMk/>
          <pc:sldMk cId="3550687782" sldId="293"/>
        </pc:sldMkLst>
      </pc:sldChg>
      <pc:sldChg chg="del">
        <pc:chgData name="Ondra Klíma" userId="381e0c8e360e8536" providerId="LiveId" clId="{E2B63ADE-3EB2-4471-9293-33A763D2E53F}" dt="2022-11-03T05:09:57.443" v="3" actId="47"/>
        <pc:sldMkLst>
          <pc:docMk/>
          <pc:sldMk cId="4200811429" sldId="294"/>
        </pc:sldMkLst>
      </pc:sldChg>
      <pc:sldChg chg="del">
        <pc:chgData name="Ondra Klíma" userId="381e0c8e360e8536" providerId="LiveId" clId="{E2B63ADE-3EB2-4471-9293-33A763D2E53F}" dt="2022-11-03T05:09:57.443" v="3" actId="47"/>
        <pc:sldMkLst>
          <pc:docMk/>
          <pc:sldMk cId="696523595" sldId="295"/>
        </pc:sldMkLst>
      </pc:sldChg>
      <pc:sldChg chg="del">
        <pc:chgData name="Ondra Klíma" userId="381e0c8e360e8536" providerId="LiveId" clId="{E2B63ADE-3EB2-4471-9293-33A763D2E53F}" dt="2022-11-03T05:09:57.443" v="3" actId="47"/>
        <pc:sldMkLst>
          <pc:docMk/>
          <pc:sldMk cId="2440068568" sldId="296"/>
        </pc:sldMkLst>
      </pc:sldChg>
      <pc:sldChg chg="del">
        <pc:chgData name="Ondra Klíma" userId="381e0c8e360e8536" providerId="LiveId" clId="{E2B63ADE-3EB2-4471-9293-33A763D2E53F}" dt="2022-11-03T05:09:57.443" v="3" actId="47"/>
        <pc:sldMkLst>
          <pc:docMk/>
          <pc:sldMk cId="873871853" sldId="297"/>
        </pc:sldMkLst>
      </pc:sldChg>
      <pc:sldChg chg="del">
        <pc:chgData name="Ondra Klíma" userId="381e0c8e360e8536" providerId="LiveId" clId="{E2B63ADE-3EB2-4471-9293-33A763D2E53F}" dt="2022-11-03T05:09:57.443" v="3" actId="47"/>
        <pc:sldMkLst>
          <pc:docMk/>
          <pc:sldMk cId="2208676202" sldId="298"/>
        </pc:sldMkLst>
      </pc:sldChg>
      <pc:sldChg chg="del">
        <pc:chgData name="Ondra Klíma" userId="381e0c8e360e8536" providerId="LiveId" clId="{E2B63ADE-3EB2-4471-9293-33A763D2E53F}" dt="2022-11-03T05:09:57.443" v="3" actId="47"/>
        <pc:sldMkLst>
          <pc:docMk/>
          <pc:sldMk cId="3485044422" sldId="299"/>
        </pc:sldMkLst>
      </pc:sldChg>
      <pc:sldChg chg="del">
        <pc:chgData name="Ondra Klíma" userId="381e0c8e360e8536" providerId="LiveId" clId="{E2B63ADE-3EB2-4471-9293-33A763D2E53F}" dt="2022-11-03T05:09:57.443" v="3" actId="47"/>
        <pc:sldMkLst>
          <pc:docMk/>
          <pc:sldMk cId="378460799" sldId="300"/>
        </pc:sldMkLst>
      </pc:sldChg>
      <pc:sldChg chg="del">
        <pc:chgData name="Ondra Klíma" userId="381e0c8e360e8536" providerId="LiveId" clId="{E2B63ADE-3EB2-4471-9293-33A763D2E53F}" dt="2022-11-03T05:09:57.443" v="3" actId="47"/>
        <pc:sldMkLst>
          <pc:docMk/>
          <pc:sldMk cId="1025534888" sldId="301"/>
        </pc:sldMkLst>
      </pc:sldChg>
    </pc:docChg>
  </pc:docChgLst>
  <pc:docChgLst>
    <pc:chgData name="Ondra Klíma" userId="381e0c8e360e8536" providerId="LiveId" clId="{4444D546-4F39-4D16-A941-F58080B36B23}"/>
    <pc:docChg chg="undo custSel addSld delSld modSld">
      <pc:chgData name="Ondra Klíma" userId="381e0c8e360e8536" providerId="LiveId" clId="{4444D546-4F39-4D16-A941-F58080B36B23}" dt="2022-10-27T08:29:23.988" v="13008" actId="20577"/>
      <pc:docMkLst>
        <pc:docMk/>
      </pc:docMkLst>
      <pc:sldChg chg="modSp">
        <pc:chgData name="Ondra Klíma" userId="381e0c8e360e8536" providerId="LiveId" clId="{4444D546-4F39-4D16-A941-F58080B36B23}" dt="2022-10-26T20:23:37.743" v="0"/>
        <pc:sldMkLst>
          <pc:docMk/>
          <pc:sldMk cId="820938414" sldId="256"/>
        </pc:sldMkLst>
        <pc:spChg chg="mod">
          <ac:chgData name="Ondra Klíma" userId="381e0c8e360e8536" providerId="LiveId" clId="{4444D546-4F39-4D16-A941-F58080B36B23}" dt="2022-10-26T20:23:37.743" v="0"/>
          <ac:spMkLst>
            <pc:docMk/>
            <pc:sldMk cId="820938414" sldId="256"/>
            <ac:spMk id="2" creationId="{7A81CABB-0357-D3D6-AD68-C5F981E995CC}"/>
          </ac:spMkLst>
        </pc:spChg>
      </pc:sldChg>
      <pc:sldChg chg="modSp">
        <pc:chgData name="Ondra Klíma" userId="381e0c8e360e8536" providerId="LiveId" clId="{4444D546-4F39-4D16-A941-F58080B36B23}" dt="2022-10-26T22:49:06.280" v="10419" actId="313"/>
        <pc:sldMkLst>
          <pc:docMk/>
          <pc:sldMk cId="2240082487" sldId="259"/>
        </pc:sldMkLst>
        <pc:graphicFrameChg chg="mod">
          <ac:chgData name="Ondra Klíma" userId="381e0c8e360e8536" providerId="LiveId" clId="{4444D546-4F39-4D16-A941-F58080B36B23}" dt="2022-10-26T22:49:06.280" v="10419" actId="313"/>
          <ac:graphicFrameMkLst>
            <pc:docMk/>
            <pc:sldMk cId="2240082487" sldId="259"/>
            <ac:graphicFrameMk id="5" creationId="{8C65F979-AAF3-07C7-A6EE-9B312F954BE9}"/>
          </ac:graphicFrameMkLst>
        </pc:graphicFrameChg>
      </pc:sldChg>
      <pc:sldChg chg="modSp">
        <pc:chgData name="Ondra Klíma" userId="381e0c8e360e8536" providerId="LiveId" clId="{4444D546-4F39-4D16-A941-F58080B36B23}" dt="2022-10-26T22:49:18.357" v="10421"/>
        <pc:sldMkLst>
          <pc:docMk/>
          <pc:sldMk cId="1496334493" sldId="270"/>
        </pc:sldMkLst>
        <pc:graphicFrameChg chg="mod">
          <ac:chgData name="Ondra Klíma" userId="381e0c8e360e8536" providerId="LiveId" clId="{4444D546-4F39-4D16-A941-F58080B36B23}" dt="2022-10-26T22:49:18.357" v="10421"/>
          <ac:graphicFrameMkLst>
            <pc:docMk/>
            <pc:sldMk cId="1496334493" sldId="270"/>
            <ac:graphicFrameMk id="5" creationId="{3F9AC063-EE43-3A52-92EA-DB164AB78FCC}"/>
          </ac:graphicFrameMkLst>
        </pc:graphicFrameChg>
      </pc:sldChg>
      <pc:sldChg chg="modSp mod">
        <pc:chgData name="Ondra Klíma" userId="381e0c8e360e8536" providerId="LiveId" clId="{4444D546-4F39-4D16-A941-F58080B36B23}" dt="2022-10-26T20:24:01.711" v="2"/>
        <pc:sldMkLst>
          <pc:docMk/>
          <pc:sldMk cId="467520318" sldId="272"/>
        </pc:sldMkLst>
        <pc:spChg chg="mod">
          <ac:chgData name="Ondra Klíma" userId="381e0c8e360e8536" providerId="LiveId" clId="{4444D546-4F39-4D16-A941-F58080B36B23}" dt="2022-10-26T20:24:01.711" v="2"/>
          <ac:spMkLst>
            <pc:docMk/>
            <pc:sldMk cId="467520318" sldId="272"/>
            <ac:spMk id="3" creationId="{5609133B-8834-B1B4-978A-FCA1F76450F4}"/>
          </ac:spMkLst>
        </pc:spChg>
      </pc:sldChg>
      <pc:sldChg chg="modSp mod modNotesTx">
        <pc:chgData name="Ondra Klíma" userId="381e0c8e360e8536" providerId="LiveId" clId="{4444D546-4F39-4D16-A941-F58080B36B23}" dt="2022-10-26T21:22:47.862" v="4594" actId="20577"/>
        <pc:sldMkLst>
          <pc:docMk/>
          <pc:sldMk cId="4092044334" sldId="279"/>
        </pc:sldMkLst>
        <pc:spChg chg="mod">
          <ac:chgData name="Ondra Klíma" userId="381e0c8e360e8536" providerId="LiveId" clId="{4444D546-4F39-4D16-A941-F58080B36B23}" dt="2022-10-26T20:32:28.386" v="587" actId="20577"/>
          <ac:spMkLst>
            <pc:docMk/>
            <pc:sldMk cId="4092044334" sldId="279"/>
            <ac:spMk id="2" creationId="{A27FD7AB-131E-CE83-31BE-AE78AE36EB3A}"/>
          </ac:spMkLst>
        </pc:spChg>
        <pc:spChg chg="mod">
          <ac:chgData name="Ondra Klíma" userId="381e0c8e360e8536" providerId="LiveId" clId="{4444D546-4F39-4D16-A941-F58080B36B23}" dt="2022-10-26T21:22:47.862" v="4594" actId="20577"/>
          <ac:spMkLst>
            <pc:docMk/>
            <pc:sldMk cId="4092044334" sldId="279"/>
            <ac:spMk id="3" creationId="{70E2C7FD-D8E0-E985-ABAE-6F29E2C41114}"/>
          </ac:spMkLst>
        </pc:spChg>
        <pc:picChg chg="mod">
          <ac:chgData name="Ondra Klíma" userId="381e0c8e360e8536" providerId="LiveId" clId="{4444D546-4F39-4D16-A941-F58080B36B23}" dt="2022-10-26T20:32:14.948" v="576" actId="14826"/>
          <ac:picMkLst>
            <pc:docMk/>
            <pc:sldMk cId="4092044334" sldId="279"/>
            <ac:picMk id="1026" creationId="{9E74FEC4-FF5D-7861-CC97-315264433CBC}"/>
          </ac:picMkLst>
        </pc:picChg>
      </pc:sldChg>
      <pc:sldChg chg="new del">
        <pc:chgData name="Ondra Klíma" userId="381e0c8e360e8536" providerId="LiveId" clId="{4444D546-4F39-4D16-A941-F58080B36B23}" dt="2022-10-26T20:26:02.443" v="20" actId="680"/>
        <pc:sldMkLst>
          <pc:docMk/>
          <pc:sldMk cId="3442157713" sldId="280"/>
        </pc:sldMkLst>
      </pc:sldChg>
      <pc:sldChg chg="addSp delSp modSp new mod setBg modNotesTx">
        <pc:chgData name="Ondra Klíma" userId="381e0c8e360e8536" providerId="LiveId" clId="{4444D546-4F39-4D16-A941-F58080B36B23}" dt="2022-10-26T20:31:28.561" v="540" actId="20577"/>
        <pc:sldMkLst>
          <pc:docMk/>
          <pc:sldMk cId="3542986281" sldId="280"/>
        </pc:sldMkLst>
        <pc:spChg chg="mod">
          <ac:chgData name="Ondra Klíma" userId="381e0c8e360e8536" providerId="LiveId" clId="{4444D546-4F39-4D16-A941-F58080B36B23}" dt="2022-10-26T20:30:22.138" v="392" actId="26606"/>
          <ac:spMkLst>
            <pc:docMk/>
            <pc:sldMk cId="3542986281" sldId="280"/>
            <ac:spMk id="2" creationId="{02680E23-017A-028B-80E9-71FCE98CCACF}"/>
          </ac:spMkLst>
        </pc:spChg>
        <pc:spChg chg="del mod">
          <ac:chgData name="Ondra Klíma" userId="381e0c8e360e8536" providerId="LiveId" clId="{4444D546-4F39-4D16-A941-F58080B36B23}" dt="2022-10-26T20:30:22.138" v="392" actId="26606"/>
          <ac:spMkLst>
            <pc:docMk/>
            <pc:sldMk cId="3542986281" sldId="280"/>
            <ac:spMk id="3" creationId="{8780D44C-A875-D4EA-9A6F-35E3552031C4}"/>
          </ac:spMkLst>
        </pc:spChg>
        <pc:spChg chg="add">
          <ac:chgData name="Ondra Klíma" userId="381e0c8e360e8536" providerId="LiveId" clId="{4444D546-4F39-4D16-A941-F58080B36B23}" dt="2022-10-26T20:30:22.138" v="392" actId="26606"/>
          <ac:spMkLst>
            <pc:docMk/>
            <pc:sldMk cId="3542986281" sldId="280"/>
            <ac:spMk id="9" creationId="{60B7752B-728D-4CA3-8923-C4F7F77029E3}"/>
          </ac:spMkLst>
        </pc:spChg>
        <pc:spChg chg="add">
          <ac:chgData name="Ondra Klíma" userId="381e0c8e360e8536" providerId="LiveId" clId="{4444D546-4F39-4D16-A941-F58080B36B23}" dt="2022-10-26T20:30:22.138" v="392" actId="26606"/>
          <ac:spMkLst>
            <pc:docMk/>
            <pc:sldMk cId="3542986281" sldId="280"/>
            <ac:spMk id="15" creationId="{52D58DC7-20C8-4471-BAA7-B296A2AEC3F6}"/>
          </ac:spMkLst>
        </pc:spChg>
        <pc:spChg chg="add">
          <ac:chgData name="Ondra Klíma" userId="381e0c8e360e8536" providerId="LiveId" clId="{4444D546-4F39-4D16-A941-F58080B36B23}" dt="2022-10-26T20:30:22.138" v="392" actId="26606"/>
          <ac:spMkLst>
            <pc:docMk/>
            <pc:sldMk cId="3542986281" sldId="280"/>
            <ac:spMk id="17" creationId="{8E4AABAC-100B-437F-86D3-981412859411}"/>
          </ac:spMkLst>
        </pc:spChg>
        <pc:spChg chg="add">
          <ac:chgData name="Ondra Klíma" userId="381e0c8e360e8536" providerId="LiveId" clId="{4444D546-4F39-4D16-A941-F58080B36B23}" dt="2022-10-26T20:30:22.138" v="392" actId="26606"/>
          <ac:spMkLst>
            <pc:docMk/>
            <pc:sldMk cId="3542986281" sldId="280"/>
            <ac:spMk id="19" creationId="{1DFD33E0-4D46-4176-BAE2-6AED15231C59}"/>
          </ac:spMkLst>
        </pc:spChg>
        <pc:spChg chg="add">
          <ac:chgData name="Ondra Klíma" userId="381e0c8e360e8536" providerId="LiveId" clId="{4444D546-4F39-4D16-A941-F58080B36B23}" dt="2022-10-26T20:30:22.138" v="392" actId="26606"/>
          <ac:spMkLst>
            <pc:docMk/>
            <pc:sldMk cId="3542986281" sldId="280"/>
            <ac:spMk id="21" creationId="{022B5D87-7689-4E7F-B03A-7F803B5DF799}"/>
          </ac:spMkLst>
        </pc:spChg>
        <pc:grpChg chg="add">
          <ac:chgData name="Ondra Klíma" userId="381e0c8e360e8536" providerId="LiveId" clId="{4444D546-4F39-4D16-A941-F58080B36B23}" dt="2022-10-26T20:30:22.138" v="392" actId="26606"/>
          <ac:grpSpMkLst>
            <pc:docMk/>
            <pc:sldMk cId="3542986281" sldId="280"/>
            <ac:grpSpMk id="11" creationId="{20205E53-D75C-4F15-A4A3-21DA0826FCE9}"/>
          </ac:grpSpMkLst>
        </pc:grpChg>
        <pc:graphicFrameChg chg="add mod">
          <ac:chgData name="Ondra Klíma" userId="381e0c8e360e8536" providerId="LiveId" clId="{4444D546-4F39-4D16-A941-F58080B36B23}" dt="2022-10-26T20:30:42.564" v="393" actId="207"/>
          <ac:graphicFrameMkLst>
            <pc:docMk/>
            <pc:sldMk cId="3542986281" sldId="280"/>
            <ac:graphicFrameMk id="5" creationId="{E815C6A2-7E55-2925-C427-0D16EDB65DF4}"/>
          </ac:graphicFrameMkLst>
        </pc:graphicFrameChg>
      </pc:sldChg>
      <pc:sldChg chg="del">
        <pc:chgData name="Ondra Klíma" userId="381e0c8e360e8536" providerId="LiveId" clId="{4444D546-4F39-4D16-A941-F58080B36B23}" dt="2022-10-26T20:23:51.571" v="1" actId="47"/>
        <pc:sldMkLst>
          <pc:docMk/>
          <pc:sldMk cId="2031584852" sldId="281"/>
        </pc:sldMkLst>
      </pc:sldChg>
      <pc:sldChg chg="addSp modSp new mod setBg modNotesTx">
        <pc:chgData name="Ondra Klíma" userId="381e0c8e360e8536" providerId="LiveId" clId="{4444D546-4F39-4D16-A941-F58080B36B23}" dt="2022-10-26T20:57:15.730" v="2644" actId="403"/>
        <pc:sldMkLst>
          <pc:docMk/>
          <pc:sldMk cId="4095004537" sldId="281"/>
        </pc:sldMkLst>
        <pc:spChg chg="mod">
          <ac:chgData name="Ondra Klíma" userId="381e0c8e360e8536" providerId="LiveId" clId="{4444D546-4F39-4D16-A941-F58080B36B23}" dt="2022-10-26T20:57:06.952" v="2641" actId="26606"/>
          <ac:spMkLst>
            <pc:docMk/>
            <pc:sldMk cId="4095004537" sldId="281"/>
            <ac:spMk id="2" creationId="{9FEA00EE-8F34-E2E1-EDB2-6EA27290B90F}"/>
          </ac:spMkLst>
        </pc:spChg>
        <pc:spChg chg="mod">
          <ac:chgData name="Ondra Klíma" userId="381e0c8e360e8536" providerId="LiveId" clId="{4444D546-4F39-4D16-A941-F58080B36B23}" dt="2022-10-26T20:57:15.730" v="2644" actId="403"/>
          <ac:spMkLst>
            <pc:docMk/>
            <pc:sldMk cId="4095004537" sldId="281"/>
            <ac:spMk id="3" creationId="{60F09326-B778-0DB4-C75D-ACE3F8356BA6}"/>
          </ac:spMkLst>
        </pc:spChg>
        <pc:spChg chg="add">
          <ac:chgData name="Ondra Klíma" userId="381e0c8e360e8536" providerId="LiveId" clId="{4444D546-4F39-4D16-A941-F58080B36B23}" dt="2022-10-26T20:57:06.952" v="2641" actId="26606"/>
          <ac:spMkLst>
            <pc:docMk/>
            <pc:sldMk cId="4095004537" sldId="281"/>
            <ac:spMk id="10" creationId="{A5931BE0-4B93-4D6C-878E-ACC59D6B4587}"/>
          </ac:spMkLst>
        </pc:spChg>
        <pc:picChg chg="add mod">
          <ac:chgData name="Ondra Klíma" userId="381e0c8e360e8536" providerId="LiveId" clId="{4444D546-4F39-4D16-A941-F58080B36B23}" dt="2022-10-26T20:57:06.952" v="2641" actId="26606"/>
          <ac:picMkLst>
            <pc:docMk/>
            <pc:sldMk cId="4095004537" sldId="281"/>
            <ac:picMk id="5" creationId="{DC63792B-4E05-D50E-519E-52B589B9A1DC}"/>
          </ac:picMkLst>
        </pc:picChg>
      </pc:sldChg>
      <pc:sldChg chg="addSp delSp modSp new mod setBg">
        <pc:chgData name="Ondra Klíma" userId="381e0c8e360e8536" providerId="LiveId" clId="{4444D546-4F39-4D16-A941-F58080B36B23}" dt="2022-10-26T20:58:14.454" v="2710" actId="20577"/>
        <pc:sldMkLst>
          <pc:docMk/>
          <pc:sldMk cId="2300807630" sldId="282"/>
        </pc:sldMkLst>
        <pc:spChg chg="mod">
          <ac:chgData name="Ondra Klíma" userId="381e0c8e360e8536" providerId="LiveId" clId="{4444D546-4F39-4D16-A941-F58080B36B23}" dt="2022-10-26T20:55:48.042" v="2631" actId="26606"/>
          <ac:spMkLst>
            <pc:docMk/>
            <pc:sldMk cId="2300807630" sldId="282"/>
            <ac:spMk id="2" creationId="{FBC26472-D241-7F0D-9519-95E00C368F8E}"/>
          </ac:spMkLst>
        </pc:spChg>
        <pc:spChg chg="mod">
          <ac:chgData name="Ondra Klíma" userId="381e0c8e360e8536" providerId="LiveId" clId="{4444D546-4F39-4D16-A941-F58080B36B23}" dt="2022-10-26T20:58:14.454" v="2710" actId="20577"/>
          <ac:spMkLst>
            <pc:docMk/>
            <pc:sldMk cId="2300807630" sldId="282"/>
            <ac:spMk id="3" creationId="{F19B6F31-325D-A0B1-2543-DCF922DCA428}"/>
          </ac:spMkLst>
        </pc:spChg>
        <pc:spChg chg="add del">
          <ac:chgData name="Ondra Klíma" userId="381e0c8e360e8536" providerId="LiveId" clId="{4444D546-4F39-4D16-A941-F58080B36B23}" dt="2022-10-26T20:55:43.236" v="2628" actId="26606"/>
          <ac:spMkLst>
            <pc:docMk/>
            <pc:sldMk cId="2300807630" sldId="282"/>
            <ac:spMk id="1031" creationId="{A5931BE0-4B93-4D6C-878E-ACC59D6B4587}"/>
          </ac:spMkLst>
        </pc:spChg>
        <pc:spChg chg="add del">
          <ac:chgData name="Ondra Klíma" userId="381e0c8e360e8536" providerId="LiveId" clId="{4444D546-4F39-4D16-A941-F58080B36B23}" dt="2022-10-26T20:55:48.039" v="2630" actId="26606"/>
          <ac:spMkLst>
            <pc:docMk/>
            <pc:sldMk cId="2300807630" sldId="282"/>
            <ac:spMk id="1037" creationId="{A5931BE0-4B93-4D6C-878E-ACC59D6B4587}"/>
          </ac:spMkLst>
        </pc:spChg>
        <pc:spChg chg="add del">
          <ac:chgData name="Ondra Klíma" userId="381e0c8e360e8536" providerId="LiveId" clId="{4444D546-4F39-4D16-A941-F58080B36B23}" dt="2022-10-26T20:55:48.039" v="2630" actId="26606"/>
          <ac:spMkLst>
            <pc:docMk/>
            <pc:sldMk cId="2300807630" sldId="282"/>
            <ac:spMk id="1038" creationId="{D166A8AB-8924-421C-BCED-B54DBC4054E0}"/>
          </ac:spMkLst>
        </pc:spChg>
        <pc:spChg chg="add">
          <ac:chgData name="Ondra Klíma" userId="381e0c8e360e8536" providerId="LiveId" clId="{4444D546-4F39-4D16-A941-F58080B36B23}" dt="2022-10-26T20:55:48.042" v="2631" actId="26606"/>
          <ac:spMkLst>
            <pc:docMk/>
            <pc:sldMk cId="2300807630" sldId="282"/>
            <ac:spMk id="1040" creationId="{A5931BE0-4B93-4D6C-878E-ACC59D6B4587}"/>
          </ac:spMkLst>
        </pc:spChg>
        <pc:grpChg chg="add del">
          <ac:chgData name="Ondra Klíma" userId="381e0c8e360e8536" providerId="LiveId" clId="{4444D546-4F39-4D16-A941-F58080B36B23}" dt="2022-10-26T20:55:48.039" v="2630" actId="26606"/>
          <ac:grpSpMkLst>
            <pc:docMk/>
            <pc:sldMk cId="2300807630" sldId="282"/>
            <ac:grpSpMk id="1033" creationId="{9F2D4ED5-DC78-4C88-97AA-483206C53E90}"/>
          </ac:grpSpMkLst>
        </pc:grpChg>
        <pc:picChg chg="add mod">
          <ac:chgData name="Ondra Klíma" userId="381e0c8e360e8536" providerId="LiveId" clId="{4444D546-4F39-4D16-A941-F58080B36B23}" dt="2022-10-26T20:55:48.042" v="2631" actId="26606"/>
          <ac:picMkLst>
            <pc:docMk/>
            <pc:sldMk cId="2300807630" sldId="282"/>
            <ac:picMk id="1026" creationId="{226AC761-2962-2E59-E60F-6B0934B3B43B}"/>
          </ac:picMkLst>
        </pc:picChg>
      </pc:sldChg>
      <pc:sldChg chg="del">
        <pc:chgData name="Ondra Klíma" userId="381e0c8e360e8536" providerId="LiveId" clId="{4444D546-4F39-4D16-A941-F58080B36B23}" dt="2022-10-26T20:23:51.571" v="1" actId="47"/>
        <pc:sldMkLst>
          <pc:docMk/>
          <pc:sldMk cId="3967112898" sldId="282"/>
        </pc:sldMkLst>
      </pc:sldChg>
      <pc:sldChg chg="del">
        <pc:chgData name="Ondra Klíma" userId="381e0c8e360e8536" providerId="LiveId" clId="{4444D546-4F39-4D16-A941-F58080B36B23}" dt="2022-10-26T20:23:51.571" v="1" actId="47"/>
        <pc:sldMkLst>
          <pc:docMk/>
          <pc:sldMk cId="598003199" sldId="283"/>
        </pc:sldMkLst>
      </pc:sldChg>
      <pc:sldChg chg="addSp modSp new mod setBg">
        <pc:chgData name="Ondra Klíma" userId="381e0c8e360e8536" providerId="LiveId" clId="{4444D546-4F39-4D16-A941-F58080B36B23}" dt="2022-10-26T21:05:40.923" v="3304" actId="27636"/>
        <pc:sldMkLst>
          <pc:docMk/>
          <pc:sldMk cId="3071932732" sldId="283"/>
        </pc:sldMkLst>
        <pc:spChg chg="mod">
          <ac:chgData name="Ondra Klíma" userId="381e0c8e360e8536" providerId="LiveId" clId="{4444D546-4F39-4D16-A941-F58080B36B23}" dt="2022-10-26T21:05:34.686" v="3302" actId="26606"/>
          <ac:spMkLst>
            <pc:docMk/>
            <pc:sldMk cId="3071932732" sldId="283"/>
            <ac:spMk id="2" creationId="{AA13581F-AFA7-49FA-94EE-07FE6B99A8B5}"/>
          </ac:spMkLst>
        </pc:spChg>
        <pc:spChg chg="mod">
          <ac:chgData name="Ondra Klíma" userId="381e0c8e360e8536" providerId="LiveId" clId="{4444D546-4F39-4D16-A941-F58080B36B23}" dt="2022-10-26T21:05:40.923" v="3304" actId="27636"/>
          <ac:spMkLst>
            <pc:docMk/>
            <pc:sldMk cId="3071932732" sldId="283"/>
            <ac:spMk id="3" creationId="{5331B2F4-7876-83B2-DCEC-E589FC255788}"/>
          </ac:spMkLst>
        </pc:spChg>
        <pc:spChg chg="add">
          <ac:chgData name="Ondra Klíma" userId="381e0c8e360e8536" providerId="LiveId" clId="{4444D546-4F39-4D16-A941-F58080B36B23}" dt="2022-10-26T21:05:34.686" v="3302" actId="26606"/>
          <ac:spMkLst>
            <pc:docMk/>
            <pc:sldMk cId="3071932732" sldId="283"/>
            <ac:spMk id="10" creationId="{A5931BE0-4B93-4D6C-878E-ACC59D6B4587}"/>
          </ac:spMkLst>
        </pc:spChg>
        <pc:picChg chg="add mod">
          <ac:chgData name="Ondra Klíma" userId="381e0c8e360e8536" providerId="LiveId" clId="{4444D546-4F39-4D16-A941-F58080B36B23}" dt="2022-10-26T21:05:34.686" v="3302" actId="26606"/>
          <ac:picMkLst>
            <pc:docMk/>
            <pc:sldMk cId="3071932732" sldId="283"/>
            <ac:picMk id="5" creationId="{32ABAF61-BCDE-7CA5-30F0-8D860A0ED747}"/>
          </ac:picMkLst>
        </pc:picChg>
      </pc:sldChg>
      <pc:sldChg chg="del">
        <pc:chgData name="Ondra Klíma" userId="381e0c8e360e8536" providerId="LiveId" clId="{4444D546-4F39-4D16-A941-F58080B36B23}" dt="2022-10-26T20:23:51.571" v="1" actId="47"/>
        <pc:sldMkLst>
          <pc:docMk/>
          <pc:sldMk cId="1637019569" sldId="284"/>
        </pc:sldMkLst>
      </pc:sldChg>
      <pc:sldChg chg="addSp modSp new mod setBg modNotesTx">
        <pc:chgData name="Ondra Klíma" userId="381e0c8e360e8536" providerId="LiveId" clId="{4444D546-4F39-4D16-A941-F58080B36B23}" dt="2022-10-26T21:23:12.723" v="4600" actId="27636"/>
        <pc:sldMkLst>
          <pc:docMk/>
          <pc:sldMk cId="2522813870" sldId="284"/>
        </pc:sldMkLst>
        <pc:spChg chg="mod">
          <ac:chgData name="Ondra Klíma" userId="381e0c8e360e8536" providerId="LiveId" clId="{4444D546-4F39-4D16-A941-F58080B36B23}" dt="2022-10-26T21:23:07.180" v="4596" actId="26606"/>
          <ac:spMkLst>
            <pc:docMk/>
            <pc:sldMk cId="2522813870" sldId="284"/>
            <ac:spMk id="2" creationId="{C7FB568C-7FC2-B75C-D4CB-2FBE3A45059B}"/>
          </ac:spMkLst>
        </pc:spChg>
        <pc:spChg chg="mod">
          <ac:chgData name="Ondra Klíma" userId="381e0c8e360e8536" providerId="LiveId" clId="{4444D546-4F39-4D16-A941-F58080B36B23}" dt="2022-10-26T21:23:12.723" v="4600" actId="27636"/>
          <ac:spMkLst>
            <pc:docMk/>
            <pc:sldMk cId="2522813870" sldId="284"/>
            <ac:spMk id="3" creationId="{D4CA8FB9-B2EC-86CC-D832-3F5064CF2BAB}"/>
          </ac:spMkLst>
        </pc:spChg>
        <pc:spChg chg="add">
          <ac:chgData name="Ondra Klíma" userId="381e0c8e360e8536" providerId="LiveId" clId="{4444D546-4F39-4D16-A941-F58080B36B23}" dt="2022-10-26T21:23:07.180" v="4596" actId="26606"/>
          <ac:spMkLst>
            <pc:docMk/>
            <pc:sldMk cId="2522813870" sldId="284"/>
            <ac:spMk id="10" creationId="{A5931BE0-4B93-4D6C-878E-ACC59D6B4587}"/>
          </ac:spMkLst>
        </pc:spChg>
        <pc:picChg chg="add mod">
          <ac:chgData name="Ondra Klíma" userId="381e0c8e360e8536" providerId="LiveId" clId="{4444D546-4F39-4D16-A941-F58080B36B23}" dt="2022-10-26T21:23:07.180" v="4596" actId="26606"/>
          <ac:picMkLst>
            <pc:docMk/>
            <pc:sldMk cId="2522813870" sldId="284"/>
            <ac:picMk id="5" creationId="{E92FFA40-EA06-05CB-8E58-2CA7AF29456B}"/>
          </ac:picMkLst>
        </pc:picChg>
      </pc:sldChg>
      <pc:sldChg chg="del">
        <pc:chgData name="Ondra Klíma" userId="381e0c8e360e8536" providerId="LiveId" clId="{4444D546-4F39-4D16-A941-F58080B36B23}" dt="2022-10-26T20:23:51.571" v="1" actId="47"/>
        <pc:sldMkLst>
          <pc:docMk/>
          <pc:sldMk cId="492580210" sldId="285"/>
        </pc:sldMkLst>
      </pc:sldChg>
      <pc:sldChg chg="addSp modSp new mod setBg">
        <pc:chgData name="Ondra Klíma" userId="381e0c8e360e8536" providerId="LiveId" clId="{4444D546-4F39-4D16-A941-F58080B36B23}" dt="2022-10-26T21:24:15.123" v="4608" actId="27636"/>
        <pc:sldMkLst>
          <pc:docMk/>
          <pc:sldMk cId="3045836092" sldId="285"/>
        </pc:sldMkLst>
        <pc:spChg chg="mod">
          <ac:chgData name="Ondra Klíma" userId="381e0c8e360e8536" providerId="LiveId" clId="{4444D546-4F39-4D16-A941-F58080B36B23}" dt="2022-10-26T21:24:09.285" v="4602" actId="26606"/>
          <ac:spMkLst>
            <pc:docMk/>
            <pc:sldMk cId="3045836092" sldId="285"/>
            <ac:spMk id="2" creationId="{1B928C49-DAAE-66ED-DEFF-F53CC9C8FAF2}"/>
          </ac:spMkLst>
        </pc:spChg>
        <pc:spChg chg="mod">
          <ac:chgData name="Ondra Klíma" userId="381e0c8e360e8536" providerId="LiveId" clId="{4444D546-4F39-4D16-A941-F58080B36B23}" dt="2022-10-26T21:24:15.123" v="4608" actId="27636"/>
          <ac:spMkLst>
            <pc:docMk/>
            <pc:sldMk cId="3045836092" sldId="285"/>
            <ac:spMk id="3" creationId="{C2E80032-E54F-4009-8F46-548B4F83AD2A}"/>
          </ac:spMkLst>
        </pc:spChg>
        <pc:spChg chg="add">
          <ac:chgData name="Ondra Klíma" userId="381e0c8e360e8536" providerId="LiveId" clId="{4444D546-4F39-4D16-A941-F58080B36B23}" dt="2022-10-26T21:24:09.285" v="4602" actId="26606"/>
          <ac:spMkLst>
            <pc:docMk/>
            <pc:sldMk cId="3045836092" sldId="285"/>
            <ac:spMk id="2055" creationId="{A5931BE0-4B93-4D6C-878E-ACC59D6B4587}"/>
          </ac:spMkLst>
        </pc:spChg>
        <pc:picChg chg="add mod">
          <ac:chgData name="Ondra Klíma" userId="381e0c8e360e8536" providerId="LiveId" clId="{4444D546-4F39-4D16-A941-F58080B36B23}" dt="2022-10-26T21:24:09.285" v="4602" actId="26606"/>
          <ac:picMkLst>
            <pc:docMk/>
            <pc:sldMk cId="3045836092" sldId="285"/>
            <ac:picMk id="2050" creationId="{A165ADE1-5BE1-68DA-5919-55CC6CF15DAB}"/>
          </ac:picMkLst>
        </pc:picChg>
      </pc:sldChg>
      <pc:sldChg chg="addSp delSp modSp new mod setBg modNotesTx">
        <pc:chgData name="Ondra Klíma" userId="381e0c8e360e8536" providerId="LiveId" clId="{4444D546-4F39-4D16-A941-F58080B36B23}" dt="2022-10-26T21:33:57.176" v="5108" actId="20577"/>
        <pc:sldMkLst>
          <pc:docMk/>
          <pc:sldMk cId="1219283538" sldId="286"/>
        </pc:sldMkLst>
        <pc:spChg chg="mod">
          <ac:chgData name="Ondra Klíma" userId="381e0c8e360e8536" providerId="LiveId" clId="{4444D546-4F39-4D16-A941-F58080B36B23}" dt="2022-10-26T21:30:54.828" v="4858" actId="26606"/>
          <ac:spMkLst>
            <pc:docMk/>
            <pc:sldMk cId="1219283538" sldId="286"/>
            <ac:spMk id="2" creationId="{77A943EA-3FC6-3BFB-E143-9A419F3513EC}"/>
          </ac:spMkLst>
        </pc:spChg>
        <pc:spChg chg="del mod">
          <ac:chgData name="Ondra Klíma" userId="381e0c8e360e8536" providerId="LiveId" clId="{4444D546-4F39-4D16-A941-F58080B36B23}" dt="2022-10-26T21:30:54.828" v="4858" actId="26606"/>
          <ac:spMkLst>
            <pc:docMk/>
            <pc:sldMk cId="1219283538" sldId="286"/>
            <ac:spMk id="3" creationId="{FA894976-7F1D-3165-5238-18B49307F752}"/>
          </ac:spMkLst>
        </pc:spChg>
        <pc:spChg chg="add">
          <ac:chgData name="Ondra Klíma" userId="381e0c8e360e8536" providerId="LiveId" clId="{4444D546-4F39-4D16-A941-F58080B36B23}" dt="2022-10-26T21:30:54.828" v="4858" actId="26606"/>
          <ac:spMkLst>
            <pc:docMk/>
            <pc:sldMk cId="1219283538" sldId="286"/>
            <ac:spMk id="9" creationId="{60B7752B-728D-4CA3-8923-C4F7F77029E3}"/>
          </ac:spMkLst>
        </pc:spChg>
        <pc:spChg chg="add">
          <ac:chgData name="Ondra Klíma" userId="381e0c8e360e8536" providerId="LiveId" clId="{4444D546-4F39-4D16-A941-F58080B36B23}" dt="2022-10-26T21:30:54.828" v="4858" actId="26606"/>
          <ac:spMkLst>
            <pc:docMk/>
            <pc:sldMk cId="1219283538" sldId="286"/>
            <ac:spMk id="15" creationId="{52D58DC7-20C8-4471-BAA7-B296A2AEC3F6}"/>
          </ac:spMkLst>
        </pc:spChg>
        <pc:spChg chg="add">
          <ac:chgData name="Ondra Klíma" userId="381e0c8e360e8536" providerId="LiveId" clId="{4444D546-4F39-4D16-A941-F58080B36B23}" dt="2022-10-26T21:30:54.828" v="4858" actId="26606"/>
          <ac:spMkLst>
            <pc:docMk/>
            <pc:sldMk cId="1219283538" sldId="286"/>
            <ac:spMk id="17" creationId="{8E4AABAC-100B-437F-86D3-981412859411}"/>
          </ac:spMkLst>
        </pc:spChg>
        <pc:spChg chg="add">
          <ac:chgData name="Ondra Klíma" userId="381e0c8e360e8536" providerId="LiveId" clId="{4444D546-4F39-4D16-A941-F58080B36B23}" dt="2022-10-26T21:30:54.828" v="4858" actId="26606"/>
          <ac:spMkLst>
            <pc:docMk/>
            <pc:sldMk cId="1219283538" sldId="286"/>
            <ac:spMk id="19" creationId="{1DFD33E0-4D46-4176-BAE2-6AED15231C59}"/>
          </ac:spMkLst>
        </pc:spChg>
        <pc:spChg chg="add">
          <ac:chgData name="Ondra Klíma" userId="381e0c8e360e8536" providerId="LiveId" clId="{4444D546-4F39-4D16-A941-F58080B36B23}" dt="2022-10-26T21:30:54.828" v="4858" actId="26606"/>
          <ac:spMkLst>
            <pc:docMk/>
            <pc:sldMk cId="1219283538" sldId="286"/>
            <ac:spMk id="21" creationId="{022B5D87-7689-4E7F-B03A-7F803B5DF799}"/>
          </ac:spMkLst>
        </pc:spChg>
        <pc:grpChg chg="add">
          <ac:chgData name="Ondra Klíma" userId="381e0c8e360e8536" providerId="LiveId" clId="{4444D546-4F39-4D16-A941-F58080B36B23}" dt="2022-10-26T21:30:54.828" v="4858" actId="26606"/>
          <ac:grpSpMkLst>
            <pc:docMk/>
            <pc:sldMk cId="1219283538" sldId="286"/>
            <ac:grpSpMk id="11" creationId="{20205E53-D75C-4F15-A4A3-21DA0826FCE9}"/>
          </ac:grpSpMkLst>
        </pc:grpChg>
        <pc:graphicFrameChg chg="add mod">
          <ac:chgData name="Ondra Klíma" userId="381e0c8e360e8536" providerId="LiveId" clId="{4444D546-4F39-4D16-A941-F58080B36B23}" dt="2022-10-26T21:33:57.176" v="5108" actId="20577"/>
          <ac:graphicFrameMkLst>
            <pc:docMk/>
            <pc:sldMk cId="1219283538" sldId="286"/>
            <ac:graphicFrameMk id="5" creationId="{FF1D4CC3-B765-B4C9-4735-92CBDD591AFD}"/>
          </ac:graphicFrameMkLst>
        </pc:graphicFrameChg>
      </pc:sldChg>
      <pc:sldChg chg="del">
        <pc:chgData name="Ondra Klíma" userId="381e0c8e360e8536" providerId="LiveId" clId="{4444D546-4F39-4D16-A941-F58080B36B23}" dt="2022-10-26T20:23:51.571" v="1" actId="47"/>
        <pc:sldMkLst>
          <pc:docMk/>
          <pc:sldMk cId="2918389538" sldId="286"/>
        </pc:sldMkLst>
      </pc:sldChg>
      <pc:sldChg chg="addSp delSp modSp new mod setBg modNotesTx">
        <pc:chgData name="Ondra Klíma" userId="381e0c8e360e8536" providerId="LiveId" clId="{4444D546-4F39-4D16-A941-F58080B36B23}" dt="2022-10-26T21:40:18.709" v="5807" actId="26606"/>
        <pc:sldMkLst>
          <pc:docMk/>
          <pc:sldMk cId="255372919" sldId="287"/>
        </pc:sldMkLst>
        <pc:spChg chg="mod">
          <ac:chgData name="Ondra Klíma" userId="381e0c8e360e8536" providerId="LiveId" clId="{4444D546-4F39-4D16-A941-F58080B36B23}" dt="2022-10-26T21:40:18.709" v="5807" actId="26606"/>
          <ac:spMkLst>
            <pc:docMk/>
            <pc:sldMk cId="255372919" sldId="287"/>
            <ac:spMk id="2" creationId="{D0FFCACB-A882-C86D-8F5D-053E1B524BB0}"/>
          </ac:spMkLst>
        </pc:spChg>
        <pc:spChg chg="add del mod">
          <ac:chgData name="Ondra Klíma" userId="381e0c8e360e8536" providerId="LiveId" clId="{4444D546-4F39-4D16-A941-F58080B36B23}" dt="2022-10-26T21:40:18.709" v="5807" actId="26606"/>
          <ac:spMkLst>
            <pc:docMk/>
            <pc:sldMk cId="255372919" sldId="287"/>
            <ac:spMk id="3" creationId="{E69DBDE2-AE55-0C05-5D4C-8F9CB8528106}"/>
          </ac:spMkLst>
        </pc:spChg>
        <pc:spChg chg="add del">
          <ac:chgData name="Ondra Klíma" userId="381e0c8e360e8536" providerId="LiveId" clId="{4444D546-4F39-4D16-A941-F58080B36B23}" dt="2022-10-26T21:40:18.696" v="5806" actId="26606"/>
          <ac:spMkLst>
            <pc:docMk/>
            <pc:sldMk cId="255372919" sldId="287"/>
            <ac:spMk id="9" creationId="{60B7752B-728D-4CA3-8923-C4F7F77029E3}"/>
          </ac:spMkLst>
        </pc:spChg>
        <pc:spChg chg="add del">
          <ac:chgData name="Ondra Klíma" userId="381e0c8e360e8536" providerId="LiveId" clId="{4444D546-4F39-4D16-A941-F58080B36B23}" dt="2022-10-26T21:40:18.696" v="5806" actId="26606"/>
          <ac:spMkLst>
            <pc:docMk/>
            <pc:sldMk cId="255372919" sldId="287"/>
            <ac:spMk id="11" creationId="{88392DC7-0988-443B-A0D0-E726C7DB622B}"/>
          </ac:spMkLst>
        </pc:spChg>
        <pc:spChg chg="add">
          <ac:chgData name="Ondra Klíma" userId="381e0c8e360e8536" providerId="LiveId" clId="{4444D546-4F39-4D16-A941-F58080B36B23}" dt="2022-10-26T21:40:18.709" v="5807" actId="26606"/>
          <ac:spMkLst>
            <pc:docMk/>
            <pc:sldMk cId="255372919" sldId="287"/>
            <ac:spMk id="13" creationId="{60B7752B-728D-4CA3-8923-C4F7F77029E3}"/>
          </ac:spMkLst>
        </pc:spChg>
        <pc:spChg chg="add">
          <ac:chgData name="Ondra Klíma" userId="381e0c8e360e8536" providerId="LiveId" clId="{4444D546-4F39-4D16-A941-F58080B36B23}" dt="2022-10-26T21:40:18.709" v="5807" actId="26606"/>
          <ac:spMkLst>
            <pc:docMk/>
            <pc:sldMk cId="255372919" sldId="287"/>
            <ac:spMk id="14" creationId="{429899A3-416E-4DB5-846D-023526052013}"/>
          </ac:spMkLst>
        </pc:spChg>
        <pc:graphicFrameChg chg="add del">
          <ac:chgData name="Ondra Klíma" userId="381e0c8e360e8536" providerId="LiveId" clId="{4444D546-4F39-4D16-A941-F58080B36B23}" dt="2022-10-26T21:40:18.696" v="5806" actId="26606"/>
          <ac:graphicFrameMkLst>
            <pc:docMk/>
            <pc:sldMk cId="255372919" sldId="287"/>
            <ac:graphicFrameMk id="5" creationId="{6CBD16FB-49A2-4696-80F9-E9001CE20EB0}"/>
          </ac:graphicFrameMkLst>
        </pc:graphicFrameChg>
        <pc:graphicFrameChg chg="add">
          <ac:chgData name="Ondra Klíma" userId="381e0c8e360e8536" providerId="LiveId" clId="{4444D546-4F39-4D16-A941-F58080B36B23}" dt="2022-10-26T21:40:18.709" v="5807" actId="26606"/>
          <ac:graphicFrameMkLst>
            <pc:docMk/>
            <pc:sldMk cId="255372919" sldId="287"/>
            <ac:graphicFrameMk id="15" creationId="{4D9D8109-D0BC-B82F-AFA7-565C72D79E12}"/>
          </ac:graphicFrameMkLst>
        </pc:graphicFrameChg>
      </pc:sldChg>
      <pc:sldChg chg="del">
        <pc:chgData name="Ondra Klíma" userId="381e0c8e360e8536" providerId="LiveId" clId="{4444D546-4F39-4D16-A941-F58080B36B23}" dt="2022-10-26T20:23:51.571" v="1" actId="47"/>
        <pc:sldMkLst>
          <pc:docMk/>
          <pc:sldMk cId="4109192644" sldId="287"/>
        </pc:sldMkLst>
      </pc:sldChg>
      <pc:sldChg chg="delSp modSp add mod setBg delDesignElem modNotesTx">
        <pc:chgData name="Ondra Klíma" userId="381e0c8e360e8536" providerId="LiveId" clId="{4444D546-4F39-4D16-A941-F58080B36B23}" dt="2022-10-27T08:29:23.988" v="13008" actId="20577"/>
        <pc:sldMkLst>
          <pc:docMk/>
          <pc:sldMk cId="355641230" sldId="288"/>
        </pc:sldMkLst>
        <pc:spChg chg="mod">
          <ac:chgData name="Ondra Klíma" userId="381e0c8e360e8536" providerId="LiveId" clId="{4444D546-4F39-4D16-A941-F58080B36B23}" dt="2022-10-27T08:29:23.988" v="13008" actId="20577"/>
          <ac:spMkLst>
            <pc:docMk/>
            <pc:sldMk cId="355641230" sldId="288"/>
            <ac:spMk id="3" creationId="{70E2C7FD-D8E0-E985-ABAE-6F29E2C41114}"/>
          </ac:spMkLst>
        </pc:spChg>
        <pc:spChg chg="del">
          <ac:chgData name="Ondra Klíma" userId="381e0c8e360e8536" providerId="LiveId" clId="{4444D546-4F39-4D16-A941-F58080B36B23}" dt="2022-10-26T21:41:55.248" v="5809"/>
          <ac:spMkLst>
            <pc:docMk/>
            <pc:sldMk cId="355641230" sldId="288"/>
            <ac:spMk id="1042" creationId="{A5931BE0-4B93-4D6C-878E-ACC59D6B4587}"/>
          </ac:spMkLst>
        </pc:spChg>
      </pc:sldChg>
      <pc:sldChg chg="del">
        <pc:chgData name="Ondra Klíma" userId="381e0c8e360e8536" providerId="LiveId" clId="{4444D546-4F39-4D16-A941-F58080B36B23}" dt="2022-10-26T20:23:51.571" v="1" actId="47"/>
        <pc:sldMkLst>
          <pc:docMk/>
          <pc:sldMk cId="1756829639" sldId="288"/>
        </pc:sldMkLst>
      </pc:sldChg>
      <pc:sldChg chg="del">
        <pc:chgData name="Ondra Klíma" userId="381e0c8e360e8536" providerId="LiveId" clId="{4444D546-4F39-4D16-A941-F58080B36B23}" dt="2022-10-26T20:23:51.571" v="1" actId="47"/>
        <pc:sldMkLst>
          <pc:docMk/>
          <pc:sldMk cId="1551636028" sldId="289"/>
        </pc:sldMkLst>
      </pc:sldChg>
      <pc:sldChg chg="modSp new mod">
        <pc:chgData name="Ondra Klíma" userId="381e0c8e360e8536" providerId="LiveId" clId="{4444D546-4F39-4D16-A941-F58080B36B23}" dt="2022-10-26T22:01:27.466" v="7270" actId="20577"/>
        <pc:sldMkLst>
          <pc:docMk/>
          <pc:sldMk cId="2146168104" sldId="289"/>
        </pc:sldMkLst>
        <pc:spChg chg="mod">
          <ac:chgData name="Ondra Klíma" userId="381e0c8e360e8536" providerId="LiveId" clId="{4444D546-4F39-4D16-A941-F58080B36B23}" dt="2022-10-26T21:45:04.445" v="5948" actId="20577"/>
          <ac:spMkLst>
            <pc:docMk/>
            <pc:sldMk cId="2146168104" sldId="289"/>
            <ac:spMk id="2" creationId="{BEAA4EBA-7295-316D-2CF8-3380F5A0DA74}"/>
          </ac:spMkLst>
        </pc:spChg>
        <pc:spChg chg="mod">
          <ac:chgData name="Ondra Klíma" userId="381e0c8e360e8536" providerId="LiveId" clId="{4444D546-4F39-4D16-A941-F58080B36B23}" dt="2022-10-26T22:01:27.466" v="7270" actId="20577"/>
          <ac:spMkLst>
            <pc:docMk/>
            <pc:sldMk cId="2146168104" sldId="289"/>
            <ac:spMk id="3" creationId="{9FC19DA6-7882-825F-DBB5-25003B4DEAB8}"/>
          </ac:spMkLst>
        </pc:spChg>
      </pc:sldChg>
      <pc:sldChg chg="del">
        <pc:chgData name="Ondra Klíma" userId="381e0c8e360e8536" providerId="LiveId" clId="{4444D546-4F39-4D16-A941-F58080B36B23}" dt="2022-10-26T20:23:51.571" v="1" actId="47"/>
        <pc:sldMkLst>
          <pc:docMk/>
          <pc:sldMk cId="1080614218" sldId="290"/>
        </pc:sldMkLst>
      </pc:sldChg>
      <pc:sldChg chg="addSp delSp modSp new mod setBg">
        <pc:chgData name="Ondra Klíma" userId="381e0c8e360e8536" providerId="LiveId" clId="{4444D546-4F39-4D16-A941-F58080B36B23}" dt="2022-10-26T22:11:48.314" v="8437" actId="26606"/>
        <pc:sldMkLst>
          <pc:docMk/>
          <pc:sldMk cId="2651135148" sldId="290"/>
        </pc:sldMkLst>
        <pc:spChg chg="mod">
          <ac:chgData name="Ondra Klíma" userId="381e0c8e360e8536" providerId="LiveId" clId="{4444D546-4F39-4D16-A941-F58080B36B23}" dt="2022-10-26T22:11:48.314" v="8437" actId="26606"/>
          <ac:spMkLst>
            <pc:docMk/>
            <pc:sldMk cId="2651135148" sldId="290"/>
            <ac:spMk id="2" creationId="{E0E19497-4C64-36BD-23F2-84D7E95B26EB}"/>
          </ac:spMkLst>
        </pc:spChg>
        <pc:spChg chg="add del mod">
          <ac:chgData name="Ondra Klíma" userId="381e0c8e360e8536" providerId="LiveId" clId="{4444D546-4F39-4D16-A941-F58080B36B23}" dt="2022-10-26T22:11:48.314" v="8437" actId="26606"/>
          <ac:spMkLst>
            <pc:docMk/>
            <pc:sldMk cId="2651135148" sldId="290"/>
            <ac:spMk id="3" creationId="{97B8277B-6FBC-4DF0-2CA0-A36EA5321486}"/>
          </ac:spMkLst>
        </pc:spChg>
        <pc:spChg chg="add del">
          <ac:chgData name="Ondra Klíma" userId="381e0c8e360e8536" providerId="LiveId" clId="{4444D546-4F39-4D16-A941-F58080B36B23}" dt="2022-10-26T22:11:46.528" v="8432" actId="26606"/>
          <ac:spMkLst>
            <pc:docMk/>
            <pc:sldMk cId="2651135148" sldId="290"/>
            <ac:spMk id="9" creationId="{60B7752B-728D-4CA3-8923-C4F7F77029E3}"/>
          </ac:spMkLst>
        </pc:spChg>
        <pc:spChg chg="add del">
          <ac:chgData name="Ondra Klíma" userId="381e0c8e360e8536" providerId="LiveId" clId="{4444D546-4F39-4D16-A941-F58080B36B23}" dt="2022-10-26T22:11:46.528" v="8432" actId="26606"/>
          <ac:spMkLst>
            <pc:docMk/>
            <pc:sldMk cId="2651135148" sldId="290"/>
            <ac:spMk id="11" creationId="{88392DC7-0988-443B-A0D0-E726C7DB622B}"/>
          </ac:spMkLst>
        </pc:spChg>
        <pc:spChg chg="add del">
          <ac:chgData name="Ondra Klíma" userId="381e0c8e360e8536" providerId="LiveId" clId="{4444D546-4F39-4D16-A941-F58080B36B23}" dt="2022-10-26T22:11:47.467" v="8434" actId="26606"/>
          <ac:spMkLst>
            <pc:docMk/>
            <pc:sldMk cId="2651135148" sldId="290"/>
            <ac:spMk id="13" creationId="{60B7752B-728D-4CA3-8923-C4F7F77029E3}"/>
          </ac:spMkLst>
        </pc:spChg>
        <pc:spChg chg="add del">
          <ac:chgData name="Ondra Klíma" userId="381e0c8e360e8536" providerId="LiveId" clId="{4444D546-4F39-4D16-A941-F58080B36B23}" dt="2022-10-26T22:11:47.467" v="8434" actId="26606"/>
          <ac:spMkLst>
            <pc:docMk/>
            <pc:sldMk cId="2651135148" sldId="290"/>
            <ac:spMk id="14" creationId="{429899A3-416E-4DB5-846D-023526052013}"/>
          </ac:spMkLst>
        </pc:spChg>
        <pc:spChg chg="add del">
          <ac:chgData name="Ondra Klíma" userId="381e0c8e360e8536" providerId="LiveId" clId="{4444D546-4F39-4D16-A941-F58080B36B23}" dt="2022-10-26T22:11:48.287" v="8436" actId="26606"/>
          <ac:spMkLst>
            <pc:docMk/>
            <pc:sldMk cId="2651135148" sldId="290"/>
            <ac:spMk id="17" creationId="{60B7752B-728D-4CA3-8923-C4F7F77029E3}"/>
          </ac:spMkLst>
        </pc:spChg>
        <pc:spChg chg="add del">
          <ac:chgData name="Ondra Klíma" userId="381e0c8e360e8536" providerId="LiveId" clId="{4444D546-4F39-4D16-A941-F58080B36B23}" dt="2022-10-26T22:11:48.287" v="8436" actId="26606"/>
          <ac:spMkLst>
            <pc:docMk/>
            <pc:sldMk cId="2651135148" sldId="290"/>
            <ac:spMk id="18" creationId="{88392DC7-0988-443B-A0D0-E726C7DB622B}"/>
          </ac:spMkLst>
        </pc:spChg>
        <pc:spChg chg="add">
          <ac:chgData name="Ondra Klíma" userId="381e0c8e360e8536" providerId="LiveId" clId="{4444D546-4F39-4D16-A941-F58080B36B23}" dt="2022-10-26T22:11:48.314" v="8437" actId="26606"/>
          <ac:spMkLst>
            <pc:docMk/>
            <pc:sldMk cId="2651135148" sldId="290"/>
            <ac:spMk id="21" creationId="{60B7752B-728D-4CA3-8923-C4F7F77029E3}"/>
          </ac:spMkLst>
        </pc:spChg>
        <pc:spChg chg="add">
          <ac:chgData name="Ondra Klíma" userId="381e0c8e360e8536" providerId="LiveId" clId="{4444D546-4F39-4D16-A941-F58080B36B23}" dt="2022-10-26T22:11:48.314" v="8437" actId="26606"/>
          <ac:spMkLst>
            <pc:docMk/>
            <pc:sldMk cId="2651135148" sldId="290"/>
            <ac:spMk id="22" creationId="{429899A3-416E-4DB5-846D-023526052013}"/>
          </ac:spMkLst>
        </pc:spChg>
        <pc:graphicFrameChg chg="add del">
          <ac:chgData name="Ondra Klíma" userId="381e0c8e360e8536" providerId="LiveId" clId="{4444D546-4F39-4D16-A941-F58080B36B23}" dt="2022-10-26T22:11:46.528" v="8432" actId="26606"/>
          <ac:graphicFrameMkLst>
            <pc:docMk/>
            <pc:sldMk cId="2651135148" sldId="290"/>
            <ac:graphicFrameMk id="5" creationId="{39BCF1C2-7901-2194-0E3C-04BAE04A7AEE}"/>
          </ac:graphicFrameMkLst>
        </pc:graphicFrameChg>
        <pc:graphicFrameChg chg="add del">
          <ac:chgData name="Ondra Klíma" userId="381e0c8e360e8536" providerId="LiveId" clId="{4444D546-4F39-4D16-A941-F58080B36B23}" dt="2022-10-26T22:11:47.467" v="8434" actId="26606"/>
          <ac:graphicFrameMkLst>
            <pc:docMk/>
            <pc:sldMk cId="2651135148" sldId="290"/>
            <ac:graphicFrameMk id="15" creationId="{E162E8D4-6158-B5E0-18A3-C54B59D22AEA}"/>
          </ac:graphicFrameMkLst>
        </pc:graphicFrameChg>
        <pc:graphicFrameChg chg="add del">
          <ac:chgData name="Ondra Klíma" userId="381e0c8e360e8536" providerId="LiveId" clId="{4444D546-4F39-4D16-A941-F58080B36B23}" dt="2022-10-26T22:11:48.287" v="8436" actId="26606"/>
          <ac:graphicFrameMkLst>
            <pc:docMk/>
            <pc:sldMk cId="2651135148" sldId="290"/>
            <ac:graphicFrameMk id="19" creationId="{39BCF1C2-7901-2194-0E3C-04BAE04A7AEE}"/>
          </ac:graphicFrameMkLst>
        </pc:graphicFrameChg>
        <pc:graphicFrameChg chg="add">
          <ac:chgData name="Ondra Klíma" userId="381e0c8e360e8536" providerId="LiveId" clId="{4444D546-4F39-4D16-A941-F58080B36B23}" dt="2022-10-26T22:11:48.314" v="8437" actId="26606"/>
          <ac:graphicFrameMkLst>
            <pc:docMk/>
            <pc:sldMk cId="2651135148" sldId="290"/>
            <ac:graphicFrameMk id="23" creationId="{E162E8D4-6158-B5E0-18A3-C54B59D22AEA}"/>
          </ac:graphicFrameMkLst>
        </pc:graphicFrameChg>
      </pc:sldChg>
      <pc:sldChg chg="modSp new mod modNotesTx">
        <pc:chgData name="Ondra Klíma" userId="381e0c8e360e8536" providerId="LiveId" clId="{4444D546-4F39-4D16-A941-F58080B36B23}" dt="2022-10-26T22:09:37.081" v="8165" actId="20577"/>
        <pc:sldMkLst>
          <pc:docMk/>
          <pc:sldMk cId="1374347433" sldId="291"/>
        </pc:sldMkLst>
        <pc:spChg chg="mod">
          <ac:chgData name="Ondra Klíma" userId="381e0c8e360e8536" providerId="LiveId" clId="{4444D546-4F39-4D16-A941-F58080B36B23}" dt="2022-10-26T21:45:55.713" v="6005" actId="20577"/>
          <ac:spMkLst>
            <pc:docMk/>
            <pc:sldMk cId="1374347433" sldId="291"/>
            <ac:spMk id="2" creationId="{28D54600-EB80-42E9-F5B3-6D1DFE042D7A}"/>
          </ac:spMkLst>
        </pc:spChg>
        <pc:spChg chg="mod">
          <ac:chgData name="Ondra Klíma" userId="381e0c8e360e8536" providerId="LiveId" clId="{4444D546-4F39-4D16-A941-F58080B36B23}" dt="2022-10-26T22:09:37.081" v="8165" actId="20577"/>
          <ac:spMkLst>
            <pc:docMk/>
            <pc:sldMk cId="1374347433" sldId="291"/>
            <ac:spMk id="3" creationId="{5128CE60-F0CB-C40D-3942-F91A8A000BA9}"/>
          </ac:spMkLst>
        </pc:spChg>
      </pc:sldChg>
      <pc:sldChg chg="del">
        <pc:chgData name="Ondra Klíma" userId="381e0c8e360e8536" providerId="LiveId" clId="{4444D546-4F39-4D16-A941-F58080B36B23}" dt="2022-10-26T20:23:51.571" v="1" actId="47"/>
        <pc:sldMkLst>
          <pc:docMk/>
          <pc:sldMk cId="1919562863" sldId="291"/>
        </pc:sldMkLst>
      </pc:sldChg>
      <pc:sldChg chg="del">
        <pc:chgData name="Ondra Klíma" userId="381e0c8e360e8536" providerId="LiveId" clId="{4444D546-4F39-4D16-A941-F58080B36B23}" dt="2022-10-26T20:23:51.571" v="1" actId="47"/>
        <pc:sldMkLst>
          <pc:docMk/>
          <pc:sldMk cId="1870313105" sldId="292"/>
        </pc:sldMkLst>
      </pc:sldChg>
      <pc:sldChg chg="addSp modSp new mod setBg">
        <pc:chgData name="Ondra Klíma" userId="381e0c8e360e8536" providerId="LiveId" clId="{4444D546-4F39-4D16-A941-F58080B36B23}" dt="2022-10-26T22:15:37.614" v="8655" actId="27636"/>
        <pc:sldMkLst>
          <pc:docMk/>
          <pc:sldMk cId="3321199167" sldId="292"/>
        </pc:sldMkLst>
        <pc:spChg chg="mod">
          <ac:chgData name="Ondra Klíma" userId="381e0c8e360e8536" providerId="LiveId" clId="{4444D546-4F39-4D16-A941-F58080B36B23}" dt="2022-10-26T22:13:28.688" v="8438" actId="26606"/>
          <ac:spMkLst>
            <pc:docMk/>
            <pc:sldMk cId="3321199167" sldId="292"/>
            <ac:spMk id="2" creationId="{BA7628E4-09F2-D185-DA4F-0E5BD3168E92}"/>
          </ac:spMkLst>
        </pc:spChg>
        <pc:spChg chg="mod">
          <ac:chgData name="Ondra Klíma" userId="381e0c8e360e8536" providerId="LiveId" clId="{4444D546-4F39-4D16-A941-F58080B36B23}" dt="2022-10-26T22:15:37.614" v="8655" actId="27636"/>
          <ac:spMkLst>
            <pc:docMk/>
            <pc:sldMk cId="3321199167" sldId="292"/>
            <ac:spMk id="3" creationId="{1DADCDE1-946D-30C1-6D2E-19C293AD1F62}"/>
          </ac:spMkLst>
        </pc:spChg>
        <pc:spChg chg="add">
          <ac:chgData name="Ondra Klíma" userId="381e0c8e360e8536" providerId="LiveId" clId="{4444D546-4F39-4D16-A941-F58080B36B23}" dt="2022-10-26T22:13:28.688" v="8438" actId="26606"/>
          <ac:spMkLst>
            <pc:docMk/>
            <pc:sldMk cId="3321199167" sldId="292"/>
            <ac:spMk id="10" creationId="{A5931BE0-4B93-4D6C-878E-ACC59D6B4587}"/>
          </ac:spMkLst>
        </pc:spChg>
        <pc:picChg chg="add">
          <ac:chgData name="Ondra Klíma" userId="381e0c8e360e8536" providerId="LiveId" clId="{4444D546-4F39-4D16-A941-F58080B36B23}" dt="2022-10-26T22:13:28.688" v="8438" actId="26606"/>
          <ac:picMkLst>
            <pc:docMk/>
            <pc:sldMk cId="3321199167" sldId="292"/>
            <ac:picMk id="7" creationId="{907E5B18-8C3F-435E-6683-51CEE7A3D629}"/>
          </ac:picMkLst>
        </pc:picChg>
      </pc:sldChg>
      <pc:sldChg chg="modSp new del mod">
        <pc:chgData name="Ondra Klíma" userId="381e0c8e360e8536" providerId="LiveId" clId="{4444D546-4F39-4D16-A941-F58080B36B23}" dt="2022-10-26T22:21:42.721" v="8676" actId="2696"/>
        <pc:sldMkLst>
          <pc:docMk/>
          <pc:sldMk cId="480736009" sldId="293"/>
        </pc:sldMkLst>
        <pc:spChg chg="mod">
          <ac:chgData name="Ondra Klíma" userId="381e0c8e360e8536" providerId="LiveId" clId="{4444D546-4F39-4D16-A941-F58080B36B23}" dt="2022-10-26T22:17:28.540" v="8675" actId="313"/>
          <ac:spMkLst>
            <pc:docMk/>
            <pc:sldMk cId="480736009" sldId="293"/>
            <ac:spMk id="2" creationId="{B6E28552-6E5B-F20E-7B1A-E2C870116E3C}"/>
          </ac:spMkLst>
        </pc:spChg>
      </pc:sldChg>
      <pc:sldChg chg="del">
        <pc:chgData name="Ondra Klíma" userId="381e0c8e360e8536" providerId="LiveId" clId="{4444D546-4F39-4D16-A941-F58080B36B23}" dt="2022-10-26T20:23:51.571" v="1" actId="47"/>
        <pc:sldMkLst>
          <pc:docMk/>
          <pc:sldMk cId="885373241" sldId="293"/>
        </pc:sldMkLst>
      </pc:sldChg>
      <pc:sldChg chg="delSp modSp add mod setBg delDesignElem modNotesTx">
        <pc:chgData name="Ondra Klíma" userId="381e0c8e360e8536" providerId="LiveId" clId="{4444D546-4F39-4D16-A941-F58080B36B23}" dt="2022-10-26T22:24:58.196" v="8735" actId="20577"/>
        <pc:sldMkLst>
          <pc:docMk/>
          <pc:sldMk cId="3550687782" sldId="293"/>
        </pc:sldMkLst>
        <pc:spChg chg="mod">
          <ac:chgData name="Ondra Klíma" userId="381e0c8e360e8536" providerId="LiveId" clId="{4444D546-4F39-4D16-A941-F58080B36B23}" dt="2022-10-26T22:24:58.196" v="8735" actId="20577"/>
          <ac:spMkLst>
            <pc:docMk/>
            <pc:sldMk cId="3550687782" sldId="293"/>
            <ac:spMk id="3" creationId="{70E2C7FD-D8E0-E985-ABAE-6F29E2C41114}"/>
          </ac:spMkLst>
        </pc:spChg>
        <pc:spChg chg="del">
          <ac:chgData name="Ondra Klíma" userId="381e0c8e360e8536" providerId="LiveId" clId="{4444D546-4F39-4D16-A941-F58080B36B23}" dt="2022-10-26T22:23:13.197" v="8678"/>
          <ac:spMkLst>
            <pc:docMk/>
            <pc:sldMk cId="3550687782" sldId="293"/>
            <ac:spMk id="1042" creationId="{A5931BE0-4B93-4D6C-878E-ACC59D6B4587}"/>
          </ac:spMkLst>
        </pc:spChg>
      </pc:sldChg>
      <pc:sldChg chg="modSp new mod">
        <pc:chgData name="Ondra Klíma" userId="381e0c8e360e8536" providerId="LiveId" clId="{4444D546-4F39-4D16-A941-F58080B36B23}" dt="2022-10-26T22:30:55.234" v="9299" actId="20577"/>
        <pc:sldMkLst>
          <pc:docMk/>
          <pc:sldMk cId="4200811429" sldId="294"/>
        </pc:sldMkLst>
        <pc:spChg chg="mod">
          <ac:chgData name="Ondra Klíma" userId="381e0c8e360e8536" providerId="LiveId" clId="{4444D546-4F39-4D16-A941-F58080B36B23}" dt="2022-10-26T22:25:08.079" v="8746" actId="20577"/>
          <ac:spMkLst>
            <pc:docMk/>
            <pc:sldMk cId="4200811429" sldId="294"/>
            <ac:spMk id="2" creationId="{CA69B80B-7DB5-997E-CD69-606D0DA64940}"/>
          </ac:spMkLst>
        </pc:spChg>
        <pc:spChg chg="mod">
          <ac:chgData name="Ondra Klíma" userId="381e0c8e360e8536" providerId="LiveId" clId="{4444D546-4F39-4D16-A941-F58080B36B23}" dt="2022-10-26T22:30:55.234" v="9299" actId="20577"/>
          <ac:spMkLst>
            <pc:docMk/>
            <pc:sldMk cId="4200811429" sldId="294"/>
            <ac:spMk id="3" creationId="{909050E5-5D84-5D6E-6695-2A8F8BBF530A}"/>
          </ac:spMkLst>
        </pc:spChg>
      </pc:sldChg>
      <pc:sldChg chg="addSp delSp modSp new mod setBg modNotesTx">
        <pc:chgData name="Ondra Klíma" userId="381e0c8e360e8536" providerId="LiveId" clId="{4444D546-4F39-4D16-A941-F58080B36B23}" dt="2022-10-26T22:35:36.469" v="9560" actId="790"/>
        <pc:sldMkLst>
          <pc:docMk/>
          <pc:sldMk cId="696523595" sldId="295"/>
        </pc:sldMkLst>
        <pc:spChg chg="mod">
          <ac:chgData name="Ondra Klíma" userId="381e0c8e360e8536" providerId="LiveId" clId="{4444D546-4F39-4D16-A941-F58080B36B23}" dt="2022-10-26T22:33:54.846" v="9529" actId="26606"/>
          <ac:spMkLst>
            <pc:docMk/>
            <pc:sldMk cId="696523595" sldId="295"/>
            <ac:spMk id="2" creationId="{63DDBE7B-D89C-FD2F-3C36-AB02E878368E}"/>
          </ac:spMkLst>
        </pc:spChg>
        <pc:spChg chg="add del mod">
          <ac:chgData name="Ondra Klíma" userId="381e0c8e360e8536" providerId="LiveId" clId="{4444D546-4F39-4D16-A941-F58080B36B23}" dt="2022-10-26T22:33:54.846" v="9529" actId="26606"/>
          <ac:spMkLst>
            <pc:docMk/>
            <pc:sldMk cId="696523595" sldId="295"/>
            <ac:spMk id="3" creationId="{C1DF5460-6AEF-B1B2-76A7-64F5F3A43E10}"/>
          </ac:spMkLst>
        </pc:spChg>
        <pc:spChg chg="add del">
          <ac:chgData name="Ondra Klíma" userId="381e0c8e360e8536" providerId="LiveId" clId="{4444D546-4F39-4D16-A941-F58080B36B23}" dt="2022-10-26T22:33:54.841" v="9528" actId="26606"/>
          <ac:spMkLst>
            <pc:docMk/>
            <pc:sldMk cId="696523595" sldId="295"/>
            <ac:spMk id="9" creationId="{60B7752B-728D-4CA3-8923-C4F7F77029E3}"/>
          </ac:spMkLst>
        </pc:spChg>
        <pc:spChg chg="add">
          <ac:chgData name="Ondra Klíma" userId="381e0c8e360e8536" providerId="LiveId" clId="{4444D546-4F39-4D16-A941-F58080B36B23}" dt="2022-10-26T22:33:54.846" v="9529" actId="26606"/>
          <ac:spMkLst>
            <pc:docMk/>
            <pc:sldMk cId="696523595" sldId="295"/>
            <ac:spMk id="10" creationId="{A5931BE0-4B93-4D6C-878E-ACC59D6B4587}"/>
          </ac:spMkLst>
        </pc:spChg>
        <pc:spChg chg="add del">
          <ac:chgData name="Ondra Klíma" userId="381e0c8e360e8536" providerId="LiveId" clId="{4444D546-4F39-4D16-A941-F58080B36B23}" dt="2022-10-26T22:33:54.841" v="9528" actId="26606"/>
          <ac:spMkLst>
            <pc:docMk/>
            <pc:sldMk cId="696523595" sldId="295"/>
            <ac:spMk id="11" creationId="{88392DC7-0988-443B-A0D0-E726C7DB622B}"/>
          </ac:spMkLst>
        </pc:spChg>
        <pc:spChg chg="add">
          <ac:chgData name="Ondra Klíma" userId="381e0c8e360e8536" providerId="LiveId" clId="{4444D546-4F39-4D16-A941-F58080B36B23}" dt="2022-10-26T22:33:54.846" v="9529" actId="26606"/>
          <ac:spMkLst>
            <pc:docMk/>
            <pc:sldMk cId="696523595" sldId="295"/>
            <ac:spMk id="13" creationId="{C1DF5460-6AEF-B1B2-76A7-64F5F3A43E10}"/>
          </ac:spMkLst>
        </pc:spChg>
        <pc:graphicFrameChg chg="add del">
          <ac:chgData name="Ondra Klíma" userId="381e0c8e360e8536" providerId="LiveId" clId="{4444D546-4F39-4D16-A941-F58080B36B23}" dt="2022-10-26T22:33:54.841" v="9528" actId="26606"/>
          <ac:graphicFrameMkLst>
            <pc:docMk/>
            <pc:sldMk cId="696523595" sldId="295"/>
            <ac:graphicFrameMk id="5" creationId="{C515FEDB-3755-E1AF-54EF-530E5525890C}"/>
          </ac:graphicFrameMkLst>
        </pc:graphicFrameChg>
        <pc:picChg chg="add">
          <ac:chgData name="Ondra Klíma" userId="381e0c8e360e8536" providerId="LiveId" clId="{4444D546-4F39-4D16-A941-F58080B36B23}" dt="2022-10-26T22:33:54.846" v="9529" actId="26606"/>
          <ac:picMkLst>
            <pc:docMk/>
            <pc:sldMk cId="696523595" sldId="295"/>
            <ac:picMk id="7" creationId="{ED68B143-5CD9-82D1-C24C-5204561A21A3}"/>
          </ac:picMkLst>
        </pc:picChg>
      </pc:sldChg>
      <pc:sldChg chg="addSp modSp new mod setBg modNotesTx">
        <pc:chgData name="Ondra Klíma" userId="381e0c8e360e8536" providerId="LiveId" clId="{4444D546-4F39-4D16-A941-F58080B36B23}" dt="2022-10-26T22:46:14.190" v="10356" actId="403"/>
        <pc:sldMkLst>
          <pc:docMk/>
          <pc:sldMk cId="2440068568" sldId="296"/>
        </pc:sldMkLst>
        <pc:spChg chg="mod">
          <ac:chgData name="Ondra Klíma" userId="381e0c8e360e8536" providerId="LiveId" clId="{4444D546-4F39-4D16-A941-F58080B36B23}" dt="2022-10-26T22:45:51.520" v="10348" actId="26606"/>
          <ac:spMkLst>
            <pc:docMk/>
            <pc:sldMk cId="2440068568" sldId="296"/>
            <ac:spMk id="2" creationId="{6E44521C-A7B9-6E68-8C52-0B861A47D607}"/>
          </ac:spMkLst>
        </pc:spChg>
        <pc:spChg chg="mod">
          <ac:chgData name="Ondra Klíma" userId="381e0c8e360e8536" providerId="LiveId" clId="{4444D546-4F39-4D16-A941-F58080B36B23}" dt="2022-10-26T22:46:14.190" v="10356" actId="403"/>
          <ac:spMkLst>
            <pc:docMk/>
            <pc:sldMk cId="2440068568" sldId="296"/>
            <ac:spMk id="3" creationId="{34DE9E3C-6C98-FCDA-9BC9-8D0799EA9ACE}"/>
          </ac:spMkLst>
        </pc:spChg>
        <pc:spChg chg="add">
          <ac:chgData name="Ondra Klíma" userId="381e0c8e360e8536" providerId="LiveId" clId="{4444D546-4F39-4D16-A941-F58080B36B23}" dt="2022-10-26T22:45:51.520" v="10348" actId="26606"/>
          <ac:spMkLst>
            <pc:docMk/>
            <pc:sldMk cId="2440068568" sldId="296"/>
            <ac:spMk id="10" creationId="{A5931BE0-4B93-4D6C-878E-ACC59D6B4587}"/>
          </ac:spMkLst>
        </pc:spChg>
        <pc:picChg chg="add">
          <ac:chgData name="Ondra Klíma" userId="381e0c8e360e8536" providerId="LiveId" clId="{4444D546-4F39-4D16-A941-F58080B36B23}" dt="2022-10-26T22:45:51.520" v="10348" actId="26606"/>
          <ac:picMkLst>
            <pc:docMk/>
            <pc:sldMk cId="2440068568" sldId="296"/>
            <ac:picMk id="7" creationId="{A4A88CD7-5840-570B-7D0D-1826455A3620}"/>
          </ac:picMkLst>
        </pc:picChg>
      </pc:sldChg>
      <pc:sldChg chg="modSp add mod modNotesTx">
        <pc:chgData name="Ondra Klíma" userId="381e0c8e360e8536" providerId="LiveId" clId="{4444D546-4F39-4D16-A941-F58080B36B23}" dt="2022-10-26T22:59:10.936" v="10900" actId="20577"/>
        <pc:sldMkLst>
          <pc:docMk/>
          <pc:sldMk cId="873871853" sldId="297"/>
        </pc:sldMkLst>
        <pc:spChg chg="mod">
          <ac:chgData name="Ondra Klíma" userId="381e0c8e360e8536" providerId="LiveId" clId="{4444D546-4F39-4D16-A941-F58080B36B23}" dt="2022-10-26T22:50:42.391" v="10432" actId="20577"/>
          <ac:spMkLst>
            <pc:docMk/>
            <pc:sldMk cId="873871853" sldId="297"/>
            <ac:spMk id="2" creationId="{A27FD7AB-131E-CE83-31BE-AE78AE36EB3A}"/>
          </ac:spMkLst>
        </pc:spChg>
        <pc:spChg chg="mod">
          <ac:chgData name="Ondra Klíma" userId="381e0c8e360e8536" providerId="LiveId" clId="{4444D546-4F39-4D16-A941-F58080B36B23}" dt="2022-10-26T22:59:10.936" v="10900" actId="20577"/>
          <ac:spMkLst>
            <pc:docMk/>
            <pc:sldMk cId="873871853" sldId="297"/>
            <ac:spMk id="3" creationId="{70E2C7FD-D8E0-E985-ABAE-6F29E2C41114}"/>
          </ac:spMkLst>
        </pc:spChg>
        <pc:picChg chg="mod">
          <ac:chgData name="Ondra Klíma" userId="381e0c8e360e8536" providerId="LiveId" clId="{4444D546-4F39-4D16-A941-F58080B36B23}" dt="2022-10-26T22:52:09.349" v="10473" actId="14826"/>
          <ac:picMkLst>
            <pc:docMk/>
            <pc:sldMk cId="873871853" sldId="297"/>
            <ac:picMk id="1026" creationId="{9E74FEC4-FF5D-7861-CC97-315264433CBC}"/>
          </ac:picMkLst>
        </pc:picChg>
      </pc:sldChg>
      <pc:sldChg chg="addSp modSp new mod setBg">
        <pc:chgData name="Ondra Klíma" userId="381e0c8e360e8536" providerId="LiveId" clId="{4444D546-4F39-4D16-A941-F58080B36B23}" dt="2022-10-26T23:05:49.909" v="11153" actId="20577"/>
        <pc:sldMkLst>
          <pc:docMk/>
          <pc:sldMk cId="2208676202" sldId="298"/>
        </pc:sldMkLst>
        <pc:spChg chg="mod">
          <ac:chgData name="Ondra Klíma" userId="381e0c8e360e8536" providerId="LiveId" clId="{4444D546-4F39-4D16-A941-F58080B36B23}" dt="2022-10-26T23:02:59.750" v="10992" actId="26606"/>
          <ac:spMkLst>
            <pc:docMk/>
            <pc:sldMk cId="2208676202" sldId="298"/>
            <ac:spMk id="2" creationId="{EBBCDF22-23BD-2686-875C-32BCED51B021}"/>
          </ac:spMkLst>
        </pc:spChg>
        <pc:spChg chg="mod">
          <ac:chgData name="Ondra Klíma" userId="381e0c8e360e8536" providerId="LiveId" clId="{4444D546-4F39-4D16-A941-F58080B36B23}" dt="2022-10-26T23:05:49.909" v="11153" actId="20577"/>
          <ac:spMkLst>
            <pc:docMk/>
            <pc:sldMk cId="2208676202" sldId="298"/>
            <ac:spMk id="3" creationId="{F1911EB4-1A32-6D8F-1BC2-762836AFC94B}"/>
          </ac:spMkLst>
        </pc:spChg>
        <pc:spChg chg="add">
          <ac:chgData name="Ondra Klíma" userId="381e0c8e360e8536" providerId="LiveId" clId="{4444D546-4F39-4D16-A941-F58080B36B23}" dt="2022-10-26T23:02:59.750" v="10992" actId="26606"/>
          <ac:spMkLst>
            <pc:docMk/>
            <pc:sldMk cId="2208676202" sldId="298"/>
            <ac:spMk id="10" creationId="{A5931BE0-4B93-4D6C-878E-ACC59D6B4587}"/>
          </ac:spMkLst>
        </pc:spChg>
        <pc:picChg chg="add">
          <ac:chgData name="Ondra Klíma" userId="381e0c8e360e8536" providerId="LiveId" clId="{4444D546-4F39-4D16-A941-F58080B36B23}" dt="2022-10-26T23:02:59.750" v="10992" actId="26606"/>
          <ac:picMkLst>
            <pc:docMk/>
            <pc:sldMk cId="2208676202" sldId="298"/>
            <ac:picMk id="7" creationId="{BF620005-BA1A-1B2A-ECD4-1741FBEA6FAC}"/>
          </ac:picMkLst>
        </pc:picChg>
      </pc:sldChg>
      <pc:sldChg chg="modSp add mod modNotesTx">
        <pc:chgData name="Ondra Klíma" userId="381e0c8e360e8536" providerId="LiveId" clId="{4444D546-4F39-4D16-A941-F58080B36B23}" dt="2022-10-26T23:12:10.409" v="11415" actId="20577"/>
        <pc:sldMkLst>
          <pc:docMk/>
          <pc:sldMk cId="3485044422" sldId="299"/>
        </pc:sldMkLst>
        <pc:spChg chg="mod">
          <ac:chgData name="Ondra Klíma" userId="381e0c8e360e8536" providerId="LiveId" clId="{4444D546-4F39-4D16-A941-F58080B36B23}" dt="2022-10-26T23:07:04.885" v="11192" actId="20577"/>
          <ac:spMkLst>
            <pc:docMk/>
            <pc:sldMk cId="3485044422" sldId="299"/>
            <ac:spMk id="2" creationId="{A27FD7AB-131E-CE83-31BE-AE78AE36EB3A}"/>
          </ac:spMkLst>
        </pc:spChg>
        <pc:spChg chg="mod">
          <ac:chgData name="Ondra Klíma" userId="381e0c8e360e8536" providerId="LiveId" clId="{4444D546-4F39-4D16-A941-F58080B36B23}" dt="2022-10-26T23:12:10.409" v="11415" actId="20577"/>
          <ac:spMkLst>
            <pc:docMk/>
            <pc:sldMk cId="3485044422" sldId="299"/>
            <ac:spMk id="3" creationId="{70E2C7FD-D8E0-E985-ABAE-6F29E2C41114}"/>
          </ac:spMkLst>
        </pc:spChg>
        <pc:picChg chg="mod">
          <ac:chgData name="Ondra Klíma" userId="381e0c8e360e8536" providerId="LiveId" clId="{4444D546-4F39-4D16-A941-F58080B36B23}" dt="2022-10-26T23:06:26.402" v="11155" actId="14826"/>
          <ac:picMkLst>
            <pc:docMk/>
            <pc:sldMk cId="3485044422" sldId="299"/>
            <ac:picMk id="1026" creationId="{9E74FEC4-FF5D-7861-CC97-315264433CBC}"/>
          </ac:picMkLst>
        </pc:picChg>
      </pc:sldChg>
      <pc:sldChg chg="addSp delSp modSp new mod setBg modNotesTx">
        <pc:chgData name="Ondra Klíma" userId="381e0c8e360e8536" providerId="LiveId" clId="{4444D546-4F39-4D16-A941-F58080B36B23}" dt="2022-10-26T23:19:23.498" v="11839" actId="790"/>
        <pc:sldMkLst>
          <pc:docMk/>
          <pc:sldMk cId="378460799" sldId="300"/>
        </pc:sldMkLst>
        <pc:spChg chg="mod">
          <ac:chgData name="Ondra Klíma" userId="381e0c8e360e8536" providerId="LiveId" clId="{4444D546-4F39-4D16-A941-F58080B36B23}" dt="2022-10-26T23:19:23.498" v="11839" actId="790"/>
          <ac:spMkLst>
            <pc:docMk/>
            <pc:sldMk cId="378460799" sldId="300"/>
            <ac:spMk id="2" creationId="{4E9677F3-B536-0E91-8E90-E80770B1C7CE}"/>
          </ac:spMkLst>
        </pc:spChg>
        <pc:spChg chg="del">
          <ac:chgData name="Ondra Klíma" userId="381e0c8e360e8536" providerId="LiveId" clId="{4444D546-4F39-4D16-A941-F58080B36B23}" dt="2022-10-26T23:15:01.259" v="11441" actId="22"/>
          <ac:spMkLst>
            <pc:docMk/>
            <pc:sldMk cId="378460799" sldId="300"/>
            <ac:spMk id="3" creationId="{D23FE5FC-D431-744F-3D45-0A4C3F45EB07}"/>
          </ac:spMkLst>
        </pc:spChg>
        <pc:spChg chg="add">
          <ac:chgData name="Ondra Klíma" userId="381e0c8e360e8536" providerId="LiveId" clId="{4444D546-4F39-4D16-A941-F58080B36B23}" dt="2022-10-26T23:15:04.099" v="11442" actId="26606"/>
          <ac:spMkLst>
            <pc:docMk/>
            <pc:sldMk cId="378460799" sldId="300"/>
            <ac:spMk id="10" creationId="{82184FF4-7029-4ED7-813A-192E60608764}"/>
          </ac:spMkLst>
        </pc:spChg>
        <pc:spChg chg="add">
          <ac:chgData name="Ondra Klíma" userId="381e0c8e360e8536" providerId="LiveId" clId="{4444D546-4F39-4D16-A941-F58080B36B23}" dt="2022-10-26T23:15:04.099" v="11442" actId="26606"/>
          <ac:spMkLst>
            <pc:docMk/>
            <pc:sldMk cId="378460799" sldId="300"/>
            <ac:spMk id="12" creationId="{AAA7AB09-557C-41AD-9113-FF9F68FA1035}"/>
          </ac:spMkLst>
        </pc:spChg>
        <pc:spChg chg="add">
          <ac:chgData name="Ondra Klíma" userId="381e0c8e360e8536" providerId="LiveId" clId="{4444D546-4F39-4D16-A941-F58080B36B23}" dt="2022-10-26T23:15:04.099" v="11442" actId="26606"/>
          <ac:spMkLst>
            <pc:docMk/>
            <pc:sldMk cId="378460799" sldId="300"/>
            <ac:spMk id="14" creationId="{EF99ECAA-1F11-4937-BBA6-51935AB44C9D}"/>
          </ac:spMkLst>
        </pc:spChg>
        <pc:spChg chg="add">
          <ac:chgData name="Ondra Klíma" userId="381e0c8e360e8536" providerId="LiveId" clId="{4444D546-4F39-4D16-A941-F58080B36B23}" dt="2022-10-26T23:15:04.099" v="11442" actId="26606"/>
          <ac:spMkLst>
            <pc:docMk/>
            <pc:sldMk cId="378460799" sldId="300"/>
            <ac:spMk id="22" creationId="{1DB043B4-68C6-45B9-82AC-A5800EADB8DB}"/>
          </ac:spMkLst>
        </pc:spChg>
        <pc:spChg chg="add">
          <ac:chgData name="Ondra Klíma" userId="381e0c8e360e8536" providerId="LiveId" clId="{4444D546-4F39-4D16-A941-F58080B36B23}" dt="2022-10-26T23:15:04.099" v="11442" actId="26606"/>
          <ac:spMkLst>
            <pc:docMk/>
            <pc:sldMk cId="378460799" sldId="300"/>
            <ac:spMk id="24" creationId="{28A00A08-E4E6-4184-B484-E0E034072AE0}"/>
          </ac:spMkLst>
        </pc:spChg>
        <pc:grpChg chg="add">
          <ac:chgData name="Ondra Klíma" userId="381e0c8e360e8536" providerId="LiveId" clId="{4444D546-4F39-4D16-A941-F58080B36B23}" dt="2022-10-26T23:15:04.099" v="11442" actId="26606"/>
          <ac:grpSpMkLst>
            <pc:docMk/>
            <pc:sldMk cId="378460799" sldId="300"/>
            <ac:grpSpMk id="16" creationId="{79DE9FAB-6BBA-4CFE-B67D-77B47F01ECA4}"/>
          </ac:grpSpMkLst>
        </pc:grpChg>
        <pc:grpChg chg="add">
          <ac:chgData name="Ondra Klíma" userId="381e0c8e360e8536" providerId="LiveId" clId="{4444D546-4F39-4D16-A941-F58080B36B23}" dt="2022-10-26T23:15:04.099" v="11442" actId="26606"/>
          <ac:grpSpMkLst>
            <pc:docMk/>
            <pc:sldMk cId="378460799" sldId="300"/>
            <ac:grpSpMk id="26" creationId="{0780E404-3121-4F33-AF2D-65F659A97798}"/>
          </ac:grpSpMkLst>
        </pc:grpChg>
        <pc:grpChg chg="add">
          <ac:chgData name="Ondra Klíma" userId="381e0c8e360e8536" providerId="LiveId" clId="{4444D546-4F39-4D16-A941-F58080B36B23}" dt="2022-10-26T23:15:04.099" v="11442" actId="26606"/>
          <ac:grpSpMkLst>
            <pc:docMk/>
            <pc:sldMk cId="378460799" sldId="300"/>
            <ac:grpSpMk id="30" creationId="{4B158E9A-DBF4-4AA7-B6B7-8C8EB2FBDD68}"/>
          </ac:grpSpMkLst>
        </pc:grpChg>
        <pc:picChg chg="add mod ord">
          <ac:chgData name="Ondra Klíma" userId="381e0c8e360e8536" providerId="LiveId" clId="{4444D546-4F39-4D16-A941-F58080B36B23}" dt="2022-10-26T23:15:04.099" v="11442" actId="26606"/>
          <ac:picMkLst>
            <pc:docMk/>
            <pc:sldMk cId="378460799" sldId="300"/>
            <ac:picMk id="5" creationId="{3FAA82A3-A903-12EE-D8B0-674FA4FDA294}"/>
          </ac:picMkLst>
        </pc:picChg>
      </pc:sldChg>
      <pc:sldChg chg="addSp delSp modSp new mod setBg modNotesTx">
        <pc:chgData name="Ondra Klíma" userId="381e0c8e360e8536" providerId="LiveId" clId="{4444D546-4F39-4D16-A941-F58080B36B23}" dt="2022-10-26T23:43:16.323" v="12982" actId="20577"/>
        <pc:sldMkLst>
          <pc:docMk/>
          <pc:sldMk cId="1025534888" sldId="301"/>
        </pc:sldMkLst>
        <pc:spChg chg="mod">
          <ac:chgData name="Ondra Klíma" userId="381e0c8e360e8536" providerId="LiveId" clId="{4444D546-4F39-4D16-A941-F58080B36B23}" dt="2022-10-26T23:33:41.172" v="12535" actId="26606"/>
          <ac:spMkLst>
            <pc:docMk/>
            <pc:sldMk cId="1025534888" sldId="301"/>
            <ac:spMk id="2" creationId="{C113166A-4BA2-8F7A-BF2C-FBDC4025E4FA}"/>
          </ac:spMkLst>
        </pc:spChg>
        <pc:spChg chg="del mod">
          <ac:chgData name="Ondra Klíma" userId="381e0c8e360e8536" providerId="LiveId" clId="{4444D546-4F39-4D16-A941-F58080B36B23}" dt="2022-10-26T23:24:33.839" v="12017" actId="26606"/>
          <ac:spMkLst>
            <pc:docMk/>
            <pc:sldMk cId="1025534888" sldId="301"/>
            <ac:spMk id="3" creationId="{1B5E7963-F139-20D9-3055-26CEC41011CB}"/>
          </ac:spMkLst>
        </pc:spChg>
        <pc:spChg chg="add">
          <ac:chgData name="Ondra Klíma" userId="381e0c8e360e8536" providerId="LiveId" clId="{4444D546-4F39-4D16-A941-F58080B36B23}" dt="2022-10-26T23:33:41.172" v="12535" actId="26606"/>
          <ac:spMkLst>
            <pc:docMk/>
            <pc:sldMk cId="1025534888" sldId="301"/>
            <ac:spMk id="10" creationId="{60B7752B-728D-4CA3-8923-C4F7F77029E3}"/>
          </ac:spMkLst>
        </pc:spChg>
        <pc:spChg chg="add">
          <ac:chgData name="Ondra Klíma" userId="381e0c8e360e8536" providerId="LiveId" clId="{4444D546-4F39-4D16-A941-F58080B36B23}" dt="2022-10-26T23:33:41.172" v="12535" actId="26606"/>
          <ac:spMkLst>
            <pc:docMk/>
            <pc:sldMk cId="1025534888" sldId="301"/>
            <ac:spMk id="16" creationId="{52D58DC7-20C8-4471-BAA7-B296A2AEC3F6}"/>
          </ac:spMkLst>
        </pc:spChg>
        <pc:spChg chg="add">
          <ac:chgData name="Ondra Klíma" userId="381e0c8e360e8536" providerId="LiveId" clId="{4444D546-4F39-4D16-A941-F58080B36B23}" dt="2022-10-26T23:33:41.172" v="12535" actId="26606"/>
          <ac:spMkLst>
            <pc:docMk/>
            <pc:sldMk cId="1025534888" sldId="301"/>
            <ac:spMk id="18" creationId="{8E4AABAC-100B-437F-86D3-981412859411}"/>
          </ac:spMkLst>
        </pc:spChg>
        <pc:spChg chg="add">
          <ac:chgData name="Ondra Klíma" userId="381e0c8e360e8536" providerId="LiveId" clId="{4444D546-4F39-4D16-A941-F58080B36B23}" dt="2022-10-26T23:33:41.172" v="12535" actId="26606"/>
          <ac:spMkLst>
            <pc:docMk/>
            <pc:sldMk cId="1025534888" sldId="301"/>
            <ac:spMk id="20" creationId="{1DFD33E0-4D46-4176-BAE2-6AED15231C59}"/>
          </ac:spMkLst>
        </pc:spChg>
        <pc:spChg chg="add">
          <ac:chgData name="Ondra Klíma" userId="381e0c8e360e8536" providerId="LiveId" clId="{4444D546-4F39-4D16-A941-F58080B36B23}" dt="2022-10-26T23:33:41.172" v="12535" actId="26606"/>
          <ac:spMkLst>
            <pc:docMk/>
            <pc:sldMk cId="1025534888" sldId="301"/>
            <ac:spMk id="22" creationId="{022B5D87-7689-4E7F-B03A-7F803B5DF799}"/>
          </ac:spMkLst>
        </pc:spChg>
        <pc:grpChg chg="add">
          <ac:chgData name="Ondra Klíma" userId="381e0c8e360e8536" providerId="LiveId" clId="{4444D546-4F39-4D16-A941-F58080B36B23}" dt="2022-10-26T23:33:41.172" v="12535" actId="26606"/>
          <ac:grpSpMkLst>
            <pc:docMk/>
            <pc:sldMk cId="1025534888" sldId="301"/>
            <ac:grpSpMk id="12" creationId="{20205E53-D75C-4F15-A4A3-21DA0826FCE9}"/>
          </ac:grpSpMkLst>
        </pc:grpChg>
        <pc:graphicFrameChg chg="add mod modGraphic">
          <ac:chgData name="Ondra Klíma" userId="381e0c8e360e8536" providerId="LiveId" clId="{4444D546-4F39-4D16-A941-F58080B36B23}" dt="2022-10-26T23:33:41.172" v="12535" actId="26606"/>
          <ac:graphicFrameMkLst>
            <pc:docMk/>
            <pc:sldMk cId="1025534888" sldId="301"/>
            <ac:graphicFrameMk id="5" creationId="{D889C489-161D-A7DC-3040-439D9333B91D}"/>
          </ac:graphicFrameMkLst>
        </pc:graphicFrameChg>
      </pc:sldChg>
      <pc:sldChg chg="new del">
        <pc:chgData name="Ondra Klíma" userId="381e0c8e360e8536" providerId="LiveId" clId="{4444D546-4F39-4D16-A941-F58080B36B23}" dt="2022-10-26T23:12:45.051" v="11418" actId="680"/>
        <pc:sldMkLst>
          <pc:docMk/>
          <pc:sldMk cId="2198689281" sldId="301"/>
        </pc:sldMkLst>
      </pc:sldChg>
      <pc:sldChg chg="new del">
        <pc:chgData name="Ondra Klíma" userId="381e0c8e360e8536" providerId="LiveId" clId="{4444D546-4F39-4D16-A941-F58080B36B23}" dt="2022-10-27T08:12:48.455" v="12984" actId="680"/>
        <pc:sldMkLst>
          <pc:docMk/>
          <pc:sldMk cId="1512037939" sldId="302"/>
        </pc:sldMkLst>
      </pc:sldChg>
    </pc:docChg>
  </pc:docChgLst>
  <pc:docChgLst>
    <pc:chgData name="Ondra Klíma" userId="381e0c8e360e8536" providerId="LiveId" clId="{13FFC9AA-8983-423B-9E7F-D7EEB19FEAA9}"/>
    <pc:docChg chg="undo custSel addSld delSld modSld">
      <pc:chgData name="Ondra Klíma" userId="381e0c8e360e8536" providerId="LiveId" clId="{13FFC9AA-8983-423B-9E7F-D7EEB19FEAA9}" dt="2022-10-06T08:28:12.042" v="6788" actId="20577"/>
      <pc:docMkLst>
        <pc:docMk/>
      </pc:docMkLst>
      <pc:sldChg chg="modSp mod">
        <pc:chgData name="Ondra Klíma" userId="381e0c8e360e8536" providerId="LiveId" clId="{13FFC9AA-8983-423B-9E7F-D7EEB19FEAA9}" dt="2022-10-05T09:50:24.280" v="182" actId="14100"/>
        <pc:sldMkLst>
          <pc:docMk/>
          <pc:sldMk cId="820938414" sldId="256"/>
        </pc:sldMkLst>
        <pc:spChg chg="mod">
          <ac:chgData name="Ondra Klíma" userId="381e0c8e360e8536" providerId="LiveId" clId="{13FFC9AA-8983-423B-9E7F-D7EEB19FEAA9}" dt="2022-10-05T09:50:24.280" v="182" actId="14100"/>
          <ac:spMkLst>
            <pc:docMk/>
            <pc:sldMk cId="820938414" sldId="256"/>
            <ac:spMk id="2" creationId="{7A81CABB-0357-D3D6-AD68-C5F981E995CC}"/>
          </ac:spMkLst>
        </pc:spChg>
      </pc:sldChg>
      <pc:sldChg chg="modSp">
        <pc:chgData name="Ondra Klíma" userId="381e0c8e360e8536" providerId="LiveId" clId="{13FFC9AA-8983-423B-9E7F-D7EEB19FEAA9}" dt="2022-10-05T09:50:02.177" v="152" actId="20577"/>
        <pc:sldMkLst>
          <pc:docMk/>
          <pc:sldMk cId="2240082487" sldId="259"/>
        </pc:sldMkLst>
        <pc:graphicFrameChg chg="mod">
          <ac:chgData name="Ondra Klíma" userId="381e0c8e360e8536" providerId="LiveId" clId="{13FFC9AA-8983-423B-9E7F-D7EEB19FEAA9}" dt="2022-10-05T09:50:02.177" v="152" actId="20577"/>
          <ac:graphicFrameMkLst>
            <pc:docMk/>
            <pc:sldMk cId="2240082487" sldId="259"/>
            <ac:graphicFrameMk id="5" creationId="{8C65F979-AAF3-07C7-A6EE-9B312F954BE9}"/>
          </ac:graphicFrameMkLst>
        </pc:graphicFrameChg>
      </pc:sldChg>
      <pc:sldChg chg="del">
        <pc:chgData name="Ondra Klíma" userId="381e0c8e360e8536" providerId="LiveId" clId="{13FFC9AA-8983-423B-9E7F-D7EEB19FEAA9}" dt="2022-10-05T09:47:14.147" v="2" actId="47"/>
        <pc:sldMkLst>
          <pc:docMk/>
          <pc:sldMk cId="2754238501" sldId="261"/>
        </pc:sldMkLst>
      </pc:sldChg>
      <pc:sldChg chg="modSp">
        <pc:chgData name="Ondra Klíma" userId="381e0c8e360e8536" providerId="LiveId" clId="{13FFC9AA-8983-423B-9E7F-D7EEB19FEAA9}" dt="2022-10-05T09:50:39.843" v="183"/>
        <pc:sldMkLst>
          <pc:docMk/>
          <pc:sldMk cId="1496334493" sldId="270"/>
        </pc:sldMkLst>
        <pc:graphicFrameChg chg="mod">
          <ac:chgData name="Ondra Klíma" userId="381e0c8e360e8536" providerId="LiveId" clId="{13FFC9AA-8983-423B-9E7F-D7EEB19FEAA9}" dt="2022-10-05T09:50:39.843" v="183"/>
          <ac:graphicFrameMkLst>
            <pc:docMk/>
            <pc:sldMk cId="1496334493" sldId="270"/>
            <ac:graphicFrameMk id="5" creationId="{3F9AC063-EE43-3A52-92EA-DB164AB78FCC}"/>
          </ac:graphicFrameMkLst>
        </pc:graphicFrameChg>
      </pc:sldChg>
      <pc:sldChg chg="modSp mod">
        <pc:chgData name="Ondra Klíma" userId="381e0c8e360e8536" providerId="LiveId" clId="{13FFC9AA-8983-423B-9E7F-D7EEB19FEAA9}" dt="2022-10-05T09:47:40.394" v="28" actId="20577"/>
        <pc:sldMkLst>
          <pc:docMk/>
          <pc:sldMk cId="467520318" sldId="272"/>
        </pc:sldMkLst>
        <pc:spChg chg="mod">
          <ac:chgData name="Ondra Klíma" userId="381e0c8e360e8536" providerId="LiveId" clId="{13FFC9AA-8983-423B-9E7F-D7EEB19FEAA9}" dt="2022-10-05T09:47:40.394" v="28" actId="20577"/>
          <ac:spMkLst>
            <pc:docMk/>
            <pc:sldMk cId="467520318" sldId="272"/>
            <ac:spMk id="3" creationId="{5609133B-8834-B1B4-978A-FCA1F76450F4}"/>
          </ac:spMkLst>
        </pc:spChg>
      </pc:sldChg>
      <pc:sldChg chg="del">
        <pc:chgData name="Ondra Klíma" userId="381e0c8e360e8536" providerId="LiveId" clId="{13FFC9AA-8983-423B-9E7F-D7EEB19FEAA9}" dt="2022-10-05T09:47:14.147" v="2" actId="47"/>
        <pc:sldMkLst>
          <pc:docMk/>
          <pc:sldMk cId="2871506002" sldId="273"/>
        </pc:sldMkLst>
      </pc:sldChg>
      <pc:sldChg chg="addSp delSp modSp new mod setBg modNotesTx">
        <pc:chgData name="Ondra Klíma" userId="381e0c8e360e8536" providerId="LiveId" clId="{13FFC9AA-8983-423B-9E7F-D7EEB19FEAA9}" dt="2022-10-06T07:20:55.297" v="6742" actId="20577"/>
        <pc:sldMkLst>
          <pc:docMk/>
          <pc:sldMk cId="4101164563" sldId="273"/>
        </pc:sldMkLst>
        <pc:spChg chg="mod">
          <ac:chgData name="Ondra Klíma" userId="381e0c8e360e8536" providerId="LiveId" clId="{13FFC9AA-8983-423B-9E7F-D7EEB19FEAA9}" dt="2022-10-05T22:21:25.745" v="590" actId="26606"/>
          <ac:spMkLst>
            <pc:docMk/>
            <pc:sldMk cId="4101164563" sldId="273"/>
            <ac:spMk id="2" creationId="{9F0E2AAC-7FC3-A45F-1CBB-639FCF05F82F}"/>
          </ac:spMkLst>
        </pc:spChg>
        <pc:spChg chg="add del mod">
          <ac:chgData name="Ondra Klíma" userId="381e0c8e360e8536" providerId="LiveId" clId="{13FFC9AA-8983-423B-9E7F-D7EEB19FEAA9}" dt="2022-10-05T22:21:25.753" v="591" actId="26606"/>
          <ac:spMkLst>
            <pc:docMk/>
            <pc:sldMk cId="4101164563" sldId="273"/>
            <ac:spMk id="3" creationId="{DAD129E3-B093-AD06-70D1-DFBEB6A984E7}"/>
          </ac:spMkLst>
        </pc:spChg>
        <pc:spChg chg="add del">
          <ac:chgData name="Ondra Klíma" userId="381e0c8e360e8536" providerId="LiveId" clId="{13FFC9AA-8983-423B-9E7F-D7EEB19FEAA9}" dt="2022-10-05T22:21:21.342" v="588" actId="26606"/>
          <ac:spMkLst>
            <pc:docMk/>
            <pc:sldMk cId="4101164563" sldId="273"/>
            <ac:spMk id="8" creationId="{A5931BE0-4B93-4D6C-878E-ACC59D6B4587}"/>
          </ac:spMkLst>
        </pc:spChg>
        <pc:spChg chg="add del">
          <ac:chgData name="Ondra Klíma" userId="381e0c8e360e8536" providerId="LiveId" clId="{13FFC9AA-8983-423B-9E7F-D7EEB19FEAA9}" dt="2022-10-05T22:21:14.674" v="582" actId="26606"/>
          <ac:spMkLst>
            <pc:docMk/>
            <pc:sldMk cId="4101164563" sldId="273"/>
            <ac:spMk id="9" creationId="{60B7752B-728D-4CA3-8923-C4F7F77029E3}"/>
          </ac:spMkLst>
        </pc:spChg>
        <pc:spChg chg="add del">
          <ac:chgData name="Ondra Klíma" userId="381e0c8e360e8536" providerId="LiveId" clId="{13FFC9AA-8983-423B-9E7F-D7EEB19FEAA9}" dt="2022-10-05T22:21:21.342" v="588" actId="26606"/>
          <ac:spMkLst>
            <pc:docMk/>
            <pc:sldMk cId="4101164563" sldId="273"/>
            <ac:spMk id="10" creationId="{6959C3E7-D59B-44C4-9BBD-3BC2A41A0CB1}"/>
          </ac:spMkLst>
        </pc:spChg>
        <pc:spChg chg="add del">
          <ac:chgData name="Ondra Klíma" userId="381e0c8e360e8536" providerId="LiveId" clId="{13FFC9AA-8983-423B-9E7F-D7EEB19FEAA9}" dt="2022-10-05T22:21:14.674" v="582" actId="26606"/>
          <ac:spMkLst>
            <pc:docMk/>
            <pc:sldMk cId="4101164563" sldId="273"/>
            <ac:spMk id="11" creationId="{429899A3-416E-4DB5-846D-023526052013}"/>
          </ac:spMkLst>
        </pc:spChg>
        <pc:spChg chg="add del">
          <ac:chgData name="Ondra Klíma" userId="381e0c8e360e8536" providerId="LiveId" clId="{13FFC9AA-8983-423B-9E7F-D7EEB19FEAA9}" dt="2022-10-05T22:21:17.707" v="584" actId="26606"/>
          <ac:spMkLst>
            <pc:docMk/>
            <pc:sldMk cId="4101164563" sldId="273"/>
            <ac:spMk id="14" creationId="{60B7752B-728D-4CA3-8923-C4F7F77029E3}"/>
          </ac:spMkLst>
        </pc:spChg>
        <pc:spChg chg="add del">
          <ac:chgData name="Ondra Klíma" userId="381e0c8e360e8536" providerId="LiveId" clId="{13FFC9AA-8983-423B-9E7F-D7EEB19FEAA9}" dt="2022-10-05T22:21:17.707" v="584" actId="26606"/>
          <ac:spMkLst>
            <pc:docMk/>
            <pc:sldMk cId="4101164563" sldId="273"/>
            <ac:spMk id="15" creationId="{52D58DC7-20C8-4471-BAA7-B296A2AEC3F6}"/>
          </ac:spMkLst>
        </pc:spChg>
        <pc:spChg chg="add del">
          <ac:chgData name="Ondra Klíma" userId="381e0c8e360e8536" providerId="LiveId" clId="{13FFC9AA-8983-423B-9E7F-D7EEB19FEAA9}" dt="2022-10-05T22:21:17.707" v="584" actId="26606"/>
          <ac:spMkLst>
            <pc:docMk/>
            <pc:sldMk cId="4101164563" sldId="273"/>
            <ac:spMk id="17" creationId="{8E4AABAC-100B-437F-86D3-981412859411}"/>
          </ac:spMkLst>
        </pc:spChg>
        <pc:spChg chg="add del">
          <ac:chgData name="Ondra Klíma" userId="381e0c8e360e8536" providerId="LiveId" clId="{13FFC9AA-8983-423B-9E7F-D7EEB19FEAA9}" dt="2022-10-05T22:21:17.707" v="584" actId="26606"/>
          <ac:spMkLst>
            <pc:docMk/>
            <pc:sldMk cId="4101164563" sldId="273"/>
            <ac:spMk id="19" creationId="{1DFD33E0-4D46-4176-BAE2-6AED15231C59}"/>
          </ac:spMkLst>
        </pc:spChg>
        <pc:spChg chg="add del">
          <ac:chgData name="Ondra Klíma" userId="381e0c8e360e8536" providerId="LiveId" clId="{13FFC9AA-8983-423B-9E7F-D7EEB19FEAA9}" dt="2022-10-05T22:21:17.707" v="584" actId="26606"/>
          <ac:spMkLst>
            <pc:docMk/>
            <pc:sldMk cId="4101164563" sldId="273"/>
            <ac:spMk id="21" creationId="{022B5D87-7689-4E7F-B03A-7F803B5DF799}"/>
          </ac:spMkLst>
        </pc:spChg>
        <pc:spChg chg="add del">
          <ac:chgData name="Ondra Klíma" userId="381e0c8e360e8536" providerId="LiveId" clId="{13FFC9AA-8983-423B-9E7F-D7EEB19FEAA9}" dt="2022-10-05T22:21:20.579" v="586" actId="26606"/>
          <ac:spMkLst>
            <pc:docMk/>
            <pc:sldMk cId="4101164563" sldId="273"/>
            <ac:spMk id="23" creationId="{60B7752B-728D-4CA3-8923-C4F7F77029E3}"/>
          </ac:spMkLst>
        </pc:spChg>
        <pc:spChg chg="add del">
          <ac:chgData name="Ondra Klíma" userId="381e0c8e360e8536" providerId="LiveId" clId="{13FFC9AA-8983-423B-9E7F-D7EEB19FEAA9}" dt="2022-10-05T22:21:21.342" v="588" actId="26606"/>
          <ac:spMkLst>
            <pc:docMk/>
            <pc:sldMk cId="4101164563" sldId="273"/>
            <ac:spMk id="28" creationId="{DAD129E3-B093-AD06-70D1-DFBEB6A984E7}"/>
          </ac:spMkLst>
        </pc:spChg>
        <pc:spChg chg="add del">
          <ac:chgData name="Ondra Klíma" userId="381e0c8e360e8536" providerId="LiveId" clId="{13FFC9AA-8983-423B-9E7F-D7EEB19FEAA9}" dt="2022-10-05T22:21:25.745" v="590" actId="26606"/>
          <ac:spMkLst>
            <pc:docMk/>
            <pc:sldMk cId="4101164563" sldId="273"/>
            <ac:spMk id="30" creationId="{60B7752B-728D-4CA3-8923-C4F7F77029E3}"/>
          </ac:spMkLst>
        </pc:spChg>
        <pc:spChg chg="add del">
          <ac:chgData name="Ondra Klíma" userId="381e0c8e360e8536" providerId="LiveId" clId="{13FFC9AA-8983-423B-9E7F-D7EEB19FEAA9}" dt="2022-10-05T22:21:25.745" v="590" actId="26606"/>
          <ac:spMkLst>
            <pc:docMk/>
            <pc:sldMk cId="4101164563" sldId="273"/>
            <ac:spMk id="34" creationId="{52D58DC7-20C8-4471-BAA7-B296A2AEC3F6}"/>
          </ac:spMkLst>
        </pc:spChg>
        <pc:spChg chg="add del">
          <ac:chgData name="Ondra Klíma" userId="381e0c8e360e8536" providerId="LiveId" clId="{13FFC9AA-8983-423B-9E7F-D7EEB19FEAA9}" dt="2022-10-05T22:21:25.745" v="590" actId="26606"/>
          <ac:spMkLst>
            <pc:docMk/>
            <pc:sldMk cId="4101164563" sldId="273"/>
            <ac:spMk id="35" creationId="{8E4AABAC-100B-437F-86D3-981412859411}"/>
          </ac:spMkLst>
        </pc:spChg>
        <pc:spChg chg="add del">
          <ac:chgData name="Ondra Klíma" userId="381e0c8e360e8536" providerId="LiveId" clId="{13FFC9AA-8983-423B-9E7F-D7EEB19FEAA9}" dt="2022-10-05T22:21:25.745" v="590" actId="26606"/>
          <ac:spMkLst>
            <pc:docMk/>
            <pc:sldMk cId="4101164563" sldId="273"/>
            <ac:spMk id="36" creationId="{1DFD33E0-4D46-4176-BAE2-6AED15231C59}"/>
          </ac:spMkLst>
        </pc:spChg>
        <pc:spChg chg="add del">
          <ac:chgData name="Ondra Klíma" userId="381e0c8e360e8536" providerId="LiveId" clId="{13FFC9AA-8983-423B-9E7F-D7EEB19FEAA9}" dt="2022-10-05T22:21:25.745" v="590" actId="26606"/>
          <ac:spMkLst>
            <pc:docMk/>
            <pc:sldMk cId="4101164563" sldId="273"/>
            <ac:spMk id="37" creationId="{022B5D87-7689-4E7F-B03A-7F803B5DF799}"/>
          </ac:spMkLst>
        </pc:spChg>
        <pc:grpChg chg="add del">
          <ac:chgData name="Ondra Klíma" userId="381e0c8e360e8536" providerId="LiveId" clId="{13FFC9AA-8983-423B-9E7F-D7EEB19FEAA9}" dt="2022-10-05T22:21:21.342" v="588" actId="26606"/>
          <ac:grpSpMkLst>
            <pc:docMk/>
            <pc:sldMk cId="4101164563" sldId="273"/>
            <ac:grpSpMk id="12" creationId="{3654876B-FB01-4E58-9C9F-3D510011B13A}"/>
          </ac:grpSpMkLst>
        </pc:grpChg>
        <pc:grpChg chg="add del">
          <ac:chgData name="Ondra Klíma" userId="381e0c8e360e8536" providerId="LiveId" clId="{13FFC9AA-8983-423B-9E7F-D7EEB19FEAA9}" dt="2022-10-05T22:21:17.707" v="584" actId="26606"/>
          <ac:grpSpMkLst>
            <pc:docMk/>
            <pc:sldMk cId="4101164563" sldId="273"/>
            <ac:grpSpMk id="16" creationId="{20205E53-D75C-4F15-A4A3-21DA0826FCE9}"/>
          </ac:grpSpMkLst>
        </pc:grpChg>
        <pc:grpChg chg="add del">
          <ac:chgData name="Ondra Klíma" userId="381e0c8e360e8536" providerId="LiveId" clId="{13FFC9AA-8983-423B-9E7F-D7EEB19FEAA9}" dt="2022-10-05T22:21:25.745" v="590" actId="26606"/>
          <ac:grpSpMkLst>
            <pc:docMk/>
            <pc:sldMk cId="4101164563" sldId="273"/>
            <ac:grpSpMk id="31" creationId="{20205E53-D75C-4F15-A4A3-21DA0826FCE9}"/>
          </ac:grpSpMkLst>
        </pc:grpChg>
        <pc:graphicFrameChg chg="add del">
          <ac:chgData name="Ondra Klíma" userId="381e0c8e360e8536" providerId="LiveId" clId="{13FFC9AA-8983-423B-9E7F-D7EEB19FEAA9}" dt="2022-10-05T22:21:14.674" v="582" actId="26606"/>
          <ac:graphicFrameMkLst>
            <pc:docMk/>
            <pc:sldMk cId="4101164563" sldId="273"/>
            <ac:graphicFrameMk id="5" creationId="{CEAF0980-59E5-35A0-B8C0-F002F0367C2A}"/>
          </ac:graphicFrameMkLst>
        </pc:graphicFrameChg>
        <pc:graphicFrameChg chg="add del">
          <ac:chgData name="Ondra Klíma" userId="381e0c8e360e8536" providerId="LiveId" clId="{13FFC9AA-8983-423B-9E7F-D7EEB19FEAA9}" dt="2022-10-05T22:21:17.707" v="584" actId="26606"/>
          <ac:graphicFrameMkLst>
            <pc:docMk/>
            <pc:sldMk cId="4101164563" sldId="273"/>
            <ac:graphicFrameMk id="18" creationId="{0BD6AD7D-B548-D5CF-E7CF-BB5C470BD0AE}"/>
          </ac:graphicFrameMkLst>
        </pc:graphicFrameChg>
        <pc:graphicFrameChg chg="add del">
          <ac:chgData name="Ondra Klíma" userId="381e0c8e360e8536" providerId="LiveId" clId="{13FFC9AA-8983-423B-9E7F-D7EEB19FEAA9}" dt="2022-10-05T22:21:20.579" v="586" actId="26606"/>
          <ac:graphicFrameMkLst>
            <pc:docMk/>
            <pc:sldMk cId="4101164563" sldId="273"/>
            <ac:graphicFrameMk id="24" creationId="{DFA12F36-F441-4F07-08BB-75E94602507E}"/>
          </ac:graphicFrameMkLst>
        </pc:graphicFrameChg>
        <pc:graphicFrameChg chg="add del">
          <ac:chgData name="Ondra Klíma" userId="381e0c8e360e8536" providerId="LiveId" clId="{13FFC9AA-8983-423B-9E7F-D7EEB19FEAA9}" dt="2022-10-05T22:21:25.745" v="590" actId="26606"/>
          <ac:graphicFrameMkLst>
            <pc:docMk/>
            <pc:sldMk cId="4101164563" sldId="273"/>
            <ac:graphicFrameMk id="38" creationId="{5A0AF258-4EBE-2E8B-907D-A990D83187E3}"/>
          </ac:graphicFrameMkLst>
        </pc:graphicFrameChg>
        <pc:graphicFrameChg chg="add mod">
          <ac:chgData name="Ondra Klíma" userId="381e0c8e360e8536" providerId="LiveId" clId="{13FFC9AA-8983-423B-9E7F-D7EEB19FEAA9}" dt="2022-10-05T22:24:19.095" v="1103" actId="20577"/>
          <ac:graphicFrameMkLst>
            <pc:docMk/>
            <pc:sldMk cId="4101164563" sldId="273"/>
            <ac:graphicFrameMk id="40" creationId="{86772B01-7FE3-1064-30F6-1AFC3F59AE23}"/>
          </ac:graphicFrameMkLst>
        </pc:graphicFrameChg>
      </pc:sldChg>
      <pc:sldChg chg="del">
        <pc:chgData name="Ondra Klíma" userId="381e0c8e360e8536" providerId="LiveId" clId="{13FFC9AA-8983-423B-9E7F-D7EEB19FEAA9}" dt="2022-10-05T09:46:52.958" v="0" actId="47"/>
        <pc:sldMkLst>
          <pc:docMk/>
          <pc:sldMk cId="357690617" sldId="274"/>
        </pc:sldMkLst>
      </pc:sldChg>
      <pc:sldChg chg="addSp delSp modSp new mod setBg modNotesTx">
        <pc:chgData name="Ondra Klíma" userId="381e0c8e360e8536" providerId="LiveId" clId="{13FFC9AA-8983-423B-9E7F-D7EEB19FEAA9}" dt="2022-10-06T08:28:12.042" v="6788" actId="20577"/>
        <pc:sldMkLst>
          <pc:docMk/>
          <pc:sldMk cId="788429631" sldId="274"/>
        </pc:sldMkLst>
        <pc:spChg chg="mod">
          <ac:chgData name="Ondra Klíma" userId="381e0c8e360e8536" providerId="LiveId" clId="{13FFC9AA-8983-423B-9E7F-D7EEB19FEAA9}" dt="2022-10-05T22:39:20.656" v="2452" actId="26606"/>
          <ac:spMkLst>
            <pc:docMk/>
            <pc:sldMk cId="788429631" sldId="274"/>
            <ac:spMk id="2" creationId="{84D2B38E-4CFA-E469-5CDB-686CD045958F}"/>
          </ac:spMkLst>
        </pc:spChg>
        <pc:spChg chg="del mod">
          <ac:chgData name="Ondra Klíma" userId="381e0c8e360e8536" providerId="LiveId" clId="{13FFC9AA-8983-423B-9E7F-D7EEB19FEAA9}" dt="2022-10-05T22:39:20.656" v="2452" actId="26606"/>
          <ac:spMkLst>
            <pc:docMk/>
            <pc:sldMk cId="788429631" sldId="274"/>
            <ac:spMk id="3" creationId="{9A390525-649F-181E-D816-016CC980A9E5}"/>
          </ac:spMkLst>
        </pc:spChg>
        <pc:spChg chg="add">
          <ac:chgData name="Ondra Klíma" userId="381e0c8e360e8536" providerId="LiveId" clId="{13FFC9AA-8983-423B-9E7F-D7EEB19FEAA9}" dt="2022-10-05T22:39:20.656" v="2452" actId="26606"/>
          <ac:spMkLst>
            <pc:docMk/>
            <pc:sldMk cId="788429631" sldId="274"/>
            <ac:spMk id="9" creationId="{60B7752B-728D-4CA3-8923-C4F7F77029E3}"/>
          </ac:spMkLst>
        </pc:spChg>
        <pc:spChg chg="add">
          <ac:chgData name="Ondra Klíma" userId="381e0c8e360e8536" providerId="LiveId" clId="{13FFC9AA-8983-423B-9E7F-D7EEB19FEAA9}" dt="2022-10-05T22:39:20.656" v="2452" actId="26606"/>
          <ac:spMkLst>
            <pc:docMk/>
            <pc:sldMk cId="788429631" sldId="274"/>
            <ac:spMk id="15" creationId="{52D58DC7-20C8-4471-BAA7-B296A2AEC3F6}"/>
          </ac:spMkLst>
        </pc:spChg>
        <pc:spChg chg="add">
          <ac:chgData name="Ondra Klíma" userId="381e0c8e360e8536" providerId="LiveId" clId="{13FFC9AA-8983-423B-9E7F-D7EEB19FEAA9}" dt="2022-10-05T22:39:20.656" v="2452" actId="26606"/>
          <ac:spMkLst>
            <pc:docMk/>
            <pc:sldMk cId="788429631" sldId="274"/>
            <ac:spMk id="17" creationId="{8E4AABAC-100B-437F-86D3-981412859411}"/>
          </ac:spMkLst>
        </pc:spChg>
        <pc:spChg chg="add">
          <ac:chgData name="Ondra Klíma" userId="381e0c8e360e8536" providerId="LiveId" clId="{13FFC9AA-8983-423B-9E7F-D7EEB19FEAA9}" dt="2022-10-05T22:39:20.656" v="2452" actId="26606"/>
          <ac:spMkLst>
            <pc:docMk/>
            <pc:sldMk cId="788429631" sldId="274"/>
            <ac:spMk id="19" creationId="{1DFD33E0-4D46-4176-BAE2-6AED15231C59}"/>
          </ac:spMkLst>
        </pc:spChg>
        <pc:spChg chg="add">
          <ac:chgData name="Ondra Klíma" userId="381e0c8e360e8536" providerId="LiveId" clId="{13FFC9AA-8983-423B-9E7F-D7EEB19FEAA9}" dt="2022-10-05T22:39:20.656" v="2452" actId="26606"/>
          <ac:spMkLst>
            <pc:docMk/>
            <pc:sldMk cId="788429631" sldId="274"/>
            <ac:spMk id="21" creationId="{022B5D87-7689-4E7F-B03A-7F803B5DF799}"/>
          </ac:spMkLst>
        </pc:spChg>
        <pc:grpChg chg="add">
          <ac:chgData name="Ondra Klíma" userId="381e0c8e360e8536" providerId="LiveId" clId="{13FFC9AA-8983-423B-9E7F-D7EEB19FEAA9}" dt="2022-10-05T22:39:20.656" v="2452" actId="26606"/>
          <ac:grpSpMkLst>
            <pc:docMk/>
            <pc:sldMk cId="788429631" sldId="274"/>
            <ac:grpSpMk id="11" creationId="{20205E53-D75C-4F15-A4A3-21DA0826FCE9}"/>
          </ac:grpSpMkLst>
        </pc:grpChg>
        <pc:graphicFrameChg chg="add mod">
          <ac:chgData name="Ondra Klíma" userId="381e0c8e360e8536" providerId="LiveId" clId="{13FFC9AA-8983-423B-9E7F-D7EEB19FEAA9}" dt="2022-10-06T07:38:38.069" v="6774" actId="20577"/>
          <ac:graphicFrameMkLst>
            <pc:docMk/>
            <pc:sldMk cId="788429631" sldId="274"/>
            <ac:graphicFrameMk id="5" creationId="{8B5C9793-5C95-0CF6-1840-3D152981A971}"/>
          </ac:graphicFrameMkLst>
        </pc:graphicFrameChg>
      </pc:sldChg>
      <pc:sldChg chg="addSp delSp modSp new add del mod setBg modNotesTx">
        <pc:chgData name="Ondra Klíma" userId="381e0c8e360e8536" providerId="LiveId" clId="{13FFC9AA-8983-423B-9E7F-D7EEB19FEAA9}" dt="2022-10-06T00:01:38.087" v="6675" actId="47"/>
        <pc:sldMkLst>
          <pc:docMk/>
          <pc:sldMk cId="1032348716" sldId="275"/>
        </pc:sldMkLst>
        <pc:spChg chg="mod">
          <ac:chgData name="Ondra Klíma" userId="381e0c8e360e8536" providerId="LiveId" clId="{13FFC9AA-8983-423B-9E7F-D7EEB19FEAA9}" dt="2022-10-05T23:01:19.362" v="2785" actId="26606"/>
          <ac:spMkLst>
            <pc:docMk/>
            <pc:sldMk cId="1032348716" sldId="275"/>
            <ac:spMk id="2" creationId="{A0EC0C10-D4DE-1C1F-1CEF-86DD59E920C3}"/>
          </ac:spMkLst>
        </pc:spChg>
        <pc:spChg chg="del mod">
          <ac:chgData name="Ondra Klíma" userId="381e0c8e360e8536" providerId="LiveId" clId="{13FFC9AA-8983-423B-9E7F-D7EEB19FEAA9}" dt="2022-10-05T23:01:19.362" v="2785" actId="26606"/>
          <ac:spMkLst>
            <pc:docMk/>
            <pc:sldMk cId="1032348716" sldId="275"/>
            <ac:spMk id="3" creationId="{32F82A02-28EC-9DE0-6CD1-1F9E523617EF}"/>
          </ac:spMkLst>
        </pc:spChg>
        <pc:spChg chg="add">
          <ac:chgData name="Ondra Klíma" userId="381e0c8e360e8536" providerId="LiveId" clId="{13FFC9AA-8983-423B-9E7F-D7EEB19FEAA9}" dt="2022-10-05T23:01:19.362" v="2785" actId="26606"/>
          <ac:spMkLst>
            <pc:docMk/>
            <pc:sldMk cId="1032348716" sldId="275"/>
            <ac:spMk id="9" creationId="{60B7752B-728D-4CA3-8923-C4F7F77029E3}"/>
          </ac:spMkLst>
        </pc:spChg>
        <pc:spChg chg="add">
          <ac:chgData name="Ondra Klíma" userId="381e0c8e360e8536" providerId="LiveId" clId="{13FFC9AA-8983-423B-9E7F-D7EEB19FEAA9}" dt="2022-10-05T23:01:19.362" v="2785" actId="26606"/>
          <ac:spMkLst>
            <pc:docMk/>
            <pc:sldMk cId="1032348716" sldId="275"/>
            <ac:spMk id="11" creationId="{AFF323B2-FCDB-4497-8AF0-2F7A3C881B85}"/>
          </ac:spMkLst>
        </pc:spChg>
        <pc:grpChg chg="add">
          <ac:chgData name="Ondra Klíma" userId="381e0c8e360e8536" providerId="LiveId" clId="{13FFC9AA-8983-423B-9E7F-D7EEB19FEAA9}" dt="2022-10-05T23:01:19.362" v="2785" actId="26606"/>
          <ac:grpSpMkLst>
            <pc:docMk/>
            <pc:sldMk cId="1032348716" sldId="275"/>
            <ac:grpSpMk id="13" creationId="{7B7CADF7-83F2-4D18-8E02-975078DBAAB2}"/>
          </ac:grpSpMkLst>
        </pc:grpChg>
        <pc:grpChg chg="add">
          <ac:chgData name="Ondra Klíma" userId="381e0c8e360e8536" providerId="LiveId" clId="{13FFC9AA-8983-423B-9E7F-D7EEB19FEAA9}" dt="2022-10-05T23:01:19.362" v="2785" actId="26606"/>
          <ac:grpSpMkLst>
            <pc:docMk/>
            <pc:sldMk cId="1032348716" sldId="275"/>
            <ac:grpSpMk id="18" creationId="{F76A531C-147A-4C94-B721-EA95D8E88BB2}"/>
          </ac:grpSpMkLst>
        </pc:grpChg>
        <pc:graphicFrameChg chg="add">
          <ac:chgData name="Ondra Klíma" userId="381e0c8e360e8536" providerId="LiveId" clId="{13FFC9AA-8983-423B-9E7F-D7EEB19FEAA9}" dt="2022-10-05T23:01:19.362" v="2785" actId="26606"/>
          <ac:graphicFrameMkLst>
            <pc:docMk/>
            <pc:sldMk cId="1032348716" sldId="275"/>
            <ac:graphicFrameMk id="5" creationId="{63551CB9-D230-ED33-3515-21AA79BFA22A}"/>
          </ac:graphicFrameMkLst>
        </pc:graphicFrameChg>
      </pc:sldChg>
      <pc:sldChg chg="del">
        <pc:chgData name="Ondra Klíma" userId="381e0c8e360e8536" providerId="LiveId" clId="{13FFC9AA-8983-423B-9E7F-D7EEB19FEAA9}" dt="2022-10-05T09:47:14.147" v="2" actId="47"/>
        <pc:sldMkLst>
          <pc:docMk/>
          <pc:sldMk cId="3225567923" sldId="275"/>
        </pc:sldMkLst>
      </pc:sldChg>
      <pc:sldChg chg="del">
        <pc:chgData name="Ondra Klíma" userId="381e0c8e360e8536" providerId="LiveId" clId="{13FFC9AA-8983-423B-9E7F-D7EEB19FEAA9}" dt="2022-10-05T09:47:14.147" v="2" actId="47"/>
        <pc:sldMkLst>
          <pc:docMk/>
          <pc:sldMk cId="1329287112" sldId="276"/>
        </pc:sldMkLst>
      </pc:sldChg>
      <pc:sldChg chg="delSp new del mod">
        <pc:chgData name="Ondra Klíma" userId="381e0c8e360e8536" providerId="LiveId" clId="{13FFC9AA-8983-423B-9E7F-D7EEB19FEAA9}" dt="2022-10-05T23:11:31.737" v="2870" actId="47"/>
        <pc:sldMkLst>
          <pc:docMk/>
          <pc:sldMk cId="1442489338" sldId="276"/>
        </pc:sldMkLst>
        <pc:spChg chg="del">
          <ac:chgData name="Ondra Klíma" userId="381e0c8e360e8536" providerId="LiveId" clId="{13FFC9AA-8983-423B-9E7F-D7EEB19FEAA9}" dt="2022-10-05T22:59:57.992" v="2704" actId="478"/>
          <ac:spMkLst>
            <pc:docMk/>
            <pc:sldMk cId="1442489338" sldId="276"/>
            <ac:spMk id="2" creationId="{2C3FE7F4-763E-4315-4275-48BC890B48A8}"/>
          </ac:spMkLst>
        </pc:spChg>
      </pc:sldChg>
      <pc:sldChg chg="addSp delSp modSp new mod setBg modNotesTx">
        <pc:chgData name="Ondra Klíma" userId="381e0c8e360e8536" providerId="LiveId" clId="{13FFC9AA-8983-423B-9E7F-D7EEB19FEAA9}" dt="2022-10-05T23:42:04.056" v="4688" actId="20577"/>
        <pc:sldMkLst>
          <pc:docMk/>
          <pc:sldMk cId="1316431253" sldId="277"/>
        </pc:sldMkLst>
        <pc:spChg chg="mod">
          <ac:chgData name="Ondra Klíma" userId="381e0c8e360e8536" providerId="LiveId" clId="{13FFC9AA-8983-423B-9E7F-D7EEB19FEAA9}" dt="2022-10-05T23:26:45.375" v="3534" actId="26606"/>
          <ac:spMkLst>
            <pc:docMk/>
            <pc:sldMk cId="1316431253" sldId="277"/>
            <ac:spMk id="2" creationId="{D25BBE3A-7810-B4A4-8F40-8FF88E89CF75}"/>
          </ac:spMkLst>
        </pc:spChg>
        <pc:spChg chg="del mod">
          <ac:chgData name="Ondra Klíma" userId="381e0c8e360e8536" providerId="LiveId" clId="{13FFC9AA-8983-423B-9E7F-D7EEB19FEAA9}" dt="2022-10-05T23:26:45.375" v="3534" actId="26606"/>
          <ac:spMkLst>
            <pc:docMk/>
            <pc:sldMk cId="1316431253" sldId="277"/>
            <ac:spMk id="3" creationId="{1ABBD887-073E-E7FB-6319-044E4F789947}"/>
          </ac:spMkLst>
        </pc:spChg>
        <pc:spChg chg="add">
          <ac:chgData name="Ondra Klíma" userId="381e0c8e360e8536" providerId="LiveId" clId="{13FFC9AA-8983-423B-9E7F-D7EEB19FEAA9}" dt="2022-10-05T23:26:45.375" v="3534" actId="26606"/>
          <ac:spMkLst>
            <pc:docMk/>
            <pc:sldMk cId="1316431253" sldId="277"/>
            <ac:spMk id="9" creationId="{60B7752B-728D-4CA3-8923-C4F7F77029E3}"/>
          </ac:spMkLst>
        </pc:spChg>
        <pc:graphicFrameChg chg="add mod">
          <ac:chgData name="Ondra Klíma" userId="381e0c8e360e8536" providerId="LiveId" clId="{13FFC9AA-8983-423B-9E7F-D7EEB19FEAA9}" dt="2022-10-05T23:28:13.887" v="3574"/>
          <ac:graphicFrameMkLst>
            <pc:docMk/>
            <pc:sldMk cId="1316431253" sldId="277"/>
            <ac:graphicFrameMk id="5" creationId="{32A566FC-E50F-B983-6E73-8328BE1D76B6}"/>
          </ac:graphicFrameMkLst>
        </pc:graphicFrameChg>
      </pc:sldChg>
      <pc:sldChg chg="del">
        <pc:chgData name="Ondra Klíma" userId="381e0c8e360e8536" providerId="LiveId" clId="{13FFC9AA-8983-423B-9E7F-D7EEB19FEAA9}" dt="2022-10-05T09:47:14.147" v="2" actId="47"/>
        <pc:sldMkLst>
          <pc:docMk/>
          <pc:sldMk cId="3459069878" sldId="277"/>
        </pc:sldMkLst>
      </pc:sldChg>
      <pc:sldChg chg="del">
        <pc:chgData name="Ondra Klíma" userId="381e0c8e360e8536" providerId="LiveId" clId="{13FFC9AA-8983-423B-9E7F-D7EEB19FEAA9}" dt="2022-10-05T09:47:14.147" v="2" actId="47"/>
        <pc:sldMkLst>
          <pc:docMk/>
          <pc:sldMk cId="2043397832" sldId="278"/>
        </pc:sldMkLst>
      </pc:sldChg>
      <pc:sldChg chg="addSp delSp modSp new mod modAnim modNotesTx">
        <pc:chgData name="Ondra Klíma" userId="381e0c8e360e8536" providerId="LiveId" clId="{13FFC9AA-8983-423B-9E7F-D7EEB19FEAA9}" dt="2022-10-05T23:59:41.333" v="6659" actId="20577"/>
        <pc:sldMkLst>
          <pc:docMk/>
          <pc:sldMk cId="3059927883" sldId="278"/>
        </pc:sldMkLst>
        <pc:spChg chg="del mod">
          <ac:chgData name="Ondra Klíma" userId="381e0c8e360e8536" providerId="LiveId" clId="{13FFC9AA-8983-423B-9E7F-D7EEB19FEAA9}" dt="2022-10-05T23:11:35.810" v="2872" actId="478"/>
          <ac:spMkLst>
            <pc:docMk/>
            <pc:sldMk cId="3059927883" sldId="278"/>
            <ac:spMk id="2" creationId="{27FB67DD-C761-DA00-FF84-4B2426A77B47}"/>
          </ac:spMkLst>
        </pc:spChg>
        <pc:spChg chg="del">
          <ac:chgData name="Ondra Klíma" userId="381e0c8e360e8536" providerId="LiveId" clId="{13FFC9AA-8983-423B-9E7F-D7EEB19FEAA9}" dt="2022-10-05T23:29:57.116" v="3575"/>
          <ac:spMkLst>
            <pc:docMk/>
            <pc:sldMk cId="3059927883" sldId="278"/>
            <ac:spMk id="3" creationId="{81154410-468B-4B21-561D-A88D9C75DDAA}"/>
          </ac:spMkLst>
        </pc:spChg>
        <pc:picChg chg="add mod">
          <ac:chgData name="Ondra Klíma" userId="381e0c8e360e8536" providerId="LiveId" clId="{13FFC9AA-8983-423B-9E7F-D7EEB19FEAA9}" dt="2022-10-05T23:30:09.553" v="3580" actId="12789"/>
          <ac:picMkLst>
            <pc:docMk/>
            <pc:sldMk cId="3059927883" sldId="278"/>
            <ac:picMk id="4" creationId="{67A659E4-7D00-C3DA-095A-C684D89C27FB}"/>
          </ac:picMkLst>
        </pc:picChg>
      </pc:sldChg>
      <pc:sldChg chg="addSp delSp modSp new del mod setBg">
        <pc:chgData name="Ondra Klíma" userId="381e0c8e360e8536" providerId="LiveId" clId="{13FFC9AA-8983-423B-9E7F-D7EEB19FEAA9}" dt="2022-10-05T23:44:45.419" v="4778" actId="47"/>
        <pc:sldMkLst>
          <pc:docMk/>
          <pc:sldMk cId="1535810581" sldId="279"/>
        </pc:sldMkLst>
        <pc:spChg chg="mod">
          <ac:chgData name="Ondra Klíma" userId="381e0c8e360e8536" providerId="LiveId" clId="{13FFC9AA-8983-423B-9E7F-D7EEB19FEAA9}" dt="2022-10-05T23:43:30.005" v="4734" actId="26606"/>
          <ac:spMkLst>
            <pc:docMk/>
            <pc:sldMk cId="1535810581" sldId="279"/>
            <ac:spMk id="2" creationId="{5B2F05AB-3CD3-AC65-F7AC-D6CF6E8BEC70}"/>
          </ac:spMkLst>
        </pc:spChg>
        <pc:spChg chg="add del mod">
          <ac:chgData name="Ondra Klíma" userId="381e0c8e360e8536" providerId="LiveId" clId="{13FFC9AA-8983-423B-9E7F-D7EEB19FEAA9}" dt="2022-10-05T23:43:30.005" v="4734" actId="26606"/>
          <ac:spMkLst>
            <pc:docMk/>
            <pc:sldMk cId="1535810581" sldId="279"/>
            <ac:spMk id="3" creationId="{66A43F39-3EEF-C166-032A-694F3426F847}"/>
          </ac:spMkLst>
        </pc:spChg>
        <pc:spChg chg="add del">
          <ac:chgData name="Ondra Klíma" userId="381e0c8e360e8536" providerId="LiveId" clId="{13FFC9AA-8983-423B-9E7F-D7EEB19FEAA9}" dt="2022-10-05T23:43:29.997" v="4733" actId="26606"/>
          <ac:spMkLst>
            <pc:docMk/>
            <pc:sldMk cId="1535810581" sldId="279"/>
            <ac:spMk id="9" creationId="{60B7752B-728D-4CA3-8923-C4F7F77029E3}"/>
          </ac:spMkLst>
        </pc:spChg>
        <pc:spChg chg="add del">
          <ac:chgData name="Ondra Klíma" userId="381e0c8e360e8536" providerId="LiveId" clId="{13FFC9AA-8983-423B-9E7F-D7EEB19FEAA9}" dt="2022-10-05T23:43:29.997" v="4733" actId="26606"/>
          <ac:spMkLst>
            <pc:docMk/>
            <pc:sldMk cId="1535810581" sldId="279"/>
            <ac:spMk id="11" creationId="{88392DC7-0988-443B-A0D0-E726C7DB622B}"/>
          </ac:spMkLst>
        </pc:spChg>
        <pc:spChg chg="add">
          <ac:chgData name="Ondra Klíma" userId="381e0c8e360e8536" providerId="LiveId" clId="{13FFC9AA-8983-423B-9E7F-D7EEB19FEAA9}" dt="2022-10-05T23:43:30.005" v="4734" actId="26606"/>
          <ac:spMkLst>
            <pc:docMk/>
            <pc:sldMk cId="1535810581" sldId="279"/>
            <ac:spMk id="13" creationId="{60B7752B-728D-4CA3-8923-C4F7F77029E3}"/>
          </ac:spMkLst>
        </pc:spChg>
        <pc:spChg chg="add">
          <ac:chgData name="Ondra Klíma" userId="381e0c8e360e8536" providerId="LiveId" clId="{13FFC9AA-8983-423B-9E7F-D7EEB19FEAA9}" dt="2022-10-05T23:43:30.005" v="4734" actId="26606"/>
          <ac:spMkLst>
            <pc:docMk/>
            <pc:sldMk cId="1535810581" sldId="279"/>
            <ac:spMk id="14" creationId="{429899A3-416E-4DB5-846D-023526052013}"/>
          </ac:spMkLst>
        </pc:spChg>
        <pc:graphicFrameChg chg="add del">
          <ac:chgData name="Ondra Klíma" userId="381e0c8e360e8536" providerId="LiveId" clId="{13FFC9AA-8983-423B-9E7F-D7EEB19FEAA9}" dt="2022-10-05T23:43:29.997" v="4733" actId="26606"/>
          <ac:graphicFrameMkLst>
            <pc:docMk/>
            <pc:sldMk cId="1535810581" sldId="279"/>
            <ac:graphicFrameMk id="5" creationId="{4433E489-EFEE-86EB-B84B-E21F4A69E733}"/>
          </ac:graphicFrameMkLst>
        </pc:graphicFrameChg>
        <pc:graphicFrameChg chg="add mod">
          <ac:chgData name="Ondra Klíma" userId="381e0c8e360e8536" providerId="LiveId" clId="{13FFC9AA-8983-423B-9E7F-D7EEB19FEAA9}" dt="2022-10-05T23:44:34.962" v="4776" actId="20577"/>
          <ac:graphicFrameMkLst>
            <pc:docMk/>
            <pc:sldMk cId="1535810581" sldId="279"/>
            <ac:graphicFrameMk id="15" creationId="{26A92654-FCE2-3611-CA88-11918E3E7D72}"/>
          </ac:graphicFrameMkLst>
        </pc:graphicFrameChg>
      </pc:sldChg>
      <pc:sldChg chg="del">
        <pc:chgData name="Ondra Klíma" userId="381e0c8e360e8536" providerId="LiveId" clId="{13FFC9AA-8983-423B-9E7F-D7EEB19FEAA9}" dt="2022-10-05T09:47:14.147" v="2" actId="47"/>
        <pc:sldMkLst>
          <pc:docMk/>
          <pc:sldMk cId="4092044334" sldId="279"/>
        </pc:sldMkLst>
      </pc:sldChg>
      <pc:sldChg chg="del">
        <pc:chgData name="Ondra Klíma" userId="381e0c8e360e8536" providerId="LiveId" clId="{13FFC9AA-8983-423B-9E7F-D7EEB19FEAA9}" dt="2022-10-05T09:47:14.147" v="2" actId="47"/>
        <pc:sldMkLst>
          <pc:docMk/>
          <pc:sldMk cId="355641230" sldId="280"/>
        </pc:sldMkLst>
      </pc:sldChg>
      <pc:sldChg chg="new del">
        <pc:chgData name="Ondra Klíma" userId="381e0c8e360e8536" providerId="LiveId" clId="{13FFC9AA-8983-423B-9E7F-D7EEB19FEAA9}" dt="2022-10-05T23:43:43.321" v="4738" actId="47"/>
        <pc:sldMkLst>
          <pc:docMk/>
          <pc:sldMk cId="526411037" sldId="280"/>
        </pc:sldMkLst>
      </pc:sldChg>
      <pc:sldChg chg="delSp modSp add mod setBg delDesignElem modNotesTx">
        <pc:chgData name="Ondra Klíma" userId="381e0c8e360e8536" providerId="LiveId" clId="{13FFC9AA-8983-423B-9E7F-D7EEB19FEAA9}" dt="2022-10-05T23:53:06.438" v="5820" actId="14100"/>
        <pc:sldMkLst>
          <pc:docMk/>
          <pc:sldMk cId="503838932" sldId="281"/>
        </pc:sldMkLst>
        <pc:spChg chg="mod">
          <ac:chgData name="Ondra Klíma" userId="381e0c8e360e8536" providerId="LiveId" clId="{13FFC9AA-8983-423B-9E7F-D7EEB19FEAA9}" dt="2022-10-05T23:53:06.438" v="5820" actId="14100"/>
          <ac:spMkLst>
            <pc:docMk/>
            <pc:sldMk cId="503838932" sldId="281"/>
            <ac:spMk id="2" creationId="{5B2F05AB-3CD3-AC65-F7AC-D6CF6E8BEC70}"/>
          </ac:spMkLst>
        </pc:spChg>
        <pc:spChg chg="del">
          <ac:chgData name="Ondra Klíma" userId="381e0c8e360e8536" providerId="LiveId" clId="{13FFC9AA-8983-423B-9E7F-D7EEB19FEAA9}" dt="2022-10-05T23:43:41.633" v="4737"/>
          <ac:spMkLst>
            <pc:docMk/>
            <pc:sldMk cId="503838932" sldId="281"/>
            <ac:spMk id="13" creationId="{60B7752B-728D-4CA3-8923-C4F7F77029E3}"/>
          </ac:spMkLst>
        </pc:spChg>
        <pc:spChg chg="del">
          <ac:chgData name="Ondra Klíma" userId="381e0c8e360e8536" providerId="LiveId" clId="{13FFC9AA-8983-423B-9E7F-D7EEB19FEAA9}" dt="2022-10-05T23:43:41.633" v="4737"/>
          <ac:spMkLst>
            <pc:docMk/>
            <pc:sldMk cId="503838932" sldId="281"/>
            <ac:spMk id="14" creationId="{429899A3-416E-4DB5-846D-023526052013}"/>
          </ac:spMkLst>
        </pc:spChg>
        <pc:graphicFrameChg chg="mod">
          <ac:chgData name="Ondra Klíma" userId="381e0c8e360e8536" providerId="LiveId" clId="{13FFC9AA-8983-423B-9E7F-D7EEB19FEAA9}" dt="2022-10-05T23:44:58.739" v="4816" actId="20577"/>
          <ac:graphicFrameMkLst>
            <pc:docMk/>
            <pc:sldMk cId="503838932" sldId="281"/>
            <ac:graphicFrameMk id="15" creationId="{26A92654-FCE2-3611-CA88-11918E3E7D72}"/>
          </ac:graphicFrameMkLst>
        </pc:graphicFrameChg>
      </pc:sldChg>
      <pc:sldChg chg="del">
        <pc:chgData name="Ondra Klíma" userId="381e0c8e360e8536" providerId="LiveId" clId="{13FFC9AA-8983-423B-9E7F-D7EEB19FEAA9}" dt="2022-10-05T09:47:14.147" v="2" actId="47"/>
        <pc:sldMkLst>
          <pc:docMk/>
          <pc:sldMk cId="2666573736" sldId="281"/>
        </pc:sldMkLst>
      </pc:sldChg>
      <pc:sldChg chg="modSp add mod modNotesTx">
        <pc:chgData name="Ondra Klíma" userId="381e0c8e360e8536" providerId="LiveId" clId="{13FFC9AA-8983-423B-9E7F-D7EEB19FEAA9}" dt="2022-10-05T23:58:18.244" v="6653" actId="20577"/>
        <pc:sldMkLst>
          <pc:docMk/>
          <pc:sldMk cId="1034007745" sldId="282"/>
        </pc:sldMkLst>
        <pc:spChg chg="mod">
          <ac:chgData name="Ondra Klíma" userId="381e0c8e360e8536" providerId="LiveId" clId="{13FFC9AA-8983-423B-9E7F-D7EEB19FEAA9}" dt="2022-10-05T23:52:59.349" v="5819" actId="113"/>
          <ac:spMkLst>
            <pc:docMk/>
            <pc:sldMk cId="1034007745" sldId="282"/>
            <ac:spMk id="2" creationId="{5B2F05AB-3CD3-AC65-F7AC-D6CF6E8BEC70}"/>
          </ac:spMkLst>
        </pc:spChg>
      </pc:sldChg>
      <pc:sldChg chg="del">
        <pc:chgData name="Ondra Klíma" userId="381e0c8e360e8536" providerId="LiveId" clId="{13FFC9AA-8983-423B-9E7F-D7EEB19FEAA9}" dt="2022-10-05T09:47:14.147" v="2" actId="47"/>
        <pc:sldMkLst>
          <pc:docMk/>
          <pc:sldMk cId="3550687782" sldId="282"/>
        </pc:sldMkLst>
      </pc:sldChg>
      <pc:sldChg chg="del">
        <pc:chgData name="Ondra Klíma" userId="381e0c8e360e8536" providerId="LiveId" clId="{13FFC9AA-8983-423B-9E7F-D7EEB19FEAA9}" dt="2022-10-05T09:47:14.147" v="2" actId="47"/>
        <pc:sldMkLst>
          <pc:docMk/>
          <pc:sldMk cId="2006352103" sldId="283"/>
        </pc:sldMkLst>
      </pc:sldChg>
      <pc:sldChg chg="delSp modSp add mod setBg delDesignElem modNotesTx">
        <pc:chgData name="Ondra Klíma" userId="381e0c8e360e8536" providerId="LiveId" clId="{13FFC9AA-8983-423B-9E7F-D7EEB19FEAA9}" dt="2022-10-06T00:01:36.090" v="6674"/>
        <pc:sldMkLst>
          <pc:docMk/>
          <pc:sldMk cId="2290825189" sldId="283"/>
        </pc:sldMkLst>
        <pc:spChg chg="mod">
          <ac:chgData name="Ondra Klíma" userId="381e0c8e360e8536" providerId="LiveId" clId="{13FFC9AA-8983-423B-9E7F-D7EEB19FEAA9}" dt="2022-10-06T00:01:24.994" v="6671" actId="20577"/>
          <ac:spMkLst>
            <pc:docMk/>
            <pc:sldMk cId="2290825189" sldId="283"/>
            <ac:spMk id="2" creationId="{84D2B38E-4CFA-E469-5CDB-686CD045958F}"/>
          </ac:spMkLst>
        </pc:spChg>
        <pc:spChg chg="del">
          <ac:chgData name="Ondra Klíma" userId="381e0c8e360e8536" providerId="LiveId" clId="{13FFC9AA-8983-423B-9E7F-D7EEB19FEAA9}" dt="2022-10-06T00:01:08.264" v="6661"/>
          <ac:spMkLst>
            <pc:docMk/>
            <pc:sldMk cId="2290825189" sldId="283"/>
            <ac:spMk id="9" creationId="{60B7752B-728D-4CA3-8923-C4F7F77029E3}"/>
          </ac:spMkLst>
        </pc:spChg>
        <pc:spChg chg="del">
          <ac:chgData name="Ondra Klíma" userId="381e0c8e360e8536" providerId="LiveId" clId="{13FFC9AA-8983-423B-9E7F-D7EEB19FEAA9}" dt="2022-10-06T00:01:08.264" v="6661"/>
          <ac:spMkLst>
            <pc:docMk/>
            <pc:sldMk cId="2290825189" sldId="283"/>
            <ac:spMk id="15" creationId="{52D58DC7-20C8-4471-BAA7-B296A2AEC3F6}"/>
          </ac:spMkLst>
        </pc:spChg>
        <pc:spChg chg="del">
          <ac:chgData name="Ondra Klíma" userId="381e0c8e360e8536" providerId="LiveId" clId="{13FFC9AA-8983-423B-9E7F-D7EEB19FEAA9}" dt="2022-10-06T00:01:08.264" v="6661"/>
          <ac:spMkLst>
            <pc:docMk/>
            <pc:sldMk cId="2290825189" sldId="283"/>
            <ac:spMk id="17" creationId="{8E4AABAC-100B-437F-86D3-981412859411}"/>
          </ac:spMkLst>
        </pc:spChg>
        <pc:spChg chg="del">
          <ac:chgData name="Ondra Klíma" userId="381e0c8e360e8536" providerId="LiveId" clId="{13FFC9AA-8983-423B-9E7F-D7EEB19FEAA9}" dt="2022-10-06T00:01:08.264" v="6661"/>
          <ac:spMkLst>
            <pc:docMk/>
            <pc:sldMk cId="2290825189" sldId="283"/>
            <ac:spMk id="19" creationId="{1DFD33E0-4D46-4176-BAE2-6AED15231C59}"/>
          </ac:spMkLst>
        </pc:spChg>
        <pc:spChg chg="del">
          <ac:chgData name="Ondra Klíma" userId="381e0c8e360e8536" providerId="LiveId" clId="{13FFC9AA-8983-423B-9E7F-D7EEB19FEAA9}" dt="2022-10-06T00:01:08.264" v="6661"/>
          <ac:spMkLst>
            <pc:docMk/>
            <pc:sldMk cId="2290825189" sldId="283"/>
            <ac:spMk id="21" creationId="{022B5D87-7689-4E7F-B03A-7F803B5DF799}"/>
          </ac:spMkLst>
        </pc:spChg>
        <pc:grpChg chg="del">
          <ac:chgData name="Ondra Klíma" userId="381e0c8e360e8536" providerId="LiveId" clId="{13FFC9AA-8983-423B-9E7F-D7EEB19FEAA9}" dt="2022-10-06T00:01:08.264" v="6661"/>
          <ac:grpSpMkLst>
            <pc:docMk/>
            <pc:sldMk cId="2290825189" sldId="283"/>
            <ac:grpSpMk id="11" creationId="{20205E53-D75C-4F15-A4A3-21DA0826FCE9}"/>
          </ac:grpSpMkLst>
        </pc:grpChg>
        <pc:graphicFrameChg chg="mod">
          <ac:chgData name="Ondra Klíma" userId="381e0c8e360e8536" providerId="LiveId" clId="{13FFC9AA-8983-423B-9E7F-D7EEB19FEAA9}" dt="2022-10-06T00:01:17.078" v="6664" actId="20577"/>
          <ac:graphicFrameMkLst>
            <pc:docMk/>
            <pc:sldMk cId="2290825189" sldId="283"/>
            <ac:graphicFrameMk id="5" creationId="{8B5C9793-5C95-0CF6-1840-3D152981A971}"/>
          </ac:graphicFrameMkLst>
        </pc:graphicFrameChg>
      </pc:sldChg>
      <pc:sldChg chg="del">
        <pc:chgData name="Ondra Klíma" userId="381e0c8e360e8536" providerId="LiveId" clId="{13FFC9AA-8983-423B-9E7F-D7EEB19FEAA9}" dt="2022-10-05T09:47:14.147" v="2" actId="47"/>
        <pc:sldMkLst>
          <pc:docMk/>
          <pc:sldMk cId="605098248" sldId="284"/>
        </pc:sldMkLst>
      </pc:sldChg>
      <pc:sldChg chg="addSp delSp modSp new mod setBg">
        <pc:chgData name="Ondra Klíma" userId="381e0c8e360e8536" providerId="LiveId" clId="{13FFC9AA-8983-423B-9E7F-D7EEB19FEAA9}" dt="2022-10-06T07:20:12.606" v="6740" actId="20577"/>
        <pc:sldMkLst>
          <pc:docMk/>
          <pc:sldMk cId="3381644457" sldId="284"/>
        </pc:sldMkLst>
        <pc:spChg chg="mod">
          <ac:chgData name="Ondra Klíma" userId="381e0c8e360e8536" providerId="LiveId" clId="{13FFC9AA-8983-423B-9E7F-D7EEB19FEAA9}" dt="2022-10-06T07:20:12.606" v="6740" actId="20577"/>
          <ac:spMkLst>
            <pc:docMk/>
            <pc:sldMk cId="3381644457" sldId="284"/>
            <ac:spMk id="2" creationId="{2E538FCB-4B92-D4F1-6929-5B44E9F8A65D}"/>
          </ac:spMkLst>
        </pc:spChg>
        <pc:spChg chg="del">
          <ac:chgData name="Ondra Klíma" userId="381e0c8e360e8536" providerId="LiveId" clId="{13FFC9AA-8983-423B-9E7F-D7EEB19FEAA9}" dt="2022-10-06T07:20:04.712" v="6709" actId="26606"/>
          <ac:spMkLst>
            <pc:docMk/>
            <pc:sldMk cId="3381644457" sldId="284"/>
            <ac:spMk id="3" creationId="{7C1386F5-8A4F-020E-6AE0-39253EC90C55}"/>
          </ac:spMkLst>
        </pc:spChg>
        <pc:spChg chg="add">
          <ac:chgData name="Ondra Klíma" userId="381e0c8e360e8536" providerId="LiveId" clId="{13FFC9AA-8983-423B-9E7F-D7EEB19FEAA9}" dt="2022-10-06T07:20:04.712" v="6709" actId="26606"/>
          <ac:spMkLst>
            <pc:docMk/>
            <pc:sldMk cId="3381644457" sldId="284"/>
            <ac:spMk id="10" creationId="{82184FF4-7029-4ED7-813A-192E60608764}"/>
          </ac:spMkLst>
        </pc:spChg>
        <pc:spChg chg="add">
          <ac:chgData name="Ondra Klíma" userId="381e0c8e360e8536" providerId="LiveId" clId="{13FFC9AA-8983-423B-9E7F-D7EEB19FEAA9}" dt="2022-10-06T07:20:04.712" v="6709" actId="26606"/>
          <ac:spMkLst>
            <pc:docMk/>
            <pc:sldMk cId="3381644457" sldId="284"/>
            <ac:spMk id="12" creationId="{AAA7AB09-557C-41AD-9113-FF9F68FA1035}"/>
          </ac:spMkLst>
        </pc:spChg>
        <pc:spChg chg="add">
          <ac:chgData name="Ondra Klíma" userId="381e0c8e360e8536" providerId="LiveId" clId="{13FFC9AA-8983-423B-9E7F-D7EEB19FEAA9}" dt="2022-10-06T07:20:04.712" v="6709" actId="26606"/>
          <ac:spMkLst>
            <pc:docMk/>
            <pc:sldMk cId="3381644457" sldId="284"/>
            <ac:spMk id="14" creationId="{EF99ECAA-1F11-4937-BBA6-51935AB44C9D}"/>
          </ac:spMkLst>
        </pc:spChg>
        <pc:spChg chg="add">
          <ac:chgData name="Ondra Klíma" userId="381e0c8e360e8536" providerId="LiveId" clId="{13FFC9AA-8983-423B-9E7F-D7EEB19FEAA9}" dt="2022-10-06T07:20:04.712" v="6709" actId="26606"/>
          <ac:spMkLst>
            <pc:docMk/>
            <pc:sldMk cId="3381644457" sldId="284"/>
            <ac:spMk id="22" creationId="{1DB043B4-68C6-45B9-82AC-A5800EADB8DB}"/>
          </ac:spMkLst>
        </pc:spChg>
        <pc:spChg chg="add">
          <ac:chgData name="Ondra Klíma" userId="381e0c8e360e8536" providerId="LiveId" clId="{13FFC9AA-8983-423B-9E7F-D7EEB19FEAA9}" dt="2022-10-06T07:20:04.712" v="6709" actId="26606"/>
          <ac:spMkLst>
            <pc:docMk/>
            <pc:sldMk cId="3381644457" sldId="284"/>
            <ac:spMk id="24" creationId="{28A00A08-E4E6-4184-B484-E0E034072AE0}"/>
          </ac:spMkLst>
        </pc:spChg>
        <pc:grpChg chg="add">
          <ac:chgData name="Ondra Klíma" userId="381e0c8e360e8536" providerId="LiveId" clId="{13FFC9AA-8983-423B-9E7F-D7EEB19FEAA9}" dt="2022-10-06T07:20:04.712" v="6709" actId="26606"/>
          <ac:grpSpMkLst>
            <pc:docMk/>
            <pc:sldMk cId="3381644457" sldId="284"/>
            <ac:grpSpMk id="16" creationId="{79DE9FAB-6BBA-4CFE-B67D-77B47F01ECA4}"/>
          </ac:grpSpMkLst>
        </pc:grpChg>
        <pc:grpChg chg="add">
          <ac:chgData name="Ondra Klíma" userId="381e0c8e360e8536" providerId="LiveId" clId="{13FFC9AA-8983-423B-9E7F-D7EEB19FEAA9}" dt="2022-10-06T07:20:04.712" v="6709" actId="26606"/>
          <ac:grpSpMkLst>
            <pc:docMk/>
            <pc:sldMk cId="3381644457" sldId="284"/>
            <ac:grpSpMk id="26" creationId="{0780E404-3121-4F33-AF2D-65F659A97798}"/>
          </ac:grpSpMkLst>
        </pc:grpChg>
        <pc:grpChg chg="add">
          <ac:chgData name="Ondra Klíma" userId="381e0c8e360e8536" providerId="LiveId" clId="{13FFC9AA-8983-423B-9E7F-D7EEB19FEAA9}" dt="2022-10-06T07:20:04.712" v="6709" actId="26606"/>
          <ac:grpSpMkLst>
            <pc:docMk/>
            <pc:sldMk cId="3381644457" sldId="284"/>
            <ac:grpSpMk id="30" creationId="{4B158E9A-DBF4-4AA7-B6B7-8C8EB2FBDD68}"/>
          </ac:grpSpMkLst>
        </pc:grpChg>
        <pc:picChg chg="add">
          <ac:chgData name="Ondra Klíma" userId="381e0c8e360e8536" providerId="LiveId" clId="{13FFC9AA-8983-423B-9E7F-D7EEB19FEAA9}" dt="2022-10-06T07:20:04.712" v="6709" actId="26606"/>
          <ac:picMkLst>
            <pc:docMk/>
            <pc:sldMk cId="3381644457" sldId="284"/>
            <ac:picMk id="7" creationId="{F41AD72C-8752-6E54-DA27-0E7A1664DD2A}"/>
          </ac:picMkLst>
        </pc:picChg>
      </pc:sldChg>
      <pc:sldChg chg="del">
        <pc:chgData name="Ondra Klíma" userId="381e0c8e360e8536" providerId="LiveId" clId="{13FFC9AA-8983-423B-9E7F-D7EEB19FEAA9}" dt="2022-10-05T09:47:14.147" v="2" actId="47"/>
        <pc:sldMkLst>
          <pc:docMk/>
          <pc:sldMk cId="3346566806" sldId="285"/>
        </pc:sldMkLst>
      </pc:sldChg>
      <pc:sldChg chg="del">
        <pc:chgData name="Ondra Klíma" userId="381e0c8e360e8536" providerId="LiveId" clId="{13FFC9AA-8983-423B-9E7F-D7EEB19FEAA9}" dt="2022-10-05T09:47:14.147" v="2" actId="47"/>
        <pc:sldMkLst>
          <pc:docMk/>
          <pc:sldMk cId="3480222789" sldId="286"/>
        </pc:sldMkLst>
      </pc:sldChg>
      <pc:sldChg chg="del">
        <pc:chgData name="Ondra Klíma" userId="381e0c8e360e8536" providerId="LiveId" clId="{13FFC9AA-8983-423B-9E7F-D7EEB19FEAA9}" dt="2022-10-05T09:47:14.147" v="2" actId="47"/>
        <pc:sldMkLst>
          <pc:docMk/>
          <pc:sldMk cId="3387036487" sldId="287"/>
        </pc:sldMkLst>
      </pc:sldChg>
    </pc:docChg>
  </pc:docChgLst>
  <pc:docChgLst>
    <pc:chgData name="Ondra Klíma" userId="381e0c8e360e8536" providerId="LiveId" clId="{C3EA66B2-1CBE-47F4-9FD1-4484493243DD}"/>
    <pc:docChg chg="undo custSel addSld delSld modSld sldOrd">
      <pc:chgData name="Ondra Klíma" userId="381e0c8e360e8536" providerId="LiveId" clId="{C3EA66B2-1CBE-47F4-9FD1-4484493243DD}" dt="2022-12-08T09:31:37.100" v="8788" actId="20577"/>
      <pc:docMkLst>
        <pc:docMk/>
      </pc:docMkLst>
      <pc:sldChg chg="modSp">
        <pc:chgData name="Ondra Klíma" userId="381e0c8e360e8536" providerId="LiveId" clId="{C3EA66B2-1CBE-47F4-9FD1-4484493243DD}" dt="2022-12-07T21:16:05.835" v="0"/>
        <pc:sldMkLst>
          <pc:docMk/>
          <pc:sldMk cId="820938414" sldId="256"/>
        </pc:sldMkLst>
        <pc:spChg chg="mod">
          <ac:chgData name="Ondra Klíma" userId="381e0c8e360e8536" providerId="LiveId" clId="{C3EA66B2-1CBE-47F4-9FD1-4484493243DD}" dt="2022-12-07T21:16:05.835" v="0"/>
          <ac:spMkLst>
            <pc:docMk/>
            <pc:sldMk cId="820938414" sldId="256"/>
            <ac:spMk id="2" creationId="{7A81CABB-0357-D3D6-AD68-C5F981E995CC}"/>
          </ac:spMkLst>
        </pc:spChg>
      </pc:sldChg>
      <pc:sldChg chg="modSp">
        <pc:chgData name="Ondra Klíma" userId="381e0c8e360e8536" providerId="LiveId" clId="{C3EA66B2-1CBE-47F4-9FD1-4484493243DD}" dt="2022-12-08T08:44:29.232" v="7946" actId="20577"/>
        <pc:sldMkLst>
          <pc:docMk/>
          <pc:sldMk cId="2240082487" sldId="259"/>
        </pc:sldMkLst>
        <pc:graphicFrameChg chg="mod">
          <ac:chgData name="Ondra Klíma" userId="381e0c8e360e8536" providerId="LiveId" clId="{C3EA66B2-1CBE-47F4-9FD1-4484493243DD}" dt="2022-12-08T08:44:29.232" v="7946" actId="20577"/>
          <ac:graphicFrameMkLst>
            <pc:docMk/>
            <pc:sldMk cId="2240082487" sldId="259"/>
            <ac:graphicFrameMk id="5" creationId="{8C65F979-AAF3-07C7-A6EE-9B312F954BE9}"/>
          </ac:graphicFrameMkLst>
        </pc:graphicFrameChg>
      </pc:sldChg>
      <pc:sldChg chg="modSp modNotesTx">
        <pc:chgData name="Ondra Klíma" userId="381e0c8e360e8536" providerId="LiveId" clId="{C3EA66B2-1CBE-47F4-9FD1-4484493243DD}" dt="2022-12-08T08:44:35.960" v="7947"/>
        <pc:sldMkLst>
          <pc:docMk/>
          <pc:sldMk cId="1496334493" sldId="270"/>
        </pc:sldMkLst>
        <pc:graphicFrameChg chg="mod">
          <ac:chgData name="Ondra Klíma" userId="381e0c8e360e8536" providerId="LiveId" clId="{C3EA66B2-1CBE-47F4-9FD1-4484493243DD}" dt="2022-12-08T08:44:35.960" v="7947"/>
          <ac:graphicFrameMkLst>
            <pc:docMk/>
            <pc:sldMk cId="1496334493" sldId="270"/>
            <ac:graphicFrameMk id="5" creationId="{3F9AC063-EE43-3A52-92EA-DB164AB78FCC}"/>
          </ac:graphicFrameMkLst>
        </pc:graphicFrameChg>
      </pc:sldChg>
      <pc:sldChg chg="modSp mod">
        <pc:chgData name="Ondra Klíma" userId="381e0c8e360e8536" providerId="LiveId" clId="{C3EA66B2-1CBE-47F4-9FD1-4484493243DD}" dt="2022-12-07T21:17:24.113" v="5"/>
        <pc:sldMkLst>
          <pc:docMk/>
          <pc:sldMk cId="467520318" sldId="272"/>
        </pc:sldMkLst>
        <pc:spChg chg="mod">
          <ac:chgData name="Ondra Klíma" userId="381e0c8e360e8536" providerId="LiveId" clId="{C3EA66B2-1CBE-47F4-9FD1-4484493243DD}" dt="2022-12-07T21:17:24.113" v="5"/>
          <ac:spMkLst>
            <pc:docMk/>
            <pc:sldMk cId="467520318" sldId="272"/>
            <ac:spMk id="3" creationId="{5609133B-8834-B1B4-978A-FCA1F76450F4}"/>
          </ac:spMkLst>
        </pc:spChg>
      </pc:sldChg>
      <pc:sldChg chg="modSp add del mod ord modNotesTx">
        <pc:chgData name="Ondra Klíma" userId="381e0c8e360e8536" providerId="LiveId" clId="{C3EA66B2-1CBE-47F4-9FD1-4484493243DD}" dt="2022-12-08T09:31:37.100" v="8788" actId="20577"/>
        <pc:sldMkLst>
          <pc:docMk/>
          <pc:sldMk cId="4092044334" sldId="279"/>
        </pc:sldMkLst>
        <pc:spChg chg="mod">
          <ac:chgData name="Ondra Klíma" userId="381e0c8e360e8536" providerId="LiveId" clId="{C3EA66B2-1CBE-47F4-9FD1-4484493243DD}" dt="2022-12-08T09:31:37.100" v="8788" actId="20577"/>
          <ac:spMkLst>
            <pc:docMk/>
            <pc:sldMk cId="4092044334" sldId="279"/>
            <ac:spMk id="2" creationId="{A27FD7AB-131E-CE83-31BE-AE78AE36EB3A}"/>
          </ac:spMkLst>
        </pc:spChg>
        <pc:spChg chg="mod">
          <ac:chgData name="Ondra Klíma" userId="381e0c8e360e8536" providerId="LiveId" clId="{C3EA66B2-1CBE-47F4-9FD1-4484493243DD}" dt="2022-12-08T09:09:06.550" v="8713" actId="20577"/>
          <ac:spMkLst>
            <pc:docMk/>
            <pc:sldMk cId="4092044334" sldId="279"/>
            <ac:spMk id="3" creationId="{70E2C7FD-D8E0-E985-ABAE-6F29E2C41114}"/>
          </ac:spMkLst>
        </pc:spChg>
        <pc:picChg chg="mod">
          <ac:chgData name="Ondra Klíma" userId="381e0c8e360e8536" providerId="LiveId" clId="{C3EA66B2-1CBE-47F4-9FD1-4484493243DD}" dt="2022-12-07T22:46:01.445" v="5564" actId="14826"/>
          <ac:picMkLst>
            <pc:docMk/>
            <pc:sldMk cId="4092044334" sldId="279"/>
            <ac:picMk id="1026" creationId="{9E74FEC4-FF5D-7861-CC97-315264433CBC}"/>
          </ac:picMkLst>
        </pc:picChg>
      </pc:sldChg>
      <pc:sldChg chg="addSp delSp modSp new mod setBg">
        <pc:chgData name="Ondra Klíma" userId="381e0c8e360e8536" providerId="LiveId" clId="{C3EA66B2-1CBE-47F4-9FD1-4484493243DD}" dt="2022-12-07T21:26:04.994" v="769" actId="20577"/>
        <pc:sldMkLst>
          <pc:docMk/>
          <pc:sldMk cId="1729081766" sldId="280"/>
        </pc:sldMkLst>
        <pc:spChg chg="mod">
          <ac:chgData name="Ondra Klíma" userId="381e0c8e360e8536" providerId="LiveId" clId="{C3EA66B2-1CBE-47F4-9FD1-4484493243DD}" dt="2022-12-07T21:25:46.897" v="749" actId="26606"/>
          <ac:spMkLst>
            <pc:docMk/>
            <pc:sldMk cId="1729081766" sldId="280"/>
            <ac:spMk id="2" creationId="{83A303D1-D2A0-FE65-6EF7-E23ECA7C3708}"/>
          </ac:spMkLst>
        </pc:spChg>
        <pc:spChg chg="del mod">
          <ac:chgData name="Ondra Klíma" userId="381e0c8e360e8536" providerId="LiveId" clId="{C3EA66B2-1CBE-47F4-9FD1-4484493243DD}" dt="2022-12-07T21:25:46.897" v="749" actId="26606"/>
          <ac:spMkLst>
            <pc:docMk/>
            <pc:sldMk cId="1729081766" sldId="280"/>
            <ac:spMk id="3" creationId="{31C98CA0-9ACA-F75F-59CF-9029433FA15A}"/>
          </ac:spMkLst>
        </pc:spChg>
        <pc:spChg chg="add">
          <ac:chgData name="Ondra Klíma" userId="381e0c8e360e8536" providerId="LiveId" clId="{C3EA66B2-1CBE-47F4-9FD1-4484493243DD}" dt="2022-12-07T21:25:46.897" v="749" actId="26606"/>
          <ac:spMkLst>
            <pc:docMk/>
            <pc:sldMk cId="1729081766" sldId="280"/>
            <ac:spMk id="9" creationId="{60B7752B-728D-4CA3-8923-C4F7F77029E3}"/>
          </ac:spMkLst>
        </pc:spChg>
        <pc:spChg chg="add">
          <ac:chgData name="Ondra Klíma" userId="381e0c8e360e8536" providerId="LiveId" clId="{C3EA66B2-1CBE-47F4-9FD1-4484493243DD}" dt="2022-12-07T21:25:46.897" v="749" actId="26606"/>
          <ac:spMkLst>
            <pc:docMk/>
            <pc:sldMk cId="1729081766" sldId="280"/>
            <ac:spMk id="15" creationId="{52D58DC7-20C8-4471-BAA7-B296A2AEC3F6}"/>
          </ac:spMkLst>
        </pc:spChg>
        <pc:spChg chg="add">
          <ac:chgData name="Ondra Klíma" userId="381e0c8e360e8536" providerId="LiveId" clId="{C3EA66B2-1CBE-47F4-9FD1-4484493243DD}" dt="2022-12-07T21:25:46.897" v="749" actId="26606"/>
          <ac:spMkLst>
            <pc:docMk/>
            <pc:sldMk cId="1729081766" sldId="280"/>
            <ac:spMk id="17" creationId="{8E4AABAC-100B-437F-86D3-981412859411}"/>
          </ac:spMkLst>
        </pc:spChg>
        <pc:spChg chg="add">
          <ac:chgData name="Ondra Klíma" userId="381e0c8e360e8536" providerId="LiveId" clId="{C3EA66B2-1CBE-47F4-9FD1-4484493243DD}" dt="2022-12-07T21:25:46.897" v="749" actId="26606"/>
          <ac:spMkLst>
            <pc:docMk/>
            <pc:sldMk cId="1729081766" sldId="280"/>
            <ac:spMk id="19" creationId="{1DFD33E0-4D46-4176-BAE2-6AED15231C59}"/>
          </ac:spMkLst>
        </pc:spChg>
        <pc:spChg chg="add">
          <ac:chgData name="Ondra Klíma" userId="381e0c8e360e8536" providerId="LiveId" clId="{C3EA66B2-1CBE-47F4-9FD1-4484493243DD}" dt="2022-12-07T21:25:46.897" v="749" actId="26606"/>
          <ac:spMkLst>
            <pc:docMk/>
            <pc:sldMk cId="1729081766" sldId="280"/>
            <ac:spMk id="21" creationId="{022B5D87-7689-4E7F-B03A-7F803B5DF799}"/>
          </ac:spMkLst>
        </pc:spChg>
        <pc:grpChg chg="add">
          <ac:chgData name="Ondra Klíma" userId="381e0c8e360e8536" providerId="LiveId" clId="{C3EA66B2-1CBE-47F4-9FD1-4484493243DD}" dt="2022-12-07T21:25:46.897" v="749" actId="26606"/>
          <ac:grpSpMkLst>
            <pc:docMk/>
            <pc:sldMk cId="1729081766" sldId="280"/>
            <ac:grpSpMk id="11" creationId="{20205E53-D75C-4F15-A4A3-21DA0826FCE9}"/>
          </ac:grpSpMkLst>
        </pc:grpChg>
        <pc:graphicFrameChg chg="add mod">
          <ac:chgData name="Ondra Klíma" userId="381e0c8e360e8536" providerId="LiveId" clId="{C3EA66B2-1CBE-47F4-9FD1-4484493243DD}" dt="2022-12-07T21:26:04.994" v="769" actId="20577"/>
          <ac:graphicFrameMkLst>
            <pc:docMk/>
            <pc:sldMk cId="1729081766" sldId="280"/>
            <ac:graphicFrameMk id="5" creationId="{1F5A877F-591E-1967-5EA9-D7508112C3DA}"/>
          </ac:graphicFrameMkLst>
        </pc:graphicFrameChg>
      </pc:sldChg>
      <pc:sldChg chg="del">
        <pc:chgData name="Ondra Klíma" userId="381e0c8e360e8536" providerId="LiveId" clId="{C3EA66B2-1CBE-47F4-9FD1-4484493243DD}" dt="2022-12-07T21:17:04.097" v="2" actId="47"/>
        <pc:sldMkLst>
          <pc:docMk/>
          <pc:sldMk cId="3929318791" sldId="280"/>
        </pc:sldMkLst>
      </pc:sldChg>
      <pc:sldChg chg="del">
        <pc:chgData name="Ondra Klíma" userId="381e0c8e360e8536" providerId="LiveId" clId="{C3EA66B2-1CBE-47F4-9FD1-4484493243DD}" dt="2022-12-07T21:17:04.097" v="2" actId="47"/>
        <pc:sldMkLst>
          <pc:docMk/>
          <pc:sldMk cId="128398878" sldId="281"/>
        </pc:sldMkLst>
      </pc:sldChg>
      <pc:sldChg chg="modSp new mod">
        <pc:chgData name="Ondra Klíma" userId="381e0c8e360e8536" providerId="LiveId" clId="{C3EA66B2-1CBE-47F4-9FD1-4484493243DD}" dt="2022-12-07T21:32:28.102" v="1433" actId="20577"/>
        <pc:sldMkLst>
          <pc:docMk/>
          <pc:sldMk cId="607185571" sldId="281"/>
        </pc:sldMkLst>
        <pc:spChg chg="mod">
          <ac:chgData name="Ondra Klíma" userId="381e0c8e360e8536" providerId="LiveId" clId="{C3EA66B2-1CBE-47F4-9FD1-4484493243DD}" dt="2022-12-07T21:26:33.527" v="784" actId="20577"/>
          <ac:spMkLst>
            <pc:docMk/>
            <pc:sldMk cId="607185571" sldId="281"/>
            <ac:spMk id="2" creationId="{DDFBBF63-B358-2C02-D087-DF2B6084B380}"/>
          </ac:spMkLst>
        </pc:spChg>
        <pc:spChg chg="mod">
          <ac:chgData name="Ondra Klíma" userId="381e0c8e360e8536" providerId="LiveId" clId="{C3EA66B2-1CBE-47F4-9FD1-4484493243DD}" dt="2022-12-07T21:32:28.102" v="1433" actId="20577"/>
          <ac:spMkLst>
            <pc:docMk/>
            <pc:sldMk cId="607185571" sldId="281"/>
            <ac:spMk id="3" creationId="{0E3ED2D1-F53D-7F87-A656-5E68BC6B41E3}"/>
          </ac:spMkLst>
        </pc:spChg>
      </pc:sldChg>
      <pc:sldChg chg="modSp new mod">
        <pc:chgData name="Ondra Klíma" userId="381e0c8e360e8536" providerId="LiveId" clId="{C3EA66B2-1CBE-47F4-9FD1-4484493243DD}" dt="2022-12-08T08:49:25.143" v="7949" actId="20577"/>
        <pc:sldMkLst>
          <pc:docMk/>
          <pc:sldMk cId="539635614" sldId="282"/>
        </pc:sldMkLst>
        <pc:spChg chg="mod">
          <ac:chgData name="Ondra Klíma" userId="381e0c8e360e8536" providerId="LiveId" clId="{C3EA66B2-1CBE-47F4-9FD1-4484493243DD}" dt="2022-12-07T21:33:07.346" v="1451" actId="20577"/>
          <ac:spMkLst>
            <pc:docMk/>
            <pc:sldMk cId="539635614" sldId="282"/>
            <ac:spMk id="2" creationId="{4F803968-2ACB-49F5-AE81-3E24624D132E}"/>
          </ac:spMkLst>
        </pc:spChg>
        <pc:spChg chg="mod">
          <ac:chgData name="Ondra Klíma" userId="381e0c8e360e8536" providerId="LiveId" clId="{C3EA66B2-1CBE-47F4-9FD1-4484493243DD}" dt="2022-12-08T08:49:25.143" v="7949" actId="20577"/>
          <ac:spMkLst>
            <pc:docMk/>
            <pc:sldMk cId="539635614" sldId="282"/>
            <ac:spMk id="3" creationId="{14228A5A-AB0B-B9D2-043E-25595E29A4D9}"/>
          </ac:spMkLst>
        </pc:spChg>
      </pc:sldChg>
      <pc:sldChg chg="del">
        <pc:chgData name="Ondra Klíma" userId="381e0c8e360e8536" providerId="LiveId" clId="{C3EA66B2-1CBE-47F4-9FD1-4484493243DD}" dt="2022-12-07T21:17:04.097" v="2" actId="47"/>
        <pc:sldMkLst>
          <pc:docMk/>
          <pc:sldMk cId="2076896991" sldId="282"/>
        </pc:sldMkLst>
      </pc:sldChg>
      <pc:sldChg chg="modSp new mod">
        <pc:chgData name="Ondra Klíma" userId="381e0c8e360e8536" providerId="LiveId" clId="{C3EA66B2-1CBE-47F4-9FD1-4484493243DD}" dt="2022-12-07T21:50:38.736" v="2530" actId="20577"/>
        <pc:sldMkLst>
          <pc:docMk/>
          <pc:sldMk cId="442434366" sldId="283"/>
        </pc:sldMkLst>
        <pc:spChg chg="mod">
          <ac:chgData name="Ondra Klíma" userId="381e0c8e360e8536" providerId="LiveId" clId="{C3EA66B2-1CBE-47F4-9FD1-4484493243DD}" dt="2022-12-07T21:45:14.798" v="1937" actId="20577"/>
          <ac:spMkLst>
            <pc:docMk/>
            <pc:sldMk cId="442434366" sldId="283"/>
            <ac:spMk id="2" creationId="{8EA51582-A82D-A524-C89F-B5F1308E76AD}"/>
          </ac:spMkLst>
        </pc:spChg>
        <pc:spChg chg="mod">
          <ac:chgData name="Ondra Klíma" userId="381e0c8e360e8536" providerId="LiveId" clId="{C3EA66B2-1CBE-47F4-9FD1-4484493243DD}" dt="2022-12-07T21:50:38.736" v="2530" actId="20577"/>
          <ac:spMkLst>
            <pc:docMk/>
            <pc:sldMk cId="442434366" sldId="283"/>
            <ac:spMk id="3" creationId="{772380A0-A7B5-71CA-048D-79DC961F6565}"/>
          </ac:spMkLst>
        </pc:spChg>
      </pc:sldChg>
      <pc:sldChg chg="del">
        <pc:chgData name="Ondra Klíma" userId="381e0c8e360e8536" providerId="LiveId" clId="{C3EA66B2-1CBE-47F4-9FD1-4484493243DD}" dt="2022-12-07T21:17:08.371" v="3" actId="47"/>
        <pc:sldMkLst>
          <pc:docMk/>
          <pc:sldMk cId="3270733124" sldId="283"/>
        </pc:sldMkLst>
      </pc:sldChg>
      <pc:sldChg chg="del">
        <pc:chgData name="Ondra Klíma" userId="381e0c8e360e8536" providerId="LiveId" clId="{C3EA66B2-1CBE-47F4-9FD1-4484493243DD}" dt="2022-12-07T21:17:08.371" v="3" actId="47"/>
        <pc:sldMkLst>
          <pc:docMk/>
          <pc:sldMk cId="70581584" sldId="284"/>
        </pc:sldMkLst>
      </pc:sldChg>
      <pc:sldChg chg="addSp delSp modSp new mod setBg">
        <pc:chgData name="Ondra Klíma" userId="381e0c8e360e8536" providerId="LiveId" clId="{C3EA66B2-1CBE-47F4-9FD1-4484493243DD}" dt="2022-12-08T08:50:55.505" v="8007" actId="313"/>
        <pc:sldMkLst>
          <pc:docMk/>
          <pc:sldMk cId="2835914206" sldId="284"/>
        </pc:sldMkLst>
        <pc:spChg chg="mod">
          <ac:chgData name="Ondra Klíma" userId="381e0c8e360e8536" providerId="LiveId" clId="{C3EA66B2-1CBE-47F4-9FD1-4484493243DD}" dt="2022-12-08T08:50:55.505" v="8007" actId="313"/>
          <ac:spMkLst>
            <pc:docMk/>
            <pc:sldMk cId="2835914206" sldId="284"/>
            <ac:spMk id="2" creationId="{DA6DCA3F-70DB-39AA-3E5D-3B8F0734E21E}"/>
          </ac:spMkLst>
        </pc:spChg>
        <pc:spChg chg="add del mod">
          <ac:chgData name="Ondra Klíma" userId="381e0c8e360e8536" providerId="LiveId" clId="{C3EA66B2-1CBE-47F4-9FD1-4484493243DD}" dt="2022-12-07T22:02:26.746" v="3488" actId="26606"/>
          <ac:spMkLst>
            <pc:docMk/>
            <pc:sldMk cId="2835914206" sldId="284"/>
            <ac:spMk id="3" creationId="{CF6CFC7D-15AC-5097-8FD2-65ADB26C5CB9}"/>
          </ac:spMkLst>
        </pc:spChg>
        <pc:spChg chg="add del">
          <ac:chgData name="Ondra Klíma" userId="381e0c8e360e8536" providerId="LiveId" clId="{C3EA66B2-1CBE-47F4-9FD1-4484493243DD}" dt="2022-12-07T22:02:25.782" v="3485" actId="26606"/>
          <ac:spMkLst>
            <pc:docMk/>
            <pc:sldMk cId="2835914206" sldId="284"/>
            <ac:spMk id="9" creationId="{60B7752B-728D-4CA3-8923-C4F7F77029E3}"/>
          </ac:spMkLst>
        </pc:spChg>
        <pc:spChg chg="add del">
          <ac:chgData name="Ondra Klíma" userId="381e0c8e360e8536" providerId="LiveId" clId="{C3EA66B2-1CBE-47F4-9FD1-4484493243DD}" dt="2022-12-07T22:02:25.782" v="3485" actId="26606"/>
          <ac:spMkLst>
            <pc:docMk/>
            <pc:sldMk cId="2835914206" sldId="284"/>
            <ac:spMk id="11" creationId="{88392DC7-0988-443B-A0D0-E726C7DB622B}"/>
          </ac:spMkLst>
        </pc:spChg>
        <pc:spChg chg="add del">
          <ac:chgData name="Ondra Klíma" userId="381e0c8e360e8536" providerId="LiveId" clId="{C3EA66B2-1CBE-47F4-9FD1-4484493243DD}" dt="2022-12-07T22:02:26.731" v="3487" actId="26606"/>
          <ac:spMkLst>
            <pc:docMk/>
            <pc:sldMk cId="2835914206" sldId="284"/>
            <ac:spMk id="13" creationId="{60B7752B-728D-4CA3-8923-C4F7F77029E3}"/>
          </ac:spMkLst>
        </pc:spChg>
        <pc:spChg chg="add del">
          <ac:chgData name="Ondra Klíma" userId="381e0c8e360e8536" providerId="LiveId" clId="{C3EA66B2-1CBE-47F4-9FD1-4484493243DD}" dt="2022-12-07T22:02:26.731" v="3487" actId="26606"/>
          <ac:spMkLst>
            <pc:docMk/>
            <pc:sldMk cId="2835914206" sldId="284"/>
            <ac:spMk id="14" creationId="{88392DC7-0988-443B-A0D0-E726C7DB622B}"/>
          </ac:spMkLst>
        </pc:spChg>
        <pc:spChg chg="add">
          <ac:chgData name="Ondra Klíma" userId="381e0c8e360e8536" providerId="LiveId" clId="{C3EA66B2-1CBE-47F4-9FD1-4484493243DD}" dt="2022-12-07T22:02:26.746" v="3488" actId="26606"/>
          <ac:spMkLst>
            <pc:docMk/>
            <pc:sldMk cId="2835914206" sldId="284"/>
            <ac:spMk id="17" creationId="{60B7752B-728D-4CA3-8923-C4F7F77029E3}"/>
          </ac:spMkLst>
        </pc:spChg>
        <pc:spChg chg="add">
          <ac:chgData name="Ondra Klíma" userId="381e0c8e360e8536" providerId="LiveId" clId="{C3EA66B2-1CBE-47F4-9FD1-4484493243DD}" dt="2022-12-07T22:02:26.746" v="3488" actId="26606"/>
          <ac:spMkLst>
            <pc:docMk/>
            <pc:sldMk cId="2835914206" sldId="284"/>
            <ac:spMk id="18" creationId="{88392DC7-0988-443B-A0D0-E726C7DB622B}"/>
          </ac:spMkLst>
        </pc:spChg>
        <pc:graphicFrameChg chg="add del">
          <ac:chgData name="Ondra Klíma" userId="381e0c8e360e8536" providerId="LiveId" clId="{C3EA66B2-1CBE-47F4-9FD1-4484493243DD}" dt="2022-12-07T22:02:25.782" v="3485" actId="26606"/>
          <ac:graphicFrameMkLst>
            <pc:docMk/>
            <pc:sldMk cId="2835914206" sldId="284"/>
            <ac:graphicFrameMk id="5" creationId="{03DBB07F-C216-92D4-886E-C1B698BA9181}"/>
          </ac:graphicFrameMkLst>
        </pc:graphicFrameChg>
        <pc:graphicFrameChg chg="add del">
          <ac:chgData name="Ondra Klíma" userId="381e0c8e360e8536" providerId="LiveId" clId="{C3EA66B2-1CBE-47F4-9FD1-4484493243DD}" dt="2022-12-07T22:02:26.731" v="3487" actId="26606"/>
          <ac:graphicFrameMkLst>
            <pc:docMk/>
            <pc:sldMk cId="2835914206" sldId="284"/>
            <ac:graphicFrameMk id="15" creationId="{C8D2C5C7-4E3A-FAFC-8A67-5F7DC892D7B5}"/>
          </ac:graphicFrameMkLst>
        </pc:graphicFrameChg>
        <pc:graphicFrameChg chg="add mod">
          <ac:chgData name="Ondra Klíma" userId="381e0c8e360e8536" providerId="LiveId" clId="{C3EA66B2-1CBE-47F4-9FD1-4484493243DD}" dt="2022-12-08T08:50:00.074" v="8003" actId="20577"/>
          <ac:graphicFrameMkLst>
            <pc:docMk/>
            <pc:sldMk cId="2835914206" sldId="284"/>
            <ac:graphicFrameMk id="19" creationId="{03DBB07F-C216-92D4-886E-C1B698BA9181}"/>
          </ac:graphicFrameMkLst>
        </pc:graphicFrameChg>
      </pc:sldChg>
      <pc:sldChg chg="del">
        <pc:chgData name="Ondra Klíma" userId="381e0c8e360e8536" providerId="LiveId" clId="{C3EA66B2-1CBE-47F4-9FD1-4484493243DD}" dt="2022-12-07T21:17:08.371" v="3" actId="47"/>
        <pc:sldMkLst>
          <pc:docMk/>
          <pc:sldMk cId="1004300123" sldId="285"/>
        </pc:sldMkLst>
      </pc:sldChg>
      <pc:sldChg chg="modSp new mod">
        <pc:chgData name="Ondra Klíma" userId="381e0c8e360e8536" providerId="LiveId" clId="{C3EA66B2-1CBE-47F4-9FD1-4484493243DD}" dt="2022-12-07T22:59:16.847" v="6314" actId="20577"/>
        <pc:sldMkLst>
          <pc:docMk/>
          <pc:sldMk cId="2125484607" sldId="285"/>
        </pc:sldMkLst>
        <pc:spChg chg="mod">
          <ac:chgData name="Ondra Klíma" userId="381e0c8e360e8536" providerId="LiveId" clId="{C3EA66B2-1CBE-47F4-9FD1-4484493243DD}" dt="2022-12-07T22:03:21.265" v="3518" actId="20577"/>
          <ac:spMkLst>
            <pc:docMk/>
            <pc:sldMk cId="2125484607" sldId="285"/>
            <ac:spMk id="2" creationId="{978EB947-DE02-37D1-04E3-BCA95A6C3AD5}"/>
          </ac:spMkLst>
        </pc:spChg>
        <pc:spChg chg="mod">
          <ac:chgData name="Ondra Klíma" userId="381e0c8e360e8536" providerId="LiveId" clId="{C3EA66B2-1CBE-47F4-9FD1-4484493243DD}" dt="2022-12-07T22:59:16.847" v="6314" actId="20577"/>
          <ac:spMkLst>
            <pc:docMk/>
            <pc:sldMk cId="2125484607" sldId="285"/>
            <ac:spMk id="3" creationId="{550A968E-7B36-D0AD-7077-A712342E01C7}"/>
          </ac:spMkLst>
        </pc:spChg>
      </pc:sldChg>
      <pc:sldChg chg="modSp new mod">
        <pc:chgData name="Ondra Klíma" userId="381e0c8e360e8536" providerId="LiveId" clId="{C3EA66B2-1CBE-47F4-9FD1-4484493243DD}" dt="2022-12-08T09:30:45.455" v="8762" actId="20577"/>
        <pc:sldMkLst>
          <pc:docMk/>
          <pc:sldMk cId="757893339" sldId="286"/>
        </pc:sldMkLst>
        <pc:spChg chg="mod">
          <ac:chgData name="Ondra Klíma" userId="381e0c8e360e8536" providerId="LiveId" clId="{C3EA66B2-1CBE-47F4-9FD1-4484493243DD}" dt="2022-12-07T22:23:59.984" v="4218" actId="27636"/>
          <ac:spMkLst>
            <pc:docMk/>
            <pc:sldMk cId="757893339" sldId="286"/>
            <ac:spMk id="2" creationId="{27ED5FE4-A96C-85E9-A499-8A5D0D403764}"/>
          </ac:spMkLst>
        </pc:spChg>
        <pc:spChg chg="mod">
          <ac:chgData name="Ondra Klíma" userId="381e0c8e360e8536" providerId="LiveId" clId="{C3EA66B2-1CBE-47F4-9FD1-4484493243DD}" dt="2022-12-08T09:30:45.455" v="8762" actId="20577"/>
          <ac:spMkLst>
            <pc:docMk/>
            <pc:sldMk cId="757893339" sldId="286"/>
            <ac:spMk id="3" creationId="{9E22E69C-B071-EBA8-C39E-83AAA417598E}"/>
          </ac:spMkLst>
        </pc:spChg>
      </pc:sldChg>
      <pc:sldChg chg="del">
        <pc:chgData name="Ondra Klíma" userId="381e0c8e360e8536" providerId="LiveId" clId="{C3EA66B2-1CBE-47F4-9FD1-4484493243DD}" dt="2022-12-07T21:17:08.371" v="3" actId="47"/>
        <pc:sldMkLst>
          <pc:docMk/>
          <pc:sldMk cId="1184386768" sldId="286"/>
        </pc:sldMkLst>
      </pc:sldChg>
      <pc:sldChg chg="addSp delSp modSp new mod setBg modNotesTx">
        <pc:chgData name="Ondra Klíma" userId="381e0c8e360e8536" providerId="LiveId" clId="{C3EA66B2-1CBE-47F4-9FD1-4484493243DD}" dt="2022-12-07T23:09:50.975" v="6890" actId="313"/>
        <pc:sldMkLst>
          <pc:docMk/>
          <pc:sldMk cId="2168547136" sldId="287"/>
        </pc:sldMkLst>
        <pc:spChg chg="mod">
          <ac:chgData name="Ondra Klíma" userId="381e0c8e360e8536" providerId="LiveId" clId="{C3EA66B2-1CBE-47F4-9FD1-4484493243DD}" dt="2022-12-07T22:57:05.635" v="6291" actId="26606"/>
          <ac:spMkLst>
            <pc:docMk/>
            <pc:sldMk cId="2168547136" sldId="287"/>
            <ac:spMk id="2" creationId="{B6993C61-09E7-DA8A-7EC7-C8CCEE9B3926}"/>
          </ac:spMkLst>
        </pc:spChg>
        <pc:spChg chg="mod ord">
          <ac:chgData name="Ondra Klíma" userId="381e0c8e360e8536" providerId="LiveId" clId="{C3EA66B2-1CBE-47F4-9FD1-4484493243DD}" dt="2022-12-07T23:04:10.779" v="6467" actId="20577"/>
          <ac:spMkLst>
            <pc:docMk/>
            <pc:sldMk cId="2168547136" sldId="287"/>
            <ac:spMk id="3" creationId="{B1F4BA11-925C-A7EF-78FB-6FA44E7DF256}"/>
          </ac:spMkLst>
        </pc:spChg>
        <pc:spChg chg="add del">
          <ac:chgData name="Ondra Klíma" userId="381e0c8e360e8536" providerId="LiveId" clId="{C3EA66B2-1CBE-47F4-9FD1-4484493243DD}" dt="2022-12-07T22:56:55.754" v="6278" actId="26606"/>
          <ac:spMkLst>
            <pc:docMk/>
            <pc:sldMk cId="2168547136" sldId="287"/>
            <ac:spMk id="12" creationId="{A5931BE0-4B93-4D6C-878E-ACC59D6B4587}"/>
          </ac:spMkLst>
        </pc:spChg>
        <pc:spChg chg="add del">
          <ac:chgData name="Ondra Klíma" userId="381e0c8e360e8536" providerId="LiveId" clId="{C3EA66B2-1CBE-47F4-9FD1-4484493243DD}" dt="2022-12-07T22:56:58.843" v="6280" actId="26606"/>
          <ac:spMkLst>
            <pc:docMk/>
            <pc:sldMk cId="2168547136" sldId="287"/>
            <ac:spMk id="14" creationId="{A5931BE0-4B93-4D6C-878E-ACC59D6B4587}"/>
          </ac:spMkLst>
        </pc:spChg>
        <pc:spChg chg="add del">
          <ac:chgData name="Ondra Klíma" userId="381e0c8e360e8536" providerId="LiveId" clId="{C3EA66B2-1CBE-47F4-9FD1-4484493243DD}" dt="2022-12-07T22:57:01.221" v="6282" actId="26606"/>
          <ac:spMkLst>
            <pc:docMk/>
            <pc:sldMk cId="2168547136" sldId="287"/>
            <ac:spMk id="18" creationId="{A5931BE0-4B93-4D6C-878E-ACC59D6B4587}"/>
          </ac:spMkLst>
        </pc:spChg>
        <pc:spChg chg="add del">
          <ac:chgData name="Ondra Klíma" userId="381e0c8e360e8536" providerId="LiveId" clId="{C3EA66B2-1CBE-47F4-9FD1-4484493243DD}" dt="2022-12-07T22:57:01.221" v="6282" actId="26606"/>
          <ac:spMkLst>
            <pc:docMk/>
            <pc:sldMk cId="2168547136" sldId="287"/>
            <ac:spMk id="19" creationId="{D166A8AB-8924-421C-BCED-B54DBC4054E0}"/>
          </ac:spMkLst>
        </pc:spChg>
        <pc:spChg chg="add del">
          <ac:chgData name="Ondra Klíma" userId="381e0c8e360e8536" providerId="LiveId" clId="{C3EA66B2-1CBE-47F4-9FD1-4484493243DD}" dt="2022-12-07T22:57:02.188" v="6284" actId="26606"/>
          <ac:spMkLst>
            <pc:docMk/>
            <pc:sldMk cId="2168547136" sldId="287"/>
            <ac:spMk id="22" creationId="{A5931BE0-4B93-4D6C-878E-ACC59D6B4587}"/>
          </ac:spMkLst>
        </pc:spChg>
        <pc:spChg chg="add del">
          <ac:chgData name="Ondra Klíma" userId="381e0c8e360e8536" providerId="LiveId" clId="{C3EA66B2-1CBE-47F4-9FD1-4484493243DD}" dt="2022-12-07T22:57:02.790" v="6286" actId="26606"/>
          <ac:spMkLst>
            <pc:docMk/>
            <pc:sldMk cId="2168547136" sldId="287"/>
            <ac:spMk id="28" creationId="{A5931BE0-4B93-4D6C-878E-ACC59D6B4587}"/>
          </ac:spMkLst>
        </pc:spChg>
        <pc:spChg chg="add del">
          <ac:chgData name="Ondra Klíma" userId="381e0c8e360e8536" providerId="LiveId" clId="{C3EA66B2-1CBE-47F4-9FD1-4484493243DD}" dt="2022-12-07T22:57:04.720" v="6288" actId="26606"/>
          <ac:spMkLst>
            <pc:docMk/>
            <pc:sldMk cId="2168547136" sldId="287"/>
            <ac:spMk id="30" creationId="{A5931BE0-4B93-4D6C-878E-ACC59D6B4587}"/>
          </ac:spMkLst>
        </pc:spChg>
        <pc:spChg chg="add del">
          <ac:chgData name="Ondra Klíma" userId="381e0c8e360e8536" providerId="LiveId" clId="{C3EA66B2-1CBE-47F4-9FD1-4484493243DD}" dt="2022-12-07T22:57:05.631" v="6290" actId="26606"/>
          <ac:spMkLst>
            <pc:docMk/>
            <pc:sldMk cId="2168547136" sldId="287"/>
            <ac:spMk id="33" creationId="{A5931BE0-4B93-4D6C-878E-ACC59D6B4587}"/>
          </ac:spMkLst>
        </pc:spChg>
        <pc:spChg chg="add">
          <ac:chgData name="Ondra Klíma" userId="381e0c8e360e8536" providerId="LiveId" clId="{C3EA66B2-1CBE-47F4-9FD1-4484493243DD}" dt="2022-12-07T22:57:05.635" v="6291" actId="26606"/>
          <ac:spMkLst>
            <pc:docMk/>
            <pc:sldMk cId="2168547136" sldId="287"/>
            <ac:spMk id="35" creationId="{A5931BE0-4B93-4D6C-878E-ACC59D6B4587}"/>
          </ac:spMkLst>
        </pc:spChg>
        <pc:grpChg chg="add del">
          <ac:chgData name="Ondra Klíma" userId="381e0c8e360e8536" providerId="LiveId" clId="{C3EA66B2-1CBE-47F4-9FD1-4484493243DD}" dt="2022-12-07T22:57:01.221" v="6282" actId="26606"/>
          <ac:grpSpMkLst>
            <pc:docMk/>
            <pc:sldMk cId="2168547136" sldId="287"/>
            <ac:grpSpMk id="20" creationId="{9F2D4ED5-DC78-4C88-97AA-483206C53E90}"/>
          </ac:grpSpMkLst>
        </pc:grpChg>
        <pc:grpChg chg="add del">
          <ac:chgData name="Ondra Klíma" userId="381e0c8e360e8536" providerId="LiveId" clId="{C3EA66B2-1CBE-47F4-9FD1-4484493243DD}" dt="2022-12-07T22:57:02.188" v="6284" actId="26606"/>
          <ac:grpSpMkLst>
            <pc:docMk/>
            <pc:sldMk cId="2168547136" sldId="287"/>
            <ac:grpSpMk id="23" creationId="{D0342557-9691-41B1-9FFF-027845ED041F}"/>
          </ac:grpSpMkLst>
        </pc:grpChg>
        <pc:grpChg chg="add del">
          <ac:chgData name="Ondra Klíma" userId="381e0c8e360e8536" providerId="LiveId" clId="{C3EA66B2-1CBE-47F4-9FD1-4484493243DD}" dt="2022-12-07T22:57:04.720" v="6288" actId="26606"/>
          <ac:grpSpMkLst>
            <pc:docMk/>
            <pc:sldMk cId="2168547136" sldId="287"/>
            <ac:grpSpMk id="31" creationId="{D0342557-9691-41B1-9FFF-027845ED041F}"/>
          </ac:grpSpMkLst>
        </pc:grpChg>
        <pc:grpChg chg="add">
          <ac:chgData name="Ondra Klíma" userId="381e0c8e360e8536" providerId="LiveId" clId="{C3EA66B2-1CBE-47F4-9FD1-4484493243DD}" dt="2022-12-07T22:57:05.635" v="6291" actId="26606"/>
          <ac:grpSpMkLst>
            <pc:docMk/>
            <pc:sldMk cId="2168547136" sldId="287"/>
            <ac:grpSpMk id="36" creationId="{D0342557-9691-41B1-9FFF-027845ED041F}"/>
          </ac:grpSpMkLst>
        </pc:grpChg>
        <pc:picChg chg="add del mod">
          <ac:chgData name="Ondra Klíma" userId="381e0c8e360e8536" providerId="LiveId" clId="{C3EA66B2-1CBE-47F4-9FD1-4484493243DD}" dt="2022-12-07T22:56:38.140" v="6273" actId="478"/>
          <ac:picMkLst>
            <pc:docMk/>
            <pc:sldMk cId="2168547136" sldId="287"/>
            <ac:picMk id="5" creationId="{58B1B31B-E335-E9B2-D036-967F3F15F5CA}"/>
          </ac:picMkLst>
        </pc:picChg>
        <pc:picChg chg="add mod">
          <ac:chgData name="Ondra Klíma" userId="381e0c8e360e8536" providerId="LiveId" clId="{C3EA66B2-1CBE-47F4-9FD1-4484493243DD}" dt="2022-12-07T22:57:05.635" v="6291" actId="26606"/>
          <ac:picMkLst>
            <pc:docMk/>
            <pc:sldMk cId="2168547136" sldId="287"/>
            <ac:picMk id="7" creationId="{4A938971-73D0-5746-6B8F-216204786842}"/>
          </ac:picMkLst>
        </pc:picChg>
      </pc:sldChg>
      <pc:sldChg chg="del">
        <pc:chgData name="Ondra Klíma" userId="381e0c8e360e8536" providerId="LiveId" clId="{C3EA66B2-1CBE-47F4-9FD1-4484493243DD}" dt="2022-12-07T21:17:08.371" v="3" actId="47"/>
        <pc:sldMkLst>
          <pc:docMk/>
          <pc:sldMk cId="2683743100" sldId="287"/>
        </pc:sldMkLst>
      </pc:sldChg>
      <pc:sldChg chg="modSp new mod modNotesTx">
        <pc:chgData name="Ondra Klíma" userId="381e0c8e360e8536" providerId="LiveId" clId="{C3EA66B2-1CBE-47F4-9FD1-4484493243DD}" dt="2022-12-08T09:31:21.809" v="8778" actId="20577"/>
        <pc:sldMkLst>
          <pc:docMk/>
          <pc:sldMk cId="615306039" sldId="288"/>
        </pc:sldMkLst>
        <pc:spChg chg="mod">
          <ac:chgData name="Ondra Klíma" userId="381e0c8e360e8536" providerId="LiveId" clId="{C3EA66B2-1CBE-47F4-9FD1-4484493243DD}" dt="2022-12-07T23:10:43.071" v="6911" actId="20577"/>
          <ac:spMkLst>
            <pc:docMk/>
            <pc:sldMk cId="615306039" sldId="288"/>
            <ac:spMk id="2" creationId="{E451F246-2A38-9347-F4C2-2241DA94D9B1}"/>
          </ac:spMkLst>
        </pc:spChg>
        <pc:spChg chg="mod">
          <ac:chgData name="Ondra Klíma" userId="381e0c8e360e8536" providerId="LiveId" clId="{C3EA66B2-1CBE-47F4-9FD1-4484493243DD}" dt="2022-12-08T09:31:21.809" v="8778" actId="20577"/>
          <ac:spMkLst>
            <pc:docMk/>
            <pc:sldMk cId="615306039" sldId="288"/>
            <ac:spMk id="3" creationId="{0DD9F933-B6E6-40F4-0260-DDC8FFE13DDC}"/>
          </ac:spMkLst>
        </pc:spChg>
      </pc:sldChg>
      <pc:sldChg chg="modSp new del mod">
        <pc:chgData name="Ondra Klíma" userId="381e0c8e360e8536" providerId="LiveId" clId="{C3EA66B2-1CBE-47F4-9FD1-4484493243DD}" dt="2022-12-07T23:03:50.858" v="6424" actId="2696"/>
        <pc:sldMkLst>
          <pc:docMk/>
          <pc:sldMk cId="3718663088" sldId="288"/>
        </pc:sldMkLst>
        <pc:spChg chg="mod">
          <ac:chgData name="Ondra Klíma" userId="381e0c8e360e8536" providerId="LiveId" clId="{C3EA66B2-1CBE-47F4-9FD1-4484493243DD}" dt="2022-12-07T23:01:27.228" v="6349" actId="20577"/>
          <ac:spMkLst>
            <pc:docMk/>
            <pc:sldMk cId="3718663088" sldId="288"/>
            <ac:spMk id="2" creationId="{E4C3B540-7E3C-7611-6ADE-B3916E122B3B}"/>
          </ac:spMkLst>
        </pc:spChg>
        <pc:spChg chg="mod">
          <ac:chgData name="Ondra Klíma" userId="381e0c8e360e8536" providerId="LiveId" clId="{C3EA66B2-1CBE-47F4-9FD1-4484493243DD}" dt="2022-12-07T23:02:10.485" v="6423" actId="20577"/>
          <ac:spMkLst>
            <pc:docMk/>
            <pc:sldMk cId="3718663088" sldId="288"/>
            <ac:spMk id="3" creationId="{3B5F927A-41CB-2057-D56D-D8E3C51391C9}"/>
          </ac:spMkLst>
        </pc:spChg>
      </pc:sldChg>
      <pc:sldChg chg="modSp new del mod">
        <pc:chgData name="Ondra Klíma" userId="381e0c8e360e8536" providerId="LiveId" clId="{C3EA66B2-1CBE-47F4-9FD1-4484493243DD}" dt="2022-12-07T22:44:39.645" v="5530" actId="47"/>
        <pc:sldMkLst>
          <pc:docMk/>
          <pc:sldMk cId="3950654716" sldId="288"/>
        </pc:sldMkLst>
        <pc:spChg chg="mod">
          <ac:chgData name="Ondra Klíma" userId="381e0c8e360e8536" providerId="LiveId" clId="{C3EA66B2-1CBE-47F4-9FD1-4484493243DD}" dt="2022-12-07T22:44:29.417" v="5528" actId="20577"/>
          <ac:spMkLst>
            <pc:docMk/>
            <pc:sldMk cId="3950654716" sldId="288"/>
            <ac:spMk id="2" creationId="{AC6F9025-8976-203E-5F9A-A75EEFC07BFA}"/>
          </ac:spMkLst>
        </pc:spChg>
      </pc:sldChg>
      <pc:sldChg chg="addSp delSp modSp new mod modClrScheme modAnim chgLayout modNotesTx">
        <pc:chgData name="Ondra Klíma" userId="381e0c8e360e8536" providerId="LiveId" clId="{C3EA66B2-1CBE-47F4-9FD1-4484493243DD}" dt="2022-12-08T00:11:26.760" v="7902" actId="20577"/>
        <pc:sldMkLst>
          <pc:docMk/>
          <pc:sldMk cId="186058448" sldId="289"/>
        </pc:sldMkLst>
        <pc:spChg chg="del">
          <ac:chgData name="Ondra Klíma" userId="381e0c8e360e8536" providerId="LiveId" clId="{C3EA66B2-1CBE-47F4-9FD1-4484493243DD}" dt="2022-12-08T00:09:21.548" v="7879" actId="700"/>
          <ac:spMkLst>
            <pc:docMk/>
            <pc:sldMk cId="186058448" sldId="289"/>
            <ac:spMk id="2" creationId="{52D3D833-23E1-1467-C41B-D37932F1213B}"/>
          </ac:spMkLst>
        </pc:spChg>
        <pc:spChg chg="del">
          <ac:chgData name="Ondra Klíma" userId="381e0c8e360e8536" providerId="LiveId" clId="{C3EA66B2-1CBE-47F4-9FD1-4484493243DD}" dt="2022-12-08T00:09:21.548" v="7879" actId="700"/>
          <ac:spMkLst>
            <pc:docMk/>
            <pc:sldMk cId="186058448" sldId="289"/>
            <ac:spMk id="3" creationId="{198A230E-FEFE-A989-9D44-F050EED4C10F}"/>
          </ac:spMkLst>
        </pc:spChg>
        <pc:picChg chg="add mod">
          <ac:chgData name="Ondra Klíma" userId="381e0c8e360e8536" providerId="LiveId" clId="{C3EA66B2-1CBE-47F4-9FD1-4484493243DD}" dt="2022-12-08T00:09:35.961" v="7883" actId="14100"/>
          <ac:picMkLst>
            <pc:docMk/>
            <pc:sldMk cId="186058448" sldId="289"/>
            <ac:picMk id="4" creationId="{2014E4DC-BEDF-674F-09EA-BDDDA880520A}"/>
          </ac:picMkLst>
        </pc:picChg>
      </pc:sldChg>
      <pc:sldChg chg="del">
        <pc:chgData name="Ondra Klíma" userId="381e0c8e360e8536" providerId="LiveId" clId="{C3EA66B2-1CBE-47F4-9FD1-4484493243DD}" dt="2022-12-07T21:17:08.371" v="3" actId="47"/>
        <pc:sldMkLst>
          <pc:docMk/>
          <pc:sldMk cId="3626093048" sldId="289"/>
        </pc:sldMkLst>
      </pc:sldChg>
      <pc:sldChg chg="del">
        <pc:chgData name="Ondra Klíma" userId="381e0c8e360e8536" providerId="LiveId" clId="{C3EA66B2-1CBE-47F4-9FD1-4484493243DD}" dt="2022-12-07T21:17:08.371" v="3" actId="47"/>
        <pc:sldMkLst>
          <pc:docMk/>
          <pc:sldMk cId="2438137452" sldId="290"/>
        </pc:sldMkLst>
      </pc:sldChg>
      <pc:sldChg chg="addSp delSp modSp new mod setBg modNotesTx">
        <pc:chgData name="Ondra Klíma" userId="381e0c8e360e8536" providerId="LiveId" clId="{C3EA66B2-1CBE-47F4-9FD1-4484493243DD}" dt="2022-12-08T09:06:00.118" v="8499" actId="20577"/>
        <pc:sldMkLst>
          <pc:docMk/>
          <pc:sldMk cId="2841094838" sldId="290"/>
        </pc:sldMkLst>
        <pc:spChg chg="mod">
          <ac:chgData name="Ondra Klíma" userId="381e0c8e360e8536" providerId="LiveId" clId="{C3EA66B2-1CBE-47F4-9FD1-4484493243DD}" dt="2022-12-08T08:58:15.670" v="8028" actId="26606"/>
          <ac:spMkLst>
            <pc:docMk/>
            <pc:sldMk cId="2841094838" sldId="290"/>
            <ac:spMk id="2" creationId="{D3488955-1A97-4991-8873-A0707933680B}"/>
          </ac:spMkLst>
        </pc:spChg>
        <pc:spChg chg="del">
          <ac:chgData name="Ondra Klíma" userId="381e0c8e360e8536" providerId="LiveId" clId="{C3EA66B2-1CBE-47F4-9FD1-4484493243DD}" dt="2022-12-08T08:58:12.187" v="8027"/>
          <ac:spMkLst>
            <pc:docMk/>
            <pc:sldMk cId="2841094838" sldId="290"/>
            <ac:spMk id="3" creationId="{201CA059-1ED2-D31D-C587-DB11C4B507C0}"/>
          </ac:spMkLst>
        </pc:spChg>
        <pc:spChg chg="add mod">
          <ac:chgData name="Ondra Klíma" userId="381e0c8e360e8536" providerId="LiveId" clId="{C3EA66B2-1CBE-47F4-9FD1-4484493243DD}" dt="2022-12-08T09:02:57.180" v="8435" actId="20577"/>
          <ac:spMkLst>
            <pc:docMk/>
            <pc:sldMk cId="2841094838" sldId="290"/>
            <ac:spMk id="1030" creationId="{E52EA58B-229B-1763-E9E8-4C20BE17C2AA}"/>
          </ac:spMkLst>
        </pc:spChg>
        <pc:spChg chg="add del">
          <ac:chgData name="Ondra Klíma" userId="381e0c8e360e8536" providerId="LiveId" clId="{C3EA66B2-1CBE-47F4-9FD1-4484493243DD}" dt="2022-12-08T08:59:22.616" v="8162" actId="26606"/>
          <ac:spMkLst>
            <pc:docMk/>
            <pc:sldMk cId="2841094838" sldId="290"/>
            <ac:spMk id="1033" creationId="{A5931BE0-4B93-4D6C-878E-ACC59D6B4587}"/>
          </ac:spMkLst>
        </pc:spChg>
        <pc:spChg chg="add del">
          <ac:chgData name="Ondra Klíma" userId="381e0c8e360e8536" providerId="LiveId" clId="{C3EA66B2-1CBE-47F4-9FD1-4484493243DD}" dt="2022-12-08T08:59:22.616" v="8162" actId="26606"/>
          <ac:spMkLst>
            <pc:docMk/>
            <pc:sldMk cId="2841094838" sldId="290"/>
            <ac:spMk id="1035" creationId="{6FF3A87B-2255-45E0-A551-C11FAF93290C}"/>
          </ac:spMkLst>
        </pc:spChg>
        <pc:spChg chg="add del">
          <ac:chgData name="Ondra Klíma" userId="381e0c8e360e8536" providerId="LiveId" clId="{C3EA66B2-1CBE-47F4-9FD1-4484493243DD}" dt="2022-12-08T08:59:22.613" v="8161" actId="26606"/>
          <ac:spMkLst>
            <pc:docMk/>
            <pc:sldMk cId="2841094838" sldId="290"/>
            <ac:spMk id="1040" creationId="{A5931BE0-4B93-4D6C-878E-ACC59D6B4587}"/>
          </ac:spMkLst>
        </pc:spChg>
        <pc:spChg chg="add del">
          <ac:chgData name="Ondra Klíma" userId="381e0c8e360e8536" providerId="LiveId" clId="{C3EA66B2-1CBE-47F4-9FD1-4484493243DD}" dt="2022-12-08T08:59:22.613" v="8161" actId="26606"/>
          <ac:spMkLst>
            <pc:docMk/>
            <pc:sldMk cId="2841094838" sldId="290"/>
            <ac:spMk id="1046" creationId="{5171FAFB-7223-4BE1-983D-8A0626EAC5E4}"/>
          </ac:spMkLst>
        </pc:spChg>
        <pc:spChg chg="add">
          <ac:chgData name="Ondra Klíma" userId="381e0c8e360e8536" providerId="LiveId" clId="{C3EA66B2-1CBE-47F4-9FD1-4484493243DD}" dt="2022-12-08T08:59:22.616" v="8162" actId="26606"/>
          <ac:spMkLst>
            <pc:docMk/>
            <pc:sldMk cId="2841094838" sldId="290"/>
            <ac:spMk id="1048" creationId="{A5931BE0-4B93-4D6C-878E-ACC59D6B4587}"/>
          </ac:spMkLst>
        </pc:spChg>
        <pc:spChg chg="add">
          <ac:chgData name="Ondra Klíma" userId="381e0c8e360e8536" providerId="LiveId" clId="{C3EA66B2-1CBE-47F4-9FD1-4484493243DD}" dt="2022-12-08T08:59:22.616" v="8162" actId="26606"/>
          <ac:spMkLst>
            <pc:docMk/>
            <pc:sldMk cId="2841094838" sldId="290"/>
            <ac:spMk id="1049" creationId="{6FF3A87B-2255-45E0-A551-C11FAF93290C}"/>
          </ac:spMkLst>
        </pc:spChg>
        <pc:grpChg chg="add del">
          <ac:chgData name="Ondra Klíma" userId="381e0c8e360e8536" providerId="LiveId" clId="{C3EA66B2-1CBE-47F4-9FD1-4484493243DD}" dt="2022-12-08T08:59:22.613" v="8161" actId="26606"/>
          <ac:grpSpMkLst>
            <pc:docMk/>
            <pc:sldMk cId="2841094838" sldId="290"/>
            <ac:grpSpMk id="1042" creationId="{C4967C49-2278-4724-94A5-A258F20C3DFA}"/>
          </ac:grpSpMkLst>
        </pc:grpChg>
        <pc:picChg chg="add mod">
          <ac:chgData name="Ondra Klíma" userId="381e0c8e360e8536" providerId="LiveId" clId="{C3EA66B2-1CBE-47F4-9FD1-4484493243DD}" dt="2022-12-08T08:59:22.613" v="8161" actId="26606"/>
          <ac:picMkLst>
            <pc:docMk/>
            <pc:sldMk cId="2841094838" sldId="290"/>
            <ac:picMk id="1026" creationId="{8C0B33CE-3D84-95FA-975D-19B47BD7F739}"/>
          </ac:picMkLst>
        </pc:picChg>
      </pc:sldChg>
      <pc:sldChg chg="del">
        <pc:chgData name="Ondra Klíma" userId="381e0c8e360e8536" providerId="LiveId" clId="{C3EA66B2-1CBE-47F4-9FD1-4484493243DD}" dt="2022-12-07T21:17:08.371" v="3" actId="47"/>
        <pc:sldMkLst>
          <pc:docMk/>
          <pc:sldMk cId="4264562955" sldId="292"/>
        </pc:sldMkLst>
      </pc:sldChg>
      <pc:sldChg chg="del">
        <pc:chgData name="Ondra Klíma" userId="381e0c8e360e8536" providerId="LiveId" clId="{C3EA66B2-1CBE-47F4-9FD1-4484493243DD}" dt="2022-12-07T21:17:08.371" v="3" actId="47"/>
        <pc:sldMkLst>
          <pc:docMk/>
          <pc:sldMk cId="3000891516" sldId="293"/>
        </pc:sldMkLst>
      </pc:sldChg>
    </pc:docChg>
  </pc:docChgLst>
  <pc:docChgLst>
    <pc:chgData name="Ondra Klíma" userId="381e0c8e360e8536" providerId="LiveId" clId="{E2B007C5-26A3-41EB-8F63-6E06F2292AEB}"/>
    <pc:docChg chg="undo custSel addSld modSld addMainMaster delMainMaster modMainMaster">
      <pc:chgData name="Ondra Klíma" userId="381e0c8e360e8536" providerId="LiveId" clId="{E2B007C5-26A3-41EB-8F63-6E06F2292AEB}" dt="2022-09-22T04:21:11.389" v="581" actId="20577"/>
      <pc:docMkLst>
        <pc:docMk/>
      </pc:docMkLst>
      <pc:sldChg chg="addSp delSp modSp new mod modTransition setBg modClrScheme addAnim delAnim chgLayout">
        <pc:chgData name="Ondra Klíma" userId="381e0c8e360e8536" providerId="LiveId" clId="{E2B007C5-26A3-41EB-8F63-6E06F2292AEB}" dt="2022-09-22T04:10:20.625" v="408" actId="20577"/>
        <pc:sldMkLst>
          <pc:docMk/>
          <pc:sldMk cId="820938414" sldId="256"/>
        </pc:sldMkLst>
        <pc:spChg chg="mod">
          <ac:chgData name="Ondra Klíma" userId="381e0c8e360e8536" providerId="LiveId" clId="{E2B007C5-26A3-41EB-8F63-6E06F2292AEB}" dt="2022-09-22T03:54:22.502" v="25" actId="26606"/>
          <ac:spMkLst>
            <pc:docMk/>
            <pc:sldMk cId="820938414" sldId="256"/>
            <ac:spMk id="2" creationId="{7A81CABB-0357-D3D6-AD68-C5F981E995CC}"/>
          </ac:spMkLst>
        </pc:spChg>
        <pc:spChg chg="mod">
          <ac:chgData name="Ondra Klíma" userId="381e0c8e360e8536" providerId="LiveId" clId="{E2B007C5-26A3-41EB-8F63-6E06F2292AEB}" dt="2022-09-22T04:10:20.625" v="408" actId="20577"/>
          <ac:spMkLst>
            <pc:docMk/>
            <pc:sldMk cId="820938414" sldId="256"/>
            <ac:spMk id="3" creationId="{F70F6FCA-9956-7A25-CA96-DB0253126575}"/>
          </ac:spMkLst>
        </pc:spChg>
        <pc:spChg chg="add del">
          <ac:chgData name="Ondra Klíma" userId="381e0c8e360e8536" providerId="LiveId" clId="{E2B007C5-26A3-41EB-8F63-6E06F2292AEB}" dt="2022-09-22T03:54:22.502" v="25" actId="26606"/>
          <ac:spMkLst>
            <pc:docMk/>
            <pc:sldMk cId="820938414" sldId="256"/>
            <ac:spMk id="1031" creationId="{A88F843D-1C1B-C740-AC27-E3238D0F5F47}"/>
          </ac:spMkLst>
        </pc:spChg>
        <pc:spChg chg="add del">
          <ac:chgData name="Ondra Klíma" userId="381e0c8e360e8536" providerId="LiveId" clId="{E2B007C5-26A3-41EB-8F63-6E06F2292AEB}" dt="2022-09-22T03:54:22.502" v="25" actId="26606"/>
          <ac:spMkLst>
            <pc:docMk/>
            <pc:sldMk cId="820938414" sldId="256"/>
            <ac:spMk id="1033" creationId="{A21C8291-E3D5-4240-8FF4-E5213CBCC453}"/>
          </ac:spMkLst>
        </pc:spChg>
        <pc:spChg chg="add del">
          <ac:chgData name="Ondra Klíma" userId="381e0c8e360e8536" providerId="LiveId" clId="{E2B007C5-26A3-41EB-8F63-6E06F2292AEB}" dt="2022-09-22T03:54:22.502" v="25" actId="26606"/>
          <ac:spMkLst>
            <pc:docMk/>
            <pc:sldMk cId="820938414" sldId="256"/>
            <ac:spMk id="1035" creationId="{08B44AFE-C181-7047-8CC9-CA00BD385EEA}"/>
          </ac:spMkLst>
        </pc:spChg>
        <pc:spChg chg="add del">
          <ac:chgData name="Ondra Klíma" userId="381e0c8e360e8536" providerId="LiveId" clId="{E2B007C5-26A3-41EB-8F63-6E06F2292AEB}" dt="2022-09-22T03:53:46.719" v="14" actId="26606"/>
          <ac:spMkLst>
            <pc:docMk/>
            <pc:sldMk cId="820938414" sldId="256"/>
            <ac:spMk id="1040" creationId="{82950D9A-4705-4314-961A-4F88B2CE412D}"/>
          </ac:spMkLst>
        </pc:spChg>
        <pc:spChg chg="add del">
          <ac:chgData name="Ondra Klíma" userId="381e0c8e360e8536" providerId="LiveId" clId="{E2B007C5-26A3-41EB-8F63-6E06F2292AEB}" dt="2022-09-22T03:54:01.969" v="16" actId="26606"/>
          <ac:spMkLst>
            <pc:docMk/>
            <pc:sldMk cId="820938414" sldId="256"/>
            <ac:spMk id="1046" creationId="{8C37C960-91F5-4F61-B2CD-8A037920720B}"/>
          </ac:spMkLst>
        </pc:spChg>
        <pc:spChg chg="add del">
          <ac:chgData name="Ondra Klíma" userId="381e0c8e360e8536" providerId="LiveId" clId="{E2B007C5-26A3-41EB-8F63-6E06F2292AEB}" dt="2022-09-22T03:54:10.817" v="20" actId="26606"/>
          <ac:spMkLst>
            <pc:docMk/>
            <pc:sldMk cId="820938414" sldId="256"/>
            <ac:spMk id="1048" creationId="{9B7AD9F6-8CE7-4299-8FC6-328F4DCD3FF9}"/>
          </ac:spMkLst>
        </pc:spChg>
        <pc:spChg chg="add del">
          <ac:chgData name="Ondra Klíma" userId="381e0c8e360e8536" providerId="LiveId" clId="{E2B007C5-26A3-41EB-8F63-6E06F2292AEB}" dt="2022-09-22T03:54:10.817" v="20" actId="26606"/>
          <ac:spMkLst>
            <pc:docMk/>
            <pc:sldMk cId="820938414" sldId="256"/>
            <ac:spMk id="1049" creationId="{F49775AF-8896-43EE-92C6-83497D6DC56F}"/>
          </ac:spMkLst>
        </pc:spChg>
        <pc:spChg chg="add del">
          <ac:chgData name="Ondra Klíma" userId="381e0c8e360e8536" providerId="LiveId" clId="{E2B007C5-26A3-41EB-8F63-6E06F2292AEB}" dt="2022-09-22T03:54:13.695" v="22" actId="26606"/>
          <ac:spMkLst>
            <pc:docMk/>
            <pc:sldMk cId="820938414" sldId="256"/>
            <ac:spMk id="1051" creationId="{A88F843D-1C1B-C740-AC27-E3238D0F5F47}"/>
          </ac:spMkLst>
        </pc:spChg>
        <pc:spChg chg="add del">
          <ac:chgData name="Ondra Klíma" userId="381e0c8e360e8536" providerId="LiveId" clId="{E2B007C5-26A3-41EB-8F63-6E06F2292AEB}" dt="2022-09-22T03:54:13.695" v="22" actId="26606"/>
          <ac:spMkLst>
            <pc:docMk/>
            <pc:sldMk cId="820938414" sldId="256"/>
            <ac:spMk id="1052" creationId="{A21C8291-E3D5-4240-8FF4-E5213CBCC453}"/>
          </ac:spMkLst>
        </pc:spChg>
        <pc:spChg chg="add del">
          <ac:chgData name="Ondra Klíma" userId="381e0c8e360e8536" providerId="LiveId" clId="{E2B007C5-26A3-41EB-8F63-6E06F2292AEB}" dt="2022-09-22T03:54:13.695" v="22" actId="26606"/>
          <ac:spMkLst>
            <pc:docMk/>
            <pc:sldMk cId="820938414" sldId="256"/>
            <ac:spMk id="1053" creationId="{08B44AFE-C181-7047-8CC9-CA00BD385EEA}"/>
          </ac:spMkLst>
        </pc:spChg>
        <pc:spChg chg="add del">
          <ac:chgData name="Ondra Klíma" userId="381e0c8e360e8536" providerId="LiveId" clId="{E2B007C5-26A3-41EB-8F63-6E06F2292AEB}" dt="2022-09-22T03:54:22.471" v="24" actId="26606"/>
          <ac:spMkLst>
            <pc:docMk/>
            <pc:sldMk cId="820938414" sldId="256"/>
            <ac:spMk id="1055" creationId="{FE74E104-78A8-4DFA-9782-03C75DE1BF02}"/>
          </ac:spMkLst>
        </pc:spChg>
        <pc:spChg chg="add del">
          <ac:chgData name="Ondra Klíma" userId="381e0c8e360e8536" providerId="LiveId" clId="{E2B007C5-26A3-41EB-8F63-6E06F2292AEB}" dt="2022-09-22T03:54:22.471" v="24" actId="26606"/>
          <ac:spMkLst>
            <pc:docMk/>
            <pc:sldMk cId="820938414" sldId="256"/>
            <ac:spMk id="1056" creationId="{1747BCEA-D77E-4BD6-8954-C64996AB739A}"/>
          </ac:spMkLst>
        </pc:spChg>
        <pc:spChg chg="add del">
          <ac:chgData name="Ondra Klíma" userId="381e0c8e360e8536" providerId="LiveId" clId="{E2B007C5-26A3-41EB-8F63-6E06F2292AEB}" dt="2022-09-22T03:54:22.471" v="24" actId="26606"/>
          <ac:spMkLst>
            <pc:docMk/>
            <pc:sldMk cId="820938414" sldId="256"/>
            <ac:spMk id="1057" creationId="{76D563F6-B8F0-406F-A032-1E478CA25158}"/>
          </ac:spMkLst>
        </pc:spChg>
        <pc:spChg chg="add">
          <ac:chgData name="Ondra Klíma" userId="381e0c8e360e8536" providerId="LiveId" clId="{E2B007C5-26A3-41EB-8F63-6E06F2292AEB}" dt="2022-09-22T03:54:22.502" v="25" actId="26606"/>
          <ac:spMkLst>
            <pc:docMk/>
            <pc:sldMk cId="820938414" sldId="256"/>
            <ac:spMk id="1059" creationId="{1DB043B4-68C6-45B9-82AC-A5800EADB8DB}"/>
          </ac:spMkLst>
        </pc:spChg>
        <pc:spChg chg="add">
          <ac:chgData name="Ondra Klíma" userId="381e0c8e360e8536" providerId="LiveId" clId="{E2B007C5-26A3-41EB-8F63-6E06F2292AEB}" dt="2022-09-22T03:54:22.502" v="25" actId="26606"/>
          <ac:spMkLst>
            <pc:docMk/>
            <pc:sldMk cId="820938414" sldId="256"/>
            <ac:spMk id="1060" creationId="{7AEC842D-C905-4DEA-B1C3-CA51995C572A}"/>
          </ac:spMkLst>
        </pc:spChg>
        <pc:spChg chg="add">
          <ac:chgData name="Ondra Klíma" userId="381e0c8e360e8536" providerId="LiveId" clId="{E2B007C5-26A3-41EB-8F63-6E06F2292AEB}" dt="2022-09-22T03:54:22.502" v="25" actId="26606"/>
          <ac:spMkLst>
            <pc:docMk/>
            <pc:sldMk cId="820938414" sldId="256"/>
            <ac:spMk id="1061" creationId="{FE05BC49-0F00-4C85-9AF5-A0CC5B39C8D2}"/>
          </ac:spMkLst>
        </pc:spChg>
        <pc:grpChg chg="add">
          <ac:chgData name="Ondra Klíma" userId="381e0c8e360e8536" providerId="LiveId" clId="{E2B007C5-26A3-41EB-8F63-6E06F2292AEB}" dt="2022-09-22T03:54:22.502" v="25" actId="26606"/>
          <ac:grpSpMkLst>
            <pc:docMk/>
            <pc:sldMk cId="820938414" sldId="256"/>
            <ac:grpSpMk id="1062" creationId="{9845873E-9C86-4496-87B7-3A6141D7DE63}"/>
          </ac:grpSpMkLst>
        </pc:grpChg>
        <pc:picChg chg="add mod">
          <ac:chgData name="Ondra Klíma" userId="381e0c8e360e8536" providerId="LiveId" clId="{E2B007C5-26A3-41EB-8F63-6E06F2292AEB}" dt="2022-09-22T03:54:37.227" v="31" actId="1076"/>
          <ac:picMkLst>
            <pc:docMk/>
            <pc:sldMk cId="820938414" sldId="256"/>
            <ac:picMk id="1026" creationId="{56417356-D89C-E62D-DDBB-09AD8578F24D}"/>
          </ac:picMkLst>
        </pc:picChg>
        <pc:cxnChg chg="add del">
          <ac:chgData name="Ondra Klíma" userId="381e0c8e360e8536" providerId="LiveId" clId="{E2B007C5-26A3-41EB-8F63-6E06F2292AEB}" dt="2022-09-22T03:53:46.719" v="14" actId="26606"/>
          <ac:cxnSpMkLst>
            <pc:docMk/>
            <pc:sldMk cId="820938414" sldId="256"/>
            <ac:cxnSpMk id="1042" creationId="{13AC671C-E66F-43C5-A66A-C477339DD232}"/>
          </ac:cxnSpMkLst>
        </pc:cxnChg>
        <pc:cxnChg chg="add del">
          <ac:chgData name="Ondra Klíma" userId="381e0c8e360e8536" providerId="LiveId" clId="{E2B007C5-26A3-41EB-8F63-6E06F2292AEB}" dt="2022-09-22T03:53:46.719" v="14" actId="26606"/>
          <ac:cxnSpMkLst>
            <pc:docMk/>
            <pc:sldMk cId="820938414" sldId="256"/>
            <ac:cxnSpMk id="1044" creationId="{EEE10AC2-20ED-4628-9A8E-14F8437B55CB}"/>
          </ac:cxnSpMkLst>
        </pc:cxnChg>
      </pc:sldChg>
      <pc:sldChg chg="addSp delSp modSp new mod modTransition setBg">
        <pc:chgData name="Ondra Klíma" userId="381e0c8e360e8536" providerId="LiveId" clId="{E2B007C5-26A3-41EB-8F63-6E06F2292AEB}" dt="2022-09-22T03:58:25.927" v="175"/>
        <pc:sldMkLst>
          <pc:docMk/>
          <pc:sldMk cId="4040254913" sldId="257"/>
        </pc:sldMkLst>
        <pc:spChg chg="mod">
          <ac:chgData name="Ondra Klíma" userId="381e0c8e360e8536" providerId="LiveId" clId="{E2B007C5-26A3-41EB-8F63-6E06F2292AEB}" dt="2022-09-22T03:57:39.607" v="172" actId="26606"/>
          <ac:spMkLst>
            <pc:docMk/>
            <pc:sldMk cId="4040254913" sldId="257"/>
            <ac:spMk id="2" creationId="{4FA54A47-60BA-2E54-D5B2-28A2F04F14D5}"/>
          </ac:spMkLst>
        </pc:spChg>
        <pc:spChg chg="del mod">
          <ac:chgData name="Ondra Klíma" userId="381e0c8e360e8536" providerId="LiveId" clId="{E2B007C5-26A3-41EB-8F63-6E06F2292AEB}" dt="2022-09-22T03:57:39.607" v="172" actId="26606"/>
          <ac:spMkLst>
            <pc:docMk/>
            <pc:sldMk cId="4040254913" sldId="257"/>
            <ac:spMk id="3" creationId="{E74B1559-2A48-1925-DED9-50F8E73C6B2D}"/>
          </ac:spMkLst>
        </pc:spChg>
        <pc:spChg chg="add">
          <ac:chgData name="Ondra Klíma" userId="381e0c8e360e8536" providerId="LiveId" clId="{E2B007C5-26A3-41EB-8F63-6E06F2292AEB}" dt="2022-09-22T03:57:39.607" v="172" actId="26606"/>
          <ac:spMkLst>
            <pc:docMk/>
            <pc:sldMk cId="4040254913" sldId="257"/>
            <ac:spMk id="9" creationId="{60B7752B-728D-4CA3-8923-C4F7F77029E3}"/>
          </ac:spMkLst>
        </pc:spChg>
        <pc:spChg chg="add">
          <ac:chgData name="Ondra Klíma" userId="381e0c8e360e8536" providerId="LiveId" clId="{E2B007C5-26A3-41EB-8F63-6E06F2292AEB}" dt="2022-09-22T03:57:39.607" v="172" actId="26606"/>
          <ac:spMkLst>
            <pc:docMk/>
            <pc:sldMk cId="4040254913" sldId="257"/>
            <ac:spMk id="11" creationId="{88392DC7-0988-443B-A0D0-E726C7DB622B}"/>
          </ac:spMkLst>
        </pc:spChg>
        <pc:graphicFrameChg chg="add">
          <ac:chgData name="Ondra Klíma" userId="381e0c8e360e8536" providerId="LiveId" clId="{E2B007C5-26A3-41EB-8F63-6E06F2292AEB}" dt="2022-09-22T03:57:39.607" v="172" actId="26606"/>
          <ac:graphicFrameMkLst>
            <pc:docMk/>
            <pc:sldMk cId="4040254913" sldId="257"/>
            <ac:graphicFrameMk id="5" creationId="{0F896D46-54D1-8506-5FA6-1A1CE8A05ECA}"/>
          </ac:graphicFrameMkLst>
        </pc:graphicFrameChg>
      </pc:sldChg>
      <pc:sldChg chg="addSp delSp modSp new mod setBg">
        <pc:chgData name="Ondra Klíma" userId="381e0c8e360e8536" providerId="LiveId" clId="{E2B007C5-26A3-41EB-8F63-6E06F2292AEB}" dt="2022-09-22T04:04:46.834" v="258" actId="20577"/>
        <pc:sldMkLst>
          <pc:docMk/>
          <pc:sldMk cId="1628907313" sldId="258"/>
        </pc:sldMkLst>
        <pc:spChg chg="mod">
          <ac:chgData name="Ondra Klíma" userId="381e0c8e360e8536" providerId="LiveId" clId="{E2B007C5-26A3-41EB-8F63-6E06F2292AEB}" dt="2022-09-22T04:03:07.769" v="254" actId="26606"/>
          <ac:spMkLst>
            <pc:docMk/>
            <pc:sldMk cId="1628907313" sldId="258"/>
            <ac:spMk id="2" creationId="{7FFA8308-7A31-3AE3-5EC5-6B692D568E09}"/>
          </ac:spMkLst>
        </pc:spChg>
        <pc:spChg chg="add del mod">
          <ac:chgData name="Ondra Klíma" userId="381e0c8e360e8536" providerId="LiveId" clId="{E2B007C5-26A3-41EB-8F63-6E06F2292AEB}" dt="2022-09-22T04:03:07.769" v="254" actId="26606"/>
          <ac:spMkLst>
            <pc:docMk/>
            <pc:sldMk cId="1628907313" sldId="258"/>
            <ac:spMk id="3" creationId="{0AB33108-5160-E4CB-0DFC-DC9F45090679}"/>
          </ac:spMkLst>
        </pc:spChg>
        <pc:spChg chg="add del">
          <ac:chgData name="Ondra Klíma" userId="381e0c8e360e8536" providerId="LiveId" clId="{E2B007C5-26A3-41EB-8F63-6E06F2292AEB}" dt="2022-09-22T04:03:07.749" v="253" actId="26606"/>
          <ac:spMkLst>
            <pc:docMk/>
            <pc:sldMk cId="1628907313" sldId="258"/>
            <ac:spMk id="9" creationId="{60B7752B-728D-4CA3-8923-C4F7F77029E3}"/>
          </ac:spMkLst>
        </pc:spChg>
        <pc:spChg chg="add del">
          <ac:chgData name="Ondra Klíma" userId="381e0c8e360e8536" providerId="LiveId" clId="{E2B007C5-26A3-41EB-8F63-6E06F2292AEB}" dt="2022-09-22T04:03:07.749" v="253" actId="26606"/>
          <ac:spMkLst>
            <pc:docMk/>
            <pc:sldMk cId="1628907313" sldId="258"/>
            <ac:spMk id="11" creationId="{88392DC7-0988-443B-A0D0-E726C7DB622B}"/>
          </ac:spMkLst>
        </pc:spChg>
        <pc:spChg chg="add">
          <ac:chgData name="Ondra Klíma" userId="381e0c8e360e8536" providerId="LiveId" clId="{E2B007C5-26A3-41EB-8F63-6E06F2292AEB}" dt="2022-09-22T04:03:07.769" v="254" actId="26606"/>
          <ac:spMkLst>
            <pc:docMk/>
            <pc:sldMk cId="1628907313" sldId="258"/>
            <ac:spMk id="13" creationId="{60B7752B-728D-4CA3-8923-C4F7F77029E3}"/>
          </ac:spMkLst>
        </pc:spChg>
        <pc:spChg chg="add">
          <ac:chgData name="Ondra Klíma" userId="381e0c8e360e8536" providerId="LiveId" clId="{E2B007C5-26A3-41EB-8F63-6E06F2292AEB}" dt="2022-09-22T04:03:07.769" v="254" actId="26606"/>
          <ac:spMkLst>
            <pc:docMk/>
            <pc:sldMk cId="1628907313" sldId="258"/>
            <ac:spMk id="14" creationId="{429899A3-416E-4DB5-846D-023526052013}"/>
          </ac:spMkLst>
        </pc:spChg>
        <pc:graphicFrameChg chg="add del">
          <ac:chgData name="Ondra Klíma" userId="381e0c8e360e8536" providerId="LiveId" clId="{E2B007C5-26A3-41EB-8F63-6E06F2292AEB}" dt="2022-09-22T04:03:07.749" v="253" actId="26606"/>
          <ac:graphicFrameMkLst>
            <pc:docMk/>
            <pc:sldMk cId="1628907313" sldId="258"/>
            <ac:graphicFrameMk id="5" creationId="{20FEA42F-1907-E62D-CC0D-52A18B86FDCA}"/>
          </ac:graphicFrameMkLst>
        </pc:graphicFrameChg>
        <pc:graphicFrameChg chg="add mod">
          <ac:chgData name="Ondra Klíma" userId="381e0c8e360e8536" providerId="LiveId" clId="{E2B007C5-26A3-41EB-8F63-6E06F2292AEB}" dt="2022-09-22T04:04:46.834" v="258" actId="20577"/>
          <ac:graphicFrameMkLst>
            <pc:docMk/>
            <pc:sldMk cId="1628907313" sldId="258"/>
            <ac:graphicFrameMk id="15" creationId="{3DE1246A-390A-2CF2-7223-2E09597004C8}"/>
          </ac:graphicFrameMkLst>
        </pc:graphicFrameChg>
        <pc:picChg chg="add del mod">
          <ac:chgData name="Ondra Klíma" userId="381e0c8e360e8536" providerId="LiveId" clId="{E2B007C5-26A3-41EB-8F63-6E06F2292AEB}" dt="2022-09-22T04:04:36.520" v="256" actId="931"/>
          <ac:picMkLst>
            <pc:docMk/>
            <pc:sldMk cId="1628907313" sldId="258"/>
            <ac:picMk id="6" creationId="{75287103-04B4-3EA5-BFB5-289BBBA53AF4}"/>
          </ac:picMkLst>
        </pc:picChg>
      </pc:sldChg>
      <pc:sldChg chg="addSp delSp modSp new mod setBg">
        <pc:chgData name="Ondra Klíma" userId="381e0c8e360e8536" providerId="LiveId" clId="{E2B007C5-26A3-41EB-8F63-6E06F2292AEB}" dt="2022-09-22T04:07:45.822" v="401" actId="26606"/>
        <pc:sldMkLst>
          <pc:docMk/>
          <pc:sldMk cId="4084700140" sldId="259"/>
        </pc:sldMkLst>
        <pc:spChg chg="mod">
          <ac:chgData name="Ondra Klíma" userId="381e0c8e360e8536" providerId="LiveId" clId="{E2B007C5-26A3-41EB-8F63-6E06F2292AEB}" dt="2022-09-22T04:07:45.822" v="401" actId="26606"/>
          <ac:spMkLst>
            <pc:docMk/>
            <pc:sldMk cId="4084700140" sldId="259"/>
            <ac:spMk id="2" creationId="{E7876A91-B20F-2762-6DE2-1E3987368425}"/>
          </ac:spMkLst>
        </pc:spChg>
        <pc:spChg chg="del mod">
          <ac:chgData name="Ondra Klíma" userId="381e0c8e360e8536" providerId="LiveId" clId="{E2B007C5-26A3-41EB-8F63-6E06F2292AEB}" dt="2022-09-22T04:07:45.822" v="401" actId="26606"/>
          <ac:spMkLst>
            <pc:docMk/>
            <pc:sldMk cId="4084700140" sldId="259"/>
            <ac:spMk id="3" creationId="{A68B998C-3436-A7BD-F72B-19AF532EAA17}"/>
          </ac:spMkLst>
        </pc:spChg>
        <pc:spChg chg="add">
          <ac:chgData name="Ondra Klíma" userId="381e0c8e360e8536" providerId="LiveId" clId="{E2B007C5-26A3-41EB-8F63-6E06F2292AEB}" dt="2022-09-22T04:07:45.822" v="401" actId="26606"/>
          <ac:spMkLst>
            <pc:docMk/>
            <pc:sldMk cId="4084700140" sldId="259"/>
            <ac:spMk id="9" creationId="{60B7752B-728D-4CA3-8923-C4F7F77029E3}"/>
          </ac:spMkLst>
        </pc:spChg>
        <pc:spChg chg="add">
          <ac:chgData name="Ondra Klíma" userId="381e0c8e360e8536" providerId="LiveId" clId="{E2B007C5-26A3-41EB-8F63-6E06F2292AEB}" dt="2022-09-22T04:07:45.822" v="401" actId="26606"/>
          <ac:spMkLst>
            <pc:docMk/>
            <pc:sldMk cId="4084700140" sldId="259"/>
            <ac:spMk id="11" creationId="{429899A3-416E-4DB5-846D-023526052013}"/>
          </ac:spMkLst>
        </pc:spChg>
        <pc:graphicFrameChg chg="add">
          <ac:chgData name="Ondra Klíma" userId="381e0c8e360e8536" providerId="LiveId" clId="{E2B007C5-26A3-41EB-8F63-6E06F2292AEB}" dt="2022-09-22T04:07:45.822" v="401" actId="26606"/>
          <ac:graphicFrameMkLst>
            <pc:docMk/>
            <pc:sldMk cId="4084700140" sldId="259"/>
            <ac:graphicFrameMk id="5" creationId="{1A8A75E2-73EB-D8D0-0436-55376AC4433C}"/>
          </ac:graphicFrameMkLst>
        </pc:graphicFrameChg>
      </pc:sldChg>
      <pc:sldChg chg="addSp delSp modSp new mod setBg modNotesTx">
        <pc:chgData name="Ondra Klíma" userId="381e0c8e360e8536" providerId="LiveId" clId="{E2B007C5-26A3-41EB-8F63-6E06F2292AEB}" dt="2022-09-22T04:19:05.564" v="535"/>
        <pc:sldMkLst>
          <pc:docMk/>
          <pc:sldMk cId="1659750025" sldId="260"/>
        </pc:sldMkLst>
        <pc:spChg chg="mod">
          <ac:chgData name="Ondra Klíma" userId="381e0c8e360e8536" providerId="LiveId" clId="{E2B007C5-26A3-41EB-8F63-6E06F2292AEB}" dt="2022-09-22T04:13:29.473" v="478" actId="26606"/>
          <ac:spMkLst>
            <pc:docMk/>
            <pc:sldMk cId="1659750025" sldId="260"/>
            <ac:spMk id="2" creationId="{8776AC14-4EC2-2C6B-BCCE-58465ED97ADB}"/>
          </ac:spMkLst>
        </pc:spChg>
        <pc:spChg chg="add del mod">
          <ac:chgData name="Ondra Klíma" userId="381e0c8e360e8536" providerId="LiveId" clId="{E2B007C5-26A3-41EB-8F63-6E06F2292AEB}" dt="2022-09-22T04:13:29.473" v="478" actId="26606"/>
          <ac:spMkLst>
            <pc:docMk/>
            <pc:sldMk cId="1659750025" sldId="260"/>
            <ac:spMk id="3" creationId="{1E7A1A8E-686A-0701-7E22-45301BC77C10}"/>
          </ac:spMkLst>
        </pc:spChg>
        <pc:spChg chg="add">
          <ac:chgData name="Ondra Klíma" userId="381e0c8e360e8536" providerId="LiveId" clId="{E2B007C5-26A3-41EB-8F63-6E06F2292AEB}" dt="2022-09-22T04:13:29.473" v="478" actId="26606"/>
          <ac:spMkLst>
            <pc:docMk/>
            <pc:sldMk cId="1659750025" sldId="260"/>
            <ac:spMk id="6" creationId="{60B7752B-728D-4CA3-8923-C4F7F77029E3}"/>
          </ac:spMkLst>
        </pc:spChg>
        <pc:spChg chg="add">
          <ac:chgData name="Ondra Klíma" userId="381e0c8e360e8536" providerId="LiveId" clId="{E2B007C5-26A3-41EB-8F63-6E06F2292AEB}" dt="2022-09-22T04:13:29.473" v="478" actId="26606"/>
          <ac:spMkLst>
            <pc:docMk/>
            <pc:sldMk cId="1659750025" sldId="260"/>
            <ac:spMk id="7" creationId="{88392DC7-0988-443B-A0D0-E726C7DB622B}"/>
          </ac:spMkLst>
        </pc:spChg>
        <pc:spChg chg="add del">
          <ac:chgData name="Ondra Klíma" userId="381e0c8e360e8536" providerId="LiveId" clId="{E2B007C5-26A3-41EB-8F63-6E06F2292AEB}" dt="2022-09-22T04:13:17.774" v="477" actId="26606"/>
          <ac:spMkLst>
            <pc:docMk/>
            <pc:sldMk cId="1659750025" sldId="260"/>
            <ac:spMk id="9" creationId="{60B7752B-728D-4CA3-8923-C4F7F77029E3}"/>
          </ac:spMkLst>
        </pc:spChg>
        <pc:spChg chg="add del">
          <ac:chgData name="Ondra Klíma" userId="381e0c8e360e8536" providerId="LiveId" clId="{E2B007C5-26A3-41EB-8F63-6E06F2292AEB}" dt="2022-09-22T04:13:17.774" v="477" actId="26606"/>
          <ac:spMkLst>
            <pc:docMk/>
            <pc:sldMk cId="1659750025" sldId="260"/>
            <ac:spMk id="11" creationId="{88392DC7-0988-443B-A0D0-E726C7DB622B}"/>
          </ac:spMkLst>
        </pc:spChg>
        <pc:spChg chg="add del">
          <ac:chgData name="Ondra Klíma" userId="381e0c8e360e8536" providerId="LiveId" clId="{E2B007C5-26A3-41EB-8F63-6E06F2292AEB}" dt="2022-09-22T04:13:17.475" v="476" actId="26606"/>
          <ac:spMkLst>
            <pc:docMk/>
            <pc:sldMk cId="1659750025" sldId="260"/>
            <ac:spMk id="16" creationId="{60B7752B-728D-4CA3-8923-C4F7F77029E3}"/>
          </ac:spMkLst>
        </pc:spChg>
        <pc:spChg chg="add del">
          <ac:chgData name="Ondra Klíma" userId="381e0c8e360e8536" providerId="LiveId" clId="{E2B007C5-26A3-41EB-8F63-6E06F2292AEB}" dt="2022-09-22T04:13:17.475" v="476" actId="26606"/>
          <ac:spMkLst>
            <pc:docMk/>
            <pc:sldMk cId="1659750025" sldId="260"/>
            <ac:spMk id="22" creationId="{52D58DC7-20C8-4471-BAA7-B296A2AEC3F6}"/>
          </ac:spMkLst>
        </pc:spChg>
        <pc:spChg chg="add del">
          <ac:chgData name="Ondra Klíma" userId="381e0c8e360e8536" providerId="LiveId" clId="{E2B007C5-26A3-41EB-8F63-6E06F2292AEB}" dt="2022-09-22T04:13:17.475" v="476" actId="26606"/>
          <ac:spMkLst>
            <pc:docMk/>
            <pc:sldMk cId="1659750025" sldId="260"/>
            <ac:spMk id="24" creationId="{8E4AABAC-100B-437F-86D3-981412859411}"/>
          </ac:spMkLst>
        </pc:spChg>
        <pc:spChg chg="add del">
          <ac:chgData name="Ondra Klíma" userId="381e0c8e360e8536" providerId="LiveId" clId="{E2B007C5-26A3-41EB-8F63-6E06F2292AEB}" dt="2022-09-22T04:13:17.475" v="476" actId="26606"/>
          <ac:spMkLst>
            <pc:docMk/>
            <pc:sldMk cId="1659750025" sldId="260"/>
            <ac:spMk id="26" creationId="{1DFD33E0-4D46-4176-BAE2-6AED15231C59}"/>
          </ac:spMkLst>
        </pc:spChg>
        <pc:spChg chg="add del">
          <ac:chgData name="Ondra Klíma" userId="381e0c8e360e8536" providerId="LiveId" clId="{E2B007C5-26A3-41EB-8F63-6E06F2292AEB}" dt="2022-09-22T04:13:17.475" v="476" actId="26606"/>
          <ac:spMkLst>
            <pc:docMk/>
            <pc:sldMk cId="1659750025" sldId="260"/>
            <ac:spMk id="28" creationId="{022B5D87-7689-4E7F-B03A-7F803B5DF799}"/>
          </ac:spMkLst>
        </pc:spChg>
        <pc:grpChg chg="add del">
          <ac:chgData name="Ondra Klíma" userId="381e0c8e360e8536" providerId="LiveId" clId="{E2B007C5-26A3-41EB-8F63-6E06F2292AEB}" dt="2022-09-22T04:13:17.475" v="476" actId="26606"/>
          <ac:grpSpMkLst>
            <pc:docMk/>
            <pc:sldMk cId="1659750025" sldId="260"/>
            <ac:grpSpMk id="18" creationId="{20205E53-D75C-4F15-A4A3-21DA0826FCE9}"/>
          </ac:grpSpMkLst>
        </pc:grpChg>
        <pc:graphicFrameChg chg="add del mod modGraphic">
          <ac:chgData name="Ondra Klíma" userId="381e0c8e360e8536" providerId="LiveId" clId="{E2B007C5-26A3-41EB-8F63-6E06F2292AEB}" dt="2022-09-22T04:13:17.774" v="477" actId="26606"/>
          <ac:graphicFrameMkLst>
            <pc:docMk/>
            <pc:sldMk cId="1659750025" sldId="260"/>
            <ac:graphicFrameMk id="5" creationId="{67B31090-C88C-EDBD-6A03-D2FC63BC17ED}"/>
          </ac:graphicFrameMkLst>
        </pc:graphicFrameChg>
        <pc:graphicFrameChg chg="add">
          <ac:chgData name="Ondra Klíma" userId="381e0c8e360e8536" providerId="LiveId" clId="{E2B007C5-26A3-41EB-8F63-6E06F2292AEB}" dt="2022-09-22T04:13:29.473" v="478" actId="26606"/>
          <ac:graphicFrameMkLst>
            <pc:docMk/>
            <pc:sldMk cId="1659750025" sldId="260"/>
            <ac:graphicFrameMk id="8" creationId="{157361F2-24B8-EC0F-1BE3-7089FE214A07}"/>
          </ac:graphicFrameMkLst>
        </pc:graphicFrameChg>
      </pc:sldChg>
      <pc:sldChg chg="addSp delSp modSp new mod setBg modNotesTx">
        <pc:chgData name="Ondra Klíma" userId="381e0c8e360e8536" providerId="LiveId" clId="{E2B007C5-26A3-41EB-8F63-6E06F2292AEB}" dt="2022-09-22T04:21:11.389" v="581" actId="20577"/>
        <pc:sldMkLst>
          <pc:docMk/>
          <pc:sldMk cId="551177218" sldId="261"/>
        </pc:sldMkLst>
        <pc:spChg chg="mod">
          <ac:chgData name="Ondra Klíma" userId="381e0c8e360e8536" providerId="LiveId" clId="{E2B007C5-26A3-41EB-8F63-6E06F2292AEB}" dt="2022-09-22T04:15:22.842" v="527" actId="26606"/>
          <ac:spMkLst>
            <pc:docMk/>
            <pc:sldMk cId="551177218" sldId="261"/>
            <ac:spMk id="2" creationId="{74F916F2-6F1F-B907-C6F4-95D48A71641D}"/>
          </ac:spMkLst>
        </pc:spChg>
        <pc:spChg chg="del">
          <ac:chgData name="Ondra Klíma" userId="381e0c8e360e8536" providerId="LiveId" clId="{E2B007C5-26A3-41EB-8F63-6E06F2292AEB}" dt="2022-09-22T04:14:14.665" v="519"/>
          <ac:spMkLst>
            <pc:docMk/>
            <pc:sldMk cId="551177218" sldId="261"/>
            <ac:spMk id="3" creationId="{AADA0079-032D-696D-656E-CD232C7F29B0}"/>
          </ac:spMkLst>
        </pc:spChg>
        <pc:spChg chg="add del">
          <ac:chgData name="Ondra Klíma" userId="381e0c8e360e8536" providerId="LiveId" clId="{E2B007C5-26A3-41EB-8F63-6E06F2292AEB}" dt="2022-09-22T04:15:22.842" v="527" actId="26606"/>
          <ac:spMkLst>
            <pc:docMk/>
            <pc:sldMk cId="551177218" sldId="261"/>
            <ac:spMk id="9" creationId="{60B7752B-728D-4CA3-8923-C4F7F77029E3}"/>
          </ac:spMkLst>
        </pc:spChg>
        <pc:spChg chg="add del">
          <ac:chgData name="Ondra Klíma" userId="381e0c8e360e8536" providerId="LiveId" clId="{E2B007C5-26A3-41EB-8F63-6E06F2292AEB}" dt="2022-09-22T04:15:22.842" v="527" actId="26606"/>
          <ac:spMkLst>
            <pc:docMk/>
            <pc:sldMk cId="551177218" sldId="261"/>
            <ac:spMk id="11" creationId="{88392DC7-0988-443B-A0D0-E726C7DB622B}"/>
          </ac:spMkLst>
        </pc:spChg>
        <pc:spChg chg="add del">
          <ac:chgData name="Ondra Klíma" userId="381e0c8e360e8536" providerId="LiveId" clId="{E2B007C5-26A3-41EB-8F63-6E06F2292AEB}" dt="2022-09-22T04:15:21.727" v="524" actId="26606"/>
          <ac:spMkLst>
            <pc:docMk/>
            <pc:sldMk cId="551177218" sldId="261"/>
            <ac:spMk id="16" creationId="{60B7752B-728D-4CA3-8923-C4F7F77029E3}"/>
          </ac:spMkLst>
        </pc:spChg>
        <pc:spChg chg="add del">
          <ac:chgData name="Ondra Klíma" userId="381e0c8e360e8536" providerId="LiveId" clId="{E2B007C5-26A3-41EB-8F63-6E06F2292AEB}" dt="2022-09-22T04:15:21.727" v="524" actId="26606"/>
          <ac:spMkLst>
            <pc:docMk/>
            <pc:sldMk cId="551177218" sldId="261"/>
            <ac:spMk id="18" creationId="{88392DC7-0988-443B-A0D0-E726C7DB622B}"/>
          </ac:spMkLst>
        </pc:spChg>
        <pc:spChg chg="add del">
          <ac:chgData name="Ondra Klíma" userId="381e0c8e360e8536" providerId="LiveId" clId="{E2B007C5-26A3-41EB-8F63-6E06F2292AEB}" dt="2022-09-22T04:15:22.837" v="526" actId="26606"/>
          <ac:spMkLst>
            <pc:docMk/>
            <pc:sldMk cId="551177218" sldId="261"/>
            <ac:spMk id="20" creationId="{60B7752B-728D-4CA3-8923-C4F7F77029E3}"/>
          </ac:spMkLst>
        </pc:spChg>
        <pc:spChg chg="add del">
          <ac:chgData name="Ondra Klíma" userId="381e0c8e360e8536" providerId="LiveId" clId="{E2B007C5-26A3-41EB-8F63-6E06F2292AEB}" dt="2022-09-22T04:15:22.837" v="526" actId="26606"/>
          <ac:spMkLst>
            <pc:docMk/>
            <pc:sldMk cId="551177218" sldId="261"/>
            <ac:spMk id="21" creationId="{88392DC7-0988-443B-A0D0-E726C7DB622B}"/>
          </ac:spMkLst>
        </pc:spChg>
        <pc:spChg chg="add">
          <ac:chgData name="Ondra Klíma" userId="381e0c8e360e8536" providerId="LiveId" clId="{E2B007C5-26A3-41EB-8F63-6E06F2292AEB}" dt="2022-09-22T04:15:22.842" v="527" actId="26606"/>
          <ac:spMkLst>
            <pc:docMk/>
            <pc:sldMk cId="551177218" sldId="261"/>
            <ac:spMk id="23" creationId="{60B7752B-728D-4CA3-8923-C4F7F77029E3}"/>
          </ac:spMkLst>
        </pc:spChg>
        <pc:spChg chg="add">
          <ac:chgData name="Ondra Klíma" userId="381e0c8e360e8536" providerId="LiveId" clId="{E2B007C5-26A3-41EB-8F63-6E06F2292AEB}" dt="2022-09-22T04:15:22.842" v="527" actId="26606"/>
          <ac:spMkLst>
            <pc:docMk/>
            <pc:sldMk cId="551177218" sldId="261"/>
            <ac:spMk id="24" creationId="{88392DC7-0988-443B-A0D0-E726C7DB622B}"/>
          </ac:spMkLst>
        </pc:spChg>
        <pc:graphicFrameChg chg="add mod modGraphic">
          <ac:chgData name="Ondra Klíma" userId="381e0c8e360e8536" providerId="LiveId" clId="{E2B007C5-26A3-41EB-8F63-6E06F2292AEB}" dt="2022-09-22T04:21:11.389" v="581" actId="20577"/>
          <ac:graphicFrameMkLst>
            <pc:docMk/>
            <pc:sldMk cId="551177218" sldId="261"/>
            <ac:graphicFrameMk id="4" creationId="{63B00175-6214-9242-E508-32764B714411}"/>
          </ac:graphicFrameMkLst>
        </pc:graphicFrameChg>
        <pc:graphicFrameChg chg="add del mod">
          <ac:chgData name="Ondra Klíma" userId="381e0c8e360e8536" providerId="LiveId" clId="{E2B007C5-26A3-41EB-8F63-6E06F2292AEB}" dt="2022-09-22T04:16:08.257" v="530" actId="478"/>
          <ac:graphicFrameMkLst>
            <pc:docMk/>
            <pc:sldMk cId="551177218" sldId="261"/>
            <ac:graphicFrameMk id="5" creationId="{42629382-C8F3-B61D-2522-C161DFDCC598}"/>
          </ac:graphicFrameMkLst>
        </pc:graphicFrameChg>
      </pc:sldChg>
      <pc:sldChg chg="addSp delSp modSp new mod setBg">
        <pc:chgData name="Ondra Klíma" userId="381e0c8e360e8536" providerId="LiveId" clId="{E2B007C5-26A3-41EB-8F63-6E06F2292AEB}" dt="2022-09-22T04:19:51.553" v="569" actId="26606"/>
        <pc:sldMkLst>
          <pc:docMk/>
          <pc:sldMk cId="2871506002" sldId="262"/>
        </pc:sldMkLst>
        <pc:spChg chg="mod ord">
          <ac:chgData name="Ondra Klíma" userId="381e0c8e360e8536" providerId="LiveId" clId="{E2B007C5-26A3-41EB-8F63-6E06F2292AEB}" dt="2022-09-22T04:19:51.553" v="569" actId="26606"/>
          <ac:spMkLst>
            <pc:docMk/>
            <pc:sldMk cId="2871506002" sldId="262"/>
            <ac:spMk id="2" creationId="{41087CCB-76B0-A780-9ACC-5BA79DEF2C01}"/>
          </ac:spMkLst>
        </pc:spChg>
        <pc:spChg chg="del">
          <ac:chgData name="Ondra Klíma" userId="381e0c8e360e8536" providerId="LiveId" clId="{E2B007C5-26A3-41EB-8F63-6E06F2292AEB}" dt="2022-09-22T04:19:30.995" v="551" actId="26606"/>
          <ac:spMkLst>
            <pc:docMk/>
            <pc:sldMk cId="2871506002" sldId="262"/>
            <ac:spMk id="3" creationId="{B3F95DD3-233B-AAD6-8493-12CD2FC31924}"/>
          </ac:spMkLst>
        </pc:spChg>
        <pc:spChg chg="add del">
          <ac:chgData name="Ondra Klíma" userId="381e0c8e360e8536" providerId="LiveId" clId="{E2B007C5-26A3-41EB-8F63-6E06F2292AEB}" dt="2022-09-22T04:19:51.553" v="569" actId="26606"/>
          <ac:spMkLst>
            <pc:docMk/>
            <pc:sldMk cId="2871506002" sldId="262"/>
            <ac:spMk id="10" creationId="{82184FF4-7029-4ED7-813A-192E60608764}"/>
          </ac:spMkLst>
        </pc:spChg>
        <pc:spChg chg="add del">
          <ac:chgData name="Ondra Klíma" userId="381e0c8e360e8536" providerId="LiveId" clId="{E2B007C5-26A3-41EB-8F63-6E06F2292AEB}" dt="2022-09-22T04:19:51.553" v="569" actId="26606"/>
          <ac:spMkLst>
            <pc:docMk/>
            <pc:sldMk cId="2871506002" sldId="262"/>
            <ac:spMk id="12" creationId="{AAA7AB09-557C-41AD-9113-FF9F68FA1035}"/>
          </ac:spMkLst>
        </pc:spChg>
        <pc:spChg chg="add del">
          <ac:chgData name="Ondra Klíma" userId="381e0c8e360e8536" providerId="LiveId" clId="{E2B007C5-26A3-41EB-8F63-6E06F2292AEB}" dt="2022-09-22T04:19:51.553" v="569" actId="26606"/>
          <ac:spMkLst>
            <pc:docMk/>
            <pc:sldMk cId="2871506002" sldId="262"/>
            <ac:spMk id="14" creationId="{EF99ECAA-1F11-4937-BBA6-51935AB44C9D}"/>
          </ac:spMkLst>
        </pc:spChg>
        <pc:spChg chg="add del">
          <ac:chgData name="Ondra Klíma" userId="381e0c8e360e8536" providerId="LiveId" clId="{E2B007C5-26A3-41EB-8F63-6E06F2292AEB}" dt="2022-09-22T04:19:51.553" v="569" actId="26606"/>
          <ac:spMkLst>
            <pc:docMk/>
            <pc:sldMk cId="2871506002" sldId="262"/>
            <ac:spMk id="22" creationId="{1DB043B4-68C6-45B9-82AC-A5800EADB8DB}"/>
          </ac:spMkLst>
        </pc:spChg>
        <pc:spChg chg="add">
          <ac:chgData name="Ondra Klíma" userId="381e0c8e360e8536" providerId="LiveId" clId="{E2B007C5-26A3-41EB-8F63-6E06F2292AEB}" dt="2022-09-22T04:19:51.553" v="569" actId="26606"/>
          <ac:spMkLst>
            <pc:docMk/>
            <pc:sldMk cId="2871506002" sldId="262"/>
            <ac:spMk id="27" creationId="{82184FF4-7029-4ED7-813A-192E60608764}"/>
          </ac:spMkLst>
        </pc:spChg>
        <pc:spChg chg="add">
          <ac:chgData name="Ondra Klíma" userId="381e0c8e360e8536" providerId="LiveId" clId="{E2B007C5-26A3-41EB-8F63-6E06F2292AEB}" dt="2022-09-22T04:19:51.553" v="569" actId="26606"/>
          <ac:spMkLst>
            <pc:docMk/>
            <pc:sldMk cId="2871506002" sldId="262"/>
            <ac:spMk id="29" creationId="{AAA7AB09-557C-41AD-9113-FF9F68FA1035}"/>
          </ac:spMkLst>
        </pc:spChg>
        <pc:spChg chg="add">
          <ac:chgData name="Ondra Klíma" userId="381e0c8e360e8536" providerId="LiveId" clId="{E2B007C5-26A3-41EB-8F63-6E06F2292AEB}" dt="2022-09-22T04:19:51.553" v="569" actId="26606"/>
          <ac:spMkLst>
            <pc:docMk/>
            <pc:sldMk cId="2871506002" sldId="262"/>
            <ac:spMk id="31" creationId="{EF99ECAA-1F11-4937-BBA6-51935AB44C9D}"/>
          </ac:spMkLst>
        </pc:spChg>
        <pc:spChg chg="add">
          <ac:chgData name="Ondra Klíma" userId="381e0c8e360e8536" providerId="LiveId" clId="{E2B007C5-26A3-41EB-8F63-6E06F2292AEB}" dt="2022-09-22T04:19:51.553" v="569" actId="26606"/>
          <ac:spMkLst>
            <pc:docMk/>
            <pc:sldMk cId="2871506002" sldId="262"/>
            <ac:spMk id="39" creationId="{1DB043B4-68C6-45B9-82AC-A5800EADB8DB}"/>
          </ac:spMkLst>
        </pc:spChg>
        <pc:spChg chg="add">
          <ac:chgData name="Ondra Klíma" userId="381e0c8e360e8536" providerId="LiveId" clId="{E2B007C5-26A3-41EB-8F63-6E06F2292AEB}" dt="2022-09-22T04:19:51.553" v="569" actId="26606"/>
          <ac:spMkLst>
            <pc:docMk/>
            <pc:sldMk cId="2871506002" sldId="262"/>
            <ac:spMk id="41" creationId="{AD4EA4DF-0E7C-4098-86F6-7D0ACAEFC0BF}"/>
          </ac:spMkLst>
        </pc:spChg>
        <pc:spChg chg="add">
          <ac:chgData name="Ondra Klíma" userId="381e0c8e360e8536" providerId="LiveId" clId="{E2B007C5-26A3-41EB-8F63-6E06F2292AEB}" dt="2022-09-22T04:19:51.553" v="569" actId="26606"/>
          <ac:spMkLst>
            <pc:docMk/>
            <pc:sldMk cId="2871506002" sldId="262"/>
            <ac:spMk id="43" creationId="{FE05BC49-0F00-4C85-9AF5-A0CC5B39C8D2}"/>
          </ac:spMkLst>
        </pc:spChg>
        <pc:grpChg chg="add del">
          <ac:chgData name="Ondra Klíma" userId="381e0c8e360e8536" providerId="LiveId" clId="{E2B007C5-26A3-41EB-8F63-6E06F2292AEB}" dt="2022-09-22T04:19:51.553" v="569" actId="26606"/>
          <ac:grpSpMkLst>
            <pc:docMk/>
            <pc:sldMk cId="2871506002" sldId="262"/>
            <ac:grpSpMk id="16" creationId="{79DE9FAB-6BBA-4CFE-B67D-77B47F01ECA4}"/>
          </ac:grpSpMkLst>
        </pc:grpChg>
        <pc:grpChg chg="add">
          <ac:chgData name="Ondra Klíma" userId="381e0c8e360e8536" providerId="LiveId" clId="{E2B007C5-26A3-41EB-8F63-6E06F2292AEB}" dt="2022-09-22T04:19:51.553" v="569" actId="26606"/>
          <ac:grpSpMkLst>
            <pc:docMk/>
            <pc:sldMk cId="2871506002" sldId="262"/>
            <ac:grpSpMk id="33" creationId="{79DE9FAB-6BBA-4CFE-B67D-77B47F01ECA4}"/>
          </ac:grpSpMkLst>
        </pc:grpChg>
        <pc:picChg chg="add mod">
          <ac:chgData name="Ondra Klíma" userId="381e0c8e360e8536" providerId="LiveId" clId="{E2B007C5-26A3-41EB-8F63-6E06F2292AEB}" dt="2022-09-22T04:19:51.553" v="569" actId="26606"/>
          <ac:picMkLst>
            <pc:docMk/>
            <pc:sldMk cId="2871506002" sldId="262"/>
            <ac:picMk id="7" creationId="{AF864E86-6C39-87AF-59D2-F15309A27B67}"/>
          </ac:picMkLst>
        </pc:picChg>
      </pc:sldChg>
      <pc:sldMasterChg chg="del delSldLayout">
        <pc:chgData name="Ondra Klíma" userId="381e0c8e360e8536" providerId="LiveId" clId="{E2B007C5-26A3-41EB-8F63-6E06F2292AEB}" dt="2022-09-22T03:52:52.019" v="5" actId="26606"/>
        <pc:sldMasterMkLst>
          <pc:docMk/>
          <pc:sldMasterMk cId="2330075900" sldId="2147483648"/>
        </pc:sldMasterMkLst>
        <pc:sldLayoutChg chg="del">
          <pc:chgData name="Ondra Klíma" userId="381e0c8e360e8536" providerId="LiveId" clId="{E2B007C5-26A3-41EB-8F63-6E06F2292AEB}" dt="2022-09-22T03:52:52.019" v="5" actId="26606"/>
          <pc:sldLayoutMkLst>
            <pc:docMk/>
            <pc:sldMasterMk cId="2330075900" sldId="2147483648"/>
            <pc:sldLayoutMk cId="3010304587" sldId="2147483649"/>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351618672" sldId="2147483650"/>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923926724" sldId="2147483651"/>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867226402" sldId="2147483652"/>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816462056" sldId="2147483653"/>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563684605" sldId="2147483654"/>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41116704" sldId="2147483655"/>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769955124" sldId="2147483656"/>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213620165" sldId="2147483657"/>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267810336" sldId="2147483658"/>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733519665" sldId="2147483659"/>
          </pc:sldLayoutMkLst>
        </pc:sldLayoutChg>
      </pc:sldMasterChg>
      <pc:sldMasterChg chg="add del addSldLayout delSldLayout">
        <pc:chgData name="Ondra Klíma" userId="381e0c8e360e8536" providerId="LiveId" clId="{E2B007C5-26A3-41EB-8F63-6E06F2292AEB}" dt="2022-09-22T03:54:22.502" v="25" actId="26606"/>
        <pc:sldMasterMkLst>
          <pc:docMk/>
          <pc:sldMasterMk cId="2128147408" sldId="2147483673"/>
        </pc:sldMasterMkLst>
        <pc:sldLayoutChg chg="add del">
          <pc:chgData name="Ondra Klíma" userId="381e0c8e360e8536" providerId="LiveId" clId="{E2B007C5-26A3-41EB-8F63-6E06F2292AEB}" dt="2022-09-22T03:54:22.502" v="25" actId="26606"/>
          <pc:sldLayoutMkLst>
            <pc:docMk/>
            <pc:sldMasterMk cId="2128147408" sldId="2147483673"/>
            <pc:sldLayoutMk cId="229632127" sldId="2147483662"/>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385848163" sldId="2147483663"/>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075215647" sldId="2147483664"/>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07140720" sldId="2147483665"/>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509016350" sldId="2147483666"/>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720270458" sldId="2147483667"/>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931607655" sldId="2147483668"/>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2783021537" sldId="2147483669"/>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2914812972" sldId="2147483670"/>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57472427" sldId="2147483671"/>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53758496" sldId="2147483672"/>
          </pc:sldLayoutMkLst>
        </pc:sldLayoutChg>
      </pc:sldMasterChg>
      <pc:sldMasterChg chg="add del addSldLayout delSldLayout">
        <pc:chgData name="Ondra Klíma" userId="381e0c8e360e8536" providerId="LiveId" clId="{E2B007C5-26A3-41EB-8F63-6E06F2292AEB}" dt="2022-09-22T03:54:01.969" v="16" actId="26606"/>
        <pc:sldMasterMkLst>
          <pc:docMk/>
          <pc:sldMasterMk cId="946692190" sldId="2147483674"/>
        </pc:sldMasterMkLst>
        <pc:sldLayoutChg chg="add del">
          <pc:chgData name="Ondra Klíma" userId="381e0c8e360e8536" providerId="LiveId" clId="{E2B007C5-26A3-41EB-8F63-6E06F2292AEB}" dt="2022-09-22T03:54:01.969" v="16" actId="26606"/>
          <pc:sldLayoutMkLst>
            <pc:docMk/>
            <pc:sldMasterMk cId="946692190" sldId="2147483674"/>
            <pc:sldLayoutMk cId="724018245" sldId="2147483675"/>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26598621" sldId="2147483676"/>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3866946361" sldId="2147483677"/>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930342686" sldId="2147483678"/>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024193552" sldId="2147483679"/>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2125569062" sldId="2147483680"/>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2687876993" sldId="2147483681"/>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74927840" sldId="2147483682"/>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3541639995" sldId="2147483683"/>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27647142" sldId="2147483684"/>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1753068461" sldId="2147483685"/>
          </pc:sldLayoutMkLst>
        </pc:sldLayoutChg>
      </pc:sldMasterChg>
      <pc:sldMasterChg chg="add del addSldLayout delSldLayout">
        <pc:chgData name="Ondra Klíma" userId="381e0c8e360e8536" providerId="LiveId" clId="{E2B007C5-26A3-41EB-8F63-6E06F2292AEB}" dt="2022-09-22T03:54:10.817" v="20" actId="26606"/>
        <pc:sldMasterMkLst>
          <pc:docMk/>
          <pc:sldMasterMk cId="3254052080" sldId="2147483674"/>
        </pc:sldMasterMkLst>
        <pc:sldLayoutChg chg="add del">
          <pc:chgData name="Ondra Klíma" userId="381e0c8e360e8536" providerId="LiveId" clId="{E2B007C5-26A3-41EB-8F63-6E06F2292AEB}" dt="2022-09-22T03:54:10.817" v="20" actId="26606"/>
          <pc:sldLayoutMkLst>
            <pc:docMk/>
            <pc:sldMasterMk cId="3254052080" sldId="2147483674"/>
            <pc:sldLayoutMk cId="1250139737" sldId="2147483675"/>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1159249023" sldId="2147483676"/>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53618629" sldId="2147483677"/>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3246591689" sldId="2147483678"/>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4232891070" sldId="2147483679"/>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195122066" sldId="2147483680"/>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663473674" sldId="2147483681"/>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248227321" sldId="2147483682"/>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17773236" sldId="2147483683"/>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61011886" sldId="2147483684"/>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3077032190" sldId="2147483685"/>
          </pc:sldLayoutMkLst>
        </pc:sldLayoutChg>
      </pc:sldMasterChg>
      <pc:sldMasterChg chg="add del addSldLayout delSldLayout">
        <pc:chgData name="Ondra Klíma" userId="381e0c8e360e8536" providerId="LiveId" clId="{E2B007C5-26A3-41EB-8F63-6E06F2292AEB}" dt="2022-09-22T03:54:13.695" v="22" actId="26606"/>
        <pc:sldMasterMkLst>
          <pc:docMk/>
          <pc:sldMasterMk cId="2128147408" sldId="2147483687"/>
        </pc:sldMasterMkLst>
        <pc:sldLayoutChg chg="add del">
          <pc:chgData name="Ondra Klíma" userId="381e0c8e360e8536" providerId="LiveId" clId="{E2B007C5-26A3-41EB-8F63-6E06F2292AEB}" dt="2022-09-22T03:54:13.695" v="22" actId="26606"/>
          <pc:sldLayoutMkLst>
            <pc:docMk/>
            <pc:sldMasterMk cId="2128147408" sldId="2147483687"/>
            <pc:sldLayoutMk cId="3931607655" sldId="2147483686"/>
          </pc:sldLayoutMkLst>
        </pc:sldLayoutChg>
      </pc:sldMasterChg>
      <pc:sldMasterChg chg="add del addSldLayout delSldLayout">
        <pc:chgData name="Ondra Klíma" userId="381e0c8e360e8536" providerId="LiveId" clId="{E2B007C5-26A3-41EB-8F63-6E06F2292AEB}" dt="2022-09-22T03:54:22.471" v="24" actId="26606"/>
        <pc:sldMasterMkLst>
          <pc:docMk/>
          <pc:sldMasterMk cId="1043040883" sldId="2147483700"/>
        </pc:sldMasterMkLst>
        <pc:sldLayoutChg chg="add del">
          <pc:chgData name="Ondra Klíma" userId="381e0c8e360e8536" providerId="LiveId" clId="{E2B007C5-26A3-41EB-8F63-6E06F2292AEB}" dt="2022-09-22T03:54:22.471" v="24" actId="26606"/>
          <pc:sldLayoutMkLst>
            <pc:docMk/>
            <pc:sldMasterMk cId="1043040883" sldId="2147483700"/>
            <pc:sldLayoutMk cId="2206975785" sldId="2147483689"/>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910944372" sldId="2147483690"/>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669338981" sldId="2147483691"/>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4229326497" sldId="2147483692"/>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624083424" sldId="2147483693"/>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240165535" sldId="2147483694"/>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3791779198" sldId="2147483695"/>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3657497707" sldId="2147483696"/>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2806768455" sldId="2147483697"/>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872476220" sldId="2147483698"/>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4204564828" sldId="2147483699"/>
          </pc:sldLayoutMkLst>
        </pc:sldLayoutChg>
      </pc:sldMasterChg>
      <pc:sldMasterChg chg="add modTransition addSldLayout modSldLayout">
        <pc:chgData name="Ondra Klíma" userId="381e0c8e360e8536" providerId="LiveId" clId="{E2B007C5-26A3-41EB-8F63-6E06F2292AEB}" dt="2022-09-22T03:58:25.927" v="175"/>
        <pc:sldMasterMkLst>
          <pc:docMk/>
          <pc:sldMasterMk cId="418366883" sldId="2147483765"/>
        </pc:sldMasterMkLst>
        <pc:sldLayoutChg chg="add modTransition">
          <pc:chgData name="Ondra Klíma" userId="381e0c8e360e8536" providerId="LiveId" clId="{E2B007C5-26A3-41EB-8F63-6E06F2292AEB}" dt="2022-09-22T03:58:25.927" v="175"/>
          <pc:sldLayoutMkLst>
            <pc:docMk/>
            <pc:sldMasterMk cId="418366883" sldId="2147483765"/>
            <pc:sldLayoutMk cId="2663305717" sldId="2147483754"/>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24535503" sldId="2147483755"/>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694571275" sldId="2147483756"/>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270257458" sldId="2147483757"/>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849050497" sldId="2147483758"/>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1170996878" sldId="2147483759"/>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704966130" sldId="2147483760"/>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185082565" sldId="2147483761"/>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948124936" sldId="2147483762"/>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723311564" sldId="2147483763"/>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183588723" sldId="2147483764"/>
          </pc:sldLayoutMkLst>
        </pc:sldLayoutChg>
      </pc:sldMasterChg>
      <pc:sldMasterChg chg="add del addSldLayout delSldLayout">
        <pc:chgData name="Ondra Klíma" userId="381e0c8e360e8536" providerId="LiveId" clId="{E2B007C5-26A3-41EB-8F63-6E06F2292AEB}" dt="2022-09-22T03:53:46.719" v="14" actId="26606"/>
        <pc:sldMasterMkLst>
          <pc:docMk/>
          <pc:sldMasterMk cId="3243219279" sldId="2147483775"/>
        </pc:sldMasterMkLst>
        <pc:sldLayoutChg chg="add del">
          <pc:chgData name="Ondra Klíma" userId="381e0c8e360e8536" providerId="LiveId" clId="{E2B007C5-26A3-41EB-8F63-6E06F2292AEB}" dt="2022-09-22T03:53:46.719" v="14" actId="26606"/>
          <pc:sldLayoutMkLst>
            <pc:docMk/>
            <pc:sldMasterMk cId="3243219279" sldId="2147483775"/>
            <pc:sldLayoutMk cId="445858098" sldId="2147483764"/>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4190690732" sldId="2147483765"/>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199526217" sldId="2147483766"/>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3248121800" sldId="2147483767"/>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431352617" sldId="2147483768"/>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3479448324" sldId="2147483769"/>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724205879" sldId="2147483770"/>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606145592" sldId="2147483771"/>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928375861" sldId="2147483772"/>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200053078" sldId="2147483773"/>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796340481" sldId="2147483774"/>
          </pc:sldLayoutMkLst>
        </pc:sldLayoutChg>
      </pc:sldMasterChg>
    </pc:docChg>
  </pc:docChgLst>
  <pc:docChgLst>
    <pc:chgData name="Ondra Klíma" userId="381e0c8e360e8536" providerId="LiveId" clId="{98F6CE0A-78C3-4423-AB16-6E035F260521}"/>
    <pc:docChg chg="undo redo custSel addSld delSld modSld sldOrd">
      <pc:chgData name="Ondra Klíma" userId="381e0c8e360e8536" providerId="LiveId" clId="{98F6CE0A-78C3-4423-AB16-6E035F260521}" dt="2022-11-24T09:38:06.331" v="9845" actId="20577"/>
      <pc:docMkLst>
        <pc:docMk/>
      </pc:docMkLst>
      <pc:sldChg chg="modSp modNotesTx">
        <pc:chgData name="Ondra Klíma" userId="381e0c8e360e8536" providerId="LiveId" clId="{98F6CE0A-78C3-4423-AB16-6E035F260521}" dt="2022-11-24T08:26:13.075" v="8369" actId="6549"/>
        <pc:sldMkLst>
          <pc:docMk/>
          <pc:sldMk cId="820938414" sldId="256"/>
        </pc:sldMkLst>
        <pc:spChg chg="mod">
          <ac:chgData name="Ondra Klíma" userId="381e0c8e360e8536" providerId="LiveId" clId="{98F6CE0A-78C3-4423-AB16-6E035F260521}" dt="2022-11-23T22:12:16.955" v="7"/>
          <ac:spMkLst>
            <pc:docMk/>
            <pc:sldMk cId="820938414" sldId="256"/>
            <ac:spMk id="2" creationId="{7A81CABB-0357-D3D6-AD68-C5F981E995CC}"/>
          </ac:spMkLst>
        </pc:spChg>
      </pc:sldChg>
      <pc:sldChg chg="modSp">
        <pc:chgData name="Ondra Klíma" userId="381e0c8e360e8536" providerId="LiveId" clId="{98F6CE0A-78C3-4423-AB16-6E035F260521}" dt="2022-11-24T00:42:40.372" v="8337" actId="20577"/>
        <pc:sldMkLst>
          <pc:docMk/>
          <pc:sldMk cId="2240082487" sldId="259"/>
        </pc:sldMkLst>
        <pc:graphicFrameChg chg="mod">
          <ac:chgData name="Ondra Klíma" userId="381e0c8e360e8536" providerId="LiveId" clId="{98F6CE0A-78C3-4423-AB16-6E035F260521}" dt="2022-11-24T00:42:40.372" v="8337" actId="20577"/>
          <ac:graphicFrameMkLst>
            <pc:docMk/>
            <pc:sldMk cId="2240082487" sldId="259"/>
            <ac:graphicFrameMk id="5" creationId="{8C65F979-AAF3-07C7-A6EE-9B312F954BE9}"/>
          </ac:graphicFrameMkLst>
        </pc:graphicFrameChg>
      </pc:sldChg>
      <pc:sldChg chg="modSp">
        <pc:chgData name="Ondra Klíma" userId="381e0c8e360e8536" providerId="LiveId" clId="{98F6CE0A-78C3-4423-AB16-6E035F260521}" dt="2022-11-24T00:42:49.522" v="8338"/>
        <pc:sldMkLst>
          <pc:docMk/>
          <pc:sldMk cId="1496334493" sldId="270"/>
        </pc:sldMkLst>
        <pc:graphicFrameChg chg="mod">
          <ac:chgData name="Ondra Klíma" userId="381e0c8e360e8536" providerId="LiveId" clId="{98F6CE0A-78C3-4423-AB16-6E035F260521}" dt="2022-11-24T00:42:49.522" v="8338"/>
          <ac:graphicFrameMkLst>
            <pc:docMk/>
            <pc:sldMk cId="1496334493" sldId="270"/>
            <ac:graphicFrameMk id="5" creationId="{3F9AC063-EE43-3A52-92EA-DB164AB78FCC}"/>
          </ac:graphicFrameMkLst>
        </pc:graphicFrameChg>
      </pc:sldChg>
      <pc:sldChg chg="modSp mod">
        <pc:chgData name="Ondra Klíma" userId="381e0c8e360e8536" providerId="LiveId" clId="{98F6CE0A-78C3-4423-AB16-6E035F260521}" dt="2022-11-23T22:11:45.800" v="6"/>
        <pc:sldMkLst>
          <pc:docMk/>
          <pc:sldMk cId="467520318" sldId="272"/>
        </pc:sldMkLst>
        <pc:spChg chg="mod">
          <ac:chgData name="Ondra Klíma" userId="381e0c8e360e8536" providerId="LiveId" clId="{98F6CE0A-78C3-4423-AB16-6E035F260521}" dt="2022-11-23T22:11:45.800" v="6"/>
          <ac:spMkLst>
            <pc:docMk/>
            <pc:sldMk cId="467520318" sldId="272"/>
            <ac:spMk id="3" creationId="{5609133B-8834-B1B4-978A-FCA1F76450F4}"/>
          </ac:spMkLst>
        </pc:spChg>
      </pc:sldChg>
      <pc:sldChg chg="modSp add del mod modNotesTx">
        <pc:chgData name="Ondra Klíma" userId="381e0c8e360e8536" providerId="LiveId" clId="{98F6CE0A-78C3-4423-AB16-6E035F260521}" dt="2022-11-23T22:26:56.281" v="1165" actId="20577"/>
        <pc:sldMkLst>
          <pc:docMk/>
          <pc:sldMk cId="4092044334" sldId="279"/>
        </pc:sldMkLst>
        <pc:spChg chg="mod">
          <ac:chgData name="Ondra Klíma" userId="381e0c8e360e8536" providerId="LiveId" clId="{98F6CE0A-78C3-4423-AB16-6E035F260521}" dt="2022-11-23T22:22:37.491" v="726" actId="20577"/>
          <ac:spMkLst>
            <pc:docMk/>
            <pc:sldMk cId="4092044334" sldId="279"/>
            <ac:spMk id="2" creationId="{A27FD7AB-131E-CE83-31BE-AE78AE36EB3A}"/>
          </ac:spMkLst>
        </pc:spChg>
        <pc:spChg chg="mod">
          <ac:chgData name="Ondra Klíma" userId="381e0c8e360e8536" providerId="LiveId" clId="{98F6CE0A-78C3-4423-AB16-6E035F260521}" dt="2022-11-23T22:26:56.281" v="1165" actId="20577"/>
          <ac:spMkLst>
            <pc:docMk/>
            <pc:sldMk cId="4092044334" sldId="279"/>
            <ac:spMk id="3" creationId="{70E2C7FD-D8E0-E985-ABAE-6F29E2C41114}"/>
          </ac:spMkLst>
        </pc:spChg>
        <pc:picChg chg="mod">
          <ac:chgData name="Ondra Klíma" userId="381e0c8e360e8536" providerId="LiveId" clId="{98F6CE0A-78C3-4423-AB16-6E035F260521}" dt="2022-11-23T22:21:26.633" v="679" actId="14826"/>
          <ac:picMkLst>
            <pc:docMk/>
            <pc:sldMk cId="4092044334" sldId="279"/>
            <ac:picMk id="1026" creationId="{9E74FEC4-FF5D-7861-CC97-315264433CBC}"/>
          </ac:picMkLst>
        </pc:picChg>
      </pc:sldChg>
      <pc:sldChg chg="addSp delSp modSp new mod setBg modNotesTx">
        <pc:chgData name="Ondra Klíma" userId="381e0c8e360e8536" providerId="LiveId" clId="{98F6CE0A-78C3-4423-AB16-6E035F260521}" dt="2022-11-24T08:25:29.265" v="8368" actId="20577"/>
        <pc:sldMkLst>
          <pc:docMk/>
          <pc:sldMk cId="2910800729" sldId="280"/>
        </pc:sldMkLst>
        <pc:spChg chg="mod">
          <ac:chgData name="Ondra Klíma" userId="381e0c8e360e8536" providerId="LiveId" clId="{98F6CE0A-78C3-4423-AB16-6E035F260521}" dt="2022-11-23T22:19:37.720" v="658" actId="26606"/>
          <ac:spMkLst>
            <pc:docMk/>
            <pc:sldMk cId="2910800729" sldId="280"/>
            <ac:spMk id="2" creationId="{C0C24795-8F04-93A1-BB58-EC1717B589A8}"/>
          </ac:spMkLst>
        </pc:spChg>
        <pc:spChg chg="add del mod">
          <ac:chgData name="Ondra Klíma" userId="381e0c8e360e8536" providerId="LiveId" clId="{98F6CE0A-78C3-4423-AB16-6E035F260521}" dt="2022-11-23T22:19:37.720" v="658" actId="26606"/>
          <ac:spMkLst>
            <pc:docMk/>
            <pc:sldMk cId="2910800729" sldId="280"/>
            <ac:spMk id="3" creationId="{F336EFD2-FBAA-E9D6-5E70-01B8587EA081}"/>
          </ac:spMkLst>
        </pc:spChg>
        <pc:spChg chg="add del">
          <ac:chgData name="Ondra Klíma" userId="381e0c8e360e8536" providerId="LiveId" clId="{98F6CE0A-78C3-4423-AB16-6E035F260521}" dt="2022-11-23T22:19:26.171" v="651" actId="26606"/>
          <ac:spMkLst>
            <pc:docMk/>
            <pc:sldMk cId="2910800729" sldId="280"/>
            <ac:spMk id="9" creationId="{60B7752B-728D-4CA3-8923-C4F7F77029E3}"/>
          </ac:spMkLst>
        </pc:spChg>
        <pc:spChg chg="add del">
          <ac:chgData name="Ondra Klíma" userId="381e0c8e360e8536" providerId="LiveId" clId="{98F6CE0A-78C3-4423-AB16-6E035F260521}" dt="2022-11-23T22:19:26.171" v="651" actId="26606"/>
          <ac:spMkLst>
            <pc:docMk/>
            <pc:sldMk cId="2910800729" sldId="280"/>
            <ac:spMk id="11" creationId="{AFF323B2-FCDB-4497-8AF0-2F7A3C881B85}"/>
          </ac:spMkLst>
        </pc:spChg>
        <pc:spChg chg="add del">
          <ac:chgData name="Ondra Klíma" userId="381e0c8e360e8536" providerId="LiveId" clId="{98F6CE0A-78C3-4423-AB16-6E035F260521}" dt="2022-11-23T22:19:27.794" v="653" actId="26606"/>
          <ac:spMkLst>
            <pc:docMk/>
            <pc:sldMk cId="2910800729" sldId="280"/>
            <ac:spMk id="22" creationId="{60B7752B-728D-4CA3-8923-C4F7F77029E3}"/>
          </ac:spMkLst>
        </pc:spChg>
        <pc:spChg chg="add del">
          <ac:chgData name="Ondra Klíma" userId="381e0c8e360e8536" providerId="LiveId" clId="{98F6CE0A-78C3-4423-AB16-6E035F260521}" dt="2022-11-23T22:19:27.794" v="653" actId="26606"/>
          <ac:spMkLst>
            <pc:docMk/>
            <pc:sldMk cId="2910800729" sldId="280"/>
            <ac:spMk id="23" creationId="{429899A3-416E-4DB5-846D-023526052013}"/>
          </ac:spMkLst>
        </pc:spChg>
        <pc:spChg chg="add del">
          <ac:chgData name="Ondra Klíma" userId="381e0c8e360e8536" providerId="LiveId" clId="{98F6CE0A-78C3-4423-AB16-6E035F260521}" dt="2022-11-23T22:19:29.892" v="655" actId="26606"/>
          <ac:spMkLst>
            <pc:docMk/>
            <pc:sldMk cId="2910800729" sldId="280"/>
            <ac:spMk id="26" creationId="{60B7752B-728D-4CA3-8923-C4F7F77029E3}"/>
          </ac:spMkLst>
        </pc:spChg>
        <pc:spChg chg="add del">
          <ac:chgData name="Ondra Klíma" userId="381e0c8e360e8536" providerId="LiveId" clId="{98F6CE0A-78C3-4423-AB16-6E035F260521}" dt="2022-11-23T22:19:29.892" v="655" actId="26606"/>
          <ac:spMkLst>
            <pc:docMk/>
            <pc:sldMk cId="2910800729" sldId="280"/>
            <ac:spMk id="27" creationId="{88392DC7-0988-443B-A0D0-E726C7DB622B}"/>
          </ac:spMkLst>
        </pc:spChg>
        <pc:spChg chg="add del">
          <ac:chgData name="Ondra Klíma" userId="381e0c8e360e8536" providerId="LiveId" clId="{98F6CE0A-78C3-4423-AB16-6E035F260521}" dt="2022-11-23T22:19:37.707" v="657" actId="26606"/>
          <ac:spMkLst>
            <pc:docMk/>
            <pc:sldMk cId="2910800729" sldId="280"/>
            <ac:spMk id="30" creationId="{60B7752B-728D-4CA3-8923-C4F7F77029E3}"/>
          </ac:spMkLst>
        </pc:spChg>
        <pc:spChg chg="add del">
          <ac:chgData name="Ondra Klíma" userId="381e0c8e360e8536" providerId="LiveId" clId="{98F6CE0A-78C3-4423-AB16-6E035F260521}" dt="2022-11-23T22:19:37.707" v="657" actId="26606"/>
          <ac:spMkLst>
            <pc:docMk/>
            <pc:sldMk cId="2910800729" sldId="280"/>
            <ac:spMk id="31" creationId="{429899A3-416E-4DB5-846D-023526052013}"/>
          </ac:spMkLst>
        </pc:spChg>
        <pc:spChg chg="add">
          <ac:chgData name="Ondra Klíma" userId="381e0c8e360e8536" providerId="LiveId" clId="{98F6CE0A-78C3-4423-AB16-6E035F260521}" dt="2022-11-23T22:19:37.720" v="658" actId="26606"/>
          <ac:spMkLst>
            <pc:docMk/>
            <pc:sldMk cId="2910800729" sldId="280"/>
            <ac:spMk id="34" creationId="{60B7752B-728D-4CA3-8923-C4F7F77029E3}"/>
          </ac:spMkLst>
        </pc:spChg>
        <pc:spChg chg="add">
          <ac:chgData name="Ondra Klíma" userId="381e0c8e360e8536" providerId="LiveId" clId="{98F6CE0A-78C3-4423-AB16-6E035F260521}" dt="2022-11-23T22:19:37.720" v="658" actId="26606"/>
          <ac:spMkLst>
            <pc:docMk/>
            <pc:sldMk cId="2910800729" sldId="280"/>
            <ac:spMk id="35" creationId="{429899A3-416E-4DB5-846D-023526052013}"/>
          </ac:spMkLst>
        </pc:spChg>
        <pc:grpChg chg="add del">
          <ac:chgData name="Ondra Klíma" userId="381e0c8e360e8536" providerId="LiveId" clId="{98F6CE0A-78C3-4423-AB16-6E035F260521}" dt="2022-11-23T22:19:26.171" v="651" actId="26606"/>
          <ac:grpSpMkLst>
            <pc:docMk/>
            <pc:sldMk cId="2910800729" sldId="280"/>
            <ac:grpSpMk id="13" creationId="{7B7CADF7-83F2-4D18-8E02-975078DBAAB2}"/>
          </ac:grpSpMkLst>
        </pc:grpChg>
        <pc:grpChg chg="add del">
          <ac:chgData name="Ondra Klíma" userId="381e0c8e360e8536" providerId="LiveId" clId="{98F6CE0A-78C3-4423-AB16-6E035F260521}" dt="2022-11-23T22:19:26.171" v="651" actId="26606"/>
          <ac:grpSpMkLst>
            <pc:docMk/>
            <pc:sldMk cId="2910800729" sldId="280"/>
            <ac:grpSpMk id="18" creationId="{F76A531C-147A-4C94-B721-EA95D8E88BB2}"/>
          </ac:grpSpMkLst>
        </pc:grpChg>
        <pc:graphicFrameChg chg="add del">
          <ac:chgData name="Ondra Klíma" userId="381e0c8e360e8536" providerId="LiveId" clId="{98F6CE0A-78C3-4423-AB16-6E035F260521}" dt="2022-11-23T22:19:26.171" v="651" actId="26606"/>
          <ac:graphicFrameMkLst>
            <pc:docMk/>
            <pc:sldMk cId="2910800729" sldId="280"/>
            <ac:graphicFrameMk id="5" creationId="{0486A14E-A81D-6F64-CD63-795D96B2DB8C}"/>
          </ac:graphicFrameMkLst>
        </pc:graphicFrameChg>
        <pc:graphicFrameChg chg="add del">
          <ac:chgData name="Ondra Klíma" userId="381e0c8e360e8536" providerId="LiveId" clId="{98F6CE0A-78C3-4423-AB16-6E035F260521}" dt="2022-11-23T22:19:27.794" v="653" actId="26606"/>
          <ac:graphicFrameMkLst>
            <pc:docMk/>
            <pc:sldMk cId="2910800729" sldId="280"/>
            <ac:graphicFrameMk id="24" creationId="{19AB418F-1987-A08D-9DD3-4B17A80DFB94}"/>
          </ac:graphicFrameMkLst>
        </pc:graphicFrameChg>
        <pc:graphicFrameChg chg="add del">
          <ac:chgData name="Ondra Klíma" userId="381e0c8e360e8536" providerId="LiveId" clId="{98F6CE0A-78C3-4423-AB16-6E035F260521}" dt="2022-11-23T22:19:29.892" v="655" actId="26606"/>
          <ac:graphicFrameMkLst>
            <pc:docMk/>
            <pc:sldMk cId="2910800729" sldId="280"/>
            <ac:graphicFrameMk id="28" creationId="{286398E9-6A08-08EC-C6B8-83D54ADD8F2E}"/>
          </ac:graphicFrameMkLst>
        </pc:graphicFrameChg>
        <pc:graphicFrameChg chg="add del">
          <ac:chgData name="Ondra Klíma" userId="381e0c8e360e8536" providerId="LiveId" clId="{98F6CE0A-78C3-4423-AB16-6E035F260521}" dt="2022-11-23T22:19:37.707" v="657" actId="26606"/>
          <ac:graphicFrameMkLst>
            <pc:docMk/>
            <pc:sldMk cId="2910800729" sldId="280"/>
            <ac:graphicFrameMk id="32" creationId="{19AB418F-1987-A08D-9DD3-4B17A80DFB94}"/>
          </ac:graphicFrameMkLst>
        </pc:graphicFrameChg>
        <pc:graphicFrameChg chg="add mod">
          <ac:chgData name="Ondra Klíma" userId="381e0c8e360e8536" providerId="LiveId" clId="{98F6CE0A-78C3-4423-AB16-6E035F260521}" dt="2022-11-24T08:25:29.265" v="8368" actId="20577"/>
          <ac:graphicFrameMkLst>
            <pc:docMk/>
            <pc:sldMk cId="2910800729" sldId="280"/>
            <ac:graphicFrameMk id="36" creationId="{F8515FA3-FBCB-B5BA-B21E-3B38AB51ADE0}"/>
          </ac:graphicFrameMkLst>
        </pc:graphicFrameChg>
      </pc:sldChg>
      <pc:sldChg chg="del">
        <pc:chgData name="Ondra Klíma" userId="381e0c8e360e8536" providerId="LiveId" clId="{98F6CE0A-78C3-4423-AB16-6E035F260521}" dt="2022-11-23T22:14:19.153" v="175" actId="47"/>
        <pc:sldMkLst>
          <pc:docMk/>
          <pc:sldMk cId="3275703795" sldId="280"/>
        </pc:sldMkLst>
      </pc:sldChg>
      <pc:sldChg chg="del">
        <pc:chgData name="Ondra Klíma" userId="381e0c8e360e8536" providerId="LiveId" clId="{98F6CE0A-78C3-4423-AB16-6E035F260521}" dt="2022-11-23T22:11:27.783" v="4" actId="47"/>
        <pc:sldMkLst>
          <pc:docMk/>
          <pc:sldMk cId="450706711" sldId="281"/>
        </pc:sldMkLst>
      </pc:sldChg>
      <pc:sldChg chg="addSp modSp new mod modNotesTx">
        <pc:chgData name="Ondra Klíma" userId="381e0c8e360e8536" providerId="LiveId" clId="{98F6CE0A-78C3-4423-AB16-6E035F260521}" dt="2022-11-24T08:32:25.046" v="8395" actId="1076"/>
        <pc:sldMkLst>
          <pc:docMk/>
          <pc:sldMk cId="2748271008" sldId="281"/>
        </pc:sldMkLst>
        <pc:spChg chg="mod">
          <ac:chgData name="Ondra Klíma" userId="381e0c8e360e8536" providerId="LiveId" clId="{98F6CE0A-78C3-4423-AB16-6E035F260521}" dt="2022-11-24T08:32:25.046" v="8395" actId="1076"/>
          <ac:spMkLst>
            <pc:docMk/>
            <pc:sldMk cId="2748271008" sldId="281"/>
            <ac:spMk id="2" creationId="{F74D2BA3-7853-8FD0-1B46-4C4C11C081FE}"/>
          </ac:spMkLst>
        </pc:spChg>
        <pc:spChg chg="mod">
          <ac:chgData name="Ondra Klíma" userId="381e0c8e360e8536" providerId="LiveId" clId="{98F6CE0A-78C3-4423-AB16-6E035F260521}" dt="2022-11-24T08:31:56.216" v="8393" actId="20577"/>
          <ac:spMkLst>
            <pc:docMk/>
            <pc:sldMk cId="2748271008" sldId="281"/>
            <ac:spMk id="3" creationId="{8F21480E-2271-A642-A96A-575D96E62092}"/>
          </ac:spMkLst>
        </pc:spChg>
        <pc:picChg chg="add mod">
          <ac:chgData name="Ondra Klíma" userId="381e0c8e360e8536" providerId="LiveId" clId="{98F6CE0A-78C3-4423-AB16-6E035F260521}" dt="2022-11-23T22:49:32.111" v="2054" actId="207"/>
          <ac:picMkLst>
            <pc:docMk/>
            <pc:sldMk cId="2748271008" sldId="281"/>
            <ac:picMk id="5" creationId="{B7182AAA-8B2D-055A-D91F-135B86B1A50E}"/>
          </ac:picMkLst>
        </pc:picChg>
      </pc:sldChg>
      <pc:sldChg chg="del">
        <pc:chgData name="Ondra Klíma" userId="381e0c8e360e8536" providerId="LiveId" clId="{98F6CE0A-78C3-4423-AB16-6E035F260521}" dt="2022-11-23T22:11:27.783" v="4" actId="47"/>
        <pc:sldMkLst>
          <pc:docMk/>
          <pc:sldMk cId="523539920" sldId="282"/>
        </pc:sldMkLst>
      </pc:sldChg>
      <pc:sldChg chg="addSp delSp modSp new mod ord modClrScheme modAnim chgLayout modNotesTx">
        <pc:chgData name="Ondra Klíma" userId="381e0c8e360e8536" providerId="LiveId" clId="{98F6CE0A-78C3-4423-AB16-6E035F260521}" dt="2022-11-23T22:55:37.924" v="2183"/>
        <pc:sldMkLst>
          <pc:docMk/>
          <pc:sldMk cId="2947944658" sldId="282"/>
        </pc:sldMkLst>
        <pc:spChg chg="del">
          <ac:chgData name="Ondra Klíma" userId="381e0c8e360e8536" providerId="LiveId" clId="{98F6CE0A-78C3-4423-AB16-6E035F260521}" dt="2022-11-23T22:46:10.823" v="1937" actId="700"/>
          <ac:spMkLst>
            <pc:docMk/>
            <pc:sldMk cId="2947944658" sldId="282"/>
            <ac:spMk id="2" creationId="{A1555EE9-682A-BC4C-A2F2-274CE35177A6}"/>
          </ac:spMkLst>
        </pc:spChg>
        <pc:spChg chg="del">
          <ac:chgData name="Ondra Klíma" userId="381e0c8e360e8536" providerId="LiveId" clId="{98F6CE0A-78C3-4423-AB16-6E035F260521}" dt="2022-11-23T22:46:10.823" v="1937" actId="700"/>
          <ac:spMkLst>
            <pc:docMk/>
            <pc:sldMk cId="2947944658" sldId="282"/>
            <ac:spMk id="3" creationId="{EBA304CA-7CEF-8DE5-B3E6-51052AC55FB2}"/>
          </ac:spMkLst>
        </pc:spChg>
        <pc:picChg chg="add mod">
          <ac:chgData name="Ondra Klíma" userId="381e0c8e360e8536" providerId="LiveId" clId="{98F6CE0A-78C3-4423-AB16-6E035F260521}" dt="2022-11-23T22:46:32.904" v="1939" actId="14100"/>
          <ac:picMkLst>
            <pc:docMk/>
            <pc:sldMk cId="2947944658" sldId="282"/>
            <ac:picMk id="4" creationId="{3C5C7F4A-8441-BCF0-41D6-BF86AFBAFA86}"/>
          </ac:picMkLst>
        </pc:picChg>
      </pc:sldChg>
      <pc:sldChg chg="modSp add mod modNotesTx">
        <pc:chgData name="Ondra Klíma" userId="381e0c8e360e8536" providerId="LiveId" clId="{98F6CE0A-78C3-4423-AB16-6E035F260521}" dt="2022-11-23T22:59:59.125" v="2539" actId="313"/>
        <pc:sldMkLst>
          <pc:docMk/>
          <pc:sldMk cId="1936648039" sldId="283"/>
        </pc:sldMkLst>
        <pc:spChg chg="mod">
          <ac:chgData name="Ondra Klíma" userId="381e0c8e360e8536" providerId="LiveId" clId="{98F6CE0A-78C3-4423-AB16-6E035F260521}" dt="2022-11-23T22:56:41.126" v="2219" actId="20577"/>
          <ac:spMkLst>
            <pc:docMk/>
            <pc:sldMk cId="1936648039" sldId="283"/>
            <ac:spMk id="2" creationId="{A27FD7AB-131E-CE83-31BE-AE78AE36EB3A}"/>
          </ac:spMkLst>
        </pc:spChg>
        <pc:spChg chg="mod">
          <ac:chgData name="Ondra Klíma" userId="381e0c8e360e8536" providerId="LiveId" clId="{98F6CE0A-78C3-4423-AB16-6E035F260521}" dt="2022-11-23T22:59:59.125" v="2539" actId="313"/>
          <ac:spMkLst>
            <pc:docMk/>
            <pc:sldMk cId="1936648039" sldId="283"/>
            <ac:spMk id="3" creationId="{70E2C7FD-D8E0-E985-ABAE-6F29E2C41114}"/>
          </ac:spMkLst>
        </pc:spChg>
        <pc:picChg chg="mod">
          <ac:chgData name="Ondra Klíma" userId="381e0c8e360e8536" providerId="LiveId" clId="{98F6CE0A-78C3-4423-AB16-6E035F260521}" dt="2022-11-23T22:56:29.413" v="2211" actId="14826"/>
          <ac:picMkLst>
            <pc:docMk/>
            <pc:sldMk cId="1936648039" sldId="283"/>
            <ac:picMk id="1026" creationId="{9E74FEC4-FF5D-7861-CC97-315264433CBC}"/>
          </ac:picMkLst>
        </pc:picChg>
      </pc:sldChg>
      <pc:sldChg chg="del">
        <pc:chgData name="Ondra Klíma" userId="381e0c8e360e8536" providerId="LiveId" clId="{98F6CE0A-78C3-4423-AB16-6E035F260521}" dt="2022-11-23T22:11:27.783" v="4" actId="47"/>
        <pc:sldMkLst>
          <pc:docMk/>
          <pc:sldMk cId="2250518616" sldId="283"/>
        </pc:sldMkLst>
      </pc:sldChg>
      <pc:sldChg chg="del">
        <pc:chgData name="Ondra Klíma" userId="381e0c8e360e8536" providerId="LiveId" clId="{98F6CE0A-78C3-4423-AB16-6E035F260521}" dt="2022-11-23T22:11:27.783" v="4" actId="47"/>
        <pc:sldMkLst>
          <pc:docMk/>
          <pc:sldMk cId="2342537529" sldId="284"/>
        </pc:sldMkLst>
      </pc:sldChg>
      <pc:sldChg chg="addSp modSp new mod">
        <pc:chgData name="Ondra Klíma" userId="381e0c8e360e8536" providerId="LiveId" clId="{98F6CE0A-78C3-4423-AB16-6E035F260521}" dt="2022-11-23T23:16:01.476" v="3702" actId="20577"/>
        <pc:sldMkLst>
          <pc:docMk/>
          <pc:sldMk cId="4274097881" sldId="284"/>
        </pc:sldMkLst>
        <pc:spChg chg="mod">
          <ac:chgData name="Ondra Klíma" userId="381e0c8e360e8536" providerId="LiveId" clId="{98F6CE0A-78C3-4423-AB16-6E035F260521}" dt="2022-11-23T23:02:04.104" v="2627" actId="404"/>
          <ac:spMkLst>
            <pc:docMk/>
            <pc:sldMk cId="4274097881" sldId="284"/>
            <ac:spMk id="2" creationId="{682C942B-6285-8AE9-9373-2ABFFB9E52F0}"/>
          </ac:spMkLst>
        </pc:spChg>
        <pc:spChg chg="mod">
          <ac:chgData name="Ondra Klíma" userId="381e0c8e360e8536" providerId="LiveId" clId="{98F6CE0A-78C3-4423-AB16-6E035F260521}" dt="2022-11-23T23:16:01.476" v="3702" actId="20577"/>
          <ac:spMkLst>
            <pc:docMk/>
            <pc:sldMk cId="4274097881" sldId="284"/>
            <ac:spMk id="3" creationId="{8FE31BA7-C61C-E483-AD98-C2F99B24D2D9}"/>
          </ac:spMkLst>
        </pc:spChg>
        <pc:picChg chg="add mod">
          <ac:chgData name="Ondra Klíma" userId="381e0c8e360e8536" providerId="LiveId" clId="{98F6CE0A-78C3-4423-AB16-6E035F260521}" dt="2022-11-23T23:12:58.371" v="3563" actId="207"/>
          <ac:picMkLst>
            <pc:docMk/>
            <pc:sldMk cId="4274097881" sldId="284"/>
            <ac:picMk id="5" creationId="{6DEB754E-38F2-CC2B-FCC3-6D4CEA141B35}"/>
          </ac:picMkLst>
        </pc:picChg>
      </pc:sldChg>
      <pc:sldChg chg="modSp add mod modNotesTx">
        <pc:chgData name="Ondra Klíma" userId="381e0c8e360e8536" providerId="LiveId" clId="{98F6CE0A-78C3-4423-AB16-6E035F260521}" dt="2022-11-24T08:44:34.084" v="8451" actId="20577"/>
        <pc:sldMkLst>
          <pc:docMk/>
          <pc:sldMk cId="504814497" sldId="285"/>
        </pc:sldMkLst>
        <pc:spChg chg="mod">
          <ac:chgData name="Ondra Klíma" userId="381e0c8e360e8536" providerId="LiveId" clId="{98F6CE0A-78C3-4423-AB16-6E035F260521}" dt="2022-11-23T23:21:01.360" v="3786" actId="20577"/>
          <ac:spMkLst>
            <pc:docMk/>
            <pc:sldMk cId="504814497" sldId="285"/>
            <ac:spMk id="2" creationId="{A27FD7AB-131E-CE83-31BE-AE78AE36EB3A}"/>
          </ac:spMkLst>
        </pc:spChg>
        <pc:spChg chg="mod">
          <ac:chgData name="Ondra Klíma" userId="381e0c8e360e8536" providerId="LiveId" clId="{98F6CE0A-78C3-4423-AB16-6E035F260521}" dt="2022-11-24T08:40:47.260" v="8434" actId="20577"/>
          <ac:spMkLst>
            <pc:docMk/>
            <pc:sldMk cId="504814497" sldId="285"/>
            <ac:spMk id="3" creationId="{70E2C7FD-D8E0-E985-ABAE-6F29E2C41114}"/>
          </ac:spMkLst>
        </pc:spChg>
        <pc:picChg chg="mod">
          <ac:chgData name="Ondra Klíma" userId="381e0c8e360e8536" providerId="LiveId" clId="{98F6CE0A-78C3-4423-AB16-6E035F260521}" dt="2022-11-23T23:17:51.672" v="3705" actId="14826"/>
          <ac:picMkLst>
            <pc:docMk/>
            <pc:sldMk cId="504814497" sldId="285"/>
            <ac:picMk id="1026" creationId="{9E74FEC4-FF5D-7861-CC97-315264433CBC}"/>
          </ac:picMkLst>
        </pc:picChg>
      </pc:sldChg>
      <pc:sldChg chg="del">
        <pc:chgData name="Ondra Klíma" userId="381e0c8e360e8536" providerId="LiveId" clId="{98F6CE0A-78C3-4423-AB16-6E035F260521}" dt="2022-11-23T22:11:27.783" v="4" actId="47"/>
        <pc:sldMkLst>
          <pc:docMk/>
          <pc:sldMk cId="2484996275" sldId="285"/>
        </pc:sldMkLst>
      </pc:sldChg>
      <pc:sldChg chg="del">
        <pc:chgData name="Ondra Klíma" userId="381e0c8e360e8536" providerId="LiveId" clId="{98F6CE0A-78C3-4423-AB16-6E035F260521}" dt="2022-11-23T22:11:27.783" v="4" actId="47"/>
        <pc:sldMkLst>
          <pc:docMk/>
          <pc:sldMk cId="2541320516" sldId="286"/>
        </pc:sldMkLst>
      </pc:sldChg>
      <pc:sldChg chg="modSp new mod modNotesTx">
        <pc:chgData name="Ondra Klíma" userId="381e0c8e360e8536" providerId="LiveId" clId="{98F6CE0A-78C3-4423-AB16-6E035F260521}" dt="2022-11-23T23:32:54.730" v="4776" actId="6549"/>
        <pc:sldMkLst>
          <pc:docMk/>
          <pc:sldMk cId="3590298545" sldId="286"/>
        </pc:sldMkLst>
        <pc:spChg chg="mod">
          <ac:chgData name="Ondra Klíma" userId="381e0c8e360e8536" providerId="LiveId" clId="{98F6CE0A-78C3-4423-AB16-6E035F260521}" dt="2022-11-23T23:26:48.038" v="4321" actId="20577"/>
          <ac:spMkLst>
            <pc:docMk/>
            <pc:sldMk cId="3590298545" sldId="286"/>
            <ac:spMk id="2" creationId="{A079EE7E-5D80-C58B-8C02-C9C14064ADC3}"/>
          </ac:spMkLst>
        </pc:spChg>
        <pc:spChg chg="mod">
          <ac:chgData name="Ondra Klíma" userId="381e0c8e360e8536" providerId="LiveId" clId="{98F6CE0A-78C3-4423-AB16-6E035F260521}" dt="2022-11-23T23:32:21.264" v="4767" actId="313"/>
          <ac:spMkLst>
            <pc:docMk/>
            <pc:sldMk cId="3590298545" sldId="286"/>
            <ac:spMk id="3" creationId="{E2C7CB20-1733-2112-216B-C05BEF800E00}"/>
          </ac:spMkLst>
        </pc:spChg>
      </pc:sldChg>
      <pc:sldChg chg="modSp new mod modNotesTx">
        <pc:chgData name="Ondra Klíma" userId="381e0c8e360e8536" providerId="LiveId" clId="{98F6CE0A-78C3-4423-AB16-6E035F260521}" dt="2022-11-23T23:52:48.464" v="5775" actId="20577"/>
        <pc:sldMkLst>
          <pc:docMk/>
          <pc:sldMk cId="1158998319" sldId="287"/>
        </pc:sldMkLst>
        <pc:spChg chg="mod">
          <ac:chgData name="Ondra Klíma" userId="381e0c8e360e8536" providerId="LiveId" clId="{98F6CE0A-78C3-4423-AB16-6E035F260521}" dt="2022-11-23T23:33:31.167" v="4789" actId="20577"/>
          <ac:spMkLst>
            <pc:docMk/>
            <pc:sldMk cId="1158998319" sldId="287"/>
            <ac:spMk id="2" creationId="{7B5E3E58-00DB-6DCD-6CA0-98FD70252C5A}"/>
          </ac:spMkLst>
        </pc:spChg>
        <pc:spChg chg="mod">
          <ac:chgData name="Ondra Klíma" userId="381e0c8e360e8536" providerId="LiveId" clId="{98F6CE0A-78C3-4423-AB16-6E035F260521}" dt="2022-11-23T23:46:47.667" v="5195" actId="20577"/>
          <ac:spMkLst>
            <pc:docMk/>
            <pc:sldMk cId="1158998319" sldId="287"/>
            <ac:spMk id="3" creationId="{01167357-F4CA-2AC7-06DE-4F37775836F2}"/>
          </ac:spMkLst>
        </pc:spChg>
      </pc:sldChg>
      <pc:sldChg chg="del">
        <pc:chgData name="Ondra Klíma" userId="381e0c8e360e8536" providerId="LiveId" clId="{98F6CE0A-78C3-4423-AB16-6E035F260521}" dt="2022-11-23T22:11:27.783" v="4" actId="47"/>
        <pc:sldMkLst>
          <pc:docMk/>
          <pc:sldMk cId="1651885377" sldId="287"/>
        </pc:sldMkLst>
      </pc:sldChg>
      <pc:sldChg chg="addSp delSp modSp new mod modClrScheme modAnim chgLayout">
        <pc:chgData name="Ondra Klíma" userId="381e0c8e360e8536" providerId="LiveId" clId="{98F6CE0A-78C3-4423-AB16-6E035F260521}" dt="2022-11-23T23:59:00.629" v="5779" actId="14100"/>
        <pc:sldMkLst>
          <pc:docMk/>
          <pc:sldMk cId="707407890" sldId="288"/>
        </pc:sldMkLst>
        <pc:spChg chg="del">
          <ac:chgData name="Ondra Klíma" userId="381e0c8e360e8536" providerId="LiveId" clId="{98F6CE0A-78C3-4423-AB16-6E035F260521}" dt="2022-11-23T23:58:46.641" v="5777" actId="700"/>
          <ac:spMkLst>
            <pc:docMk/>
            <pc:sldMk cId="707407890" sldId="288"/>
            <ac:spMk id="2" creationId="{DED48E84-85FF-E339-BE4F-6FD643E5ECFF}"/>
          </ac:spMkLst>
        </pc:spChg>
        <pc:spChg chg="del">
          <ac:chgData name="Ondra Klíma" userId="381e0c8e360e8536" providerId="LiveId" clId="{98F6CE0A-78C3-4423-AB16-6E035F260521}" dt="2022-11-23T23:58:46.641" v="5777" actId="700"/>
          <ac:spMkLst>
            <pc:docMk/>
            <pc:sldMk cId="707407890" sldId="288"/>
            <ac:spMk id="3" creationId="{DC8BBAAC-62CF-4CF2-ED19-F3D8032F535E}"/>
          </ac:spMkLst>
        </pc:spChg>
        <pc:picChg chg="add mod">
          <ac:chgData name="Ondra Klíma" userId="381e0c8e360e8536" providerId="LiveId" clId="{98F6CE0A-78C3-4423-AB16-6E035F260521}" dt="2022-11-23T23:59:00.629" v="5779" actId="14100"/>
          <ac:picMkLst>
            <pc:docMk/>
            <pc:sldMk cId="707407890" sldId="288"/>
            <ac:picMk id="4" creationId="{98223592-E9E6-129A-D1A9-DEBB1ABE19B7}"/>
          </ac:picMkLst>
        </pc:picChg>
      </pc:sldChg>
      <pc:sldChg chg="del">
        <pc:chgData name="Ondra Klíma" userId="381e0c8e360e8536" providerId="LiveId" clId="{98F6CE0A-78C3-4423-AB16-6E035F260521}" dt="2022-11-23T22:11:27.783" v="4" actId="47"/>
        <pc:sldMkLst>
          <pc:docMk/>
          <pc:sldMk cId="1370060800" sldId="288"/>
        </pc:sldMkLst>
      </pc:sldChg>
      <pc:sldChg chg="del">
        <pc:chgData name="Ondra Klíma" userId="381e0c8e360e8536" providerId="LiveId" clId="{98F6CE0A-78C3-4423-AB16-6E035F260521}" dt="2022-11-23T22:11:27.783" v="4" actId="47"/>
        <pc:sldMkLst>
          <pc:docMk/>
          <pc:sldMk cId="666576771" sldId="289"/>
        </pc:sldMkLst>
      </pc:sldChg>
      <pc:sldChg chg="addSp delSp modSp add mod modNotesTx">
        <pc:chgData name="Ondra Klíma" userId="381e0c8e360e8536" providerId="LiveId" clId="{98F6CE0A-78C3-4423-AB16-6E035F260521}" dt="2022-11-24T00:10:23.528" v="6238" actId="27636"/>
        <pc:sldMkLst>
          <pc:docMk/>
          <pc:sldMk cId="1155377068" sldId="289"/>
        </pc:sldMkLst>
        <pc:spChg chg="mod">
          <ac:chgData name="Ondra Klíma" userId="381e0c8e360e8536" providerId="LiveId" clId="{98F6CE0A-78C3-4423-AB16-6E035F260521}" dt="2022-11-24T00:02:10.765" v="5794" actId="20577"/>
          <ac:spMkLst>
            <pc:docMk/>
            <pc:sldMk cId="1155377068" sldId="289"/>
            <ac:spMk id="2" creationId="{A27FD7AB-131E-CE83-31BE-AE78AE36EB3A}"/>
          </ac:spMkLst>
        </pc:spChg>
        <pc:spChg chg="mod">
          <ac:chgData name="Ondra Klíma" userId="381e0c8e360e8536" providerId="LiveId" clId="{98F6CE0A-78C3-4423-AB16-6E035F260521}" dt="2022-11-24T00:10:23.528" v="6238" actId="27636"/>
          <ac:spMkLst>
            <pc:docMk/>
            <pc:sldMk cId="1155377068" sldId="289"/>
            <ac:spMk id="3" creationId="{70E2C7FD-D8E0-E985-ABAE-6F29E2C41114}"/>
          </ac:spMkLst>
        </pc:spChg>
        <pc:picChg chg="add del">
          <ac:chgData name="Ondra Klíma" userId="381e0c8e360e8536" providerId="LiveId" clId="{98F6CE0A-78C3-4423-AB16-6E035F260521}" dt="2022-11-24T00:01:39.494" v="5783" actId="22"/>
          <ac:picMkLst>
            <pc:docMk/>
            <pc:sldMk cId="1155377068" sldId="289"/>
            <ac:picMk id="5" creationId="{6D8214A8-D96D-0292-9D15-BD88F4A3CF6A}"/>
          </ac:picMkLst>
        </pc:picChg>
        <pc:picChg chg="mod">
          <ac:chgData name="Ondra Klíma" userId="381e0c8e360e8536" providerId="LiveId" clId="{98F6CE0A-78C3-4423-AB16-6E035F260521}" dt="2022-11-24T00:01:29.067" v="5781" actId="14826"/>
          <ac:picMkLst>
            <pc:docMk/>
            <pc:sldMk cId="1155377068" sldId="289"/>
            <ac:picMk id="1026" creationId="{9E74FEC4-FF5D-7861-CC97-315264433CBC}"/>
          </ac:picMkLst>
        </pc:picChg>
      </pc:sldChg>
      <pc:sldChg chg="addSp delSp modSp new mod setBg modNotesTx">
        <pc:chgData name="Ondra Klíma" userId="381e0c8e360e8536" providerId="LiveId" clId="{98F6CE0A-78C3-4423-AB16-6E035F260521}" dt="2022-11-24T00:16:23.667" v="6841" actId="20577"/>
        <pc:sldMkLst>
          <pc:docMk/>
          <pc:sldMk cId="3374019653" sldId="290"/>
        </pc:sldMkLst>
        <pc:spChg chg="mod">
          <ac:chgData name="Ondra Klíma" userId="381e0c8e360e8536" providerId="LiveId" clId="{98F6CE0A-78C3-4423-AB16-6E035F260521}" dt="2022-11-24T00:14:41.129" v="6482" actId="26606"/>
          <ac:spMkLst>
            <pc:docMk/>
            <pc:sldMk cId="3374019653" sldId="290"/>
            <ac:spMk id="2" creationId="{5FC7BF65-DE37-B59E-BA37-01426719E03F}"/>
          </ac:spMkLst>
        </pc:spChg>
        <pc:spChg chg="del mod">
          <ac:chgData name="Ondra Klíma" userId="381e0c8e360e8536" providerId="LiveId" clId="{98F6CE0A-78C3-4423-AB16-6E035F260521}" dt="2022-11-24T00:14:41.129" v="6482" actId="26606"/>
          <ac:spMkLst>
            <pc:docMk/>
            <pc:sldMk cId="3374019653" sldId="290"/>
            <ac:spMk id="3" creationId="{2FD80C10-0CD3-EF6A-5596-12CA21443957}"/>
          </ac:spMkLst>
        </pc:spChg>
        <pc:spChg chg="add">
          <ac:chgData name="Ondra Klíma" userId="381e0c8e360e8536" providerId="LiveId" clId="{98F6CE0A-78C3-4423-AB16-6E035F260521}" dt="2022-11-24T00:14:41.129" v="6482" actId="26606"/>
          <ac:spMkLst>
            <pc:docMk/>
            <pc:sldMk cId="3374019653" sldId="290"/>
            <ac:spMk id="9" creationId="{60B7752B-728D-4CA3-8923-C4F7F77029E3}"/>
          </ac:spMkLst>
        </pc:spChg>
        <pc:spChg chg="add">
          <ac:chgData name="Ondra Klíma" userId="381e0c8e360e8536" providerId="LiveId" clId="{98F6CE0A-78C3-4423-AB16-6E035F260521}" dt="2022-11-24T00:14:41.129" v="6482" actId="26606"/>
          <ac:spMkLst>
            <pc:docMk/>
            <pc:sldMk cId="3374019653" sldId="290"/>
            <ac:spMk id="11" creationId="{429899A3-416E-4DB5-846D-023526052013}"/>
          </ac:spMkLst>
        </pc:spChg>
        <pc:graphicFrameChg chg="add">
          <ac:chgData name="Ondra Klíma" userId="381e0c8e360e8536" providerId="LiveId" clId="{98F6CE0A-78C3-4423-AB16-6E035F260521}" dt="2022-11-24T00:14:41.129" v="6482" actId="26606"/>
          <ac:graphicFrameMkLst>
            <pc:docMk/>
            <pc:sldMk cId="3374019653" sldId="290"/>
            <ac:graphicFrameMk id="5" creationId="{EC1EFA5E-ACA2-6168-C0D1-48F5389BB8B7}"/>
          </ac:graphicFrameMkLst>
        </pc:graphicFrameChg>
      </pc:sldChg>
      <pc:sldChg chg="del">
        <pc:chgData name="Ondra Klíma" userId="381e0c8e360e8536" providerId="LiveId" clId="{98F6CE0A-78C3-4423-AB16-6E035F260521}" dt="2022-11-23T22:11:27.783" v="4" actId="47"/>
        <pc:sldMkLst>
          <pc:docMk/>
          <pc:sldMk cId="4108992682" sldId="290"/>
        </pc:sldMkLst>
      </pc:sldChg>
      <pc:sldChg chg="addSp delSp modSp new mod setBg modNotesTx">
        <pc:chgData name="Ondra Klíma" userId="381e0c8e360e8536" providerId="LiveId" clId="{98F6CE0A-78C3-4423-AB16-6E035F260521}" dt="2022-11-24T00:41:55.262" v="8318" actId="20577"/>
        <pc:sldMkLst>
          <pc:docMk/>
          <pc:sldMk cId="553715824" sldId="291"/>
        </pc:sldMkLst>
        <pc:spChg chg="mod">
          <ac:chgData name="Ondra Klíma" userId="381e0c8e360e8536" providerId="LiveId" clId="{98F6CE0A-78C3-4423-AB16-6E035F260521}" dt="2022-11-24T00:19:38.724" v="6892" actId="26606"/>
          <ac:spMkLst>
            <pc:docMk/>
            <pc:sldMk cId="553715824" sldId="291"/>
            <ac:spMk id="2" creationId="{28AEFCC2-EC1B-A931-9763-6E3E17D5A2E0}"/>
          </ac:spMkLst>
        </pc:spChg>
        <pc:spChg chg="del mod">
          <ac:chgData name="Ondra Klíma" userId="381e0c8e360e8536" providerId="LiveId" clId="{98F6CE0A-78C3-4423-AB16-6E035F260521}" dt="2022-11-24T00:19:38.724" v="6892" actId="26606"/>
          <ac:spMkLst>
            <pc:docMk/>
            <pc:sldMk cId="553715824" sldId="291"/>
            <ac:spMk id="3" creationId="{4BE2FF13-2F99-212E-D353-138587673E83}"/>
          </ac:spMkLst>
        </pc:spChg>
        <pc:spChg chg="add">
          <ac:chgData name="Ondra Klíma" userId="381e0c8e360e8536" providerId="LiveId" clId="{98F6CE0A-78C3-4423-AB16-6E035F260521}" dt="2022-11-24T00:19:38.724" v="6892" actId="26606"/>
          <ac:spMkLst>
            <pc:docMk/>
            <pc:sldMk cId="553715824" sldId="291"/>
            <ac:spMk id="9" creationId="{60B7752B-728D-4CA3-8923-C4F7F77029E3}"/>
          </ac:spMkLst>
        </pc:spChg>
        <pc:spChg chg="add">
          <ac:chgData name="Ondra Klíma" userId="381e0c8e360e8536" providerId="LiveId" clId="{98F6CE0A-78C3-4423-AB16-6E035F260521}" dt="2022-11-24T00:19:38.724" v="6892" actId="26606"/>
          <ac:spMkLst>
            <pc:docMk/>
            <pc:sldMk cId="553715824" sldId="291"/>
            <ac:spMk id="11" creationId="{429899A3-416E-4DB5-846D-023526052013}"/>
          </ac:spMkLst>
        </pc:spChg>
        <pc:graphicFrameChg chg="add">
          <ac:chgData name="Ondra Klíma" userId="381e0c8e360e8536" providerId="LiveId" clId="{98F6CE0A-78C3-4423-AB16-6E035F260521}" dt="2022-11-24T00:19:38.724" v="6892" actId="26606"/>
          <ac:graphicFrameMkLst>
            <pc:docMk/>
            <pc:sldMk cId="553715824" sldId="291"/>
            <ac:graphicFrameMk id="5" creationId="{748AAB99-9B53-BF9B-3FBC-137A45E365D9}"/>
          </ac:graphicFrameMkLst>
        </pc:graphicFrameChg>
      </pc:sldChg>
      <pc:sldChg chg="del">
        <pc:chgData name="Ondra Klíma" userId="381e0c8e360e8536" providerId="LiveId" clId="{98F6CE0A-78C3-4423-AB16-6E035F260521}" dt="2022-11-23T22:11:27.783" v="4" actId="47"/>
        <pc:sldMkLst>
          <pc:docMk/>
          <pc:sldMk cId="608722513" sldId="291"/>
        </pc:sldMkLst>
      </pc:sldChg>
      <pc:sldChg chg="del">
        <pc:chgData name="Ondra Klíma" userId="381e0c8e360e8536" providerId="LiveId" clId="{98F6CE0A-78C3-4423-AB16-6E035F260521}" dt="2022-11-23T22:11:27.783" v="4" actId="47"/>
        <pc:sldMkLst>
          <pc:docMk/>
          <pc:sldMk cId="2155022080" sldId="292"/>
        </pc:sldMkLst>
      </pc:sldChg>
      <pc:sldChg chg="addSp delSp modSp new mod setBg modNotesTx">
        <pc:chgData name="Ondra Klíma" userId="381e0c8e360e8536" providerId="LiveId" clId="{98F6CE0A-78C3-4423-AB16-6E035F260521}" dt="2022-11-24T00:26:47.747" v="7607"/>
        <pc:sldMkLst>
          <pc:docMk/>
          <pc:sldMk cId="2803985307" sldId="292"/>
        </pc:sldMkLst>
        <pc:spChg chg="mod">
          <ac:chgData name="Ondra Klíma" userId="381e0c8e360e8536" providerId="LiveId" clId="{98F6CE0A-78C3-4423-AB16-6E035F260521}" dt="2022-11-24T00:25:27.340" v="7590" actId="20577"/>
          <ac:spMkLst>
            <pc:docMk/>
            <pc:sldMk cId="2803985307" sldId="292"/>
            <ac:spMk id="2" creationId="{B86F5C48-1D25-A79A-DCEF-136EFE87A34A}"/>
          </ac:spMkLst>
        </pc:spChg>
        <pc:spChg chg="del mod">
          <ac:chgData name="Ondra Klíma" userId="381e0c8e360e8536" providerId="LiveId" clId="{98F6CE0A-78C3-4423-AB16-6E035F260521}" dt="2022-11-24T00:25:06.199" v="7559" actId="26606"/>
          <ac:spMkLst>
            <pc:docMk/>
            <pc:sldMk cId="2803985307" sldId="292"/>
            <ac:spMk id="3" creationId="{46CF0D3E-2EA5-9322-B25B-016140299926}"/>
          </ac:spMkLst>
        </pc:spChg>
        <pc:spChg chg="add">
          <ac:chgData name="Ondra Klíma" userId="381e0c8e360e8536" providerId="LiveId" clId="{98F6CE0A-78C3-4423-AB16-6E035F260521}" dt="2022-11-24T00:25:06.199" v="7559" actId="26606"/>
          <ac:spMkLst>
            <pc:docMk/>
            <pc:sldMk cId="2803985307" sldId="292"/>
            <ac:spMk id="9" creationId="{60B7752B-728D-4CA3-8923-C4F7F77029E3}"/>
          </ac:spMkLst>
        </pc:spChg>
        <pc:spChg chg="add">
          <ac:chgData name="Ondra Klíma" userId="381e0c8e360e8536" providerId="LiveId" clId="{98F6CE0A-78C3-4423-AB16-6E035F260521}" dt="2022-11-24T00:25:06.199" v="7559" actId="26606"/>
          <ac:spMkLst>
            <pc:docMk/>
            <pc:sldMk cId="2803985307" sldId="292"/>
            <ac:spMk id="11" creationId="{429899A3-416E-4DB5-846D-023526052013}"/>
          </ac:spMkLst>
        </pc:spChg>
        <pc:graphicFrameChg chg="add mod">
          <ac:chgData name="Ondra Klíma" userId="381e0c8e360e8536" providerId="LiveId" clId="{98F6CE0A-78C3-4423-AB16-6E035F260521}" dt="2022-11-24T00:25:17.949" v="7572" actId="20577"/>
          <ac:graphicFrameMkLst>
            <pc:docMk/>
            <pc:sldMk cId="2803985307" sldId="292"/>
            <ac:graphicFrameMk id="5" creationId="{8FB5565B-349F-00E0-7E13-CBA2BA752B61}"/>
          </ac:graphicFrameMkLst>
        </pc:graphicFrameChg>
      </pc:sldChg>
      <pc:sldChg chg="del">
        <pc:chgData name="Ondra Klíma" userId="381e0c8e360e8536" providerId="LiveId" clId="{98F6CE0A-78C3-4423-AB16-6E035F260521}" dt="2022-11-23T22:11:27.783" v="4" actId="47"/>
        <pc:sldMkLst>
          <pc:docMk/>
          <pc:sldMk cId="671397153" sldId="293"/>
        </pc:sldMkLst>
      </pc:sldChg>
      <pc:sldChg chg="addSp delSp modSp new mod modNotesTx">
        <pc:chgData name="Ondra Klíma" userId="381e0c8e360e8536" providerId="LiveId" clId="{98F6CE0A-78C3-4423-AB16-6E035F260521}" dt="2022-11-24T00:41:00.641" v="8246" actId="20577"/>
        <pc:sldMkLst>
          <pc:docMk/>
          <pc:sldMk cId="2443881765" sldId="293"/>
        </pc:sldMkLst>
        <pc:spChg chg="mod">
          <ac:chgData name="Ondra Klíma" userId="381e0c8e360e8536" providerId="LiveId" clId="{98F6CE0A-78C3-4423-AB16-6E035F260521}" dt="2022-11-24T00:33:40.282" v="7649" actId="20577"/>
          <ac:spMkLst>
            <pc:docMk/>
            <pc:sldMk cId="2443881765" sldId="293"/>
            <ac:spMk id="2" creationId="{0E49D966-0E34-8207-1E59-83B36ABFED5F}"/>
          </ac:spMkLst>
        </pc:spChg>
        <pc:spChg chg="mod">
          <ac:chgData name="Ondra Klíma" userId="381e0c8e360e8536" providerId="LiveId" clId="{98F6CE0A-78C3-4423-AB16-6E035F260521}" dt="2022-11-24T00:41:00.641" v="8246" actId="20577"/>
          <ac:spMkLst>
            <pc:docMk/>
            <pc:sldMk cId="2443881765" sldId="293"/>
            <ac:spMk id="3" creationId="{B92390D5-05A7-2A76-959A-6FAD59845856}"/>
          </ac:spMkLst>
        </pc:spChg>
        <pc:picChg chg="add del mod">
          <ac:chgData name="Ondra Klíma" userId="381e0c8e360e8536" providerId="LiveId" clId="{98F6CE0A-78C3-4423-AB16-6E035F260521}" dt="2022-11-24T00:40:06.234" v="8227" actId="478"/>
          <ac:picMkLst>
            <pc:docMk/>
            <pc:sldMk cId="2443881765" sldId="293"/>
            <ac:picMk id="5" creationId="{D1FA1923-06F0-E047-02FF-746960820877}"/>
          </ac:picMkLst>
        </pc:picChg>
      </pc:sldChg>
      <pc:sldChg chg="addSp delSp modSp new mod setBg modNotesTx">
        <pc:chgData name="Ondra Klíma" userId="381e0c8e360e8536" providerId="LiveId" clId="{98F6CE0A-78C3-4423-AB16-6E035F260521}" dt="2022-11-24T09:32:27.675" v="9454" actId="20577"/>
        <pc:sldMkLst>
          <pc:docMk/>
          <pc:sldMk cId="1241318019" sldId="294"/>
        </pc:sldMkLst>
        <pc:spChg chg="mod">
          <ac:chgData name="Ondra Klíma" userId="381e0c8e360e8536" providerId="LiveId" clId="{98F6CE0A-78C3-4423-AB16-6E035F260521}" dt="2022-11-24T09:02:02.296" v="8588" actId="26606"/>
          <ac:spMkLst>
            <pc:docMk/>
            <pc:sldMk cId="1241318019" sldId="294"/>
            <ac:spMk id="2" creationId="{3A50B701-7A0C-36B6-8E28-276F0B833B7C}"/>
          </ac:spMkLst>
        </pc:spChg>
        <pc:spChg chg="add del">
          <ac:chgData name="Ondra Klíma" userId="381e0c8e360e8536" providerId="LiveId" clId="{98F6CE0A-78C3-4423-AB16-6E035F260521}" dt="2022-11-24T09:01:10.516" v="8491" actId="26606"/>
          <ac:spMkLst>
            <pc:docMk/>
            <pc:sldMk cId="1241318019" sldId="294"/>
            <ac:spMk id="3" creationId="{6B541651-90C0-0FDC-12F7-E5AA3273667F}"/>
          </ac:spMkLst>
        </pc:spChg>
        <pc:spChg chg="add mod">
          <ac:chgData name="Ondra Klíma" userId="381e0c8e360e8536" providerId="LiveId" clId="{98F6CE0A-78C3-4423-AB16-6E035F260521}" dt="2022-11-24T09:32:27.675" v="9454" actId="20577"/>
          <ac:spMkLst>
            <pc:docMk/>
            <pc:sldMk cId="1241318019" sldId="294"/>
            <ac:spMk id="4" creationId="{F4AC00B5-88DD-B4BD-2D12-8E4723DA1FC2}"/>
          </ac:spMkLst>
        </pc:spChg>
        <pc:spChg chg="add del">
          <ac:chgData name="Ondra Klíma" userId="381e0c8e360e8536" providerId="LiveId" clId="{98F6CE0A-78C3-4423-AB16-6E035F260521}" dt="2022-11-24T09:01:05.869" v="8488" actId="26606"/>
          <ac:spMkLst>
            <pc:docMk/>
            <pc:sldMk cId="1241318019" sldId="294"/>
            <ac:spMk id="9" creationId="{82184FF4-7029-4ED7-813A-192E60608764}"/>
          </ac:spMkLst>
        </pc:spChg>
        <pc:spChg chg="add del">
          <ac:chgData name="Ondra Klíma" userId="381e0c8e360e8536" providerId="LiveId" clId="{98F6CE0A-78C3-4423-AB16-6E035F260521}" dt="2022-11-24T09:02:02.296" v="8588" actId="26606"/>
          <ac:spMkLst>
            <pc:docMk/>
            <pc:sldMk cId="1241318019" sldId="294"/>
            <ac:spMk id="10" creationId="{82184FF4-7029-4ED7-813A-192E60608764}"/>
          </ac:spMkLst>
        </pc:spChg>
        <pc:spChg chg="add del">
          <ac:chgData name="Ondra Klíma" userId="381e0c8e360e8536" providerId="LiveId" clId="{98F6CE0A-78C3-4423-AB16-6E035F260521}" dt="2022-11-24T09:01:05.869" v="8488" actId="26606"/>
          <ac:spMkLst>
            <pc:docMk/>
            <pc:sldMk cId="1241318019" sldId="294"/>
            <ac:spMk id="11" creationId="{AAA7AB09-557C-41AD-9113-FF9F68FA1035}"/>
          </ac:spMkLst>
        </pc:spChg>
        <pc:spChg chg="add del">
          <ac:chgData name="Ondra Klíma" userId="381e0c8e360e8536" providerId="LiveId" clId="{98F6CE0A-78C3-4423-AB16-6E035F260521}" dt="2022-11-24T09:02:02.296" v="8588" actId="26606"/>
          <ac:spMkLst>
            <pc:docMk/>
            <pc:sldMk cId="1241318019" sldId="294"/>
            <ac:spMk id="12" creationId="{AAA7AB09-557C-41AD-9113-FF9F68FA1035}"/>
          </ac:spMkLst>
        </pc:spChg>
        <pc:spChg chg="add del">
          <ac:chgData name="Ondra Klíma" userId="381e0c8e360e8536" providerId="LiveId" clId="{98F6CE0A-78C3-4423-AB16-6E035F260521}" dt="2022-11-24T09:01:05.869" v="8488" actId="26606"/>
          <ac:spMkLst>
            <pc:docMk/>
            <pc:sldMk cId="1241318019" sldId="294"/>
            <ac:spMk id="13" creationId="{EF99ECAA-1F11-4937-BBA6-51935AB44C9D}"/>
          </ac:spMkLst>
        </pc:spChg>
        <pc:spChg chg="add del">
          <ac:chgData name="Ondra Klíma" userId="381e0c8e360e8536" providerId="LiveId" clId="{98F6CE0A-78C3-4423-AB16-6E035F260521}" dt="2022-11-24T09:02:02.296" v="8588" actId="26606"/>
          <ac:spMkLst>
            <pc:docMk/>
            <pc:sldMk cId="1241318019" sldId="294"/>
            <ac:spMk id="14" creationId="{EF99ECAA-1F11-4937-BBA6-51935AB44C9D}"/>
          </ac:spMkLst>
        </pc:spChg>
        <pc:spChg chg="add del">
          <ac:chgData name="Ondra Klíma" userId="381e0c8e360e8536" providerId="LiveId" clId="{98F6CE0A-78C3-4423-AB16-6E035F260521}" dt="2022-11-24T09:01:05.869" v="8488" actId="26606"/>
          <ac:spMkLst>
            <pc:docMk/>
            <pc:sldMk cId="1241318019" sldId="294"/>
            <ac:spMk id="21" creationId="{1DB043B4-68C6-45B9-82AC-A5800EADB8DB}"/>
          </ac:spMkLst>
        </pc:spChg>
        <pc:spChg chg="add del">
          <ac:chgData name="Ondra Klíma" userId="381e0c8e360e8536" providerId="LiveId" clId="{98F6CE0A-78C3-4423-AB16-6E035F260521}" dt="2022-11-24T09:02:02.296" v="8588" actId="26606"/>
          <ac:spMkLst>
            <pc:docMk/>
            <pc:sldMk cId="1241318019" sldId="294"/>
            <ac:spMk id="22" creationId="{1DB043B4-68C6-45B9-82AC-A5800EADB8DB}"/>
          </ac:spMkLst>
        </pc:spChg>
        <pc:spChg chg="add del">
          <ac:chgData name="Ondra Klíma" userId="381e0c8e360e8536" providerId="LiveId" clId="{98F6CE0A-78C3-4423-AB16-6E035F260521}" dt="2022-11-24T09:01:05.869" v="8488" actId="26606"/>
          <ac:spMkLst>
            <pc:docMk/>
            <pc:sldMk cId="1241318019" sldId="294"/>
            <ac:spMk id="23" creationId="{AD4EA4DF-0E7C-4098-86F6-7D0ACAEFC0BF}"/>
          </ac:spMkLst>
        </pc:spChg>
        <pc:spChg chg="add del">
          <ac:chgData name="Ondra Klíma" userId="381e0c8e360e8536" providerId="LiveId" clId="{98F6CE0A-78C3-4423-AB16-6E035F260521}" dt="2022-11-24T09:02:02.296" v="8588" actId="26606"/>
          <ac:spMkLst>
            <pc:docMk/>
            <pc:sldMk cId="1241318019" sldId="294"/>
            <ac:spMk id="24" creationId="{28A00A08-E4E6-4184-B484-E0E034072AE0}"/>
          </ac:spMkLst>
        </pc:spChg>
        <pc:spChg chg="add del">
          <ac:chgData name="Ondra Klíma" userId="381e0c8e360e8536" providerId="LiveId" clId="{98F6CE0A-78C3-4423-AB16-6E035F260521}" dt="2022-11-24T09:01:05.869" v="8488" actId="26606"/>
          <ac:spMkLst>
            <pc:docMk/>
            <pc:sldMk cId="1241318019" sldId="294"/>
            <ac:spMk id="25" creationId="{FE05BC49-0F00-4C85-9AF5-A0CC5B39C8D2}"/>
          </ac:spMkLst>
        </pc:spChg>
        <pc:spChg chg="add del">
          <ac:chgData name="Ondra Klíma" userId="381e0c8e360e8536" providerId="LiveId" clId="{98F6CE0A-78C3-4423-AB16-6E035F260521}" dt="2022-11-24T09:01:10.504" v="8490" actId="26606"/>
          <ac:spMkLst>
            <pc:docMk/>
            <pc:sldMk cId="1241318019" sldId="294"/>
            <ac:spMk id="27" creationId="{82184FF4-7029-4ED7-813A-192E60608764}"/>
          </ac:spMkLst>
        </pc:spChg>
        <pc:spChg chg="add del">
          <ac:chgData name="Ondra Klíma" userId="381e0c8e360e8536" providerId="LiveId" clId="{98F6CE0A-78C3-4423-AB16-6E035F260521}" dt="2022-11-24T09:01:10.504" v="8490" actId="26606"/>
          <ac:spMkLst>
            <pc:docMk/>
            <pc:sldMk cId="1241318019" sldId="294"/>
            <ac:spMk id="28" creationId="{AAA7AB09-557C-41AD-9113-FF9F68FA1035}"/>
          </ac:spMkLst>
        </pc:spChg>
        <pc:spChg chg="add del">
          <ac:chgData name="Ondra Klíma" userId="381e0c8e360e8536" providerId="LiveId" clId="{98F6CE0A-78C3-4423-AB16-6E035F260521}" dt="2022-11-24T09:01:10.504" v="8490" actId="26606"/>
          <ac:spMkLst>
            <pc:docMk/>
            <pc:sldMk cId="1241318019" sldId="294"/>
            <ac:spMk id="29" creationId="{EF99ECAA-1F11-4937-BBA6-51935AB44C9D}"/>
          </ac:spMkLst>
        </pc:spChg>
        <pc:spChg chg="add del">
          <ac:chgData name="Ondra Klíma" userId="381e0c8e360e8536" providerId="LiveId" clId="{98F6CE0A-78C3-4423-AB16-6E035F260521}" dt="2022-11-24T09:01:10.504" v="8490" actId="26606"/>
          <ac:spMkLst>
            <pc:docMk/>
            <pc:sldMk cId="1241318019" sldId="294"/>
            <ac:spMk id="35" creationId="{1DB043B4-68C6-45B9-82AC-A5800EADB8DB}"/>
          </ac:spMkLst>
        </pc:spChg>
        <pc:spChg chg="add del">
          <ac:chgData name="Ondra Klíma" userId="381e0c8e360e8536" providerId="LiveId" clId="{98F6CE0A-78C3-4423-AB16-6E035F260521}" dt="2022-11-24T09:01:10.504" v="8490" actId="26606"/>
          <ac:spMkLst>
            <pc:docMk/>
            <pc:sldMk cId="1241318019" sldId="294"/>
            <ac:spMk id="37" creationId="{E49CA12F-6E27-4C54-88C4-EE6CE7C473F1}"/>
          </ac:spMkLst>
        </pc:spChg>
        <pc:spChg chg="add del">
          <ac:chgData name="Ondra Klíma" userId="381e0c8e360e8536" providerId="LiveId" clId="{98F6CE0A-78C3-4423-AB16-6E035F260521}" dt="2022-11-24T09:01:10.504" v="8490" actId="26606"/>
          <ac:spMkLst>
            <pc:docMk/>
            <pc:sldMk cId="1241318019" sldId="294"/>
            <ac:spMk id="38" creationId="{5337EA23-6703-4C96-9EEB-A408CBDD67BD}"/>
          </ac:spMkLst>
        </pc:spChg>
        <pc:spChg chg="add">
          <ac:chgData name="Ondra Klíma" userId="381e0c8e360e8536" providerId="LiveId" clId="{98F6CE0A-78C3-4423-AB16-6E035F260521}" dt="2022-11-24T09:02:02.296" v="8588" actId="26606"/>
          <ac:spMkLst>
            <pc:docMk/>
            <pc:sldMk cId="1241318019" sldId="294"/>
            <ac:spMk id="50" creationId="{A5931BE0-4B93-4D6C-878E-ACC59D6B4587}"/>
          </ac:spMkLst>
        </pc:spChg>
        <pc:grpChg chg="add del">
          <ac:chgData name="Ondra Klíma" userId="381e0c8e360e8536" providerId="LiveId" clId="{98F6CE0A-78C3-4423-AB16-6E035F260521}" dt="2022-11-24T09:01:05.869" v="8488" actId="26606"/>
          <ac:grpSpMkLst>
            <pc:docMk/>
            <pc:sldMk cId="1241318019" sldId="294"/>
            <ac:grpSpMk id="15" creationId="{79DE9FAB-6BBA-4CFE-B67D-77B47F01ECA4}"/>
          </ac:grpSpMkLst>
        </pc:grpChg>
        <pc:grpChg chg="add del">
          <ac:chgData name="Ondra Klíma" userId="381e0c8e360e8536" providerId="LiveId" clId="{98F6CE0A-78C3-4423-AB16-6E035F260521}" dt="2022-11-24T09:02:02.296" v="8588" actId="26606"/>
          <ac:grpSpMkLst>
            <pc:docMk/>
            <pc:sldMk cId="1241318019" sldId="294"/>
            <ac:grpSpMk id="16" creationId="{79DE9FAB-6BBA-4CFE-B67D-77B47F01ECA4}"/>
          </ac:grpSpMkLst>
        </pc:grpChg>
        <pc:grpChg chg="add del">
          <ac:chgData name="Ondra Klíma" userId="381e0c8e360e8536" providerId="LiveId" clId="{98F6CE0A-78C3-4423-AB16-6E035F260521}" dt="2022-11-24T09:02:02.296" v="8588" actId="26606"/>
          <ac:grpSpMkLst>
            <pc:docMk/>
            <pc:sldMk cId="1241318019" sldId="294"/>
            <ac:grpSpMk id="26" creationId="{0780E404-3121-4F33-AF2D-65F659A97798}"/>
          </ac:grpSpMkLst>
        </pc:grpChg>
        <pc:grpChg chg="add del">
          <ac:chgData name="Ondra Klíma" userId="381e0c8e360e8536" providerId="LiveId" clId="{98F6CE0A-78C3-4423-AB16-6E035F260521}" dt="2022-11-24T09:01:10.504" v="8490" actId="26606"/>
          <ac:grpSpMkLst>
            <pc:docMk/>
            <pc:sldMk cId="1241318019" sldId="294"/>
            <ac:grpSpMk id="30" creationId="{79DE9FAB-6BBA-4CFE-B67D-77B47F01ECA4}"/>
          </ac:grpSpMkLst>
        </pc:grpChg>
        <pc:grpChg chg="add del">
          <ac:chgData name="Ondra Klíma" userId="381e0c8e360e8536" providerId="LiveId" clId="{98F6CE0A-78C3-4423-AB16-6E035F260521}" dt="2022-11-24T09:02:02.296" v="8588" actId="26606"/>
          <ac:grpSpMkLst>
            <pc:docMk/>
            <pc:sldMk cId="1241318019" sldId="294"/>
            <ac:grpSpMk id="42" creationId="{4B158E9A-DBF4-4AA7-B6B7-8C8EB2FBDD68}"/>
          </ac:grpSpMkLst>
        </pc:grpChg>
        <pc:picChg chg="add del">
          <ac:chgData name="Ondra Klíma" userId="381e0c8e360e8536" providerId="LiveId" clId="{98F6CE0A-78C3-4423-AB16-6E035F260521}" dt="2022-11-24T09:01:05.869" v="8488" actId="26606"/>
          <ac:picMkLst>
            <pc:docMk/>
            <pc:sldMk cId="1241318019" sldId="294"/>
            <ac:picMk id="5" creationId="{7D9C6492-1EFC-82B5-D1AF-E42EA1DF8595}"/>
          </ac:picMkLst>
        </pc:picChg>
        <pc:picChg chg="add mod">
          <ac:chgData name="Ondra Klíma" userId="381e0c8e360e8536" providerId="LiveId" clId="{98F6CE0A-78C3-4423-AB16-6E035F260521}" dt="2022-11-24T09:02:02.296" v="8588" actId="26606"/>
          <ac:picMkLst>
            <pc:docMk/>
            <pc:sldMk cId="1241318019" sldId="294"/>
            <ac:picMk id="7" creationId="{7BEEF44A-6833-8168-AD02-253C68E0C504}"/>
          </ac:picMkLst>
        </pc:picChg>
        <pc:picChg chg="add del">
          <ac:chgData name="Ondra Klíma" userId="381e0c8e360e8536" providerId="LiveId" clId="{98F6CE0A-78C3-4423-AB16-6E035F260521}" dt="2022-11-24T09:01:10.504" v="8490" actId="26606"/>
          <ac:picMkLst>
            <pc:docMk/>
            <pc:sldMk cId="1241318019" sldId="294"/>
            <ac:picMk id="36" creationId="{70C6E17E-F63E-9B34-03BD-2460F5517BE8}"/>
          </ac:picMkLst>
        </pc:picChg>
      </pc:sldChg>
      <pc:sldChg chg="addSp modSp new mod modNotesTx">
        <pc:chgData name="Ondra Klíma" userId="381e0c8e360e8536" providerId="LiveId" clId="{98F6CE0A-78C3-4423-AB16-6E035F260521}" dt="2022-11-24T09:38:06.331" v="9845" actId="20577"/>
        <pc:sldMkLst>
          <pc:docMk/>
          <pc:sldMk cId="2969448715" sldId="295"/>
        </pc:sldMkLst>
        <pc:spChg chg="mod">
          <ac:chgData name="Ondra Klíma" userId="381e0c8e360e8536" providerId="LiveId" clId="{98F6CE0A-78C3-4423-AB16-6E035F260521}" dt="2022-11-24T09:25:09.996" v="9149" actId="20577"/>
          <ac:spMkLst>
            <pc:docMk/>
            <pc:sldMk cId="2969448715" sldId="295"/>
            <ac:spMk id="2" creationId="{5B6A8B0B-AF79-AF14-897E-C644DED9040F}"/>
          </ac:spMkLst>
        </pc:spChg>
        <pc:spChg chg="mod">
          <ac:chgData name="Ondra Klíma" userId="381e0c8e360e8536" providerId="LiveId" clId="{98F6CE0A-78C3-4423-AB16-6E035F260521}" dt="2022-11-24T09:30:38.741" v="9443" actId="20577"/>
          <ac:spMkLst>
            <pc:docMk/>
            <pc:sldMk cId="2969448715" sldId="295"/>
            <ac:spMk id="3" creationId="{26C37C68-0946-A67F-86AB-9C9310E640D9}"/>
          </ac:spMkLst>
        </pc:spChg>
        <pc:picChg chg="add mod">
          <ac:chgData name="Ondra Klíma" userId="381e0c8e360e8536" providerId="LiveId" clId="{98F6CE0A-78C3-4423-AB16-6E035F260521}" dt="2022-11-24T09:28:08.670" v="9185" actId="1076"/>
          <ac:picMkLst>
            <pc:docMk/>
            <pc:sldMk cId="2969448715" sldId="295"/>
            <ac:picMk id="5" creationId="{C28E21F2-B57E-F4B6-992C-432A258EDCD7}"/>
          </ac:picMkLst>
        </pc:picChg>
        <pc:picChg chg="add mod">
          <ac:chgData name="Ondra Klíma" userId="381e0c8e360e8536" providerId="LiveId" clId="{98F6CE0A-78C3-4423-AB16-6E035F260521}" dt="2022-11-24T09:27:09.016" v="9172" actId="1076"/>
          <ac:picMkLst>
            <pc:docMk/>
            <pc:sldMk cId="2969448715" sldId="295"/>
            <ac:picMk id="6" creationId="{DFAC2936-349A-97F8-B1E4-2F1B77C102F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00450D-7F04-42DD-A49A-DA94E3FB3C6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DF403D9-A14E-464B-B2FC-D819E676CE49}">
      <dgm:prSet/>
      <dgm:spPr/>
      <dgm:t>
        <a:bodyPr/>
        <a:lstStyle/>
        <a:p>
          <a:r>
            <a:rPr lang="cs-CZ" dirty="0"/>
            <a:t>Vyloučení žen ze sociálního prostoru</a:t>
          </a:r>
        </a:p>
      </dgm:t>
    </dgm:pt>
    <dgm:pt modelId="{E7E99260-E174-467D-A50A-7AFEC0D926EB}" type="parTrans" cxnId="{35573F1A-2870-40A1-BBF1-465CFE9834AC}">
      <dgm:prSet/>
      <dgm:spPr/>
      <dgm:t>
        <a:bodyPr/>
        <a:lstStyle/>
        <a:p>
          <a:endParaRPr lang="en-US"/>
        </a:p>
      </dgm:t>
    </dgm:pt>
    <dgm:pt modelId="{7E238B3E-B145-4230-85B7-CA3BBC62FB05}" type="sibTrans" cxnId="{35573F1A-2870-40A1-BBF1-465CFE9834AC}">
      <dgm:prSet/>
      <dgm:spPr/>
      <dgm:t>
        <a:bodyPr/>
        <a:lstStyle/>
        <a:p>
          <a:endParaRPr lang="en-US"/>
        </a:p>
      </dgm:t>
    </dgm:pt>
    <dgm:pt modelId="{44D0DB91-B8D2-4FDF-AF42-6B3D360CD705}">
      <dgm:prSet/>
      <dgm:spPr/>
      <dgm:t>
        <a:bodyPr/>
        <a:lstStyle/>
        <a:p>
          <a:r>
            <a:rPr lang="cs-CZ" dirty="0"/>
            <a:t>Klasici feministickou perspektivou</a:t>
          </a:r>
        </a:p>
      </dgm:t>
    </dgm:pt>
    <dgm:pt modelId="{4FA21518-02B4-40DB-9A59-19FFD9EC1454}" type="parTrans" cxnId="{B077C0E3-465A-4DC8-A383-05D327AC3511}">
      <dgm:prSet/>
      <dgm:spPr/>
      <dgm:t>
        <a:bodyPr/>
        <a:lstStyle/>
        <a:p>
          <a:endParaRPr lang="en-US"/>
        </a:p>
      </dgm:t>
    </dgm:pt>
    <dgm:pt modelId="{49E15480-BE70-4E7E-AD62-E446C19EF71E}" type="sibTrans" cxnId="{B077C0E3-465A-4DC8-A383-05D327AC3511}">
      <dgm:prSet/>
      <dgm:spPr/>
      <dgm:t>
        <a:bodyPr/>
        <a:lstStyle/>
        <a:p>
          <a:endParaRPr lang="en-US"/>
        </a:p>
      </dgm:t>
    </dgm:pt>
    <dgm:pt modelId="{6A78D65A-7D35-4B34-8AB2-A49365101935}">
      <dgm:prSet/>
      <dgm:spPr/>
      <dgm:t>
        <a:bodyPr/>
        <a:lstStyle/>
        <a:p>
          <a:r>
            <a:rPr lang="cs-CZ" dirty="0"/>
            <a:t>Projekt socializace žen a marxismus</a:t>
          </a:r>
        </a:p>
      </dgm:t>
    </dgm:pt>
    <dgm:pt modelId="{84B40073-343E-43A4-92C0-D61D2AF1F4BC}" type="parTrans" cxnId="{FB06FBD3-B82D-4815-9CD0-52625B9D98C4}">
      <dgm:prSet/>
      <dgm:spPr/>
      <dgm:t>
        <a:bodyPr/>
        <a:lstStyle/>
        <a:p>
          <a:endParaRPr lang="en-US"/>
        </a:p>
      </dgm:t>
    </dgm:pt>
    <dgm:pt modelId="{6564F9F0-FBF1-4CA5-AB64-7E29E4D25CD2}" type="sibTrans" cxnId="{FB06FBD3-B82D-4815-9CD0-52625B9D98C4}">
      <dgm:prSet/>
      <dgm:spPr/>
      <dgm:t>
        <a:bodyPr/>
        <a:lstStyle/>
        <a:p>
          <a:endParaRPr lang="en-US"/>
        </a:p>
      </dgm:t>
    </dgm:pt>
    <dgm:pt modelId="{7BDC05B8-D8E5-4FBB-AAA4-4FC68DEB929F}">
      <dgm:prSet/>
      <dgm:spPr/>
      <dgm:t>
        <a:bodyPr/>
        <a:lstStyle/>
        <a:p>
          <a:r>
            <a:rPr lang="cs-CZ" dirty="0"/>
            <a:t>Modernita jako genderový konstrukt</a:t>
          </a:r>
        </a:p>
      </dgm:t>
    </dgm:pt>
    <dgm:pt modelId="{BDD44BED-F8E3-4DB9-BA0B-2136F6699C71}" type="parTrans" cxnId="{C91B8EDE-CCCE-46D3-8E7E-DB2FA44D840E}">
      <dgm:prSet/>
      <dgm:spPr/>
      <dgm:t>
        <a:bodyPr/>
        <a:lstStyle/>
        <a:p>
          <a:endParaRPr lang="en-US"/>
        </a:p>
      </dgm:t>
    </dgm:pt>
    <dgm:pt modelId="{7701F59A-9F94-4BB3-BCF1-6F7552065A67}" type="sibTrans" cxnId="{C91B8EDE-CCCE-46D3-8E7E-DB2FA44D840E}">
      <dgm:prSet/>
      <dgm:spPr/>
      <dgm:t>
        <a:bodyPr/>
        <a:lstStyle/>
        <a:p>
          <a:endParaRPr lang="en-US"/>
        </a:p>
      </dgm:t>
    </dgm:pt>
    <dgm:pt modelId="{43F7134B-830E-4FDE-AA91-A8F8805F6BD4}">
      <dgm:prSet/>
      <dgm:spPr/>
      <dgm:t>
        <a:bodyPr/>
        <a:lstStyle/>
        <a:p>
          <a:r>
            <a:rPr lang="cs-CZ" dirty="0"/>
            <a:t>Pohlaví X gender</a:t>
          </a:r>
        </a:p>
      </dgm:t>
    </dgm:pt>
    <dgm:pt modelId="{088053BF-211B-43AD-AAB5-10CB867243B2}" type="parTrans" cxnId="{41F1BE61-D056-47DB-B517-29DDC322670B}">
      <dgm:prSet/>
      <dgm:spPr/>
      <dgm:t>
        <a:bodyPr/>
        <a:lstStyle/>
        <a:p>
          <a:endParaRPr lang="en-US"/>
        </a:p>
      </dgm:t>
    </dgm:pt>
    <dgm:pt modelId="{9ADD2895-BC2F-420D-9128-E4CF679966C8}" type="sibTrans" cxnId="{41F1BE61-D056-47DB-B517-29DDC322670B}">
      <dgm:prSet/>
      <dgm:spPr/>
      <dgm:t>
        <a:bodyPr/>
        <a:lstStyle/>
        <a:p>
          <a:endParaRPr lang="en-US"/>
        </a:p>
      </dgm:t>
    </dgm:pt>
    <dgm:pt modelId="{DAB0BB6F-CC5D-4718-9986-37283DC79248}">
      <dgm:prSet/>
      <dgm:spPr/>
      <dgm:t>
        <a:bodyPr/>
        <a:lstStyle/>
        <a:p>
          <a:r>
            <a:rPr lang="cs-CZ" dirty="0"/>
            <a:t>Exkluze a gender</a:t>
          </a:r>
        </a:p>
      </dgm:t>
    </dgm:pt>
    <dgm:pt modelId="{B8391B30-9BEB-4508-8A2C-7A3631B62774}" type="parTrans" cxnId="{13419413-C1EE-40B6-99A2-E7CC06468A52}">
      <dgm:prSet/>
      <dgm:spPr/>
      <dgm:t>
        <a:bodyPr/>
        <a:lstStyle/>
        <a:p>
          <a:endParaRPr lang="en-US"/>
        </a:p>
      </dgm:t>
    </dgm:pt>
    <dgm:pt modelId="{73019B1D-809B-4AC3-BC0E-BE27ED245AF4}" type="sibTrans" cxnId="{13419413-C1EE-40B6-99A2-E7CC06468A52}">
      <dgm:prSet/>
      <dgm:spPr/>
      <dgm:t>
        <a:bodyPr/>
        <a:lstStyle/>
        <a:p>
          <a:endParaRPr lang="en-US"/>
        </a:p>
      </dgm:t>
    </dgm:pt>
    <dgm:pt modelId="{4A0FA09E-5822-4F0F-AF5C-9399593CD3B5}" type="pres">
      <dgm:prSet presAssocID="{0700450D-7F04-42DD-A49A-DA94E3FB3C69}" presName="vert0" presStyleCnt="0">
        <dgm:presLayoutVars>
          <dgm:dir/>
          <dgm:animOne val="branch"/>
          <dgm:animLvl val="lvl"/>
        </dgm:presLayoutVars>
      </dgm:prSet>
      <dgm:spPr/>
    </dgm:pt>
    <dgm:pt modelId="{1E9AB359-D851-4B49-84A2-36F64800172D}" type="pres">
      <dgm:prSet presAssocID="{9DF403D9-A14E-464B-B2FC-D819E676CE49}" presName="thickLine" presStyleLbl="alignNode1" presStyleIdx="0" presStyleCnt="6"/>
      <dgm:spPr/>
    </dgm:pt>
    <dgm:pt modelId="{6483AED6-257F-456F-8198-2BD3FDB3122E}" type="pres">
      <dgm:prSet presAssocID="{9DF403D9-A14E-464B-B2FC-D819E676CE49}" presName="horz1" presStyleCnt="0"/>
      <dgm:spPr/>
    </dgm:pt>
    <dgm:pt modelId="{376D089A-A557-4871-A338-38D072332016}" type="pres">
      <dgm:prSet presAssocID="{9DF403D9-A14E-464B-B2FC-D819E676CE49}" presName="tx1" presStyleLbl="revTx" presStyleIdx="0" presStyleCnt="6"/>
      <dgm:spPr/>
    </dgm:pt>
    <dgm:pt modelId="{4773B798-A1EB-4C76-93BD-F04BC8AE58A6}" type="pres">
      <dgm:prSet presAssocID="{9DF403D9-A14E-464B-B2FC-D819E676CE49}" presName="vert1" presStyleCnt="0"/>
      <dgm:spPr/>
    </dgm:pt>
    <dgm:pt modelId="{0B637478-A658-4ECA-9EBA-50B25F9E6EB2}" type="pres">
      <dgm:prSet presAssocID="{44D0DB91-B8D2-4FDF-AF42-6B3D360CD705}" presName="thickLine" presStyleLbl="alignNode1" presStyleIdx="1" presStyleCnt="6"/>
      <dgm:spPr/>
    </dgm:pt>
    <dgm:pt modelId="{C8D86AD4-DBAA-44F2-8F20-EA50992E5E6E}" type="pres">
      <dgm:prSet presAssocID="{44D0DB91-B8D2-4FDF-AF42-6B3D360CD705}" presName="horz1" presStyleCnt="0"/>
      <dgm:spPr/>
    </dgm:pt>
    <dgm:pt modelId="{C80D1536-C2F7-49C0-9169-ACEB6FA78AFB}" type="pres">
      <dgm:prSet presAssocID="{44D0DB91-B8D2-4FDF-AF42-6B3D360CD705}" presName="tx1" presStyleLbl="revTx" presStyleIdx="1" presStyleCnt="6"/>
      <dgm:spPr/>
    </dgm:pt>
    <dgm:pt modelId="{357A3178-BD6C-4DC8-A8C9-EB2ADBF3B24B}" type="pres">
      <dgm:prSet presAssocID="{44D0DB91-B8D2-4FDF-AF42-6B3D360CD705}" presName="vert1" presStyleCnt="0"/>
      <dgm:spPr/>
    </dgm:pt>
    <dgm:pt modelId="{055D23C3-8633-4844-B497-2DC7306849D0}" type="pres">
      <dgm:prSet presAssocID="{6A78D65A-7D35-4B34-8AB2-A49365101935}" presName="thickLine" presStyleLbl="alignNode1" presStyleIdx="2" presStyleCnt="6"/>
      <dgm:spPr/>
    </dgm:pt>
    <dgm:pt modelId="{FF4606B7-BE8D-4DA5-A01F-E5AC92AA853D}" type="pres">
      <dgm:prSet presAssocID="{6A78D65A-7D35-4B34-8AB2-A49365101935}" presName="horz1" presStyleCnt="0"/>
      <dgm:spPr/>
    </dgm:pt>
    <dgm:pt modelId="{82BFDFD3-9067-4685-8D40-EC6933A91559}" type="pres">
      <dgm:prSet presAssocID="{6A78D65A-7D35-4B34-8AB2-A49365101935}" presName="tx1" presStyleLbl="revTx" presStyleIdx="2" presStyleCnt="6"/>
      <dgm:spPr/>
    </dgm:pt>
    <dgm:pt modelId="{DD31E70B-AEB4-42A4-8A6D-61E0CC16123E}" type="pres">
      <dgm:prSet presAssocID="{6A78D65A-7D35-4B34-8AB2-A49365101935}" presName="vert1" presStyleCnt="0"/>
      <dgm:spPr/>
    </dgm:pt>
    <dgm:pt modelId="{BE620E69-45A2-4285-98E7-C2157E5E0C7F}" type="pres">
      <dgm:prSet presAssocID="{7BDC05B8-D8E5-4FBB-AAA4-4FC68DEB929F}" presName="thickLine" presStyleLbl="alignNode1" presStyleIdx="3" presStyleCnt="6"/>
      <dgm:spPr/>
    </dgm:pt>
    <dgm:pt modelId="{231EC4A8-715E-4DEE-BD40-CCCA10AE25AE}" type="pres">
      <dgm:prSet presAssocID="{7BDC05B8-D8E5-4FBB-AAA4-4FC68DEB929F}" presName="horz1" presStyleCnt="0"/>
      <dgm:spPr/>
    </dgm:pt>
    <dgm:pt modelId="{284D8D0B-E2F0-4FE3-ADA1-CFBC4D61C161}" type="pres">
      <dgm:prSet presAssocID="{7BDC05B8-D8E5-4FBB-AAA4-4FC68DEB929F}" presName="tx1" presStyleLbl="revTx" presStyleIdx="3" presStyleCnt="6"/>
      <dgm:spPr/>
    </dgm:pt>
    <dgm:pt modelId="{B9F2709F-8B1A-4F01-958A-61A0817D4528}" type="pres">
      <dgm:prSet presAssocID="{7BDC05B8-D8E5-4FBB-AAA4-4FC68DEB929F}" presName="vert1" presStyleCnt="0"/>
      <dgm:spPr/>
    </dgm:pt>
    <dgm:pt modelId="{B60A9AAE-4814-4954-B80D-6BB6A1C83623}" type="pres">
      <dgm:prSet presAssocID="{43F7134B-830E-4FDE-AA91-A8F8805F6BD4}" presName="thickLine" presStyleLbl="alignNode1" presStyleIdx="4" presStyleCnt="6"/>
      <dgm:spPr/>
    </dgm:pt>
    <dgm:pt modelId="{A3288544-4C25-4E1A-8C39-29457DCAC054}" type="pres">
      <dgm:prSet presAssocID="{43F7134B-830E-4FDE-AA91-A8F8805F6BD4}" presName="horz1" presStyleCnt="0"/>
      <dgm:spPr/>
    </dgm:pt>
    <dgm:pt modelId="{F2AE4619-B346-4176-B310-F35502B33557}" type="pres">
      <dgm:prSet presAssocID="{43F7134B-830E-4FDE-AA91-A8F8805F6BD4}" presName="tx1" presStyleLbl="revTx" presStyleIdx="4" presStyleCnt="6"/>
      <dgm:spPr/>
    </dgm:pt>
    <dgm:pt modelId="{4E82B54B-499D-4F97-B5E4-530E951194BF}" type="pres">
      <dgm:prSet presAssocID="{43F7134B-830E-4FDE-AA91-A8F8805F6BD4}" presName="vert1" presStyleCnt="0"/>
      <dgm:spPr/>
    </dgm:pt>
    <dgm:pt modelId="{81D7C06E-E9DB-454A-BCAD-1C4A4DF2C0A9}" type="pres">
      <dgm:prSet presAssocID="{DAB0BB6F-CC5D-4718-9986-37283DC79248}" presName="thickLine" presStyleLbl="alignNode1" presStyleIdx="5" presStyleCnt="6"/>
      <dgm:spPr/>
    </dgm:pt>
    <dgm:pt modelId="{8B2E281C-2B4D-4576-BFB3-B8A34BF6E0AD}" type="pres">
      <dgm:prSet presAssocID="{DAB0BB6F-CC5D-4718-9986-37283DC79248}" presName="horz1" presStyleCnt="0"/>
      <dgm:spPr/>
    </dgm:pt>
    <dgm:pt modelId="{88BA593E-7381-48DE-AF46-7E23F95546AC}" type="pres">
      <dgm:prSet presAssocID="{DAB0BB6F-CC5D-4718-9986-37283DC79248}" presName="tx1" presStyleLbl="revTx" presStyleIdx="5" presStyleCnt="6"/>
      <dgm:spPr/>
    </dgm:pt>
    <dgm:pt modelId="{5B3D2694-2F6C-46E4-B241-C6094D43C9B3}" type="pres">
      <dgm:prSet presAssocID="{DAB0BB6F-CC5D-4718-9986-37283DC79248}" presName="vert1" presStyleCnt="0"/>
      <dgm:spPr/>
    </dgm:pt>
  </dgm:ptLst>
  <dgm:cxnLst>
    <dgm:cxn modelId="{13419413-C1EE-40B6-99A2-E7CC06468A52}" srcId="{0700450D-7F04-42DD-A49A-DA94E3FB3C69}" destId="{DAB0BB6F-CC5D-4718-9986-37283DC79248}" srcOrd="5" destOrd="0" parTransId="{B8391B30-9BEB-4508-8A2C-7A3631B62774}" sibTransId="{73019B1D-809B-4AC3-BC0E-BE27ED245AF4}"/>
    <dgm:cxn modelId="{35573F1A-2870-40A1-BBF1-465CFE9834AC}" srcId="{0700450D-7F04-42DD-A49A-DA94E3FB3C69}" destId="{9DF403D9-A14E-464B-B2FC-D819E676CE49}" srcOrd="0" destOrd="0" parTransId="{E7E99260-E174-467D-A50A-7AFEC0D926EB}" sibTransId="{7E238B3E-B145-4230-85B7-CA3BBC62FB05}"/>
    <dgm:cxn modelId="{41F1BE61-D056-47DB-B517-29DDC322670B}" srcId="{0700450D-7F04-42DD-A49A-DA94E3FB3C69}" destId="{43F7134B-830E-4FDE-AA91-A8F8805F6BD4}" srcOrd="4" destOrd="0" parTransId="{088053BF-211B-43AD-AAB5-10CB867243B2}" sibTransId="{9ADD2895-BC2F-420D-9128-E4CF679966C8}"/>
    <dgm:cxn modelId="{B1EED043-B956-439C-8AE8-6F7ED7625ACB}" type="presOf" srcId="{44D0DB91-B8D2-4FDF-AF42-6B3D360CD705}" destId="{C80D1536-C2F7-49C0-9169-ACEB6FA78AFB}" srcOrd="0" destOrd="0" presId="urn:microsoft.com/office/officeart/2008/layout/LinedList"/>
    <dgm:cxn modelId="{307A3C6E-8DE0-4A2E-A940-396E3915A3CA}" type="presOf" srcId="{DAB0BB6F-CC5D-4718-9986-37283DC79248}" destId="{88BA593E-7381-48DE-AF46-7E23F95546AC}" srcOrd="0" destOrd="0" presId="urn:microsoft.com/office/officeart/2008/layout/LinedList"/>
    <dgm:cxn modelId="{7642E973-24F2-4FCC-9552-CE42EE144E2A}" type="presOf" srcId="{6A78D65A-7D35-4B34-8AB2-A49365101935}" destId="{82BFDFD3-9067-4685-8D40-EC6933A91559}" srcOrd="0" destOrd="0" presId="urn:microsoft.com/office/officeart/2008/layout/LinedList"/>
    <dgm:cxn modelId="{B4ED85A7-D256-49B4-AB00-A8F7CABB06BD}" type="presOf" srcId="{0700450D-7F04-42DD-A49A-DA94E3FB3C69}" destId="{4A0FA09E-5822-4F0F-AF5C-9399593CD3B5}" srcOrd="0" destOrd="0" presId="urn:microsoft.com/office/officeart/2008/layout/LinedList"/>
    <dgm:cxn modelId="{600024A9-4A5E-45D3-8FBD-36C2A79E71AE}" type="presOf" srcId="{7BDC05B8-D8E5-4FBB-AAA4-4FC68DEB929F}" destId="{284D8D0B-E2F0-4FE3-ADA1-CFBC4D61C161}" srcOrd="0" destOrd="0" presId="urn:microsoft.com/office/officeart/2008/layout/LinedList"/>
    <dgm:cxn modelId="{FB06FBD3-B82D-4815-9CD0-52625B9D98C4}" srcId="{0700450D-7F04-42DD-A49A-DA94E3FB3C69}" destId="{6A78D65A-7D35-4B34-8AB2-A49365101935}" srcOrd="2" destOrd="0" parTransId="{84B40073-343E-43A4-92C0-D61D2AF1F4BC}" sibTransId="{6564F9F0-FBF1-4CA5-AB64-7E29E4D25CD2}"/>
    <dgm:cxn modelId="{215E64DC-CF71-4AE4-BA83-D37C0A63D452}" type="presOf" srcId="{43F7134B-830E-4FDE-AA91-A8F8805F6BD4}" destId="{F2AE4619-B346-4176-B310-F35502B33557}" srcOrd="0" destOrd="0" presId="urn:microsoft.com/office/officeart/2008/layout/LinedList"/>
    <dgm:cxn modelId="{894FC4DD-74A6-4F70-A5CA-FF9E510546CF}" type="presOf" srcId="{9DF403D9-A14E-464B-B2FC-D819E676CE49}" destId="{376D089A-A557-4871-A338-38D072332016}" srcOrd="0" destOrd="0" presId="urn:microsoft.com/office/officeart/2008/layout/LinedList"/>
    <dgm:cxn modelId="{C91B8EDE-CCCE-46D3-8E7E-DB2FA44D840E}" srcId="{0700450D-7F04-42DD-A49A-DA94E3FB3C69}" destId="{7BDC05B8-D8E5-4FBB-AAA4-4FC68DEB929F}" srcOrd="3" destOrd="0" parTransId="{BDD44BED-F8E3-4DB9-BA0B-2136F6699C71}" sibTransId="{7701F59A-9F94-4BB3-BCF1-6F7552065A67}"/>
    <dgm:cxn modelId="{B077C0E3-465A-4DC8-A383-05D327AC3511}" srcId="{0700450D-7F04-42DD-A49A-DA94E3FB3C69}" destId="{44D0DB91-B8D2-4FDF-AF42-6B3D360CD705}" srcOrd="1" destOrd="0" parTransId="{4FA21518-02B4-40DB-9A59-19FFD9EC1454}" sibTransId="{49E15480-BE70-4E7E-AD62-E446C19EF71E}"/>
    <dgm:cxn modelId="{00EF9592-D000-4039-8197-0216F7E96DB2}" type="presParOf" srcId="{4A0FA09E-5822-4F0F-AF5C-9399593CD3B5}" destId="{1E9AB359-D851-4B49-84A2-36F64800172D}" srcOrd="0" destOrd="0" presId="urn:microsoft.com/office/officeart/2008/layout/LinedList"/>
    <dgm:cxn modelId="{96DBF957-5014-41A6-8DF0-CC695659A49A}" type="presParOf" srcId="{4A0FA09E-5822-4F0F-AF5C-9399593CD3B5}" destId="{6483AED6-257F-456F-8198-2BD3FDB3122E}" srcOrd="1" destOrd="0" presId="urn:microsoft.com/office/officeart/2008/layout/LinedList"/>
    <dgm:cxn modelId="{D2AAFA02-BFED-4ED8-BC5C-5CB192C4208A}" type="presParOf" srcId="{6483AED6-257F-456F-8198-2BD3FDB3122E}" destId="{376D089A-A557-4871-A338-38D072332016}" srcOrd="0" destOrd="0" presId="urn:microsoft.com/office/officeart/2008/layout/LinedList"/>
    <dgm:cxn modelId="{26B0D5CE-02E3-4B61-9B5A-1CE649712EC4}" type="presParOf" srcId="{6483AED6-257F-456F-8198-2BD3FDB3122E}" destId="{4773B798-A1EB-4C76-93BD-F04BC8AE58A6}" srcOrd="1" destOrd="0" presId="urn:microsoft.com/office/officeart/2008/layout/LinedList"/>
    <dgm:cxn modelId="{ADC5EA6C-57CB-4B3B-B1E5-A00908708711}" type="presParOf" srcId="{4A0FA09E-5822-4F0F-AF5C-9399593CD3B5}" destId="{0B637478-A658-4ECA-9EBA-50B25F9E6EB2}" srcOrd="2" destOrd="0" presId="urn:microsoft.com/office/officeart/2008/layout/LinedList"/>
    <dgm:cxn modelId="{1D786BBE-B98B-4598-984E-977DE339EFAF}" type="presParOf" srcId="{4A0FA09E-5822-4F0F-AF5C-9399593CD3B5}" destId="{C8D86AD4-DBAA-44F2-8F20-EA50992E5E6E}" srcOrd="3" destOrd="0" presId="urn:microsoft.com/office/officeart/2008/layout/LinedList"/>
    <dgm:cxn modelId="{17A48C62-E457-47D8-91DC-2DD9B7262A2F}" type="presParOf" srcId="{C8D86AD4-DBAA-44F2-8F20-EA50992E5E6E}" destId="{C80D1536-C2F7-49C0-9169-ACEB6FA78AFB}" srcOrd="0" destOrd="0" presId="urn:microsoft.com/office/officeart/2008/layout/LinedList"/>
    <dgm:cxn modelId="{D1E839AE-9EA5-40A1-BC8E-58D3C02F0506}" type="presParOf" srcId="{C8D86AD4-DBAA-44F2-8F20-EA50992E5E6E}" destId="{357A3178-BD6C-4DC8-A8C9-EB2ADBF3B24B}" srcOrd="1" destOrd="0" presId="urn:microsoft.com/office/officeart/2008/layout/LinedList"/>
    <dgm:cxn modelId="{E70DE5B5-4DF0-4C9E-9F66-AA98BD971B3D}" type="presParOf" srcId="{4A0FA09E-5822-4F0F-AF5C-9399593CD3B5}" destId="{055D23C3-8633-4844-B497-2DC7306849D0}" srcOrd="4" destOrd="0" presId="urn:microsoft.com/office/officeart/2008/layout/LinedList"/>
    <dgm:cxn modelId="{639F226C-427D-459A-8F8C-9FA75E1573EB}" type="presParOf" srcId="{4A0FA09E-5822-4F0F-AF5C-9399593CD3B5}" destId="{FF4606B7-BE8D-4DA5-A01F-E5AC92AA853D}" srcOrd="5" destOrd="0" presId="urn:microsoft.com/office/officeart/2008/layout/LinedList"/>
    <dgm:cxn modelId="{D5D83074-0393-477D-B43B-BFE1E7D25F16}" type="presParOf" srcId="{FF4606B7-BE8D-4DA5-A01F-E5AC92AA853D}" destId="{82BFDFD3-9067-4685-8D40-EC6933A91559}" srcOrd="0" destOrd="0" presId="urn:microsoft.com/office/officeart/2008/layout/LinedList"/>
    <dgm:cxn modelId="{1B020E29-7D55-496C-BB89-BED728DC24A0}" type="presParOf" srcId="{FF4606B7-BE8D-4DA5-A01F-E5AC92AA853D}" destId="{DD31E70B-AEB4-42A4-8A6D-61E0CC16123E}" srcOrd="1" destOrd="0" presId="urn:microsoft.com/office/officeart/2008/layout/LinedList"/>
    <dgm:cxn modelId="{B6FF6A5F-070B-4C66-A73A-26C0876A0D7D}" type="presParOf" srcId="{4A0FA09E-5822-4F0F-AF5C-9399593CD3B5}" destId="{BE620E69-45A2-4285-98E7-C2157E5E0C7F}" srcOrd="6" destOrd="0" presId="urn:microsoft.com/office/officeart/2008/layout/LinedList"/>
    <dgm:cxn modelId="{D7B2B792-AD98-4B09-A180-EAED87D0F259}" type="presParOf" srcId="{4A0FA09E-5822-4F0F-AF5C-9399593CD3B5}" destId="{231EC4A8-715E-4DEE-BD40-CCCA10AE25AE}" srcOrd="7" destOrd="0" presId="urn:microsoft.com/office/officeart/2008/layout/LinedList"/>
    <dgm:cxn modelId="{08AB8E2B-4D67-4B5A-B26C-A6B1DA044318}" type="presParOf" srcId="{231EC4A8-715E-4DEE-BD40-CCCA10AE25AE}" destId="{284D8D0B-E2F0-4FE3-ADA1-CFBC4D61C161}" srcOrd="0" destOrd="0" presId="urn:microsoft.com/office/officeart/2008/layout/LinedList"/>
    <dgm:cxn modelId="{762F6A05-F778-4957-B03D-6C3E54CD748A}" type="presParOf" srcId="{231EC4A8-715E-4DEE-BD40-CCCA10AE25AE}" destId="{B9F2709F-8B1A-4F01-958A-61A0817D4528}" srcOrd="1" destOrd="0" presId="urn:microsoft.com/office/officeart/2008/layout/LinedList"/>
    <dgm:cxn modelId="{2697EED7-A321-44F3-AE69-91C865AF3F44}" type="presParOf" srcId="{4A0FA09E-5822-4F0F-AF5C-9399593CD3B5}" destId="{B60A9AAE-4814-4954-B80D-6BB6A1C83623}" srcOrd="8" destOrd="0" presId="urn:microsoft.com/office/officeart/2008/layout/LinedList"/>
    <dgm:cxn modelId="{33E311EA-D64D-4565-88CC-E99E6AD38069}" type="presParOf" srcId="{4A0FA09E-5822-4F0F-AF5C-9399593CD3B5}" destId="{A3288544-4C25-4E1A-8C39-29457DCAC054}" srcOrd="9" destOrd="0" presId="urn:microsoft.com/office/officeart/2008/layout/LinedList"/>
    <dgm:cxn modelId="{C43204C7-08D3-4D05-BBB0-B3EDFEDE793E}" type="presParOf" srcId="{A3288544-4C25-4E1A-8C39-29457DCAC054}" destId="{F2AE4619-B346-4176-B310-F35502B33557}" srcOrd="0" destOrd="0" presId="urn:microsoft.com/office/officeart/2008/layout/LinedList"/>
    <dgm:cxn modelId="{4C5A2351-133A-487D-9A18-F4AFD863C855}" type="presParOf" srcId="{A3288544-4C25-4E1A-8C39-29457DCAC054}" destId="{4E82B54B-499D-4F97-B5E4-530E951194BF}" srcOrd="1" destOrd="0" presId="urn:microsoft.com/office/officeart/2008/layout/LinedList"/>
    <dgm:cxn modelId="{2ABA58B0-924E-4395-A0D6-A6D1EA6C6714}" type="presParOf" srcId="{4A0FA09E-5822-4F0F-AF5C-9399593CD3B5}" destId="{81D7C06E-E9DB-454A-BCAD-1C4A4DF2C0A9}" srcOrd="10" destOrd="0" presId="urn:microsoft.com/office/officeart/2008/layout/LinedList"/>
    <dgm:cxn modelId="{1FD2F3B1-A4B9-40C3-B483-C249612A8D89}" type="presParOf" srcId="{4A0FA09E-5822-4F0F-AF5C-9399593CD3B5}" destId="{8B2E281C-2B4D-4576-BFB3-B8A34BF6E0AD}" srcOrd="11" destOrd="0" presId="urn:microsoft.com/office/officeart/2008/layout/LinedList"/>
    <dgm:cxn modelId="{9395CD2A-AF8B-491F-ABB7-F2D37023BF55}" type="presParOf" srcId="{8B2E281C-2B4D-4576-BFB3-B8A34BF6E0AD}" destId="{88BA593E-7381-48DE-AF46-7E23F95546AC}" srcOrd="0" destOrd="0" presId="urn:microsoft.com/office/officeart/2008/layout/LinedList"/>
    <dgm:cxn modelId="{AC37E52C-0ECF-4B48-A4A8-0D5B7B5DA807}" type="presParOf" srcId="{8B2E281C-2B4D-4576-BFB3-B8A34BF6E0AD}" destId="{5B3D2694-2F6C-46E4-B241-C6094D43C9B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809FA9-1D2F-4C18-85B6-F1E36A47FC3D}"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B4936AC2-7778-4A30-8452-EFA3AE054A4D}">
      <dgm:prSet/>
      <dgm:spPr/>
      <dgm:t>
        <a:bodyPr/>
        <a:lstStyle/>
        <a:p>
          <a:r>
            <a:rPr lang="cs-CZ"/>
            <a:t>Klasické sociální teorie jsou reflexí mužské zkušenosti (nástup kapitalizmu, námezdní práce, industrializace)</a:t>
          </a:r>
          <a:endParaRPr lang="en-US"/>
        </a:p>
      </dgm:t>
    </dgm:pt>
    <dgm:pt modelId="{6F5A7B68-326E-45D0-A6E5-F4BF589ABABF}" type="parTrans" cxnId="{A53167E4-3009-4708-8D2C-0B26BB1F31A1}">
      <dgm:prSet/>
      <dgm:spPr/>
      <dgm:t>
        <a:bodyPr/>
        <a:lstStyle/>
        <a:p>
          <a:endParaRPr lang="en-US"/>
        </a:p>
      </dgm:t>
    </dgm:pt>
    <dgm:pt modelId="{3DDA538A-1144-43A5-BBEC-03DC913F2176}" type="sibTrans" cxnId="{A53167E4-3009-4708-8D2C-0B26BB1F31A1}">
      <dgm:prSet/>
      <dgm:spPr/>
      <dgm:t>
        <a:bodyPr/>
        <a:lstStyle/>
        <a:p>
          <a:endParaRPr lang="en-US"/>
        </a:p>
      </dgm:t>
    </dgm:pt>
    <dgm:pt modelId="{5CF6DE59-4FFE-4397-BD01-6BC34AAD07E5}">
      <dgm:prSet/>
      <dgm:spPr/>
      <dgm:t>
        <a:bodyPr/>
        <a:lstStyle/>
        <a:p>
          <a:r>
            <a:rPr lang="cs-CZ"/>
            <a:t>V klasické teorii jsou ženy spojované s iracionalitou, tradicí, tělesností a soukromou (domácí) sférou – nejsou součástí světa racionality / modernity</a:t>
          </a:r>
          <a:endParaRPr lang="en-US"/>
        </a:p>
      </dgm:t>
    </dgm:pt>
    <dgm:pt modelId="{37CF7996-5D5E-40DA-B925-A0214ACF10CE}" type="parTrans" cxnId="{B9A289FA-EC8E-4BBE-BD04-2F2736DCBBEA}">
      <dgm:prSet/>
      <dgm:spPr/>
      <dgm:t>
        <a:bodyPr/>
        <a:lstStyle/>
        <a:p>
          <a:endParaRPr lang="en-US"/>
        </a:p>
      </dgm:t>
    </dgm:pt>
    <dgm:pt modelId="{D27A3F6E-3794-4CCB-AA1F-3372FC68F54C}" type="sibTrans" cxnId="{B9A289FA-EC8E-4BBE-BD04-2F2736DCBBEA}">
      <dgm:prSet/>
      <dgm:spPr/>
      <dgm:t>
        <a:bodyPr/>
        <a:lstStyle/>
        <a:p>
          <a:endParaRPr lang="en-US"/>
        </a:p>
      </dgm:t>
    </dgm:pt>
    <dgm:pt modelId="{1316FE44-2966-4E10-B23C-CF9BFD2A533A}">
      <dgm:prSet/>
      <dgm:spPr/>
      <dgm:t>
        <a:bodyPr/>
        <a:lstStyle/>
        <a:p>
          <a:r>
            <a:rPr lang="cs-CZ" dirty="0"/>
            <a:t>Ženské vztahy se považovali za předindustriální a nekapitalistické – zbytečné zkoumat </a:t>
          </a:r>
          <a:endParaRPr lang="en-US" dirty="0"/>
        </a:p>
      </dgm:t>
    </dgm:pt>
    <dgm:pt modelId="{E7AB1B92-BEE1-43EF-8126-92AFF2C81E5D}" type="parTrans" cxnId="{B9405F7B-EEC8-4F0B-800D-6BE9F655BEAA}">
      <dgm:prSet/>
      <dgm:spPr/>
      <dgm:t>
        <a:bodyPr/>
        <a:lstStyle/>
        <a:p>
          <a:endParaRPr lang="en-US"/>
        </a:p>
      </dgm:t>
    </dgm:pt>
    <dgm:pt modelId="{E68C13A5-32B6-4708-9357-B0C09BB02413}" type="sibTrans" cxnId="{B9405F7B-EEC8-4F0B-800D-6BE9F655BEAA}">
      <dgm:prSet/>
      <dgm:spPr/>
      <dgm:t>
        <a:bodyPr/>
        <a:lstStyle/>
        <a:p>
          <a:endParaRPr lang="en-US"/>
        </a:p>
      </dgm:t>
    </dgm:pt>
    <dgm:pt modelId="{0629E0D1-0DEC-451A-9A3B-43615880FAA9}" type="pres">
      <dgm:prSet presAssocID="{F0809FA9-1D2F-4C18-85B6-F1E36A47FC3D}" presName="Name0" presStyleCnt="0">
        <dgm:presLayoutVars>
          <dgm:dir/>
          <dgm:animLvl val="lvl"/>
          <dgm:resizeHandles val="exact"/>
        </dgm:presLayoutVars>
      </dgm:prSet>
      <dgm:spPr/>
    </dgm:pt>
    <dgm:pt modelId="{3BA71CB5-9943-4C25-928B-28E4565A47FD}" type="pres">
      <dgm:prSet presAssocID="{1316FE44-2966-4E10-B23C-CF9BFD2A533A}" presName="boxAndChildren" presStyleCnt="0"/>
      <dgm:spPr/>
    </dgm:pt>
    <dgm:pt modelId="{DCE3EF76-59C0-4BC3-8A66-A084FC82E998}" type="pres">
      <dgm:prSet presAssocID="{1316FE44-2966-4E10-B23C-CF9BFD2A533A}" presName="parentTextBox" presStyleLbl="node1" presStyleIdx="0" presStyleCnt="3"/>
      <dgm:spPr/>
    </dgm:pt>
    <dgm:pt modelId="{972CC86D-71F5-4E33-8FE1-2BF10C6703DE}" type="pres">
      <dgm:prSet presAssocID="{D27A3F6E-3794-4CCB-AA1F-3372FC68F54C}" presName="sp" presStyleCnt="0"/>
      <dgm:spPr/>
    </dgm:pt>
    <dgm:pt modelId="{21A006FF-839D-4822-9100-2CA55745941B}" type="pres">
      <dgm:prSet presAssocID="{5CF6DE59-4FFE-4397-BD01-6BC34AAD07E5}" presName="arrowAndChildren" presStyleCnt="0"/>
      <dgm:spPr/>
    </dgm:pt>
    <dgm:pt modelId="{F3396C65-67F4-49A6-B781-D3EE15619372}" type="pres">
      <dgm:prSet presAssocID="{5CF6DE59-4FFE-4397-BD01-6BC34AAD07E5}" presName="parentTextArrow" presStyleLbl="node1" presStyleIdx="1" presStyleCnt="3"/>
      <dgm:spPr/>
    </dgm:pt>
    <dgm:pt modelId="{688F44FF-F300-4FB2-982B-49E52ADE1CCC}" type="pres">
      <dgm:prSet presAssocID="{3DDA538A-1144-43A5-BBEC-03DC913F2176}" presName="sp" presStyleCnt="0"/>
      <dgm:spPr/>
    </dgm:pt>
    <dgm:pt modelId="{01E60D6D-22C6-4D7F-A3D1-A7812327BB83}" type="pres">
      <dgm:prSet presAssocID="{B4936AC2-7778-4A30-8452-EFA3AE054A4D}" presName="arrowAndChildren" presStyleCnt="0"/>
      <dgm:spPr/>
    </dgm:pt>
    <dgm:pt modelId="{F5D8A204-73AA-473C-A9C1-6D318592930D}" type="pres">
      <dgm:prSet presAssocID="{B4936AC2-7778-4A30-8452-EFA3AE054A4D}" presName="parentTextArrow" presStyleLbl="node1" presStyleIdx="2" presStyleCnt="3"/>
      <dgm:spPr/>
    </dgm:pt>
  </dgm:ptLst>
  <dgm:cxnLst>
    <dgm:cxn modelId="{4917CD01-DE76-4E4D-A186-9B859C2EFA00}" type="presOf" srcId="{5CF6DE59-4FFE-4397-BD01-6BC34AAD07E5}" destId="{F3396C65-67F4-49A6-B781-D3EE15619372}" srcOrd="0" destOrd="0" presId="urn:microsoft.com/office/officeart/2005/8/layout/process4"/>
    <dgm:cxn modelId="{D7C4A246-9F30-4F33-A3E7-83284BC768D1}" type="presOf" srcId="{F0809FA9-1D2F-4C18-85B6-F1E36A47FC3D}" destId="{0629E0D1-0DEC-451A-9A3B-43615880FAA9}" srcOrd="0" destOrd="0" presId="urn:microsoft.com/office/officeart/2005/8/layout/process4"/>
    <dgm:cxn modelId="{B9405F7B-EEC8-4F0B-800D-6BE9F655BEAA}" srcId="{F0809FA9-1D2F-4C18-85B6-F1E36A47FC3D}" destId="{1316FE44-2966-4E10-B23C-CF9BFD2A533A}" srcOrd="2" destOrd="0" parTransId="{E7AB1B92-BEE1-43EF-8126-92AFF2C81E5D}" sibTransId="{E68C13A5-32B6-4708-9357-B0C09BB02413}"/>
    <dgm:cxn modelId="{C4797EC0-C69B-4B51-BE53-FF1D3A348961}" type="presOf" srcId="{B4936AC2-7778-4A30-8452-EFA3AE054A4D}" destId="{F5D8A204-73AA-473C-A9C1-6D318592930D}" srcOrd="0" destOrd="0" presId="urn:microsoft.com/office/officeart/2005/8/layout/process4"/>
    <dgm:cxn modelId="{A53167E4-3009-4708-8D2C-0B26BB1F31A1}" srcId="{F0809FA9-1D2F-4C18-85B6-F1E36A47FC3D}" destId="{B4936AC2-7778-4A30-8452-EFA3AE054A4D}" srcOrd="0" destOrd="0" parTransId="{6F5A7B68-326E-45D0-A6E5-F4BF589ABABF}" sibTransId="{3DDA538A-1144-43A5-BBEC-03DC913F2176}"/>
    <dgm:cxn modelId="{B9A289FA-EC8E-4BBE-BD04-2F2736DCBBEA}" srcId="{F0809FA9-1D2F-4C18-85B6-F1E36A47FC3D}" destId="{5CF6DE59-4FFE-4397-BD01-6BC34AAD07E5}" srcOrd="1" destOrd="0" parTransId="{37CF7996-5D5E-40DA-B925-A0214ACF10CE}" sibTransId="{D27A3F6E-3794-4CCB-AA1F-3372FC68F54C}"/>
    <dgm:cxn modelId="{19D505FF-F101-43E5-9CA3-34B4E4480F6B}" type="presOf" srcId="{1316FE44-2966-4E10-B23C-CF9BFD2A533A}" destId="{DCE3EF76-59C0-4BC3-8A66-A084FC82E998}" srcOrd="0" destOrd="0" presId="urn:microsoft.com/office/officeart/2005/8/layout/process4"/>
    <dgm:cxn modelId="{22A7C5EA-9931-443C-8EB3-5EA2261240BF}" type="presParOf" srcId="{0629E0D1-0DEC-451A-9A3B-43615880FAA9}" destId="{3BA71CB5-9943-4C25-928B-28E4565A47FD}" srcOrd="0" destOrd="0" presId="urn:microsoft.com/office/officeart/2005/8/layout/process4"/>
    <dgm:cxn modelId="{9CE3D535-28BA-473E-83C3-F7C784DA087C}" type="presParOf" srcId="{3BA71CB5-9943-4C25-928B-28E4565A47FD}" destId="{DCE3EF76-59C0-4BC3-8A66-A084FC82E998}" srcOrd="0" destOrd="0" presId="urn:microsoft.com/office/officeart/2005/8/layout/process4"/>
    <dgm:cxn modelId="{3B40DDF2-8D8F-49A8-A733-91CED8AA93EA}" type="presParOf" srcId="{0629E0D1-0DEC-451A-9A3B-43615880FAA9}" destId="{972CC86D-71F5-4E33-8FE1-2BF10C6703DE}" srcOrd="1" destOrd="0" presId="urn:microsoft.com/office/officeart/2005/8/layout/process4"/>
    <dgm:cxn modelId="{C6410FDB-DE70-47C7-AD90-C46FC150558B}" type="presParOf" srcId="{0629E0D1-0DEC-451A-9A3B-43615880FAA9}" destId="{21A006FF-839D-4822-9100-2CA55745941B}" srcOrd="2" destOrd="0" presId="urn:microsoft.com/office/officeart/2005/8/layout/process4"/>
    <dgm:cxn modelId="{37EBA3E2-8DD7-40EC-818E-55C447B3D028}" type="presParOf" srcId="{21A006FF-839D-4822-9100-2CA55745941B}" destId="{F3396C65-67F4-49A6-B781-D3EE15619372}" srcOrd="0" destOrd="0" presId="urn:microsoft.com/office/officeart/2005/8/layout/process4"/>
    <dgm:cxn modelId="{D55E89E4-6890-4D11-B6F2-ABA1A5B493C4}" type="presParOf" srcId="{0629E0D1-0DEC-451A-9A3B-43615880FAA9}" destId="{688F44FF-F300-4FB2-982B-49E52ADE1CCC}" srcOrd="3" destOrd="0" presId="urn:microsoft.com/office/officeart/2005/8/layout/process4"/>
    <dgm:cxn modelId="{A07ADAC9-D621-4DA4-9F62-2EC03486C080}" type="presParOf" srcId="{0629E0D1-0DEC-451A-9A3B-43615880FAA9}" destId="{01E60D6D-22C6-4D7F-A3D1-A7812327BB83}" srcOrd="4" destOrd="0" presId="urn:microsoft.com/office/officeart/2005/8/layout/process4"/>
    <dgm:cxn modelId="{932E9873-0D64-477B-BA2C-6E6B72333300}" type="presParOf" srcId="{01E60D6D-22C6-4D7F-A3D1-A7812327BB83}" destId="{F5D8A204-73AA-473C-A9C1-6D318592930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A385D5-35EA-434C-AB57-EFB9D66AA040}"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D89E8A09-2EBB-4818-9563-4B1EAFF78C0B}">
      <dgm:prSet/>
      <dgm:spPr/>
      <dgm:t>
        <a:bodyPr/>
        <a:lstStyle/>
        <a:p>
          <a:r>
            <a:rPr lang="cs-CZ" dirty="0"/>
            <a:t>70. a 80. léta byla počátky pro feministicky smýšlející sociology a jejich snahu o to „socializovat ženy“ – zařadit ženy jako právoplatné aktéry sociálního života</a:t>
          </a:r>
          <a:endParaRPr lang="en-US" dirty="0"/>
        </a:p>
      </dgm:t>
    </dgm:pt>
    <dgm:pt modelId="{9A6E099D-3A20-41BF-AD95-73D0D6773922}" type="parTrans" cxnId="{AE3BCDF5-FC4F-4557-A4A3-EF4131CEDEDC}">
      <dgm:prSet/>
      <dgm:spPr/>
      <dgm:t>
        <a:bodyPr/>
        <a:lstStyle/>
        <a:p>
          <a:endParaRPr lang="en-US"/>
        </a:p>
      </dgm:t>
    </dgm:pt>
    <dgm:pt modelId="{BDF9AFE1-1083-4AA4-9AE0-7200C633352E}" type="sibTrans" cxnId="{AE3BCDF5-FC4F-4557-A4A3-EF4131CEDEDC}">
      <dgm:prSet/>
      <dgm:spPr/>
      <dgm:t>
        <a:bodyPr/>
        <a:lstStyle/>
        <a:p>
          <a:endParaRPr lang="en-US"/>
        </a:p>
      </dgm:t>
    </dgm:pt>
    <dgm:pt modelId="{C40D139C-CC76-4F80-A8FB-B598CFD247BA}">
      <dgm:prSet/>
      <dgm:spPr/>
      <dgm:t>
        <a:bodyPr/>
        <a:lstStyle/>
        <a:p>
          <a:r>
            <a:rPr lang="cs-CZ"/>
            <a:t>Kritiky třídní teorie – cílem bylo ukázat, že třídní postavení žen není determinované třídním postavením (jejich) mužů </a:t>
          </a:r>
          <a:endParaRPr lang="en-US"/>
        </a:p>
      </dgm:t>
    </dgm:pt>
    <dgm:pt modelId="{24089D7D-95BC-43A8-8712-6042CE7E8658}" type="parTrans" cxnId="{E8F5ABE2-0A2F-4B7A-9E19-1D05F5106229}">
      <dgm:prSet/>
      <dgm:spPr/>
      <dgm:t>
        <a:bodyPr/>
        <a:lstStyle/>
        <a:p>
          <a:endParaRPr lang="en-US"/>
        </a:p>
      </dgm:t>
    </dgm:pt>
    <dgm:pt modelId="{A8A2EF28-0D4B-4D2C-8E0B-E122716F991E}" type="sibTrans" cxnId="{E8F5ABE2-0A2F-4B7A-9E19-1D05F5106229}">
      <dgm:prSet/>
      <dgm:spPr/>
      <dgm:t>
        <a:bodyPr/>
        <a:lstStyle/>
        <a:p>
          <a:endParaRPr lang="en-US"/>
        </a:p>
      </dgm:t>
    </dgm:pt>
    <dgm:pt modelId="{2D7C76C2-C81A-44C5-875B-E29955745B46}">
      <dgm:prSet/>
      <dgm:spPr/>
      <dgm:t>
        <a:bodyPr/>
        <a:lstStyle/>
        <a:p>
          <a:r>
            <a:rPr lang="cs-CZ"/>
            <a:t>Zaměření na tělesnost a regulaci reprodukce (žen) </a:t>
          </a:r>
          <a:endParaRPr lang="en-US"/>
        </a:p>
      </dgm:t>
    </dgm:pt>
    <dgm:pt modelId="{7232E711-287E-4670-B929-2EB87CE1F02A}" type="parTrans" cxnId="{629A45EB-35D4-4622-A718-88E20AFD6530}">
      <dgm:prSet/>
      <dgm:spPr/>
      <dgm:t>
        <a:bodyPr/>
        <a:lstStyle/>
        <a:p>
          <a:endParaRPr lang="en-US"/>
        </a:p>
      </dgm:t>
    </dgm:pt>
    <dgm:pt modelId="{6B255848-767E-4BC2-AC62-3DC7754799F9}" type="sibTrans" cxnId="{629A45EB-35D4-4622-A718-88E20AFD6530}">
      <dgm:prSet/>
      <dgm:spPr/>
      <dgm:t>
        <a:bodyPr/>
        <a:lstStyle/>
        <a:p>
          <a:endParaRPr lang="en-US"/>
        </a:p>
      </dgm:t>
    </dgm:pt>
    <dgm:pt modelId="{12F44693-A931-4820-8769-90B21B4D9FBE}">
      <dgm:prSet/>
      <dgm:spPr/>
      <dgm:t>
        <a:bodyPr/>
        <a:lstStyle/>
        <a:p>
          <a:r>
            <a:rPr lang="cs-CZ"/>
            <a:t>Vznik otázek o dominantním postavení heterosexuality a tomu jak je konstruována v sociální realitě – mocenské vztahy a útlak žen </a:t>
          </a:r>
          <a:endParaRPr lang="en-US"/>
        </a:p>
      </dgm:t>
    </dgm:pt>
    <dgm:pt modelId="{BED6AA64-D7AF-43E8-B27A-67629104F271}" type="parTrans" cxnId="{10B84F6B-201F-4150-9CFC-283A6CB3D2E1}">
      <dgm:prSet/>
      <dgm:spPr/>
      <dgm:t>
        <a:bodyPr/>
        <a:lstStyle/>
        <a:p>
          <a:endParaRPr lang="en-US"/>
        </a:p>
      </dgm:t>
    </dgm:pt>
    <dgm:pt modelId="{CD1A0FF2-EE4B-441A-8F53-26BD92F9B068}" type="sibTrans" cxnId="{10B84F6B-201F-4150-9CFC-283A6CB3D2E1}">
      <dgm:prSet/>
      <dgm:spPr/>
      <dgm:t>
        <a:bodyPr/>
        <a:lstStyle/>
        <a:p>
          <a:endParaRPr lang="en-US"/>
        </a:p>
      </dgm:t>
    </dgm:pt>
    <dgm:pt modelId="{DD26BD96-6E6C-4F9E-8FB9-31E68D726B54}">
      <dgm:prSet/>
      <dgm:spPr/>
      <dgm:t>
        <a:bodyPr/>
        <a:lstStyle/>
        <a:p>
          <a:r>
            <a:rPr lang="cs-CZ"/>
            <a:t>Analýza masových médií a vyobrazování žen jako pasivních objektů a mužů jako aktivních (sexuálních) subjektů </a:t>
          </a:r>
          <a:endParaRPr lang="en-US"/>
        </a:p>
      </dgm:t>
    </dgm:pt>
    <dgm:pt modelId="{8CBBBD0D-942F-4950-BB53-FA815CDC8E19}" type="parTrans" cxnId="{406FC70B-CF47-4DFE-8E97-7253A0C79AB8}">
      <dgm:prSet/>
      <dgm:spPr/>
      <dgm:t>
        <a:bodyPr/>
        <a:lstStyle/>
        <a:p>
          <a:endParaRPr lang="en-US"/>
        </a:p>
      </dgm:t>
    </dgm:pt>
    <dgm:pt modelId="{14801874-8748-4CAD-A832-8EDD0574ED07}" type="sibTrans" cxnId="{406FC70B-CF47-4DFE-8E97-7253A0C79AB8}">
      <dgm:prSet/>
      <dgm:spPr/>
      <dgm:t>
        <a:bodyPr/>
        <a:lstStyle/>
        <a:p>
          <a:endParaRPr lang="en-US"/>
        </a:p>
      </dgm:t>
    </dgm:pt>
    <dgm:pt modelId="{8092C64B-58D8-4310-A6AA-573207CEFD1C}">
      <dgm:prSet/>
      <dgm:spPr/>
      <dgm:t>
        <a:bodyPr/>
        <a:lstStyle/>
        <a:p>
          <a:r>
            <a:rPr lang="cs-CZ"/>
            <a:t>Snaha o ustanovení domácí práce jako reálné práce – ne jako přirozenost ženskou </a:t>
          </a:r>
          <a:endParaRPr lang="en-US"/>
        </a:p>
      </dgm:t>
    </dgm:pt>
    <dgm:pt modelId="{7DC360EE-A899-4A7B-81FD-843A4F59582E}" type="parTrans" cxnId="{EA749E0C-4EAD-4C5C-8224-FFD0E8AFA158}">
      <dgm:prSet/>
      <dgm:spPr/>
      <dgm:t>
        <a:bodyPr/>
        <a:lstStyle/>
        <a:p>
          <a:endParaRPr lang="en-US"/>
        </a:p>
      </dgm:t>
    </dgm:pt>
    <dgm:pt modelId="{A5459AB3-EDC0-4CA5-B611-7C216050A1D9}" type="sibTrans" cxnId="{EA749E0C-4EAD-4C5C-8224-FFD0E8AFA158}">
      <dgm:prSet/>
      <dgm:spPr/>
      <dgm:t>
        <a:bodyPr/>
        <a:lstStyle/>
        <a:p>
          <a:endParaRPr lang="en-US"/>
        </a:p>
      </dgm:t>
    </dgm:pt>
    <dgm:pt modelId="{7E5FAC3F-A824-4E93-8F16-6A1A3147C435}" type="pres">
      <dgm:prSet presAssocID="{B6A385D5-35EA-434C-AB57-EFB9D66AA040}" presName="diagram" presStyleCnt="0">
        <dgm:presLayoutVars>
          <dgm:dir/>
          <dgm:resizeHandles val="exact"/>
        </dgm:presLayoutVars>
      </dgm:prSet>
      <dgm:spPr/>
    </dgm:pt>
    <dgm:pt modelId="{130B41DB-5B86-4AF9-9F1D-F013CFC965BA}" type="pres">
      <dgm:prSet presAssocID="{D89E8A09-2EBB-4818-9563-4B1EAFF78C0B}" presName="node" presStyleLbl="node1" presStyleIdx="0" presStyleCnt="6">
        <dgm:presLayoutVars>
          <dgm:bulletEnabled val="1"/>
        </dgm:presLayoutVars>
      </dgm:prSet>
      <dgm:spPr/>
    </dgm:pt>
    <dgm:pt modelId="{6742730E-E8FE-4426-A745-234D1C0A3011}" type="pres">
      <dgm:prSet presAssocID="{BDF9AFE1-1083-4AA4-9AE0-7200C633352E}" presName="sibTrans" presStyleCnt="0"/>
      <dgm:spPr/>
    </dgm:pt>
    <dgm:pt modelId="{89226449-FB7F-453D-865C-4E5217805661}" type="pres">
      <dgm:prSet presAssocID="{C40D139C-CC76-4F80-A8FB-B598CFD247BA}" presName="node" presStyleLbl="node1" presStyleIdx="1" presStyleCnt="6">
        <dgm:presLayoutVars>
          <dgm:bulletEnabled val="1"/>
        </dgm:presLayoutVars>
      </dgm:prSet>
      <dgm:spPr/>
    </dgm:pt>
    <dgm:pt modelId="{03CBFD6C-2C5D-4095-AB66-9E822B94A376}" type="pres">
      <dgm:prSet presAssocID="{A8A2EF28-0D4B-4D2C-8E0B-E122716F991E}" presName="sibTrans" presStyleCnt="0"/>
      <dgm:spPr/>
    </dgm:pt>
    <dgm:pt modelId="{6FE94E4C-B02C-41F0-AD99-6D196994469D}" type="pres">
      <dgm:prSet presAssocID="{2D7C76C2-C81A-44C5-875B-E29955745B46}" presName="node" presStyleLbl="node1" presStyleIdx="2" presStyleCnt="6">
        <dgm:presLayoutVars>
          <dgm:bulletEnabled val="1"/>
        </dgm:presLayoutVars>
      </dgm:prSet>
      <dgm:spPr/>
    </dgm:pt>
    <dgm:pt modelId="{22F6FDC6-0B32-4173-85B7-2539D0305D21}" type="pres">
      <dgm:prSet presAssocID="{6B255848-767E-4BC2-AC62-3DC7754799F9}" presName="sibTrans" presStyleCnt="0"/>
      <dgm:spPr/>
    </dgm:pt>
    <dgm:pt modelId="{F4625E38-2736-4DD5-B40E-3AA943CF39FC}" type="pres">
      <dgm:prSet presAssocID="{12F44693-A931-4820-8769-90B21B4D9FBE}" presName="node" presStyleLbl="node1" presStyleIdx="3" presStyleCnt="6">
        <dgm:presLayoutVars>
          <dgm:bulletEnabled val="1"/>
        </dgm:presLayoutVars>
      </dgm:prSet>
      <dgm:spPr/>
    </dgm:pt>
    <dgm:pt modelId="{BCDF876F-8B6C-40E1-B7E7-007D72817361}" type="pres">
      <dgm:prSet presAssocID="{CD1A0FF2-EE4B-441A-8F53-26BD92F9B068}" presName="sibTrans" presStyleCnt="0"/>
      <dgm:spPr/>
    </dgm:pt>
    <dgm:pt modelId="{5ADF12E2-290B-47BE-A680-B95968D8DA8C}" type="pres">
      <dgm:prSet presAssocID="{DD26BD96-6E6C-4F9E-8FB9-31E68D726B54}" presName="node" presStyleLbl="node1" presStyleIdx="4" presStyleCnt="6">
        <dgm:presLayoutVars>
          <dgm:bulletEnabled val="1"/>
        </dgm:presLayoutVars>
      </dgm:prSet>
      <dgm:spPr/>
    </dgm:pt>
    <dgm:pt modelId="{75D2F11C-3365-4DAB-A49A-13848BDB4E73}" type="pres">
      <dgm:prSet presAssocID="{14801874-8748-4CAD-A832-8EDD0574ED07}" presName="sibTrans" presStyleCnt="0"/>
      <dgm:spPr/>
    </dgm:pt>
    <dgm:pt modelId="{8FD08225-BD8E-4982-9660-40FFCB12EFF0}" type="pres">
      <dgm:prSet presAssocID="{8092C64B-58D8-4310-A6AA-573207CEFD1C}" presName="node" presStyleLbl="node1" presStyleIdx="5" presStyleCnt="6">
        <dgm:presLayoutVars>
          <dgm:bulletEnabled val="1"/>
        </dgm:presLayoutVars>
      </dgm:prSet>
      <dgm:spPr/>
    </dgm:pt>
  </dgm:ptLst>
  <dgm:cxnLst>
    <dgm:cxn modelId="{406FC70B-CF47-4DFE-8E97-7253A0C79AB8}" srcId="{B6A385D5-35EA-434C-AB57-EFB9D66AA040}" destId="{DD26BD96-6E6C-4F9E-8FB9-31E68D726B54}" srcOrd="4" destOrd="0" parTransId="{8CBBBD0D-942F-4950-BB53-FA815CDC8E19}" sibTransId="{14801874-8748-4CAD-A832-8EDD0574ED07}"/>
    <dgm:cxn modelId="{EA749E0C-4EAD-4C5C-8224-FFD0E8AFA158}" srcId="{B6A385D5-35EA-434C-AB57-EFB9D66AA040}" destId="{8092C64B-58D8-4310-A6AA-573207CEFD1C}" srcOrd="5" destOrd="0" parTransId="{7DC360EE-A899-4A7B-81FD-843A4F59582E}" sibTransId="{A5459AB3-EDC0-4CA5-B611-7C216050A1D9}"/>
    <dgm:cxn modelId="{C85E9A23-A798-4614-90EF-12E45A8F5A14}" type="presOf" srcId="{12F44693-A931-4820-8769-90B21B4D9FBE}" destId="{F4625E38-2736-4DD5-B40E-3AA943CF39FC}" srcOrd="0" destOrd="0" presId="urn:microsoft.com/office/officeart/2005/8/layout/default"/>
    <dgm:cxn modelId="{10B84F6B-201F-4150-9CFC-283A6CB3D2E1}" srcId="{B6A385D5-35EA-434C-AB57-EFB9D66AA040}" destId="{12F44693-A931-4820-8769-90B21B4D9FBE}" srcOrd="3" destOrd="0" parTransId="{BED6AA64-D7AF-43E8-B27A-67629104F271}" sibTransId="{CD1A0FF2-EE4B-441A-8F53-26BD92F9B068}"/>
    <dgm:cxn modelId="{BDCB276D-1000-43C0-A7C6-7D82EC37AB09}" type="presOf" srcId="{C40D139C-CC76-4F80-A8FB-B598CFD247BA}" destId="{89226449-FB7F-453D-865C-4E5217805661}" srcOrd="0" destOrd="0" presId="urn:microsoft.com/office/officeart/2005/8/layout/default"/>
    <dgm:cxn modelId="{36A6B950-A87F-400A-BC56-834018BD6326}" type="presOf" srcId="{2D7C76C2-C81A-44C5-875B-E29955745B46}" destId="{6FE94E4C-B02C-41F0-AD99-6D196994469D}" srcOrd="0" destOrd="0" presId="urn:microsoft.com/office/officeart/2005/8/layout/default"/>
    <dgm:cxn modelId="{FD86BA75-1806-4952-BB8A-5B3C8353D0B3}" type="presOf" srcId="{DD26BD96-6E6C-4F9E-8FB9-31E68D726B54}" destId="{5ADF12E2-290B-47BE-A680-B95968D8DA8C}" srcOrd="0" destOrd="0" presId="urn:microsoft.com/office/officeart/2005/8/layout/default"/>
    <dgm:cxn modelId="{E2AC6CAA-615C-4D3C-BF0B-85D5E70E08D4}" type="presOf" srcId="{D89E8A09-2EBB-4818-9563-4B1EAFF78C0B}" destId="{130B41DB-5B86-4AF9-9F1D-F013CFC965BA}" srcOrd="0" destOrd="0" presId="urn:microsoft.com/office/officeart/2005/8/layout/default"/>
    <dgm:cxn modelId="{E8F5ABE2-0A2F-4B7A-9E19-1D05F5106229}" srcId="{B6A385D5-35EA-434C-AB57-EFB9D66AA040}" destId="{C40D139C-CC76-4F80-A8FB-B598CFD247BA}" srcOrd="1" destOrd="0" parTransId="{24089D7D-95BC-43A8-8712-6042CE7E8658}" sibTransId="{A8A2EF28-0D4B-4D2C-8E0B-E122716F991E}"/>
    <dgm:cxn modelId="{629A45EB-35D4-4622-A718-88E20AFD6530}" srcId="{B6A385D5-35EA-434C-AB57-EFB9D66AA040}" destId="{2D7C76C2-C81A-44C5-875B-E29955745B46}" srcOrd="2" destOrd="0" parTransId="{7232E711-287E-4670-B929-2EB87CE1F02A}" sibTransId="{6B255848-767E-4BC2-AC62-3DC7754799F9}"/>
    <dgm:cxn modelId="{AE3BCDF5-FC4F-4557-A4A3-EF4131CEDEDC}" srcId="{B6A385D5-35EA-434C-AB57-EFB9D66AA040}" destId="{D89E8A09-2EBB-4818-9563-4B1EAFF78C0B}" srcOrd="0" destOrd="0" parTransId="{9A6E099D-3A20-41BF-AD95-73D0D6773922}" sibTransId="{BDF9AFE1-1083-4AA4-9AE0-7200C633352E}"/>
    <dgm:cxn modelId="{009B7AF9-000D-4549-AFA6-1BD88D410151}" type="presOf" srcId="{B6A385D5-35EA-434C-AB57-EFB9D66AA040}" destId="{7E5FAC3F-A824-4E93-8F16-6A1A3147C435}" srcOrd="0" destOrd="0" presId="urn:microsoft.com/office/officeart/2005/8/layout/default"/>
    <dgm:cxn modelId="{B3EF49FB-44A4-45C9-AE56-33BC5333F524}" type="presOf" srcId="{8092C64B-58D8-4310-A6AA-573207CEFD1C}" destId="{8FD08225-BD8E-4982-9660-40FFCB12EFF0}" srcOrd="0" destOrd="0" presId="urn:microsoft.com/office/officeart/2005/8/layout/default"/>
    <dgm:cxn modelId="{2177A8FE-A2DA-4997-8DB1-CD4BE3CFCCD0}" type="presParOf" srcId="{7E5FAC3F-A824-4E93-8F16-6A1A3147C435}" destId="{130B41DB-5B86-4AF9-9F1D-F013CFC965BA}" srcOrd="0" destOrd="0" presId="urn:microsoft.com/office/officeart/2005/8/layout/default"/>
    <dgm:cxn modelId="{93C9A76E-64BA-4A39-9E68-8FDB51544843}" type="presParOf" srcId="{7E5FAC3F-A824-4E93-8F16-6A1A3147C435}" destId="{6742730E-E8FE-4426-A745-234D1C0A3011}" srcOrd="1" destOrd="0" presId="urn:microsoft.com/office/officeart/2005/8/layout/default"/>
    <dgm:cxn modelId="{F77CD514-4E16-429F-9833-8AC08611967F}" type="presParOf" srcId="{7E5FAC3F-A824-4E93-8F16-6A1A3147C435}" destId="{89226449-FB7F-453D-865C-4E5217805661}" srcOrd="2" destOrd="0" presId="urn:microsoft.com/office/officeart/2005/8/layout/default"/>
    <dgm:cxn modelId="{CA764E14-FF3D-44C0-820B-65660DB5E677}" type="presParOf" srcId="{7E5FAC3F-A824-4E93-8F16-6A1A3147C435}" destId="{03CBFD6C-2C5D-4095-AB66-9E822B94A376}" srcOrd="3" destOrd="0" presId="urn:microsoft.com/office/officeart/2005/8/layout/default"/>
    <dgm:cxn modelId="{8FE3DC32-A239-48CC-87C4-521F4830010B}" type="presParOf" srcId="{7E5FAC3F-A824-4E93-8F16-6A1A3147C435}" destId="{6FE94E4C-B02C-41F0-AD99-6D196994469D}" srcOrd="4" destOrd="0" presId="urn:microsoft.com/office/officeart/2005/8/layout/default"/>
    <dgm:cxn modelId="{9FFDD762-E92F-41E2-8A60-86EB6A4DFC81}" type="presParOf" srcId="{7E5FAC3F-A824-4E93-8F16-6A1A3147C435}" destId="{22F6FDC6-0B32-4173-85B7-2539D0305D21}" srcOrd="5" destOrd="0" presId="urn:microsoft.com/office/officeart/2005/8/layout/default"/>
    <dgm:cxn modelId="{029AE53B-6F85-46E1-ABE3-BDD06BFF8D68}" type="presParOf" srcId="{7E5FAC3F-A824-4E93-8F16-6A1A3147C435}" destId="{F4625E38-2736-4DD5-B40E-3AA943CF39FC}" srcOrd="6" destOrd="0" presId="urn:microsoft.com/office/officeart/2005/8/layout/default"/>
    <dgm:cxn modelId="{57F25C3C-F3A6-49E2-AA09-85565EC312B5}" type="presParOf" srcId="{7E5FAC3F-A824-4E93-8F16-6A1A3147C435}" destId="{BCDF876F-8B6C-40E1-B7E7-007D72817361}" srcOrd="7" destOrd="0" presId="urn:microsoft.com/office/officeart/2005/8/layout/default"/>
    <dgm:cxn modelId="{AB24D70E-A01B-4C67-9DB8-0B4258020B0F}" type="presParOf" srcId="{7E5FAC3F-A824-4E93-8F16-6A1A3147C435}" destId="{5ADF12E2-290B-47BE-A680-B95968D8DA8C}" srcOrd="8" destOrd="0" presId="urn:microsoft.com/office/officeart/2005/8/layout/default"/>
    <dgm:cxn modelId="{928445FA-A531-4329-8B1E-17CB34D4F5F2}" type="presParOf" srcId="{7E5FAC3F-A824-4E93-8F16-6A1A3147C435}" destId="{75D2F11C-3365-4DAB-A49A-13848BDB4E73}" srcOrd="9" destOrd="0" presId="urn:microsoft.com/office/officeart/2005/8/layout/default"/>
    <dgm:cxn modelId="{ACA2B8F2-2BA6-44F7-AC31-A4A1DBC17D19}" type="presParOf" srcId="{7E5FAC3F-A824-4E93-8F16-6A1A3147C435}" destId="{8FD08225-BD8E-4982-9660-40FFCB12EFF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B335A6-5933-4E6E-B030-854C0E34B82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C4A59C6-CF92-499C-BDB3-E7587450E4CF}">
      <dgm:prSet/>
      <dgm:spPr/>
      <dgm:t>
        <a:bodyPr/>
        <a:lstStyle/>
        <a:p>
          <a:r>
            <a:rPr lang="cs-CZ" dirty="0"/>
            <a:t>Vyloučení žen ze sociálního prostoru</a:t>
          </a:r>
          <a:endParaRPr lang="en-US" dirty="0"/>
        </a:p>
      </dgm:t>
    </dgm:pt>
    <dgm:pt modelId="{AFF27DBB-642F-4057-880D-B2977F42AC57}" type="parTrans" cxnId="{5ED254E8-111C-4C73-9C71-DE3CECB06D47}">
      <dgm:prSet/>
      <dgm:spPr/>
      <dgm:t>
        <a:bodyPr/>
        <a:lstStyle/>
        <a:p>
          <a:endParaRPr lang="en-US"/>
        </a:p>
      </dgm:t>
    </dgm:pt>
    <dgm:pt modelId="{8B6906DD-CD14-4D09-AC76-A8448E58A4E1}" type="sibTrans" cxnId="{5ED254E8-111C-4C73-9C71-DE3CECB06D47}">
      <dgm:prSet/>
      <dgm:spPr/>
      <dgm:t>
        <a:bodyPr/>
        <a:lstStyle/>
        <a:p>
          <a:endParaRPr lang="en-US"/>
        </a:p>
      </dgm:t>
    </dgm:pt>
    <dgm:pt modelId="{93D58478-939F-400D-B74A-30D5A3929168}">
      <dgm:prSet/>
      <dgm:spPr/>
      <dgm:t>
        <a:bodyPr/>
        <a:lstStyle/>
        <a:p>
          <a:r>
            <a:rPr lang="cs-CZ" dirty="0"/>
            <a:t>Klasici feministickou perspektivou</a:t>
          </a:r>
        </a:p>
      </dgm:t>
    </dgm:pt>
    <dgm:pt modelId="{95861BA4-49F8-41CE-ABA5-59435C91A6D8}" type="parTrans" cxnId="{827D8906-739D-4345-8D61-239E9FC68E3D}">
      <dgm:prSet/>
      <dgm:spPr/>
      <dgm:t>
        <a:bodyPr/>
        <a:lstStyle/>
        <a:p>
          <a:endParaRPr lang="en-US"/>
        </a:p>
      </dgm:t>
    </dgm:pt>
    <dgm:pt modelId="{DEE872DE-61D0-44E3-A8CA-93C4D0B744AB}" type="sibTrans" cxnId="{827D8906-739D-4345-8D61-239E9FC68E3D}">
      <dgm:prSet/>
      <dgm:spPr/>
      <dgm:t>
        <a:bodyPr/>
        <a:lstStyle/>
        <a:p>
          <a:endParaRPr lang="en-US"/>
        </a:p>
      </dgm:t>
    </dgm:pt>
    <dgm:pt modelId="{20F22DB6-AAFE-4D15-9F81-A555968A9704}">
      <dgm:prSet/>
      <dgm:spPr/>
      <dgm:t>
        <a:bodyPr/>
        <a:lstStyle/>
        <a:p>
          <a:r>
            <a:rPr lang="cs-CZ" dirty="0"/>
            <a:t>Projekt socializace žen a marxismus</a:t>
          </a:r>
        </a:p>
      </dgm:t>
    </dgm:pt>
    <dgm:pt modelId="{59A9A62B-B38B-4758-A372-9D5BB0577D82}" type="parTrans" cxnId="{69CF70E7-E9FC-4641-9157-34C5A28D653A}">
      <dgm:prSet/>
      <dgm:spPr/>
      <dgm:t>
        <a:bodyPr/>
        <a:lstStyle/>
        <a:p>
          <a:endParaRPr lang="en-US"/>
        </a:p>
      </dgm:t>
    </dgm:pt>
    <dgm:pt modelId="{3FBDBF2C-00F0-4EFB-8785-98325E8BD970}" type="sibTrans" cxnId="{69CF70E7-E9FC-4641-9157-34C5A28D653A}">
      <dgm:prSet/>
      <dgm:spPr/>
      <dgm:t>
        <a:bodyPr/>
        <a:lstStyle/>
        <a:p>
          <a:endParaRPr lang="en-US"/>
        </a:p>
      </dgm:t>
    </dgm:pt>
    <dgm:pt modelId="{E0AD35C1-B625-4702-B5EF-CA40CBAC5E3B}">
      <dgm:prSet/>
      <dgm:spPr/>
      <dgm:t>
        <a:bodyPr/>
        <a:lstStyle/>
        <a:p>
          <a:r>
            <a:rPr lang="cs-CZ" dirty="0"/>
            <a:t>Modernita jako genderový konstrukt</a:t>
          </a:r>
        </a:p>
      </dgm:t>
    </dgm:pt>
    <dgm:pt modelId="{6F91F870-A1FA-4326-A3C0-9A775441BB0F}" type="parTrans" cxnId="{B442773D-1797-4DBC-8FFB-A3D32363B998}">
      <dgm:prSet/>
      <dgm:spPr/>
      <dgm:t>
        <a:bodyPr/>
        <a:lstStyle/>
        <a:p>
          <a:endParaRPr lang="en-US"/>
        </a:p>
      </dgm:t>
    </dgm:pt>
    <dgm:pt modelId="{DB762DB3-25E4-483C-85FA-5B7C4BB483E0}" type="sibTrans" cxnId="{B442773D-1797-4DBC-8FFB-A3D32363B998}">
      <dgm:prSet/>
      <dgm:spPr/>
      <dgm:t>
        <a:bodyPr/>
        <a:lstStyle/>
        <a:p>
          <a:endParaRPr lang="en-US"/>
        </a:p>
      </dgm:t>
    </dgm:pt>
    <dgm:pt modelId="{993E7563-DCC4-4F96-8239-FC1BA9F3A8F8}">
      <dgm:prSet/>
      <dgm:spPr/>
      <dgm:t>
        <a:bodyPr/>
        <a:lstStyle/>
        <a:p>
          <a:r>
            <a:rPr lang="cs-CZ" dirty="0"/>
            <a:t>Pohlaví X gender</a:t>
          </a:r>
        </a:p>
      </dgm:t>
    </dgm:pt>
    <dgm:pt modelId="{9BDDE1A2-167A-4067-B3B4-F8592AFF149F}" type="parTrans" cxnId="{92C01B3C-2F38-499F-A188-156403EF9A9F}">
      <dgm:prSet/>
      <dgm:spPr/>
      <dgm:t>
        <a:bodyPr/>
        <a:lstStyle/>
        <a:p>
          <a:endParaRPr lang="en-US"/>
        </a:p>
      </dgm:t>
    </dgm:pt>
    <dgm:pt modelId="{C0B5CD87-20C6-4A7C-886C-3813A8AEA33E}" type="sibTrans" cxnId="{92C01B3C-2F38-499F-A188-156403EF9A9F}">
      <dgm:prSet/>
      <dgm:spPr/>
      <dgm:t>
        <a:bodyPr/>
        <a:lstStyle/>
        <a:p>
          <a:endParaRPr lang="en-US"/>
        </a:p>
      </dgm:t>
    </dgm:pt>
    <dgm:pt modelId="{D7C06BD2-E565-4B05-B331-72A566A97091}">
      <dgm:prSet/>
      <dgm:spPr/>
      <dgm:t>
        <a:bodyPr/>
        <a:lstStyle/>
        <a:p>
          <a:r>
            <a:rPr lang="cs-CZ" dirty="0"/>
            <a:t>Exkluze a gender</a:t>
          </a:r>
        </a:p>
      </dgm:t>
    </dgm:pt>
    <dgm:pt modelId="{9D492A9A-72F8-43C8-890B-D734DCBC43D9}" type="parTrans" cxnId="{4535C5AC-41E0-480D-BB57-FCA964FC65C1}">
      <dgm:prSet/>
      <dgm:spPr/>
      <dgm:t>
        <a:bodyPr/>
        <a:lstStyle/>
        <a:p>
          <a:endParaRPr lang="en-US"/>
        </a:p>
      </dgm:t>
    </dgm:pt>
    <dgm:pt modelId="{9827A42C-F4CA-421B-B004-A10450DA9E13}" type="sibTrans" cxnId="{4535C5AC-41E0-480D-BB57-FCA964FC65C1}">
      <dgm:prSet/>
      <dgm:spPr/>
      <dgm:t>
        <a:bodyPr/>
        <a:lstStyle/>
        <a:p>
          <a:endParaRPr lang="en-US"/>
        </a:p>
      </dgm:t>
    </dgm:pt>
    <dgm:pt modelId="{C4285EDB-954F-4B95-ADC1-70ACB7114A75}" type="pres">
      <dgm:prSet presAssocID="{AEB335A6-5933-4E6E-B030-854C0E34B821}" presName="diagram" presStyleCnt="0">
        <dgm:presLayoutVars>
          <dgm:dir/>
          <dgm:resizeHandles val="exact"/>
        </dgm:presLayoutVars>
      </dgm:prSet>
      <dgm:spPr/>
    </dgm:pt>
    <dgm:pt modelId="{FEFDDB0A-FCA4-48C7-92E2-A008C2A52EF0}" type="pres">
      <dgm:prSet presAssocID="{AC4A59C6-CF92-499C-BDB3-E7587450E4CF}" presName="node" presStyleLbl="node1" presStyleIdx="0" presStyleCnt="6" custLinFactNeighborX="-126" custLinFactNeighborY="-1766">
        <dgm:presLayoutVars>
          <dgm:bulletEnabled val="1"/>
        </dgm:presLayoutVars>
      </dgm:prSet>
      <dgm:spPr/>
    </dgm:pt>
    <dgm:pt modelId="{99F92963-2F53-4548-9D38-7A7D4A6E73F0}" type="pres">
      <dgm:prSet presAssocID="{8B6906DD-CD14-4D09-AC76-A8448E58A4E1}" presName="sibTrans" presStyleCnt="0"/>
      <dgm:spPr/>
    </dgm:pt>
    <dgm:pt modelId="{D6B50DBF-F2E8-4F19-A3C2-276F6ABEDEB9}" type="pres">
      <dgm:prSet presAssocID="{93D58478-939F-400D-B74A-30D5A3929168}" presName="node" presStyleLbl="node1" presStyleIdx="1" presStyleCnt="6">
        <dgm:presLayoutVars>
          <dgm:bulletEnabled val="1"/>
        </dgm:presLayoutVars>
      </dgm:prSet>
      <dgm:spPr/>
    </dgm:pt>
    <dgm:pt modelId="{4A23FBDF-8B06-42D8-AAD6-492505EEEC55}" type="pres">
      <dgm:prSet presAssocID="{DEE872DE-61D0-44E3-A8CA-93C4D0B744AB}" presName="sibTrans" presStyleCnt="0"/>
      <dgm:spPr/>
    </dgm:pt>
    <dgm:pt modelId="{7F8EF494-93F6-4ED1-ADAD-B9B0E2522A05}" type="pres">
      <dgm:prSet presAssocID="{20F22DB6-AAFE-4D15-9F81-A555968A9704}" presName="node" presStyleLbl="node1" presStyleIdx="2" presStyleCnt="6">
        <dgm:presLayoutVars>
          <dgm:bulletEnabled val="1"/>
        </dgm:presLayoutVars>
      </dgm:prSet>
      <dgm:spPr/>
    </dgm:pt>
    <dgm:pt modelId="{0D2681B5-F1AC-48DD-BCB3-556863FF904D}" type="pres">
      <dgm:prSet presAssocID="{3FBDBF2C-00F0-4EFB-8785-98325E8BD970}" presName="sibTrans" presStyleCnt="0"/>
      <dgm:spPr/>
    </dgm:pt>
    <dgm:pt modelId="{68771A99-2A5B-4FDD-BDA5-E40B3B9A07E9}" type="pres">
      <dgm:prSet presAssocID="{E0AD35C1-B625-4702-B5EF-CA40CBAC5E3B}" presName="node" presStyleLbl="node1" presStyleIdx="3" presStyleCnt="6">
        <dgm:presLayoutVars>
          <dgm:bulletEnabled val="1"/>
        </dgm:presLayoutVars>
      </dgm:prSet>
      <dgm:spPr/>
    </dgm:pt>
    <dgm:pt modelId="{62C64814-F41B-43FD-978D-EB2C3A9BE7B0}" type="pres">
      <dgm:prSet presAssocID="{DB762DB3-25E4-483C-85FA-5B7C4BB483E0}" presName="sibTrans" presStyleCnt="0"/>
      <dgm:spPr/>
    </dgm:pt>
    <dgm:pt modelId="{8C795187-7708-4F50-8F97-9D8D8EDC38B0}" type="pres">
      <dgm:prSet presAssocID="{993E7563-DCC4-4F96-8239-FC1BA9F3A8F8}" presName="node" presStyleLbl="node1" presStyleIdx="4" presStyleCnt="6">
        <dgm:presLayoutVars>
          <dgm:bulletEnabled val="1"/>
        </dgm:presLayoutVars>
      </dgm:prSet>
      <dgm:spPr/>
    </dgm:pt>
    <dgm:pt modelId="{635DE8F6-9D67-4681-8744-CDD3E016433A}" type="pres">
      <dgm:prSet presAssocID="{C0B5CD87-20C6-4A7C-886C-3813A8AEA33E}" presName="sibTrans" presStyleCnt="0"/>
      <dgm:spPr/>
    </dgm:pt>
    <dgm:pt modelId="{9EE9FCD2-A9FC-4695-A569-63CD941AFFEE}" type="pres">
      <dgm:prSet presAssocID="{D7C06BD2-E565-4B05-B331-72A566A97091}" presName="node" presStyleLbl="node1" presStyleIdx="5" presStyleCnt="6">
        <dgm:presLayoutVars>
          <dgm:bulletEnabled val="1"/>
        </dgm:presLayoutVars>
      </dgm:prSet>
      <dgm:spPr/>
    </dgm:pt>
  </dgm:ptLst>
  <dgm:cxnLst>
    <dgm:cxn modelId="{827D8906-739D-4345-8D61-239E9FC68E3D}" srcId="{AEB335A6-5933-4E6E-B030-854C0E34B821}" destId="{93D58478-939F-400D-B74A-30D5A3929168}" srcOrd="1" destOrd="0" parTransId="{95861BA4-49F8-41CE-ABA5-59435C91A6D8}" sibTransId="{DEE872DE-61D0-44E3-A8CA-93C4D0B744AB}"/>
    <dgm:cxn modelId="{8389C609-FF50-47DF-8525-92CCB7006F58}" type="presOf" srcId="{AC4A59C6-CF92-499C-BDB3-E7587450E4CF}" destId="{FEFDDB0A-FCA4-48C7-92E2-A008C2A52EF0}" srcOrd="0" destOrd="0" presId="urn:microsoft.com/office/officeart/2005/8/layout/default"/>
    <dgm:cxn modelId="{F8EF9F11-0B08-495D-9AEB-16681DC0F65F}" type="presOf" srcId="{E0AD35C1-B625-4702-B5EF-CA40CBAC5E3B}" destId="{68771A99-2A5B-4FDD-BDA5-E40B3B9A07E9}" srcOrd="0" destOrd="0" presId="urn:microsoft.com/office/officeart/2005/8/layout/default"/>
    <dgm:cxn modelId="{92C01B3C-2F38-499F-A188-156403EF9A9F}" srcId="{AEB335A6-5933-4E6E-B030-854C0E34B821}" destId="{993E7563-DCC4-4F96-8239-FC1BA9F3A8F8}" srcOrd="4" destOrd="0" parTransId="{9BDDE1A2-167A-4067-B3B4-F8592AFF149F}" sibTransId="{C0B5CD87-20C6-4A7C-886C-3813A8AEA33E}"/>
    <dgm:cxn modelId="{B442773D-1797-4DBC-8FFB-A3D32363B998}" srcId="{AEB335A6-5933-4E6E-B030-854C0E34B821}" destId="{E0AD35C1-B625-4702-B5EF-CA40CBAC5E3B}" srcOrd="3" destOrd="0" parTransId="{6F91F870-A1FA-4326-A3C0-9A775441BB0F}" sibTransId="{DB762DB3-25E4-483C-85FA-5B7C4BB483E0}"/>
    <dgm:cxn modelId="{80CF297D-6A34-42F9-AABA-CEBE95AD347E}" type="presOf" srcId="{993E7563-DCC4-4F96-8239-FC1BA9F3A8F8}" destId="{8C795187-7708-4F50-8F97-9D8D8EDC38B0}" srcOrd="0" destOrd="0" presId="urn:microsoft.com/office/officeart/2005/8/layout/default"/>
    <dgm:cxn modelId="{981B1B80-F66B-49F0-82B7-B7594F89725F}" type="presOf" srcId="{20F22DB6-AAFE-4D15-9F81-A555968A9704}" destId="{7F8EF494-93F6-4ED1-ADAD-B9B0E2522A05}" srcOrd="0" destOrd="0" presId="urn:microsoft.com/office/officeart/2005/8/layout/default"/>
    <dgm:cxn modelId="{98950B90-8BF0-44B8-981D-F14CF2685EE3}" type="presOf" srcId="{AEB335A6-5933-4E6E-B030-854C0E34B821}" destId="{C4285EDB-954F-4B95-ADC1-70ACB7114A75}" srcOrd="0" destOrd="0" presId="urn:microsoft.com/office/officeart/2005/8/layout/default"/>
    <dgm:cxn modelId="{4535C5AC-41E0-480D-BB57-FCA964FC65C1}" srcId="{AEB335A6-5933-4E6E-B030-854C0E34B821}" destId="{D7C06BD2-E565-4B05-B331-72A566A97091}" srcOrd="5" destOrd="0" parTransId="{9D492A9A-72F8-43C8-890B-D734DCBC43D9}" sibTransId="{9827A42C-F4CA-421B-B004-A10450DA9E13}"/>
    <dgm:cxn modelId="{790636AD-3D82-4395-9C6C-D2306B27F423}" type="presOf" srcId="{93D58478-939F-400D-B74A-30D5A3929168}" destId="{D6B50DBF-F2E8-4F19-A3C2-276F6ABEDEB9}" srcOrd="0" destOrd="0" presId="urn:microsoft.com/office/officeart/2005/8/layout/default"/>
    <dgm:cxn modelId="{A0CE3EE2-6BA4-425D-B5D9-21D3F3AF219E}" type="presOf" srcId="{D7C06BD2-E565-4B05-B331-72A566A97091}" destId="{9EE9FCD2-A9FC-4695-A569-63CD941AFFEE}" srcOrd="0" destOrd="0" presId="urn:microsoft.com/office/officeart/2005/8/layout/default"/>
    <dgm:cxn modelId="{69CF70E7-E9FC-4641-9157-34C5A28D653A}" srcId="{AEB335A6-5933-4E6E-B030-854C0E34B821}" destId="{20F22DB6-AAFE-4D15-9F81-A555968A9704}" srcOrd="2" destOrd="0" parTransId="{59A9A62B-B38B-4758-A372-9D5BB0577D82}" sibTransId="{3FBDBF2C-00F0-4EFB-8785-98325E8BD970}"/>
    <dgm:cxn modelId="{5ED254E8-111C-4C73-9C71-DE3CECB06D47}" srcId="{AEB335A6-5933-4E6E-B030-854C0E34B821}" destId="{AC4A59C6-CF92-499C-BDB3-E7587450E4CF}" srcOrd="0" destOrd="0" parTransId="{AFF27DBB-642F-4057-880D-B2977F42AC57}" sibTransId="{8B6906DD-CD14-4D09-AC76-A8448E58A4E1}"/>
    <dgm:cxn modelId="{541C4A7F-3909-407A-BAAD-72B0EC7D6234}" type="presParOf" srcId="{C4285EDB-954F-4B95-ADC1-70ACB7114A75}" destId="{FEFDDB0A-FCA4-48C7-92E2-A008C2A52EF0}" srcOrd="0" destOrd="0" presId="urn:microsoft.com/office/officeart/2005/8/layout/default"/>
    <dgm:cxn modelId="{6FFEA8F9-072E-4427-ACDA-CA4734616C56}" type="presParOf" srcId="{C4285EDB-954F-4B95-ADC1-70ACB7114A75}" destId="{99F92963-2F53-4548-9D38-7A7D4A6E73F0}" srcOrd="1" destOrd="0" presId="urn:microsoft.com/office/officeart/2005/8/layout/default"/>
    <dgm:cxn modelId="{CD2CF6BD-D52F-4407-A2F3-BF3CF8AD65CA}" type="presParOf" srcId="{C4285EDB-954F-4B95-ADC1-70ACB7114A75}" destId="{D6B50DBF-F2E8-4F19-A3C2-276F6ABEDEB9}" srcOrd="2" destOrd="0" presId="urn:microsoft.com/office/officeart/2005/8/layout/default"/>
    <dgm:cxn modelId="{2E7872B1-CCA7-49A9-9078-49B54EA8BD8E}" type="presParOf" srcId="{C4285EDB-954F-4B95-ADC1-70ACB7114A75}" destId="{4A23FBDF-8B06-42D8-AAD6-492505EEEC55}" srcOrd="3" destOrd="0" presId="urn:microsoft.com/office/officeart/2005/8/layout/default"/>
    <dgm:cxn modelId="{67D982B9-03FB-41D4-8F1A-5F2CB604253A}" type="presParOf" srcId="{C4285EDB-954F-4B95-ADC1-70ACB7114A75}" destId="{7F8EF494-93F6-4ED1-ADAD-B9B0E2522A05}" srcOrd="4" destOrd="0" presId="urn:microsoft.com/office/officeart/2005/8/layout/default"/>
    <dgm:cxn modelId="{8946DD53-D590-44D4-A2FA-0023ACD2A59D}" type="presParOf" srcId="{C4285EDB-954F-4B95-ADC1-70ACB7114A75}" destId="{0D2681B5-F1AC-48DD-BCB3-556863FF904D}" srcOrd="5" destOrd="0" presId="urn:microsoft.com/office/officeart/2005/8/layout/default"/>
    <dgm:cxn modelId="{C904D679-8389-4237-81D7-0C5DC4AE2F09}" type="presParOf" srcId="{C4285EDB-954F-4B95-ADC1-70ACB7114A75}" destId="{68771A99-2A5B-4FDD-BDA5-E40B3B9A07E9}" srcOrd="6" destOrd="0" presId="urn:microsoft.com/office/officeart/2005/8/layout/default"/>
    <dgm:cxn modelId="{81808E79-EFA5-4BF2-9245-4B1FEC0A9C86}" type="presParOf" srcId="{C4285EDB-954F-4B95-ADC1-70ACB7114A75}" destId="{62C64814-F41B-43FD-978D-EB2C3A9BE7B0}" srcOrd="7" destOrd="0" presId="urn:microsoft.com/office/officeart/2005/8/layout/default"/>
    <dgm:cxn modelId="{63CDCCDD-78DF-4C59-BE96-97F71A555F2C}" type="presParOf" srcId="{C4285EDB-954F-4B95-ADC1-70ACB7114A75}" destId="{8C795187-7708-4F50-8F97-9D8D8EDC38B0}" srcOrd="8" destOrd="0" presId="urn:microsoft.com/office/officeart/2005/8/layout/default"/>
    <dgm:cxn modelId="{D4067E7B-D633-4C74-BF7C-4DCB0A7DD91A}" type="presParOf" srcId="{C4285EDB-954F-4B95-ADC1-70ACB7114A75}" destId="{635DE8F6-9D67-4681-8744-CDD3E016433A}" srcOrd="9" destOrd="0" presId="urn:microsoft.com/office/officeart/2005/8/layout/default"/>
    <dgm:cxn modelId="{836B7813-05E3-4EE3-B4C4-BA4A469EC862}" type="presParOf" srcId="{C4285EDB-954F-4B95-ADC1-70ACB7114A75}" destId="{9EE9FCD2-A9FC-4695-A569-63CD941AFFE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AB359-D851-4B49-84A2-36F64800172D}">
      <dsp:nvSpPr>
        <dsp:cNvPr id="0" name=""/>
        <dsp:cNvSpPr/>
      </dsp:nvSpPr>
      <dsp:spPr>
        <a:xfrm>
          <a:off x="0" y="2812"/>
          <a:ext cx="637381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6D089A-A557-4871-A338-38D072332016}">
      <dsp:nvSpPr>
        <dsp:cNvPr id="0" name=""/>
        <dsp:cNvSpPr/>
      </dsp:nvSpPr>
      <dsp:spPr>
        <a:xfrm>
          <a:off x="0" y="2812"/>
          <a:ext cx="6373813" cy="958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cs-CZ" sz="2900" kern="1200" dirty="0"/>
            <a:t>Vyloučení žen ze sociálního prostoru</a:t>
          </a:r>
        </a:p>
      </dsp:txBody>
      <dsp:txXfrm>
        <a:off x="0" y="2812"/>
        <a:ext cx="6373813" cy="958970"/>
      </dsp:txXfrm>
    </dsp:sp>
    <dsp:sp modelId="{0B637478-A658-4ECA-9EBA-50B25F9E6EB2}">
      <dsp:nvSpPr>
        <dsp:cNvPr id="0" name=""/>
        <dsp:cNvSpPr/>
      </dsp:nvSpPr>
      <dsp:spPr>
        <a:xfrm>
          <a:off x="0" y="961783"/>
          <a:ext cx="6373813" cy="0"/>
        </a:xfrm>
        <a:prstGeom prst="line">
          <a:avLst/>
        </a:prstGeom>
        <a:solidFill>
          <a:schemeClr val="accent2">
            <a:hueOff val="1538576"/>
            <a:satOff val="1641"/>
            <a:lumOff val="510"/>
            <a:alphaOff val="0"/>
          </a:schemeClr>
        </a:solidFill>
        <a:ln w="12700" cap="flat" cmpd="sng" algn="ctr">
          <a:solidFill>
            <a:schemeClr val="accent2">
              <a:hueOff val="1538576"/>
              <a:satOff val="1641"/>
              <a:lumOff val="5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0D1536-C2F7-49C0-9169-ACEB6FA78AFB}">
      <dsp:nvSpPr>
        <dsp:cNvPr id="0" name=""/>
        <dsp:cNvSpPr/>
      </dsp:nvSpPr>
      <dsp:spPr>
        <a:xfrm>
          <a:off x="0" y="961783"/>
          <a:ext cx="6373813" cy="958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cs-CZ" sz="2900" kern="1200" dirty="0"/>
            <a:t>Klasici feministickou perspektivou</a:t>
          </a:r>
        </a:p>
      </dsp:txBody>
      <dsp:txXfrm>
        <a:off x="0" y="961783"/>
        <a:ext cx="6373813" cy="958970"/>
      </dsp:txXfrm>
    </dsp:sp>
    <dsp:sp modelId="{055D23C3-8633-4844-B497-2DC7306849D0}">
      <dsp:nvSpPr>
        <dsp:cNvPr id="0" name=""/>
        <dsp:cNvSpPr/>
      </dsp:nvSpPr>
      <dsp:spPr>
        <a:xfrm>
          <a:off x="0" y="1920754"/>
          <a:ext cx="6373813" cy="0"/>
        </a:xfrm>
        <a:prstGeom prst="line">
          <a:avLst/>
        </a:prstGeom>
        <a:solidFill>
          <a:schemeClr val="accent2">
            <a:hueOff val="3077152"/>
            <a:satOff val="3282"/>
            <a:lumOff val="1020"/>
            <a:alphaOff val="0"/>
          </a:schemeClr>
        </a:solidFill>
        <a:ln w="12700" cap="flat" cmpd="sng" algn="ctr">
          <a:solidFill>
            <a:schemeClr val="accent2">
              <a:hueOff val="3077152"/>
              <a:satOff val="3282"/>
              <a:lumOff val="10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BFDFD3-9067-4685-8D40-EC6933A91559}">
      <dsp:nvSpPr>
        <dsp:cNvPr id="0" name=""/>
        <dsp:cNvSpPr/>
      </dsp:nvSpPr>
      <dsp:spPr>
        <a:xfrm>
          <a:off x="0" y="1920754"/>
          <a:ext cx="6373813" cy="958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cs-CZ" sz="2900" kern="1200" dirty="0"/>
            <a:t>Projekt socializace žen a marxismus</a:t>
          </a:r>
        </a:p>
      </dsp:txBody>
      <dsp:txXfrm>
        <a:off x="0" y="1920754"/>
        <a:ext cx="6373813" cy="958970"/>
      </dsp:txXfrm>
    </dsp:sp>
    <dsp:sp modelId="{BE620E69-45A2-4285-98E7-C2157E5E0C7F}">
      <dsp:nvSpPr>
        <dsp:cNvPr id="0" name=""/>
        <dsp:cNvSpPr/>
      </dsp:nvSpPr>
      <dsp:spPr>
        <a:xfrm>
          <a:off x="0" y="2879725"/>
          <a:ext cx="6373813" cy="0"/>
        </a:xfrm>
        <a:prstGeom prst="line">
          <a:avLst/>
        </a:prstGeom>
        <a:solidFill>
          <a:schemeClr val="accent2">
            <a:hueOff val="4615728"/>
            <a:satOff val="4923"/>
            <a:lumOff val="1531"/>
            <a:alphaOff val="0"/>
          </a:schemeClr>
        </a:solidFill>
        <a:ln w="12700" cap="flat" cmpd="sng" algn="ctr">
          <a:solidFill>
            <a:schemeClr val="accent2">
              <a:hueOff val="4615728"/>
              <a:satOff val="4923"/>
              <a:lumOff val="15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4D8D0B-E2F0-4FE3-ADA1-CFBC4D61C161}">
      <dsp:nvSpPr>
        <dsp:cNvPr id="0" name=""/>
        <dsp:cNvSpPr/>
      </dsp:nvSpPr>
      <dsp:spPr>
        <a:xfrm>
          <a:off x="0" y="2879725"/>
          <a:ext cx="6373813" cy="958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cs-CZ" sz="2900" kern="1200" dirty="0"/>
            <a:t>Modernita jako genderový konstrukt</a:t>
          </a:r>
        </a:p>
      </dsp:txBody>
      <dsp:txXfrm>
        <a:off x="0" y="2879725"/>
        <a:ext cx="6373813" cy="958970"/>
      </dsp:txXfrm>
    </dsp:sp>
    <dsp:sp modelId="{B60A9AAE-4814-4954-B80D-6BB6A1C83623}">
      <dsp:nvSpPr>
        <dsp:cNvPr id="0" name=""/>
        <dsp:cNvSpPr/>
      </dsp:nvSpPr>
      <dsp:spPr>
        <a:xfrm>
          <a:off x="0" y="3838695"/>
          <a:ext cx="6373813" cy="0"/>
        </a:xfrm>
        <a:prstGeom prst="line">
          <a:avLst/>
        </a:prstGeom>
        <a:solidFill>
          <a:schemeClr val="accent2">
            <a:hueOff val="6154304"/>
            <a:satOff val="6564"/>
            <a:lumOff val="2041"/>
            <a:alphaOff val="0"/>
          </a:schemeClr>
        </a:solidFill>
        <a:ln w="12700" cap="flat" cmpd="sng" algn="ctr">
          <a:solidFill>
            <a:schemeClr val="accent2">
              <a:hueOff val="6154304"/>
              <a:satOff val="6564"/>
              <a:lumOff val="20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AE4619-B346-4176-B310-F35502B33557}">
      <dsp:nvSpPr>
        <dsp:cNvPr id="0" name=""/>
        <dsp:cNvSpPr/>
      </dsp:nvSpPr>
      <dsp:spPr>
        <a:xfrm>
          <a:off x="0" y="3838695"/>
          <a:ext cx="6373813" cy="958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cs-CZ" sz="2900" kern="1200" dirty="0"/>
            <a:t>Pohlaví X gender</a:t>
          </a:r>
        </a:p>
      </dsp:txBody>
      <dsp:txXfrm>
        <a:off x="0" y="3838695"/>
        <a:ext cx="6373813" cy="958970"/>
      </dsp:txXfrm>
    </dsp:sp>
    <dsp:sp modelId="{81D7C06E-E9DB-454A-BCAD-1C4A4DF2C0A9}">
      <dsp:nvSpPr>
        <dsp:cNvPr id="0" name=""/>
        <dsp:cNvSpPr/>
      </dsp:nvSpPr>
      <dsp:spPr>
        <a:xfrm>
          <a:off x="0" y="4797666"/>
          <a:ext cx="6373813" cy="0"/>
        </a:xfrm>
        <a:prstGeom prst="line">
          <a:avLst/>
        </a:prstGeom>
        <a:solidFill>
          <a:schemeClr val="accent2">
            <a:hueOff val="7692880"/>
            <a:satOff val="8205"/>
            <a:lumOff val="2551"/>
            <a:alphaOff val="0"/>
          </a:schemeClr>
        </a:solidFill>
        <a:ln w="12700" cap="flat" cmpd="sng" algn="ctr">
          <a:solidFill>
            <a:schemeClr val="accent2">
              <a:hueOff val="7692880"/>
              <a:satOff val="8205"/>
              <a:lumOff val="25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BA593E-7381-48DE-AF46-7E23F95546AC}">
      <dsp:nvSpPr>
        <dsp:cNvPr id="0" name=""/>
        <dsp:cNvSpPr/>
      </dsp:nvSpPr>
      <dsp:spPr>
        <a:xfrm>
          <a:off x="0" y="4797666"/>
          <a:ext cx="6373813" cy="958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cs-CZ" sz="2900" kern="1200" dirty="0"/>
            <a:t>Exkluze a gender</a:t>
          </a:r>
        </a:p>
      </dsp:txBody>
      <dsp:txXfrm>
        <a:off x="0" y="4797666"/>
        <a:ext cx="6373813" cy="9589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3EF76-59C0-4BC3-8A66-A084FC82E998}">
      <dsp:nvSpPr>
        <dsp:cNvPr id="0" name=""/>
        <dsp:cNvSpPr/>
      </dsp:nvSpPr>
      <dsp:spPr>
        <a:xfrm>
          <a:off x="0" y="4335442"/>
          <a:ext cx="6373813" cy="142298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cs-CZ" sz="2000" kern="1200" dirty="0"/>
            <a:t>Ženské vztahy se považovali za předindustriální a nekapitalistické – zbytečné zkoumat </a:t>
          </a:r>
          <a:endParaRPr lang="en-US" sz="2000" kern="1200" dirty="0"/>
        </a:p>
      </dsp:txBody>
      <dsp:txXfrm>
        <a:off x="0" y="4335442"/>
        <a:ext cx="6373813" cy="1422989"/>
      </dsp:txXfrm>
    </dsp:sp>
    <dsp:sp modelId="{F3396C65-67F4-49A6-B781-D3EE15619372}">
      <dsp:nvSpPr>
        <dsp:cNvPr id="0" name=""/>
        <dsp:cNvSpPr/>
      </dsp:nvSpPr>
      <dsp:spPr>
        <a:xfrm rot="10800000">
          <a:off x="0" y="2168230"/>
          <a:ext cx="6373813" cy="2188557"/>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cs-CZ" sz="2000" kern="1200"/>
            <a:t>V klasické teorii jsou ženy spojované s iracionalitou, tradicí, tělesností a soukromou (domácí) sférou – nejsou součástí světa racionality / modernity</a:t>
          </a:r>
          <a:endParaRPr lang="en-US" sz="2000" kern="1200"/>
        </a:p>
      </dsp:txBody>
      <dsp:txXfrm rot="10800000">
        <a:off x="0" y="2168230"/>
        <a:ext cx="6373813" cy="1422059"/>
      </dsp:txXfrm>
    </dsp:sp>
    <dsp:sp modelId="{F5D8A204-73AA-473C-A9C1-6D318592930D}">
      <dsp:nvSpPr>
        <dsp:cNvPr id="0" name=""/>
        <dsp:cNvSpPr/>
      </dsp:nvSpPr>
      <dsp:spPr>
        <a:xfrm rot="10800000">
          <a:off x="0" y="1018"/>
          <a:ext cx="6373813" cy="2188557"/>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cs-CZ" sz="2000" kern="1200"/>
            <a:t>Klasické sociální teorie jsou reflexí mužské zkušenosti (nástup kapitalizmu, námezdní práce, industrializace)</a:t>
          </a:r>
          <a:endParaRPr lang="en-US" sz="2000" kern="1200"/>
        </a:p>
      </dsp:txBody>
      <dsp:txXfrm rot="10800000">
        <a:off x="0" y="1018"/>
        <a:ext cx="6373813" cy="14220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B41DB-5B86-4AF9-9F1D-F013CFC965BA}">
      <dsp:nvSpPr>
        <dsp:cNvPr id="0" name=""/>
        <dsp:cNvSpPr/>
      </dsp:nvSpPr>
      <dsp:spPr>
        <a:xfrm>
          <a:off x="1277981" y="812"/>
          <a:ext cx="2666973" cy="160018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dirty="0"/>
            <a:t>70. a 80. léta byla počátky pro feministicky smýšlející sociology a jejich snahu o to „socializovat ženy“ – zařadit ženy jako právoplatné aktéry sociálního života</a:t>
          </a:r>
          <a:endParaRPr lang="en-US" sz="1500" kern="1200" dirty="0"/>
        </a:p>
      </dsp:txBody>
      <dsp:txXfrm>
        <a:off x="1277981" y="812"/>
        <a:ext cx="2666973" cy="1600183"/>
      </dsp:txXfrm>
    </dsp:sp>
    <dsp:sp modelId="{89226449-FB7F-453D-865C-4E5217805661}">
      <dsp:nvSpPr>
        <dsp:cNvPr id="0" name=""/>
        <dsp:cNvSpPr/>
      </dsp:nvSpPr>
      <dsp:spPr>
        <a:xfrm>
          <a:off x="4211651" y="812"/>
          <a:ext cx="2666973" cy="1600183"/>
        </a:xfrm>
        <a:prstGeom prst="rect">
          <a:avLst/>
        </a:prstGeom>
        <a:solidFill>
          <a:schemeClr val="accent5">
            <a:hueOff val="72001"/>
            <a:satOff val="1738"/>
            <a:lumOff val="-8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a:t>Kritiky třídní teorie – cílem bylo ukázat, že třídní postavení žen není determinované třídním postavením (jejich) mužů </a:t>
          </a:r>
          <a:endParaRPr lang="en-US" sz="1500" kern="1200"/>
        </a:p>
      </dsp:txBody>
      <dsp:txXfrm>
        <a:off x="4211651" y="812"/>
        <a:ext cx="2666973" cy="1600183"/>
      </dsp:txXfrm>
    </dsp:sp>
    <dsp:sp modelId="{6FE94E4C-B02C-41F0-AD99-6D196994469D}">
      <dsp:nvSpPr>
        <dsp:cNvPr id="0" name=""/>
        <dsp:cNvSpPr/>
      </dsp:nvSpPr>
      <dsp:spPr>
        <a:xfrm>
          <a:off x="7145321" y="812"/>
          <a:ext cx="2666973" cy="1600183"/>
        </a:xfrm>
        <a:prstGeom prst="rect">
          <a:avLst/>
        </a:prstGeom>
        <a:solidFill>
          <a:schemeClr val="accent5">
            <a:hueOff val="144003"/>
            <a:satOff val="3477"/>
            <a:lumOff val="-16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a:t>Zaměření na tělesnost a regulaci reprodukce (žen) </a:t>
          </a:r>
          <a:endParaRPr lang="en-US" sz="1500" kern="1200"/>
        </a:p>
      </dsp:txBody>
      <dsp:txXfrm>
        <a:off x="7145321" y="812"/>
        <a:ext cx="2666973" cy="1600183"/>
      </dsp:txXfrm>
    </dsp:sp>
    <dsp:sp modelId="{F4625E38-2736-4DD5-B40E-3AA943CF39FC}">
      <dsp:nvSpPr>
        <dsp:cNvPr id="0" name=""/>
        <dsp:cNvSpPr/>
      </dsp:nvSpPr>
      <dsp:spPr>
        <a:xfrm>
          <a:off x="1277981" y="1867693"/>
          <a:ext cx="2666973" cy="1600183"/>
        </a:xfrm>
        <a:prstGeom prst="rect">
          <a:avLst/>
        </a:prstGeom>
        <a:solidFill>
          <a:schemeClr val="accent5">
            <a:hueOff val="216004"/>
            <a:satOff val="5215"/>
            <a:lumOff val="-2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a:t>Vznik otázek o dominantním postavení heterosexuality a tomu jak je konstruována v sociální realitě – mocenské vztahy a útlak žen </a:t>
          </a:r>
          <a:endParaRPr lang="en-US" sz="1500" kern="1200"/>
        </a:p>
      </dsp:txBody>
      <dsp:txXfrm>
        <a:off x="1277981" y="1867693"/>
        <a:ext cx="2666973" cy="1600183"/>
      </dsp:txXfrm>
    </dsp:sp>
    <dsp:sp modelId="{5ADF12E2-290B-47BE-A680-B95968D8DA8C}">
      <dsp:nvSpPr>
        <dsp:cNvPr id="0" name=""/>
        <dsp:cNvSpPr/>
      </dsp:nvSpPr>
      <dsp:spPr>
        <a:xfrm>
          <a:off x="4211651" y="1867693"/>
          <a:ext cx="2666973" cy="1600183"/>
        </a:xfrm>
        <a:prstGeom prst="rect">
          <a:avLst/>
        </a:prstGeom>
        <a:solidFill>
          <a:schemeClr val="accent5">
            <a:hueOff val="288005"/>
            <a:satOff val="6954"/>
            <a:lumOff val="-33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a:t>Analýza masových médií a vyobrazování žen jako pasivních objektů a mužů jako aktivních (sexuálních) subjektů </a:t>
          </a:r>
          <a:endParaRPr lang="en-US" sz="1500" kern="1200"/>
        </a:p>
      </dsp:txBody>
      <dsp:txXfrm>
        <a:off x="4211651" y="1867693"/>
        <a:ext cx="2666973" cy="1600183"/>
      </dsp:txXfrm>
    </dsp:sp>
    <dsp:sp modelId="{8FD08225-BD8E-4982-9660-40FFCB12EFF0}">
      <dsp:nvSpPr>
        <dsp:cNvPr id="0" name=""/>
        <dsp:cNvSpPr/>
      </dsp:nvSpPr>
      <dsp:spPr>
        <a:xfrm>
          <a:off x="7145321" y="1867693"/>
          <a:ext cx="2666973" cy="1600183"/>
        </a:xfrm>
        <a:prstGeom prst="rect">
          <a:avLst/>
        </a:prstGeom>
        <a:solidFill>
          <a:schemeClr val="accent5">
            <a:hueOff val="360006"/>
            <a:satOff val="8692"/>
            <a:lumOff val="-4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a:t>Snaha o ustanovení domácí práce jako reálné práce – ne jako přirozenost ženskou </a:t>
          </a:r>
          <a:endParaRPr lang="en-US" sz="1500" kern="1200"/>
        </a:p>
      </dsp:txBody>
      <dsp:txXfrm>
        <a:off x="7145321" y="1867693"/>
        <a:ext cx="2666973" cy="16001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DDB0A-FCA4-48C7-92E2-A008C2A52EF0}">
      <dsp:nvSpPr>
        <dsp:cNvPr id="0" name=""/>
        <dsp:cNvSpPr/>
      </dsp:nvSpPr>
      <dsp:spPr>
        <a:xfrm>
          <a:off x="1274620" y="0"/>
          <a:ext cx="2666973" cy="160018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a:t>Vyloučení žen ze sociálního prostoru</a:t>
          </a:r>
          <a:endParaRPr lang="en-US" sz="2800" kern="1200" dirty="0"/>
        </a:p>
      </dsp:txBody>
      <dsp:txXfrm>
        <a:off x="1274620" y="0"/>
        <a:ext cx="2666973" cy="1600183"/>
      </dsp:txXfrm>
    </dsp:sp>
    <dsp:sp modelId="{D6B50DBF-F2E8-4F19-A3C2-276F6ABEDEB9}">
      <dsp:nvSpPr>
        <dsp:cNvPr id="0" name=""/>
        <dsp:cNvSpPr/>
      </dsp:nvSpPr>
      <dsp:spPr>
        <a:xfrm>
          <a:off x="4211651" y="812"/>
          <a:ext cx="2666973" cy="1600183"/>
        </a:xfrm>
        <a:prstGeom prst="rect">
          <a:avLst/>
        </a:prstGeom>
        <a:solidFill>
          <a:schemeClr val="accent2">
            <a:hueOff val="1538576"/>
            <a:satOff val="1641"/>
            <a:lumOff val="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a:t>Klasici feministickou perspektivou</a:t>
          </a:r>
        </a:p>
      </dsp:txBody>
      <dsp:txXfrm>
        <a:off x="4211651" y="812"/>
        <a:ext cx="2666973" cy="1600183"/>
      </dsp:txXfrm>
    </dsp:sp>
    <dsp:sp modelId="{7F8EF494-93F6-4ED1-ADAD-B9B0E2522A05}">
      <dsp:nvSpPr>
        <dsp:cNvPr id="0" name=""/>
        <dsp:cNvSpPr/>
      </dsp:nvSpPr>
      <dsp:spPr>
        <a:xfrm>
          <a:off x="7145321" y="812"/>
          <a:ext cx="2666973" cy="1600183"/>
        </a:xfrm>
        <a:prstGeom prst="rect">
          <a:avLst/>
        </a:prstGeom>
        <a:solidFill>
          <a:schemeClr val="accent2">
            <a:hueOff val="3077152"/>
            <a:satOff val="3282"/>
            <a:lumOff val="10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a:t>Projekt socializace žen a marxismus</a:t>
          </a:r>
        </a:p>
      </dsp:txBody>
      <dsp:txXfrm>
        <a:off x="7145321" y="812"/>
        <a:ext cx="2666973" cy="1600183"/>
      </dsp:txXfrm>
    </dsp:sp>
    <dsp:sp modelId="{68771A99-2A5B-4FDD-BDA5-E40B3B9A07E9}">
      <dsp:nvSpPr>
        <dsp:cNvPr id="0" name=""/>
        <dsp:cNvSpPr/>
      </dsp:nvSpPr>
      <dsp:spPr>
        <a:xfrm>
          <a:off x="1277981" y="1867693"/>
          <a:ext cx="2666973" cy="1600183"/>
        </a:xfrm>
        <a:prstGeom prst="rect">
          <a:avLst/>
        </a:prstGeom>
        <a:solidFill>
          <a:schemeClr val="accent2">
            <a:hueOff val="4615728"/>
            <a:satOff val="4923"/>
            <a:lumOff val="15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a:t>Modernita jako genderový konstrukt</a:t>
          </a:r>
        </a:p>
      </dsp:txBody>
      <dsp:txXfrm>
        <a:off x="1277981" y="1867693"/>
        <a:ext cx="2666973" cy="1600183"/>
      </dsp:txXfrm>
    </dsp:sp>
    <dsp:sp modelId="{8C795187-7708-4F50-8F97-9D8D8EDC38B0}">
      <dsp:nvSpPr>
        <dsp:cNvPr id="0" name=""/>
        <dsp:cNvSpPr/>
      </dsp:nvSpPr>
      <dsp:spPr>
        <a:xfrm>
          <a:off x="4211651" y="1867693"/>
          <a:ext cx="2666973" cy="1600183"/>
        </a:xfrm>
        <a:prstGeom prst="rect">
          <a:avLst/>
        </a:prstGeom>
        <a:solidFill>
          <a:schemeClr val="accent2">
            <a:hueOff val="6154304"/>
            <a:satOff val="6564"/>
            <a:lumOff val="20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a:t>Pohlaví X gender</a:t>
          </a:r>
        </a:p>
      </dsp:txBody>
      <dsp:txXfrm>
        <a:off x="4211651" y="1867693"/>
        <a:ext cx="2666973" cy="1600183"/>
      </dsp:txXfrm>
    </dsp:sp>
    <dsp:sp modelId="{9EE9FCD2-A9FC-4695-A569-63CD941AFFEE}">
      <dsp:nvSpPr>
        <dsp:cNvPr id="0" name=""/>
        <dsp:cNvSpPr/>
      </dsp:nvSpPr>
      <dsp:spPr>
        <a:xfrm>
          <a:off x="7145321" y="1867693"/>
          <a:ext cx="2666973" cy="1600183"/>
        </a:xfrm>
        <a:prstGeom prst="rect">
          <a:avLst/>
        </a:prstGeom>
        <a:solidFill>
          <a:schemeClr val="accent2">
            <a:hueOff val="7692880"/>
            <a:satOff val="8205"/>
            <a:lumOff val="25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a:t>Exkluze a gender</a:t>
          </a:r>
        </a:p>
      </dsp:txBody>
      <dsp:txXfrm>
        <a:off x="7145321" y="1867693"/>
        <a:ext cx="2666973" cy="160018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131DD9-0DFC-4DB8-B62E-14DBCA097F56}" type="datetimeFigureOut">
              <a:rPr lang="en-US" smtClean="0"/>
              <a:t>12/8/2022</a:t>
            </a:fld>
            <a:endParaRPr lang="en-US"/>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62D1E-484C-4151-BEA8-DA1CF3428EE2}" type="slidenum">
              <a:rPr lang="en-US" smtClean="0"/>
              <a:t>‹#›</a:t>
            </a:fld>
            <a:endParaRPr lang="en-US"/>
          </a:p>
        </p:txBody>
      </p:sp>
    </p:spTree>
    <p:extLst>
      <p:ext uri="{BB962C8B-B14F-4D97-AF65-F5344CB8AC3E}">
        <p14:creationId xmlns:p14="http://schemas.microsoft.com/office/powerpoint/2010/main" val="3526847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noProof="0"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a:t>
            </a:fld>
            <a:endParaRPr lang="en-US"/>
          </a:p>
        </p:txBody>
      </p:sp>
    </p:spTree>
    <p:extLst>
      <p:ext uri="{BB962C8B-B14F-4D97-AF65-F5344CB8AC3E}">
        <p14:creationId xmlns:p14="http://schemas.microsoft.com/office/powerpoint/2010/main" val="415787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Neuvěřitelně, protože se jedná o změny rámců uvažování které se v naší společnosti budovali desetiletí od osvícenství po moderní společnosti.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12</a:t>
            </a:fld>
            <a:endParaRPr lang="en-US"/>
          </a:p>
        </p:txBody>
      </p:sp>
    </p:spTree>
    <p:extLst>
      <p:ext uri="{BB962C8B-B14F-4D97-AF65-F5344CB8AC3E}">
        <p14:creationId xmlns:p14="http://schemas.microsoft.com/office/powerpoint/2010/main" val="3967163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Judith </a:t>
            </a:r>
            <a:r>
              <a:rPr lang="cs-CZ" noProof="0" dirty="0" err="1"/>
              <a:t>Butler</a:t>
            </a:r>
            <a:r>
              <a:rPr lang="cs-CZ" noProof="0" dirty="0"/>
              <a:t> (* 24. února 1956 Cleveland, Ohio, USA) je americká feministka, filozofka a teoretička psychoanalýzy. Její knihy také odstartovaly ve feministickém diskurzu posun od politiky k otázkám kultury, jazyka, obrazu a identity.</a:t>
            </a:r>
          </a:p>
          <a:p>
            <a:endParaRPr lang="cs-CZ" noProof="0" dirty="0"/>
          </a:p>
          <a:p>
            <a:r>
              <a:rPr lang="cs-CZ" noProof="0" dirty="0"/>
              <a:t>Její dvě nejznámější knihy Gender </a:t>
            </a:r>
            <a:r>
              <a:rPr lang="cs-CZ" noProof="0" dirty="0" err="1"/>
              <a:t>Trouble</a:t>
            </a:r>
            <a:r>
              <a:rPr lang="cs-CZ" noProof="0" dirty="0"/>
              <a:t> (1990) a </a:t>
            </a:r>
            <a:r>
              <a:rPr lang="cs-CZ" noProof="0" dirty="0" err="1"/>
              <a:t>Bodies</a:t>
            </a:r>
            <a:r>
              <a:rPr lang="cs-CZ" noProof="0" dirty="0"/>
              <a:t> </a:t>
            </a:r>
            <a:r>
              <a:rPr lang="cs-CZ" noProof="0" dirty="0" err="1"/>
              <a:t>That</a:t>
            </a:r>
            <a:r>
              <a:rPr lang="cs-CZ" noProof="0" dirty="0"/>
              <a:t> </a:t>
            </a:r>
            <a:r>
              <a:rPr lang="cs-CZ" noProof="0" dirty="0" err="1"/>
              <a:t>Matter</a:t>
            </a:r>
            <a:r>
              <a:rPr lang="cs-CZ" noProof="0" dirty="0"/>
              <a:t> (1993) jsou označovány za přelomové ve feministickém hnutí a za znak přechodu k </a:t>
            </a:r>
            <a:r>
              <a:rPr lang="cs-CZ" noProof="0" dirty="0" err="1"/>
              <a:t>postfeminismu</a:t>
            </a:r>
            <a:r>
              <a:rPr lang="cs-CZ" noProof="0" dirty="0"/>
              <a:t>. Podkopala v nich základy tradičního feminismu, když zpochybnila samotnou kategorii ženy, s níž feminismus pracuje. Tím navázala na koncepce Michela Foucaulta. Podle ní klasický feminismus konstruuje umělý pojem žena, aby jeho prostřednictvím mohl prosazovat určité požadavky. Tato konstrukce však přitom určitý typ žen vylučuje a znehodnocuje (lesby, bezdětné, černošky, nezápadní ženy), a tím podkopává samotný feminismus jako hnutí pro všechny ženy. Představuje si, že nový feminismus by měl umět zpochybňovat vlastní předpoklady a být "nikdy nekončícím revizionismem". V tomto smyslu je </a:t>
            </a:r>
            <a:r>
              <a:rPr lang="cs-CZ" noProof="0" dirty="0" err="1"/>
              <a:t>Butlerová</a:t>
            </a:r>
            <a:r>
              <a:rPr lang="cs-CZ" noProof="0" dirty="0"/>
              <a:t> reprezentantkou postmoderního obratu na poli feminismu.</a:t>
            </a:r>
          </a:p>
          <a:p>
            <a:endParaRPr lang="cs-CZ" noProof="0" dirty="0"/>
          </a:p>
          <a:p>
            <a:r>
              <a:rPr lang="cs-CZ" noProof="0" dirty="0"/>
              <a:t>Kritizovala také feministické tendence, jež reprezentuje Catherine </a:t>
            </a:r>
            <a:r>
              <a:rPr lang="cs-CZ" noProof="0" dirty="0" err="1"/>
              <a:t>MacKinnonová</a:t>
            </a:r>
            <a:r>
              <a:rPr lang="cs-CZ" noProof="0" dirty="0"/>
              <a:t> se svou kritikou pornografie a označováním pornografie za násilí vůči ženě. Takové názory jsou podle ní pouze puritánstvím převlečeným do feministického dresu.</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13</a:t>
            </a:fld>
            <a:endParaRPr lang="en-US"/>
          </a:p>
        </p:txBody>
      </p:sp>
    </p:spTree>
    <p:extLst>
      <p:ext uri="{BB962C8B-B14F-4D97-AF65-F5344CB8AC3E}">
        <p14:creationId xmlns:p14="http://schemas.microsoft.com/office/powerpoint/2010/main" val="2563140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Kronika orgasmu</a:t>
            </a:r>
          </a:p>
          <a:p>
            <a:r>
              <a:rPr lang="pt-BR" dirty="0"/>
              <a:t>6/8 Jak se mluvilo o sexu?</a:t>
            </a:r>
            <a:endParaRPr lang="cs-CZ" dirty="0"/>
          </a:p>
          <a:p>
            <a:r>
              <a:rPr lang="en-US" dirty="0"/>
              <a:t>https://www.ceskatelevize.cz/porady/14708002300-kronika-orgasmu/222562280110006/</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14</a:t>
            </a:fld>
            <a:endParaRPr lang="en-US"/>
          </a:p>
        </p:txBody>
      </p:sp>
    </p:spTree>
    <p:extLst>
      <p:ext uri="{BB962C8B-B14F-4D97-AF65-F5344CB8AC3E}">
        <p14:creationId xmlns:p14="http://schemas.microsoft.com/office/powerpoint/2010/main" val="3396892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Feminismus a ženská emancipace – Kateřina Lišková</a:t>
            </a:r>
          </a:p>
          <a:p>
            <a:r>
              <a:rPr lang="cs-CZ" dirty="0"/>
              <a:t>Avokádo - Publicistický portál</a:t>
            </a:r>
          </a:p>
          <a:p>
            <a:r>
              <a:rPr lang="cs-CZ" dirty="0"/>
              <a:t>https://www.youtube.com/watch?v=rvGgDnpVb5g</a:t>
            </a:r>
          </a:p>
          <a:p>
            <a:endParaRPr lang="cs-CZ" dirty="0"/>
          </a:p>
          <a:p>
            <a:r>
              <a:rPr lang="en-US" b="0" i="0" dirty="0">
                <a:solidFill>
                  <a:srgbClr val="E4E6EB"/>
                </a:solidFill>
                <a:effectLst/>
                <a:latin typeface="Segoe UI Historic" panose="020B0502040204020203" pitchFamily="34" charset="0"/>
              </a:rPr>
              <a:t>Duo </a:t>
            </a:r>
            <a:r>
              <a:rPr lang="en-US" b="0" i="0" dirty="0" err="1">
                <a:solidFill>
                  <a:srgbClr val="E4E6EB"/>
                </a:solidFill>
                <a:effectLst/>
                <a:latin typeface="Segoe UI Historic" panose="020B0502040204020203" pitchFamily="34" charset="0"/>
              </a:rPr>
              <a:t>docentky</a:t>
            </a:r>
            <a:endParaRPr lang="cs-CZ" dirty="0"/>
          </a:p>
          <a:p>
            <a:r>
              <a:rPr lang="en-US" dirty="0"/>
              <a:t>https://www.facebook.com/duodocentky/</a:t>
            </a:r>
            <a:endParaRPr lang="cs-CZ" dirty="0"/>
          </a:p>
          <a:p>
            <a:endParaRPr lang="cs-CZ" dirty="0"/>
          </a:p>
          <a:p>
            <a:r>
              <a:rPr lang="cs-CZ" dirty="0"/>
              <a:t>Kronika orgazmu (seriál) </a:t>
            </a:r>
          </a:p>
          <a:p>
            <a:r>
              <a:rPr lang="en-US" dirty="0"/>
              <a:t>https://www.ceskatelevize.cz/porady/14708002300-kronika-orgasmu/</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15</a:t>
            </a:fld>
            <a:endParaRPr lang="en-US"/>
          </a:p>
        </p:txBody>
      </p:sp>
    </p:spTree>
    <p:extLst>
      <p:ext uri="{BB962C8B-B14F-4D97-AF65-F5344CB8AC3E}">
        <p14:creationId xmlns:p14="http://schemas.microsoft.com/office/powerpoint/2010/main" val="3385969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16</a:t>
            </a:fld>
            <a:endParaRPr lang="en-US"/>
          </a:p>
        </p:txBody>
      </p:sp>
    </p:spTree>
    <p:extLst>
      <p:ext uri="{BB962C8B-B14F-4D97-AF65-F5344CB8AC3E}">
        <p14:creationId xmlns:p14="http://schemas.microsoft.com/office/powerpoint/2010/main" val="2331999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2</a:t>
            </a:fld>
            <a:endParaRPr lang="en-US" dirty="0"/>
          </a:p>
        </p:txBody>
      </p:sp>
    </p:spTree>
    <p:extLst>
      <p:ext uri="{BB962C8B-B14F-4D97-AF65-F5344CB8AC3E}">
        <p14:creationId xmlns:p14="http://schemas.microsoft.com/office/powerpoint/2010/main" val="1775267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3</a:t>
            </a:fld>
            <a:endParaRPr lang="en-US"/>
          </a:p>
        </p:txBody>
      </p:sp>
    </p:spTree>
    <p:extLst>
      <p:ext uri="{BB962C8B-B14F-4D97-AF65-F5344CB8AC3E}">
        <p14:creationId xmlns:p14="http://schemas.microsoft.com/office/powerpoint/2010/main" val="1404246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5</a:t>
            </a:fld>
            <a:endParaRPr lang="en-US"/>
          </a:p>
        </p:txBody>
      </p:sp>
    </p:spTree>
    <p:extLst>
      <p:ext uri="{BB962C8B-B14F-4D97-AF65-F5344CB8AC3E}">
        <p14:creationId xmlns:p14="http://schemas.microsoft.com/office/powerpoint/2010/main" val="3527846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7</a:t>
            </a:fld>
            <a:endParaRPr lang="en-US"/>
          </a:p>
        </p:txBody>
      </p:sp>
    </p:spTree>
    <p:extLst>
      <p:ext uri="{BB962C8B-B14F-4D97-AF65-F5344CB8AC3E}">
        <p14:creationId xmlns:p14="http://schemas.microsoft.com/office/powerpoint/2010/main" val="1946552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8</a:t>
            </a:fld>
            <a:endParaRPr lang="en-US"/>
          </a:p>
        </p:txBody>
      </p:sp>
    </p:spTree>
    <p:extLst>
      <p:ext uri="{BB962C8B-B14F-4D97-AF65-F5344CB8AC3E}">
        <p14:creationId xmlns:p14="http://schemas.microsoft.com/office/powerpoint/2010/main" val="2524281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Rodina je vcelku velké sociologické téma:</a:t>
            </a:r>
          </a:p>
          <a:p>
            <a:r>
              <a:rPr lang="en-US" dirty="0"/>
              <a:t>https://encyklopedie.soc.cas.cz/w/Rodina</a:t>
            </a:r>
            <a:r>
              <a:rPr lang="cs-CZ" dirty="0"/>
              <a:t>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9</a:t>
            </a:fld>
            <a:endParaRPr lang="en-US"/>
          </a:p>
        </p:txBody>
      </p:sp>
    </p:spTree>
    <p:extLst>
      <p:ext uri="{BB962C8B-B14F-4D97-AF65-F5344CB8AC3E}">
        <p14:creationId xmlns:p14="http://schemas.microsoft.com/office/powerpoint/2010/main" val="3097960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10</a:t>
            </a:fld>
            <a:endParaRPr lang="en-US"/>
          </a:p>
        </p:txBody>
      </p:sp>
    </p:spTree>
    <p:extLst>
      <p:ext uri="{BB962C8B-B14F-4D97-AF65-F5344CB8AC3E}">
        <p14:creationId xmlns:p14="http://schemas.microsoft.com/office/powerpoint/2010/main" val="1482114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Původní definice genderu předpokládaly čistě heterosexuální svět – existence homosexuality by najednou přepsala celé dějiny klasické (nejen) sociologie, což se začalo dít. Problematizování genderu jako nebinární kategorie muže x ženy ale jako kulturních kategorií pohlaví kterým připisuje vlastnosti, očekávání, role apod.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11</a:t>
            </a:fld>
            <a:endParaRPr lang="en-US"/>
          </a:p>
        </p:txBody>
      </p:sp>
    </p:spTree>
    <p:extLst>
      <p:ext uri="{BB962C8B-B14F-4D97-AF65-F5344CB8AC3E}">
        <p14:creationId xmlns:p14="http://schemas.microsoft.com/office/powerpoint/2010/main" val="1184841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Thursday, December 8, 2022</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704966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Thursday, December 8, 2022</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70257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Thursday, December 8, 2022</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709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Thursday, December 8, 2022</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185082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Thursday, December 8, 2022</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48124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Thursday, December 8, 2022</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233115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Thursday, December 8, 2022</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183588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Thursday, December 8, 2022</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849050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Thursday, December 8, 2022</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663305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Thursday, December 8, 2022</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4535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Thursday, December 8, 2022</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694571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246CB39B-5F4C-4A7E-9BE3-AAFD45576D16}" type="datetime2">
              <a:rPr lang="en-US" smtClean="0"/>
              <a:t>Thursday, December 8, 2022</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418366883"/>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58" r:id="rId6"/>
    <p:sldLayoutId id="2147483754" r:id="rId7"/>
    <p:sldLayoutId id="2147483755" r:id="rId8"/>
    <p:sldLayoutId id="2147483756" r:id="rId9"/>
    <p:sldLayoutId id="2147483757" r:id="rId10"/>
    <p:sldLayoutId id="21474837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ideo" Target="https://www.youtube.com/embed/JKQ5nx0f14w?feature=oembed" TargetMode="Externa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59" name="Rectangle 1039">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7A81CABB-0357-D3D6-AD68-C5F981E995CC}"/>
              </a:ext>
            </a:extLst>
          </p:cNvPr>
          <p:cNvSpPr>
            <a:spLocks noGrp="1"/>
          </p:cNvSpPr>
          <p:nvPr>
            <p:ph type="ctrTitle"/>
          </p:nvPr>
        </p:nvSpPr>
        <p:spPr>
          <a:xfrm>
            <a:off x="550864" y="1007165"/>
            <a:ext cx="5375374" cy="2429284"/>
          </a:xfrm>
        </p:spPr>
        <p:txBody>
          <a:bodyPr anchor="b">
            <a:normAutofit/>
          </a:bodyPr>
          <a:lstStyle/>
          <a:p>
            <a:r>
              <a:rPr lang="pl-PL" sz="4800" dirty="0">
                <a:latin typeface="Roboto" panose="02000000000000000000" pitchFamily="2" charset="0"/>
              </a:rPr>
              <a:t>Socializace, rodina a gender</a:t>
            </a:r>
            <a:endParaRPr lang="cs-CZ" sz="4800" dirty="0"/>
          </a:p>
        </p:txBody>
      </p:sp>
      <p:sp>
        <p:nvSpPr>
          <p:cNvPr id="3" name="Podnadpis 2">
            <a:extLst>
              <a:ext uri="{FF2B5EF4-FFF2-40B4-BE49-F238E27FC236}">
                <a16:creationId xmlns:a16="http://schemas.microsoft.com/office/drawing/2014/main" id="{F70F6FCA-9956-7A25-CA96-DB0253126575}"/>
              </a:ext>
            </a:extLst>
          </p:cNvPr>
          <p:cNvSpPr>
            <a:spLocks noGrp="1"/>
          </p:cNvSpPr>
          <p:nvPr>
            <p:ph type="subTitle" idx="1"/>
          </p:nvPr>
        </p:nvSpPr>
        <p:spPr>
          <a:xfrm>
            <a:off x="550863" y="3569008"/>
            <a:ext cx="3565525" cy="1731656"/>
          </a:xfrm>
        </p:spPr>
        <p:txBody>
          <a:bodyPr>
            <a:normAutofit/>
          </a:bodyPr>
          <a:lstStyle/>
          <a:p>
            <a:r>
              <a:rPr lang="en-US" sz="2000" b="0" i="0" dirty="0">
                <a:solidFill>
                  <a:schemeClr val="tx1">
                    <a:alpha val="60000"/>
                  </a:schemeClr>
                </a:solidFill>
                <a:effectLst/>
                <a:latin typeface="Roboto" panose="02000000000000000000" pitchFamily="2" charset="0"/>
              </a:rPr>
              <a:t>PBB011</a:t>
            </a:r>
            <a:r>
              <a:rPr lang="cs-CZ" sz="2000" b="0" i="0" dirty="0">
                <a:solidFill>
                  <a:schemeClr val="tx1">
                    <a:alpha val="60000"/>
                  </a:schemeClr>
                </a:solidFill>
                <a:effectLst/>
                <a:latin typeface="Roboto" panose="02000000000000000000" pitchFamily="2" charset="0"/>
              </a:rPr>
              <a:t> / </a:t>
            </a:r>
            <a:r>
              <a:rPr lang="en-US" sz="2000" b="0" i="0" dirty="0">
                <a:solidFill>
                  <a:schemeClr val="tx1">
                    <a:alpha val="60000"/>
                  </a:schemeClr>
                </a:solidFill>
                <a:effectLst/>
                <a:latin typeface="Roboto" panose="02000000000000000000" pitchFamily="2" charset="0"/>
              </a:rPr>
              <a:t>PGB005</a:t>
            </a:r>
            <a:br>
              <a:rPr lang="cs-CZ" sz="2000" dirty="0">
                <a:solidFill>
                  <a:schemeClr val="tx1">
                    <a:alpha val="60000"/>
                  </a:schemeClr>
                </a:solidFill>
                <a:latin typeface="Roboto" panose="02000000000000000000" pitchFamily="2" charset="0"/>
              </a:rPr>
            </a:br>
            <a:r>
              <a:rPr lang="cs-CZ" sz="2000" dirty="0">
                <a:solidFill>
                  <a:schemeClr val="tx1">
                    <a:alpha val="60000"/>
                  </a:schemeClr>
                </a:solidFill>
                <a:latin typeface="Roboto" panose="02000000000000000000" pitchFamily="2" charset="0"/>
              </a:rPr>
              <a:t>Mgr. Ondřej Klíma</a:t>
            </a:r>
            <a:br>
              <a:rPr lang="cs-CZ" sz="2000" dirty="0">
                <a:solidFill>
                  <a:schemeClr val="tx1">
                    <a:alpha val="60000"/>
                  </a:schemeClr>
                </a:solidFill>
                <a:latin typeface="Roboto" panose="02000000000000000000" pitchFamily="2" charset="0"/>
              </a:rPr>
            </a:br>
            <a:r>
              <a:rPr lang="cs-CZ" sz="2000" dirty="0">
                <a:solidFill>
                  <a:schemeClr val="tx1">
                    <a:alpha val="60000"/>
                  </a:schemeClr>
                </a:solidFill>
                <a:latin typeface="Roboto" panose="02000000000000000000" pitchFamily="2" charset="0"/>
              </a:rPr>
              <a:t>ondraklima@mail.muni.cz</a:t>
            </a:r>
            <a:endParaRPr lang="cs-CZ" sz="2000" dirty="0">
              <a:solidFill>
                <a:schemeClr val="tx1">
                  <a:alpha val="60000"/>
                </a:schemeClr>
              </a:solidFill>
            </a:endParaRPr>
          </a:p>
        </p:txBody>
      </p:sp>
      <p:sp>
        <p:nvSpPr>
          <p:cNvPr id="1060" name="Oval 1041">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863" y="549274"/>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1" name="Rectangle 1043">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62" name="Group 1045">
            <a:extLst>
              <a:ext uri="{FF2B5EF4-FFF2-40B4-BE49-F238E27FC236}">
                <a16:creationId xmlns:a16="http://schemas.microsoft.com/office/drawing/2014/main" id="{9845873E-9C86-4496-87B7-3A6141D7DE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69384" y="4508500"/>
            <a:ext cx="1468514" cy="1521012"/>
            <a:chOff x="5236793" y="2432482"/>
            <a:chExt cx="1468514" cy="1521012"/>
          </a:xfrm>
        </p:grpSpPr>
        <p:sp>
          <p:nvSpPr>
            <p:cNvPr id="1047" name="Freeform 5">
              <a:extLst>
                <a:ext uri="{FF2B5EF4-FFF2-40B4-BE49-F238E27FC236}">
                  <a16:creationId xmlns:a16="http://schemas.microsoft.com/office/drawing/2014/main" id="{67B3FE92-6018-4D9B-9B3E-264810BCB4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3" name="Freeform 6">
              <a:extLst>
                <a:ext uri="{FF2B5EF4-FFF2-40B4-BE49-F238E27FC236}">
                  <a16:creationId xmlns:a16="http://schemas.microsoft.com/office/drawing/2014/main" id="{6ADEA1A7-349B-4EC9-9458-EBB1E9BFDA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4" name="Freeform 8">
              <a:extLst>
                <a:ext uri="{FF2B5EF4-FFF2-40B4-BE49-F238E27FC236}">
                  <a16:creationId xmlns:a16="http://schemas.microsoft.com/office/drawing/2014/main" id="{83BB3CBA-4085-4566-9B1D-656DA46E3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1026" name="Picture 2" descr="Další zdroje informací | Možnosti distanční výuky | Masarykova univerzita">
            <a:extLst>
              <a:ext uri="{FF2B5EF4-FFF2-40B4-BE49-F238E27FC236}">
                <a16:creationId xmlns:a16="http://schemas.microsoft.com/office/drawing/2014/main" id="{56417356-D89C-E62D-DDBB-09AD8578F2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910" r="-1" b="9591"/>
          <a:stretch/>
        </p:blipFill>
        <p:spPr bwMode="auto">
          <a:xfrm>
            <a:off x="7121321" y="1951603"/>
            <a:ext cx="3677107" cy="3070321"/>
          </a:xfrm>
          <a:custGeom>
            <a:avLst/>
            <a:gdLst/>
            <a:ahLst/>
            <a:cxnLst/>
            <a:rect l="l" t="t" r="r" b="b"/>
            <a:pathLst>
              <a:path w="6897687" h="5759451">
                <a:moveTo>
                  <a:pt x="0" y="0"/>
                </a:moveTo>
                <a:lnTo>
                  <a:pt x="6897687" y="0"/>
                </a:lnTo>
                <a:lnTo>
                  <a:pt x="6897687" y="5759451"/>
                </a:lnTo>
                <a:lnTo>
                  <a:pt x="0" y="575945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938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ED5FE4-A96C-85E9-A499-8A5D0D403764}"/>
              </a:ext>
            </a:extLst>
          </p:cNvPr>
          <p:cNvSpPr>
            <a:spLocks noGrp="1"/>
          </p:cNvSpPr>
          <p:nvPr>
            <p:ph type="title"/>
          </p:nvPr>
        </p:nvSpPr>
        <p:spPr/>
        <p:txBody>
          <a:bodyPr>
            <a:normAutofit/>
          </a:bodyPr>
          <a:lstStyle/>
          <a:p>
            <a:r>
              <a:rPr lang="cs-CZ" dirty="0"/>
              <a:t>Modernita jako genderový konstrukt</a:t>
            </a:r>
            <a:endParaRPr lang="en-US" dirty="0"/>
          </a:p>
        </p:txBody>
      </p:sp>
      <p:sp>
        <p:nvSpPr>
          <p:cNvPr id="3" name="Zástupný obsah 2">
            <a:extLst>
              <a:ext uri="{FF2B5EF4-FFF2-40B4-BE49-F238E27FC236}">
                <a16:creationId xmlns:a16="http://schemas.microsoft.com/office/drawing/2014/main" id="{9E22E69C-B071-EBA8-C39E-83AAA417598E}"/>
              </a:ext>
            </a:extLst>
          </p:cNvPr>
          <p:cNvSpPr>
            <a:spLocks noGrp="1"/>
          </p:cNvSpPr>
          <p:nvPr>
            <p:ph idx="1"/>
          </p:nvPr>
        </p:nvSpPr>
        <p:spPr/>
        <p:txBody>
          <a:bodyPr>
            <a:normAutofit fontScale="92500" lnSpcReduction="20000"/>
          </a:bodyPr>
          <a:lstStyle/>
          <a:p>
            <a:r>
              <a:rPr lang="cs-CZ" dirty="0"/>
              <a:t>Podle </a:t>
            </a:r>
            <a:r>
              <a:rPr lang="cs-CZ" dirty="0" err="1"/>
              <a:t>Harringtona</a:t>
            </a:r>
            <a:r>
              <a:rPr lang="cs-CZ" dirty="0"/>
              <a:t> předchozí feministické teorie pouze „vkládaly ženu“</a:t>
            </a:r>
          </a:p>
          <a:p>
            <a:r>
              <a:rPr lang="cs-CZ" dirty="0"/>
              <a:t>Novodobé (2000 +) práce zkoumají genderový pohled na modernitu – zkoumají konstrukci (diskurzivní) mužskosti / ženskosti  </a:t>
            </a:r>
          </a:p>
          <a:p>
            <a:r>
              <a:rPr lang="cs-CZ" dirty="0"/>
              <a:t>S příchodem moderního kapitalismu se tvořily nové pohledy – soutěživá mužskost a domácí pečující úctyhodná ženskost </a:t>
            </a:r>
          </a:p>
          <a:p>
            <a:r>
              <a:rPr lang="cs-CZ" dirty="0"/>
              <a:t>Tyto pohledy pak vedly k ambivalentnímu pojetí ostatních typů žen v diskurzu – těch které nebyly ideálním prototypem ženskosti (prostitutky, pracující ženy, vdovy) a z toho plynuly binární pojetí mocenských vztahů muže X ženy</a:t>
            </a:r>
          </a:p>
          <a:p>
            <a:r>
              <a:rPr lang="cs-CZ" dirty="0"/>
              <a:t>-&gt; problém celkové konstrukce modernity který předpokládal takové mocenské vztahy a moderní projekty je pak braly za své (práva žen šla proti status quo) </a:t>
            </a:r>
            <a:endParaRPr lang="en-US" dirty="0"/>
          </a:p>
        </p:txBody>
      </p:sp>
    </p:spTree>
    <p:extLst>
      <p:ext uri="{BB962C8B-B14F-4D97-AF65-F5344CB8AC3E}">
        <p14:creationId xmlns:p14="http://schemas.microsoft.com/office/powerpoint/2010/main" val="7578933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5" name="Rectangle 11">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6993C61-09E7-DA8A-7EC7-C8CCEE9B3926}"/>
              </a:ext>
            </a:extLst>
          </p:cNvPr>
          <p:cNvSpPr>
            <a:spLocks noGrp="1"/>
          </p:cNvSpPr>
          <p:nvPr>
            <p:ph type="title"/>
          </p:nvPr>
        </p:nvSpPr>
        <p:spPr>
          <a:xfrm>
            <a:off x="550862" y="580363"/>
            <a:ext cx="5437188" cy="1333055"/>
          </a:xfrm>
        </p:spPr>
        <p:txBody>
          <a:bodyPr wrap="square" anchor="t">
            <a:normAutofit/>
          </a:bodyPr>
          <a:lstStyle/>
          <a:p>
            <a:r>
              <a:rPr lang="cs-CZ" dirty="0"/>
              <a:t>Pohlaví X gender</a:t>
            </a:r>
            <a:endParaRPr lang="en-US" dirty="0"/>
          </a:p>
        </p:txBody>
      </p:sp>
      <p:grpSp>
        <p:nvGrpSpPr>
          <p:cNvPr id="36" name="Group 13">
            <a:extLst>
              <a:ext uri="{FF2B5EF4-FFF2-40B4-BE49-F238E27FC236}">
                <a16:creationId xmlns:a16="http://schemas.microsoft.com/office/drawing/2014/main" id="{D0342557-9691-41B1-9FFF-027845ED04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0971" y="1982786"/>
            <a:ext cx="734257" cy="760506"/>
            <a:chOff x="5243759" y="1363788"/>
            <a:chExt cx="734257" cy="760506"/>
          </a:xfrm>
        </p:grpSpPr>
        <p:sp>
          <p:nvSpPr>
            <p:cNvPr id="15" name="Freeform 5">
              <a:extLst>
                <a:ext uri="{FF2B5EF4-FFF2-40B4-BE49-F238E27FC236}">
                  <a16:creationId xmlns:a16="http://schemas.microsoft.com/office/drawing/2014/main" id="{086D6FFF-B330-42B3-9F1F-607CECF8D9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6">
              <a:extLst>
                <a:ext uri="{FF2B5EF4-FFF2-40B4-BE49-F238E27FC236}">
                  <a16:creationId xmlns:a16="http://schemas.microsoft.com/office/drawing/2014/main" id="{8D054D43-E740-4CA9-8197-85FBE2ECCE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Freeform 8">
              <a:extLst>
                <a:ext uri="{FF2B5EF4-FFF2-40B4-BE49-F238E27FC236}">
                  <a16:creationId xmlns:a16="http://schemas.microsoft.com/office/drawing/2014/main" id="{CB5EB56C-B805-41B2-88BA-B198E68E69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7" name="Grafický objekt 6" descr="Pohlaví se souvislou výplní">
            <a:extLst>
              <a:ext uri="{FF2B5EF4-FFF2-40B4-BE49-F238E27FC236}">
                <a16:creationId xmlns:a16="http://schemas.microsoft.com/office/drawing/2014/main" id="{4A938971-73D0-5746-6B8F-2162047868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47813" y="2530474"/>
            <a:ext cx="3779838" cy="3779838"/>
          </a:xfrm>
          <a:custGeom>
            <a:avLst/>
            <a:gdLst/>
            <a:ahLst/>
            <a:cxnLst/>
            <a:rect l="l" t="t" r="r" b="b"/>
            <a:pathLst>
              <a:path w="5773738" h="3779838">
                <a:moveTo>
                  <a:pt x="0" y="0"/>
                </a:moveTo>
                <a:lnTo>
                  <a:pt x="5773738" y="0"/>
                </a:lnTo>
                <a:lnTo>
                  <a:pt x="5773738" y="3779838"/>
                </a:lnTo>
                <a:lnTo>
                  <a:pt x="0" y="3779838"/>
                </a:lnTo>
                <a:close/>
              </a:path>
            </a:pathLst>
          </a:custGeom>
        </p:spPr>
      </p:pic>
      <p:sp>
        <p:nvSpPr>
          <p:cNvPr id="3" name="Zástupný obsah 2">
            <a:extLst>
              <a:ext uri="{FF2B5EF4-FFF2-40B4-BE49-F238E27FC236}">
                <a16:creationId xmlns:a16="http://schemas.microsoft.com/office/drawing/2014/main" id="{B1F4BA11-925C-A7EF-78FB-6FA44E7DF256}"/>
              </a:ext>
            </a:extLst>
          </p:cNvPr>
          <p:cNvSpPr>
            <a:spLocks noGrp="1"/>
          </p:cNvSpPr>
          <p:nvPr>
            <p:ph idx="1"/>
          </p:nvPr>
        </p:nvSpPr>
        <p:spPr>
          <a:xfrm>
            <a:off x="7140575" y="1520825"/>
            <a:ext cx="4500562" cy="4572000"/>
          </a:xfrm>
        </p:spPr>
        <p:txBody>
          <a:bodyPr anchor="t">
            <a:normAutofit/>
          </a:bodyPr>
          <a:lstStyle/>
          <a:p>
            <a:pPr>
              <a:lnSpc>
                <a:spcPct val="100000"/>
              </a:lnSpc>
            </a:pPr>
            <a:r>
              <a:rPr lang="cs-CZ" sz="1500" dirty="0"/>
              <a:t>Zásadní úspěch vsazení žen do projektu modernity skrze vytvoření historické kategorie „žena“ (genderový pohled) a oddělení o naturalistického spojení ženy s přírodou (dělení podle pohlaví)</a:t>
            </a:r>
          </a:p>
          <a:p>
            <a:pPr>
              <a:lnSpc>
                <a:spcPct val="100000"/>
              </a:lnSpc>
            </a:pPr>
            <a:r>
              <a:rPr lang="cs-CZ" sz="1500" dirty="0"/>
              <a:t>Pohlaví = anatomické rozdíly muže a ženy </a:t>
            </a:r>
          </a:p>
          <a:p>
            <a:pPr>
              <a:lnSpc>
                <a:spcPct val="100000"/>
              </a:lnSpc>
            </a:pPr>
            <a:r>
              <a:rPr lang="cs-CZ" sz="1500" dirty="0"/>
              <a:t>Gender = sociální významy těchto pohlavních rozdílů </a:t>
            </a:r>
          </a:p>
          <a:p>
            <a:pPr>
              <a:lnSpc>
                <a:spcPct val="100000"/>
              </a:lnSpc>
            </a:pPr>
            <a:r>
              <a:rPr lang="cs-CZ" sz="1500" dirty="0"/>
              <a:t>Problematizace tohoto dělení je velká – spoléhá na filozofický dualizmus dělení duše a těla, společnosti a přírody</a:t>
            </a:r>
          </a:p>
          <a:p>
            <a:pPr>
              <a:lnSpc>
                <a:spcPct val="100000"/>
              </a:lnSpc>
            </a:pPr>
            <a:r>
              <a:rPr lang="cs-CZ" sz="1500" dirty="0"/>
              <a:t>Gender je velmi často označován jako materiální povahy – je to spotřebitelská značka </a:t>
            </a:r>
          </a:p>
          <a:p>
            <a:pPr>
              <a:lnSpc>
                <a:spcPct val="100000"/>
              </a:lnSpc>
            </a:pPr>
            <a:r>
              <a:rPr lang="cs-CZ" sz="1500" dirty="0"/>
              <a:t>Co se stane s mocenskými systémy, pokud přestane dualita muž x žena existovat? </a:t>
            </a:r>
            <a:endParaRPr lang="en-US" sz="1500" dirty="0"/>
          </a:p>
        </p:txBody>
      </p:sp>
    </p:spTree>
    <p:extLst>
      <p:ext uri="{BB962C8B-B14F-4D97-AF65-F5344CB8AC3E}">
        <p14:creationId xmlns:p14="http://schemas.microsoft.com/office/powerpoint/2010/main" val="21685471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51F246-2A38-9347-F4C2-2241DA94D9B1}"/>
              </a:ext>
            </a:extLst>
          </p:cNvPr>
          <p:cNvSpPr>
            <a:spLocks noGrp="1"/>
          </p:cNvSpPr>
          <p:nvPr>
            <p:ph type="title"/>
          </p:nvPr>
        </p:nvSpPr>
        <p:spPr/>
        <p:txBody>
          <a:bodyPr/>
          <a:lstStyle/>
          <a:p>
            <a:r>
              <a:rPr lang="cs-CZ" dirty="0"/>
              <a:t>Exkluze a gender</a:t>
            </a:r>
            <a:endParaRPr lang="en-US" dirty="0"/>
          </a:p>
        </p:txBody>
      </p:sp>
      <p:sp>
        <p:nvSpPr>
          <p:cNvPr id="3" name="Zástupný obsah 2">
            <a:extLst>
              <a:ext uri="{FF2B5EF4-FFF2-40B4-BE49-F238E27FC236}">
                <a16:creationId xmlns:a16="http://schemas.microsoft.com/office/drawing/2014/main" id="{0DD9F933-B6E6-40F4-0260-DDC8FFE13DDC}"/>
              </a:ext>
            </a:extLst>
          </p:cNvPr>
          <p:cNvSpPr>
            <a:spLocks noGrp="1"/>
          </p:cNvSpPr>
          <p:nvPr>
            <p:ph idx="1"/>
          </p:nvPr>
        </p:nvSpPr>
        <p:spPr/>
        <p:txBody>
          <a:bodyPr>
            <a:normAutofit fontScale="85000" lnSpcReduction="20000"/>
          </a:bodyPr>
          <a:lstStyle/>
          <a:p>
            <a:r>
              <a:rPr lang="cs-CZ" dirty="0"/>
              <a:t>Kritika zaměření feministické teorie na bílé středostavovské ženy – tedy na ženy blížící se nejvíce ideálu ženskosti (které maximálně tak chtějí kariéru po dětech a to je vše) </a:t>
            </a:r>
          </a:p>
          <a:p>
            <a:r>
              <a:rPr lang="cs-CZ" dirty="0"/>
              <a:t>Vyloučení pracujících žen, žen jiné rasy (a kultury – jiné modely rodiny) </a:t>
            </a:r>
          </a:p>
          <a:p>
            <a:r>
              <a:rPr lang="cs-CZ" dirty="0"/>
              <a:t>Vystavění projevů sexuality / pornografie jako násilí na ženách</a:t>
            </a:r>
          </a:p>
          <a:p>
            <a:r>
              <a:rPr lang="cs-CZ" dirty="0"/>
              <a:t>Původní teorie konstrukce genderu tedy kritizovali sociální teorii za vyloučení žen, ale přitom samy se dopustily vyloučení všeho co neodpovídalo historickým zkušenostem bílých (ideálních) středostavovských žen </a:t>
            </a:r>
          </a:p>
          <a:p>
            <a:r>
              <a:rPr lang="cs-CZ" dirty="0"/>
              <a:t>Představování žen v nezápadním kontextu bylo opravdu problematické  protože stále vychází z osvícenské teorie a jejích hodnot </a:t>
            </a:r>
          </a:p>
          <a:p>
            <a:r>
              <a:rPr lang="cs-CZ" dirty="0"/>
              <a:t>Jak moc musíme teorii změnit? </a:t>
            </a:r>
          </a:p>
        </p:txBody>
      </p:sp>
    </p:spTree>
    <p:extLst>
      <p:ext uri="{BB962C8B-B14F-4D97-AF65-F5344CB8AC3E}">
        <p14:creationId xmlns:p14="http://schemas.microsoft.com/office/powerpoint/2010/main" val="615306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Judith </a:t>
            </a:r>
            <a:r>
              <a:rPr lang="cs-CZ" sz="4100" dirty="0" err="1"/>
              <a:t>Butler</a:t>
            </a:r>
            <a:br>
              <a:rPr lang="cs-CZ" sz="4100" dirty="0"/>
            </a:br>
            <a:r>
              <a:rPr lang="cs-CZ" sz="2400" dirty="0"/>
              <a:t>feministická socioložka</a:t>
            </a:r>
            <a:br>
              <a:rPr lang="cs-CZ" sz="2400" dirty="0"/>
            </a:br>
            <a:r>
              <a:rPr lang="cs-CZ" sz="2400" dirty="0"/>
              <a:t>1956 - žije</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fontScale="77500" lnSpcReduction="20000"/>
          </a:bodyPr>
          <a:lstStyle/>
          <a:p>
            <a:r>
              <a:rPr lang="cs-CZ" sz="2000" dirty="0"/>
              <a:t>Rozpracovala </a:t>
            </a:r>
            <a:r>
              <a:rPr lang="cs-CZ" sz="2000" dirty="0" err="1"/>
              <a:t>Foucaltovy</a:t>
            </a:r>
            <a:r>
              <a:rPr lang="cs-CZ" sz="2000" dirty="0"/>
              <a:t> dějiny sexuality a tvrdí, že pohlaví není pouze prostým faktem, ale regulačním ideálem</a:t>
            </a:r>
          </a:p>
          <a:p>
            <a:r>
              <a:rPr lang="cs-CZ" sz="2000" dirty="0" err="1"/>
              <a:t>Butler</a:t>
            </a:r>
            <a:r>
              <a:rPr lang="cs-CZ" sz="2000" dirty="0"/>
              <a:t> pracuje s tělem jako nástrojem moci a ovládaným subjektem které je silně regulované v mocenském systému a tedy nemůže mu být dopřáno velké volnosti </a:t>
            </a:r>
          </a:p>
          <a:p>
            <a:r>
              <a:rPr lang="cs-CZ" sz="2000" dirty="0"/>
              <a:t>Zabývá se otázkou toho jak je možné, že se v západním diskurzu pohlaví zavedlo jako přirozené, </a:t>
            </a:r>
            <a:r>
              <a:rPr lang="cs-CZ" sz="2000" dirty="0" err="1"/>
              <a:t>pre</a:t>
            </a:r>
            <a:r>
              <a:rPr lang="cs-CZ" sz="2000" dirty="0"/>
              <a:t>-diskursivní  a </a:t>
            </a:r>
            <a:r>
              <a:rPr lang="cs-CZ" sz="2000" dirty="0" err="1"/>
              <a:t>pre</a:t>
            </a:r>
            <a:r>
              <a:rPr lang="cs-CZ" sz="2000" dirty="0"/>
              <a:t>-sociální</a:t>
            </a:r>
          </a:p>
          <a:p>
            <a:r>
              <a:rPr lang="cs-CZ" sz="2000" dirty="0"/>
              <a:t>Oponovala klasickým feministickým teoriím které vykreslovali ženy jako oběti neustálého útlaku s kterým moc nezmůžou</a:t>
            </a:r>
            <a:endParaRPr lang="en-US"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869" r="6869"/>
          <a:stretch/>
        </p:blipFill>
        <p:spPr bwMode="auto">
          <a:xfrm>
            <a:off x="692721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044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édium 3" title="6 8 Jak se mluvilo o sexu    Kronika orgasmu">
            <a:hlinkClick r:id="" action="ppaction://media"/>
            <a:extLst>
              <a:ext uri="{FF2B5EF4-FFF2-40B4-BE49-F238E27FC236}">
                <a16:creationId xmlns:a16="http://schemas.microsoft.com/office/drawing/2014/main" id="{2014E4DC-BEDF-674F-09EA-BDDDA880520A}"/>
              </a:ext>
            </a:extLst>
          </p:cNvPr>
          <p:cNvPicPr>
            <a:picLocks noRot="1" noChangeAspect="1"/>
          </p:cNvPicPr>
          <p:nvPr>
            <a:videoFile r:link="rId1"/>
          </p:nvPr>
        </p:nvPicPr>
        <p:blipFill>
          <a:blip r:embed="rId4"/>
          <a:stretch>
            <a:fillRect/>
          </a:stretch>
        </p:blipFill>
        <p:spPr>
          <a:xfrm>
            <a:off x="231494" y="115554"/>
            <a:ext cx="11729012" cy="6626892"/>
          </a:xfrm>
          <a:prstGeom prst="rect">
            <a:avLst/>
          </a:prstGeom>
        </p:spPr>
      </p:pic>
    </p:spTree>
    <p:extLst>
      <p:ext uri="{BB962C8B-B14F-4D97-AF65-F5344CB8AC3E}">
        <p14:creationId xmlns:p14="http://schemas.microsoft.com/office/powerpoint/2010/main" val="1860584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1988D6-3182-795D-8691-7D468FD50B12}"/>
              </a:ext>
            </a:extLst>
          </p:cNvPr>
          <p:cNvSpPr>
            <a:spLocks noGrp="1"/>
          </p:cNvSpPr>
          <p:nvPr>
            <p:ph type="title"/>
          </p:nvPr>
        </p:nvSpPr>
        <p:spPr>
          <a:xfrm>
            <a:off x="550863" y="550800"/>
            <a:ext cx="7308850" cy="986400"/>
          </a:xfrm>
        </p:spPr>
        <p:txBody>
          <a:bodyPr wrap="square" anchor="ctr">
            <a:normAutofit/>
          </a:bodyPr>
          <a:lstStyle/>
          <a:p>
            <a:r>
              <a:rPr lang="cs-CZ" dirty="0"/>
              <a:t>O čem jsme mluvili</a:t>
            </a:r>
            <a:endParaRPr lang="en-US" dirty="0"/>
          </a:p>
        </p:txBody>
      </p:sp>
      <p:graphicFrame>
        <p:nvGraphicFramePr>
          <p:cNvPr id="5" name="Zástupný obsah 2">
            <a:extLst>
              <a:ext uri="{FF2B5EF4-FFF2-40B4-BE49-F238E27FC236}">
                <a16:creationId xmlns:a16="http://schemas.microsoft.com/office/drawing/2014/main" id="{3F9AC063-EE43-3A52-92EA-DB164AB78FCC}"/>
              </a:ext>
            </a:extLst>
          </p:cNvPr>
          <p:cNvGraphicFramePr>
            <a:graphicFrameLocks noGrp="1"/>
          </p:cNvGraphicFramePr>
          <p:nvPr>
            <p:ph idx="1"/>
            <p:extLst>
              <p:ext uri="{D42A27DB-BD31-4B8C-83A1-F6EECF244321}">
                <p14:modId xmlns:p14="http://schemas.microsoft.com/office/powerpoint/2010/main" val="649483049"/>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6334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 name="Group 1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7" name="Freeform: Shape 1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Oval 1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6C1E4CB-6DD4-2EE5-AF53-2EC9FA1D1E09}"/>
              </a:ext>
            </a:extLst>
          </p:cNvPr>
          <p:cNvSpPr>
            <a:spLocks noGrp="1"/>
          </p:cNvSpPr>
          <p:nvPr>
            <p:ph type="title"/>
          </p:nvPr>
        </p:nvSpPr>
        <p:spPr>
          <a:xfrm>
            <a:off x="6203950" y="549275"/>
            <a:ext cx="5437187" cy="2986234"/>
          </a:xfrm>
        </p:spPr>
        <p:txBody>
          <a:bodyPr vert="horz" wrap="square" lIns="0" tIns="0" rIns="0" bIns="0" rtlCol="0" anchor="b" anchorCtr="0">
            <a:normAutofit/>
          </a:bodyPr>
          <a:lstStyle/>
          <a:p>
            <a:r>
              <a:rPr lang="cs-CZ" sz="6400" dirty="0"/>
              <a:t>Příště</a:t>
            </a:r>
          </a:p>
        </p:txBody>
      </p:sp>
      <p:sp>
        <p:nvSpPr>
          <p:cNvPr id="3" name="Zástupný obsah 2">
            <a:extLst>
              <a:ext uri="{FF2B5EF4-FFF2-40B4-BE49-F238E27FC236}">
                <a16:creationId xmlns:a16="http://schemas.microsoft.com/office/drawing/2014/main" id="{5609133B-8834-B1B4-978A-FCA1F76450F4}"/>
              </a:ext>
            </a:extLst>
          </p:cNvPr>
          <p:cNvSpPr>
            <a:spLocks noGrp="1"/>
          </p:cNvSpPr>
          <p:nvPr>
            <p:ph idx="1"/>
          </p:nvPr>
        </p:nvSpPr>
        <p:spPr>
          <a:xfrm>
            <a:off x="6203950" y="3827610"/>
            <a:ext cx="5437187" cy="2265216"/>
          </a:xfrm>
        </p:spPr>
        <p:txBody>
          <a:bodyPr vert="horz" wrap="square" lIns="0" tIns="0" rIns="0" bIns="0" rtlCol="0">
            <a:normAutofit/>
          </a:bodyPr>
          <a:lstStyle/>
          <a:p>
            <a:pPr marL="0" indent="0">
              <a:lnSpc>
                <a:spcPct val="100000"/>
              </a:lnSpc>
              <a:buNone/>
            </a:pPr>
            <a:r>
              <a:rPr lang="pl-PL" dirty="0"/>
              <a:t>Reflexivní modernizace</a:t>
            </a:r>
            <a:endParaRPr lang="cs-CZ" dirty="0"/>
          </a:p>
        </p:txBody>
      </p:sp>
      <p:pic>
        <p:nvPicPr>
          <p:cNvPr id="7" name="Graphic 6" descr="Připojení">
            <a:extLst>
              <a:ext uri="{FF2B5EF4-FFF2-40B4-BE49-F238E27FC236}">
                <a16:creationId xmlns:a16="http://schemas.microsoft.com/office/drawing/2014/main" id="{CBD74662-356B-2222-F2DD-459C798F0C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863" y="878681"/>
            <a:ext cx="5102225" cy="5102225"/>
          </a:xfrm>
          <a:custGeom>
            <a:avLst/>
            <a:gdLst/>
            <a:ahLst/>
            <a:cxnLst/>
            <a:rect l="l" t="t" r="r" b="b"/>
            <a:pathLst>
              <a:path w="5102225" h="5761037">
                <a:moveTo>
                  <a:pt x="0" y="0"/>
                </a:moveTo>
                <a:lnTo>
                  <a:pt x="5102225" y="0"/>
                </a:lnTo>
                <a:lnTo>
                  <a:pt x="5102225" y="5761037"/>
                </a:lnTo>
                <a:lnTo>
                  <a:pt x="0" y="5761037"/>
                </a:lnTo>
                <a:close/>
              </a:path>
            </a:pathLst>
          </a:custGeom>
        </p:spPr>
      </p:pic>
    </p:spTree>
    <p:extLst>
      <p:ext uri="{BB962C8B-B14F-4D97-AF65-F5344CB8AC3E}">
        <p14:creationId xmlns:p14="http://schemas.microsoft.com/office/powerpoint/2010/main" val="467520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7" name="Group 1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8" name="Freeform: Shape 1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1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Oval 1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0931D03-99C6-6772-04AF-109D9638FC04}"/>
              </a:ext>
            </a:extLst>
          </p:cNvPr>
          <p:cNvSpPr>
            <a:spLocks noGrp="1"/>
          </p:cNvSpPr>
          <p:nvPr>
            <p:ph type="title"/>
          </p:nvPr>
        </p:nvSpPr>
        <p:spPr>
          <a:xfrm>
            <a:off x="550863" y="549275"/>
            <a:ext cx="5437187" cy="2986234"/>
          </a:xfrm>
        </p:spPr>
        <p:txBody>
          <a:bodyPr vert="horz" wrap="square" lIns="0" tIns="0" rIns="0" bIns="0" rtlCol="0" anchor="b" anchorCtr="0">
            <a:normAutofit/>
          </a:bodyPr>
          <a:lstStyle/>
          <a:p>
            <a:r>
              <a:rPr lang="cs-CZ" sz="6400" dirty="0"/>
              <a:t>Prostor pro dotazy</a:t>
            </a:r>
          </a:p>
        </p:txBody>
      </p:sp>
      <p:sp>
        <p:nvSpPr>
          <p:cNvPr id="24" name="Oval 23">
            <a:extLst>
              <a:ext uri="{FF2B5EF4-FFF2-40B4-BE49-F238E27FC236}">
                <a16:creationId xmlns:a16="http://schemas.microsoft.com/office/drawing/2014/main" id="{BEBFBB3C-FA07-4A06-A8D8-D690F92A2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6000" y="501282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Graphic 6" descr="Help">
            <a:extLst>
              <a:ext uri="{FF2B5EF4-FFF2-40B4-BE49-F238E27FC236}">
                <a16:creationId xmlns:a16="http://schemas.microsoft.com/office/drawing/2014/main" id="{1EAFDBE3-5CF9-F5AA-31E1-EBD7149333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03952" y="711200"/>
            <a:ext cx="5437187" cy="5437187"/>
          </a:xfrm>
          <a:custGeom>
            <a:avLst/>
            <a:gdLst/>
            <a:ahLst/>
            <a:cxnLst/>
            <a:rect l="l" t="t" r="r" b="b"/>
            <a:pathLst>
              <a:path w="5437187" h="5761037">
                <a:moveTo>
                  <a:pt x="0" y="0"/>
                </a:moveTo>
                <a:lnTo>
                  <a:pt x="5437187" y="0"/>
                </a:lnTo>
                <a:lnTo>
                  <a:pt x="5437187" y="5761037"/>
                </a:lnTo>
                <a:lnTo>
                  <a:pt x="0" y="5761037"/>
                </a:lnTo>
                <a:close/>
              </a:path>
            </a:pathLst>
          </a:custGeom>
        </p:spPr>
      </p:pic>
    </p:spTree>
    <p:extLst>
      <p:ext uri="{BB962C8B-B14F-4D97-AF65-F5344CB8AC3E}">
        <p14:creationId xmlns:p14="http://schemas.microsoft.com/office/powerpoint/2010/main" val="1957254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DD9117-BB69-DBC1-1A5C-40A2196DF738}"/>
              </a:ext>
            </a:extLst>
          </p:cNvPr>
          <p:cNvSpPr>
            <a:spLocks noGrp="1"/>
          </p:cNvSpPr>
          <p:nvPr>
            <p:ph type="title"/>
          </p:nvPr>
        </p:nvSpPr>
        <p:spPr>
          <a:xfrm>
            <a:off x="550863" y="549275"/>
            <a:ext cx="3565525" cy="5543549"/>
          </a:xfrm>
        </p:spPr>
        <p:txBody>
          <a:bodyPr wrap="square" anchor="ctr">
            <a:normAutofit/>
          </a:bodyPr>
          <a:lstStyle/>
          <a:p>
            <a:r>
              <a:rPr lang="cs-CZ" dirty="0"/>
              <a:t>Dneska projdeme</a:t>
            </a:r>
            <a:endParaRPr lang="en-US" dirty="0"/>
          </a:p>
        </p:txBody>
      </p:sp>
      <p:graphicFrame>
        <p:nvGraphicFramePr>
          <p:cNvPr id="5" name="Zástupný obsah 2">
            <a:extLst>
              <a:ext uri="{FF2B5EF4-FFF2-40B4-BE49-F238E27FC236}">
                <a16:creationId xmlns:a16="http://schemas.microsoft.com/office/drawing/2014/main" id="{8C65F979-AAF3-07C7-A6EE-9B312F954BE9}"/>
              </a:ext>
            </a:extLst>
          </p:cNvPr>
          <p:cNvGraphicFramePr>
            <a:graphicFrameLocks noGrp="1"/>
          </p:cNvGraphicFramePr>
          <p:nvPr>
            <p:ph idx="1"/>
            <p:extLst>
              <p:ext uri="{D42A27DB-BD31-4B8C-83A1-F6EECF244321}">
                <p14:modId xmlns:p14="http://schemas.microsoft.com/office/powerpoint/2010/main" val="932595857"/>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0082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3A303D1-D2A0-FE65-6EF7-E23ECA7C3708}"/>
              </a:ext>
            </a:extLst>
          </p:cNvPr>
          <p:cNvSpPr>
            <a:spLocks noGrp="1"/>
          </p:cNvSpPr>
          <p:nvPr>
            <p:ph type="title"/>
          </p:nvPr>
        </p:nvSpPr>
        <p:spPr>
          <a:xfrm>
            <a:off x="550863" y="1520825"/>
            <a:ext cx="4535487" cy="3779838"/>
          </a:xfrm>
        </p:spPr>
        <p:txBody>
          <a:bodyPr anchor="ctr">
            <a:normAutofit/>
          </a:bodyPr>
          <a:lstStyle/>
          <a:p>
            <a:pPr>
              <a:lnSpc>
                <a:spcPct val="90000"/>
              </a:lnSpc>
            </a:pPr>
            <a:r>
              <a:rPr lang="cs-CZ" sz="6400"/>
              <a:t>Vyloučení žen ze sociálního prostoru</a:t>
            </a:r>
            <a:endParaRPr lang="en-US" sz="6400"/>
          </a:p>
        </p:txBody>
      </p:sp>
      <p:grpSp>
        <p:nvGrpSpPr>
          <p:cNvPr id="11" name="Group 10">
            <a:extLst>
              <a:ext uri="{FF2B5EF4-FFF2-40B4-BE49-F238E27FC236}">
                <a16:creationId xmlns:a16="http://schemas.microsoft.com/office/drawing/2014/main" id="{20205E53-D75C-4F15-A4A3-21DA0826FC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2950" y="623661"/>
            <a:ext cx="667800" cy="631474"/>
            <a:chOff x="8069541" y="1262702"/>
            <a:chExt cx="667800" cy="631474"/>
          </a:xfrm>
        </p:grpSpPr>
        <p:sp>
          <p:nvSpPr>
            <p:cNvPr id="12" name="Freeform: Shape 11">
              <a:extLst>
                <a:ext uri="{FF2B5EF4-FFF2-40B4-BE49-F238E27FC236}">
                  <a16:creationId xmlns:a16="http://schemas.microsoft.com/office/drawing/2014/main" id="{EB48C7E5-9699-4FB1-9EEE-581C686293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316993F2-7052-4269-8B81-AC271D2D9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5" name="Oval 14">
            <a:extLst>
              <a:ext uri="{FF2B5EF4-FFF2-40B4-BE49-F238E27FC236}">
                <a16:creationId xmlns:a16="http://schemas.microsoft.com/office/drawing/2014/main" id="{52D58DC7-20C8-4471-BAA7-B296A2AEC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84" y="49771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Freeform: Shape 16">
            <a:extLst>
              <a:ext uri="{FF2B5EF4-FFF2-40B4-BE49-F238E27FC236}">
                <a16:creationId xmlns:a16="http://schemas.microsoft.com/office/drawing/2014/main" id="{8E4AABAC-100B-437F-86D3-981412859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261346" y="5733597"/>
            <a:ext cx="1758388" cy="926985"/>
          </a:xfrm>
          <a:custGeom>
            <a:avLst/>
            <a:gdLst>
              <a:gd name="connsiteX0" fmla="*/ 1486881 w 1758388"/>
              <a:gd name="connsiteY0" fmla="*/ 271508 h 926985"/>
              <a:gd name="connsiteX1" fmla="*/ 1758388 w 1758388"/>
              <a:gd name="connsiteY1" fmla="*/ 926985 h 926985"/>
              <a:gd name="connsiteX2" fmla="*/ 1294895 w 1758388"/>
              <a:gd name="connsiteY2" fmla="*/ 926985 h 926985"/>
              <a:gd name="connsiteX3" fmla="*/ 831404 w 1758388"/>
              <a:gd name="connsiteY3" fmla="*/ 463493 h 926985"/>
              <a:gd name="connsiteX4" fmla="*/ 377328 w 1758388"/>
              <a:gd name="connsiteY4" fmla="*/ 833575 h 926985"/>
              <a:gd name="connsiteX5" fmla="*/ 371585 w 1758388"/>
              <a:gd name="connsiteY5" fmla="*/ 890552 h 926985"/>
              <a:gd name="connsiteX6" fmla="*/ 0 w 1758388"/>
              <a:gd name="connsiteY6" fmla="*/ 518968 h 926985"/>
              <a:gd name="connsiteX7" fmla="*/ 16301 w 1758388"/>
              <a:gd name="connsiteY7" fmla="*/ 485129 h 926985"/>
              <a:gd name="connsiteX8" fmla="*/ 831403 w 1758388"/>
              <a:gd name="connsiteY8" fmla="*/ 0 h 926985"/>
              <a:gd name="connsiteX9" fmla="*/ 1486881 w 1758388"/>
              <a:gd name="connsiteY9" fmla="*/ 271508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8388" h="926985">
                <a:moveTo>
                  <a:pt x="1486881" y="271508"/>
                </a:moveTo>
                <a:cubicBezTo>
                  <a:pt x="1654632" y="439259"/>
                  <a:pt x="1758388" y="671005"/>
                  <a:pt x="1758388" y="926985"/>
                </a:cubicBezTo>
                <a:lnTo>
                  <a:pt x="1294895" y="926985"/>
                </a:lnTo>
                <a:cubicBezTo>
                  <a:pt x="1294895" y="671005"/>
                  <a:pt x="1087383" y="463493"/>
                  <a:pt x="831404" y="463493"/>
                </a:cubicBezTo>
                <a:cubicBezTo>
                  <a:pt x="607421" y="463493"/>
                  <a:pt x="420547" y="622370"/>
                  <a:pt x="377328" y="833575"/>
                </a:cubicBezTo>
                <a:lnTo>
                  <a:pt x="371585" y="890552"/>
                </a:lnTo>
                <a:lnTo>
                  <a:pt x="0" y="518968"/>
                </a:lnTo>
                <a:lnTo>
                  <a:pt x="16301" y="485129"/>
                </a:lnTo>
                <a:cubicBezTo>
                  <a:pt x="173276" y="196165"/>
                  <a:pt x="479432" y="0"/>
                  <a:pt x="831403" y="0"/>
                </a:cubicBezTo>
                <a:cubicBezTo>
                  <a:pt x="1087383" y="0"/>
                  <a:pt x="1319129" y="103757"/>
                  <a:pt x="1486881" y="271508"/>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9" name="Freeform: Shape 18">
            <a:extLst>
              <a:ext uri="{FF2B5EF4-FFF2-40B4-BE49-F238E27FC236}">
                <a16:creationId xmlns:a16="http://schemas.microsoft.com/office/drawing/2014/main" id="{1DFD33E0-4D46-4176-BAE2-6AED15231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353363" y="5725768"/>
            <a:ext cx="1728640" cy="1042921"/>
          </a:xfrm>
          <a:custGeom>
            <a:avLst/>
            <a:gdLst>
              <a:gd name="connsiteX0" fmla="*/ 1391304 w 1728640"/>
              <a:gd name="connsiteY0" fmla="*/ 238153 h 1042921"/>
              <a:gd name="connsiteX1" fmla="*/ 1728640 w 1728640"/>
              <a:gd name="connsiteY1" fmla="*/ 1042921 h 1042921"/>
              <a:gd name="connsiteX2" fmla="*/ 1265147 w 1728640"/>
              <a:gd name="connsiteY2" fmla="*/ 1042921 h 1042921"/>
              <a:gd name="connsiteX3" fmla="*/ 801655 w 1728640"/>
              <a:gd name="connsiteY3" fmla="*/ 521461 h 1042921"/>
              <a:gd name="connsiteX4" fmla="*/ 374587 w 1728640"/>
              <a:gd name="connsiteY4" fmla="*/ 839945 h 1042921"/>
              <a:gd name="connsiteX5" fmla="*/ 362576 w 1728640"/>
              <a:gd name="connsiteY5" fmla="*/ 883477 h 1042921"/>
              <a:gd name="connsiteX6" fmla="*/ 0 w 1728640"/>
              <a:gd name="connsiteY6" fmla="*/ 520901 h 1042921"/>
              <a:gd name="connsiteX7" fmla="*/ 32986 w 1728640"/>
              <a:gd name="connsiteY7" fmla="*/ 459814 h 1042921"/>
              <a:gd name="connsiteX8" fmla="*/ 801656 w 1728640"/>
              <a:gd name="connsiteY8" fmla="*/ 0 h 1042921"/>
              <a:gd name="connsiteX9" fmla="*/ 1391304 w 1728640"/>
              <a:gd name="connsiteY9" fmla="*/ 238153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8640" h="1042921">
                <a:moveTo>
                  <a:pt x="1391304" y="238153"/>
                </a:moveTo>
                <a:cubicBezTo>
                  <a:pt x="1597323" y="429440"/>
                  <a:pt x="1728640" y="718927"/>
                  <a:pt x="1728640" y="1042921"/>
                </a:cubicBezTo>
                <a:lnTo>
                  <a:pt x="1265147" y="1042921"/>
                </a:lnTo>
                <a:cubicBezTo>
                  <a:pt x="1265147" y="754926"/>
                  <a:pt x="1057635" y="521461"/>
                  <a:pt x="801655" y="521461"/>
                </a:cubicBezTo>
                <a:cubicBezTo>
                  <a:pt x="609671" y="521461"/>
                  <a:pt x="444949" y="652785"/>
                  <a:pt x="374587" y="839945"/>
                </a:cubicBezTo>
                <a:lnTo>
                  <a:pt x="362576" y="883477"/>
                </a:lnTo>
                <a:lnTo>
                  <a:pt x="0" y="520901"/>
                </a:lnTo>
                <a:lnTo>
                  <a:pt x="32986" y="459814"/>
                </a:lnTo>
                <a:cubicBezTo>
                  <a:pt x="199571" y="182395"/>
                  <a:pt x="481681" y="0"/>
                  <a:pt x="801656" y="0"/>
                </a:cubicBezTo>
                <a:cubicBezTo>
                  <a:pt x="1025638" y="0"/>
                  <a:pt x="1231066" y="89374"/>
                  <a:pt x="1391304" y="238153"/>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1" name="Oval 20">
            <a:extLst>
              <a:ext uri="{FF2B5EF4-FFF2-40B4-BE49-F238E27FC236}">
                <a16:creationId xmlns:a16="http://schemas.microsoft.com/office/drawing/2014/main" id="{022B5D87-7689-4E7F-B03A-7F803B5DF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872920" y="5836283"/>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Zástupný obsah 2">
            <a:extLst>
              <a:ext uri="{FF2B5EF4-FFF2-40B4-BE49-F238E27FC236}">
                <a16:creationId xmlns:a16="http://schemas.microsoft.com/office/drawing/2014/main" id="{1F5A877F-591E-1967-5EA9-D7508112C3DA}"/>
              </a:ext>
            </a:extLst>
          </p:cNvPr>
          <p:cNvGraphicFramePr>
            <a:graphicFrameLocks noGrp="1"/>
          </p:cNvGraphicFramePr>
          <p:nvPr>
            <p:ph idx="1"/>
            <p:extLst>
              <p:ext uri="{D42A27DB-BD31-4B8C-83A1-F6EECF244321}">
                <p14:modId xmlns:p14="http://schemas.microsoft.com/office/powerpoint/2010/main" val="3293376631"/>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90817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FBBF63-B358-2C02-D087-DF2B6084B380}"/>
              </a:ext>
            </a:extLst>
          </p:cNvPr>
          <p:cNvSpPr>
            <a:spLocks noGrp="1"/>
          </p:cNvSpPr>
          <p:nvPr>
            <p:ph type="title"/>
          </p:nvPr>
        </p:nvSpPr>
        <p:spPr/>
        <p:txBody>
          <a:bodyPr/>
          <a:lstStyle/>
          <a:p>
            <a:r>
              <a:rPr lang="cs-CZ" dirty="0"/>
              <a:t>Kritika Webera</a:t>
            </a:r>
            <a:endParaRPr lang="en-US" dirty="0"/>
          </a:p>
        </p:txBody>
      </p:sp>
      <p:sp>
        <p:nvSpPr>
          <p:cNvPr id="3" name="Zástupný obsah 2">
            <a:extLst>
              <a:ext uri="{FF2B5EF4-FFF2-40B4-BE49-F238E27FC236}">
                <a16:creationId xmlns:a16="http://schemas.microsoft.com/office/drawing/2014/main" id="{0E3ED2D1-F53D-7F87-A656-5E68BC6B41E3}"/>
              </a:ext>
            </a:extLst>
          </p:cNvPr>
          <p:cNvSpPr>
            <a:spLocks noGrp="1"/>
          </p:cNvSpPr>
          <p:nvPr>
            <p:ph idx="1"/>
          </p:nvPr>
        </p:nvSpPr>
        <p:spPr/>
        <p:txBody>
          <a:bodyPr>
            <a:normAutofit lnSpcReduction="10000"/>
          </a:bodyPr>
          <a:lstStyle/>
          <a:p>
            <a:r>
              <a:rPr lang="cs-CZ" dirty="0"/>
              <a:t>„Žena je závislá kvůli nadřazenosti tělesné a intelektuální energie muže, dítě kvůli své objektivní bezmocnosti“ Weber (1922).</a:t>
            </a:r>
          </a:p>
          <a:p>
            <a:r>
              <a:rPr lang="cs-CZ" dirty="0"/>
              <a:t>Weber považoval patriarchální panství za základní princip mocenských vztahů </a:t>
            </a:r>
          </a:p>
          <a:p>
            <a:r>
              <a:rPr lang="cs-CZ" dirty="0"/>
              <a:t>Toto tradiční panství se pak transformovalo v neviditelnou byrokratickou (mužskou) moc – mužskou etiku </a:t>
            </a:r>
          </a:p>
          <a:p>
            <a:r>
              <a:rPr lang="cs-CZ" dirty="0"/>
              <a:t>Weber tvrdil, že ženy nedokáží dosáhnout racionálního životního stylu (protože jsou v iracionální sféře domova) a tedy nedosáhnou modernity </a:t>
            </a:r>
          </a:p>
          <a:p>
            <a:r>
              <a:rPr lang="cs-CZ" dirty="0"/>
              <a:t>Genderová dualita – spojování mysli (racionální entita) s muži a těla s ženami</a:t>
            </a:r>
            <a:endParaRPr lang="en-US" dirty="0"/>
          </a:p>
        </p:txBody>
      </p:sp>
    </p:spTree>
    <p:extLst>
      <p:ext uri="{BB962C8B-B14F-4D97-AF65-F5344CB8AC3E}">
        <p14:creationId xmlns:p14="http://schemas.microsoft.com/office/powerpoint/2010/main" val="6071855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803968-2ACB-49F5-AE81-3E24624D132E}"/>
              </a:ext>
            </a:extLst>
          </p:cNvPr>
          <p:cNvSpPr>
            <a:spLocks noGrp="1"/>
          </p:cNvSpPr>
          <p:nvPr>
            <p:ph type="title"/>
          </p:nvPr>
        </p:nvSpPr>
        <p:spPr/>
        <p:txBody>
          <a:bodyPr/>
          <a:lstStyle/>
          <a:p>
            <a:r>
              <a:rPr lang="cs-CZ" dirty="0"/>
              <a:t>Kritika Durkheima</a:t>
            </a:r>
            <a:endParaRPr lang="en-US" dirty="0"/>
          </a:p>
        </p:txBody>
      </p:sp>
      <p:sp>
        <p:nvSpPr>
          <p:cNvPr id="3" name="Zástupný obsah 2">
            <a:extLst>
              <a:ext uri="{FF2B5EF4-FFF2-40B4-BE49-F238E27FC236}">
                <a16:creationId xmlns:a16="http://schemas.microsoft.com/office/drawing/2014/main" id="{14228A5A-AB0B-B9D2-043E-25595E29A4D9}"/>
              </a:ext>
            </a:extLst>
          </p:cNvPr>
          <p:cNvSpPr>
            <a:spLocks noGrp="1"/>
          </p:cNvSpPr>
          <p:nvPr>
            <p:ph idx="1"/>
          </p:nvPr>
        </p:nvSpPr>
        <p:spPr/>
        <p:txBody>
          <a:bodyPr>
            <a:normAutofit lnSpcReduction="10000"/>
          </a:bodyPr>
          <a:lstStyle/>
          <a:p>
            <a:r>
              <a:rPr lang="cs-CZ" dirty="0"/>
              <a:t>„muž je téměř výhradně produktem společnosti, kdežto žena je v mnohem větší míře produktem přírody“ (Durkheim 1897).</a:t>
            </a:r>
          </a:p>
          <a:p>
            <a:r>
              <a:rPr lang="cs-CZ" dirty="0"/>
              <a:t>Durkheim zdůrazňuje neschopnost ženy překročit svou tělesnost – dosáhnout duševního stavu </a:t>
            </a:r>
          </a:p>
          <a:p>
            <a:r>
              <a:rPr lang="cs-CZ" dirty="0"/>
              <a:t>Touhy žen jsou ovlivněny jejich organismem, touhy mužů kolektivem (společností)</a:t>
            </a:r>
          </a:p>
          <a:p>
            <a:r>
              <a:rPr lang="cs-CZ" dirty="0"/>
              <a:t>Na tomto dělení trvá aji v případech kdy se ženy účastní politického / kulturního života – ovšem i tady projevují svou přirozenost, ne racionalitu</a:t>
            </a:r>
          </a:p>
          <a:p>
            <a:endParaRPr lang="en-US" dirty="0"/>
          </a:p>
        </p:txBody>
      </p:sp>
    </p:spTree>
    <p:extLst>
      <p:ext uri="{BB962C8B-B14F-4D97-AF65-F5344CB8AC3E}">
        <p14:creationId xmlns:p14="http://schemas.microsoft.com/office/powerpoint/2010/main" val="539635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A51582-A82D-A524-C89F-B5F1308E76AD}"/>
              </a:ext>
            </a:extLst>
          </p:cNvPr>
          <p:cNvSpPr>
            <a:spLocks noGrp="1"/>
          </p:cNvSpPr>
          <p:nvPr>
            <p:ph type="title"/>
          </p:nvPr>
        </p:nvSpPr>
        <p:spPr/>
        <p:txBody>
          <a:bodyPr/>
          <a:lstStyle/>
          <a:p>
            <a:r>
              <a:rPr lang="cs-CZ" dirty="0"/>
              <a:t>Kritika Simmela</a:t>
            </a:r>
            <a:endParaRPr lang="en-US" dirty="0"/>
          </a:p>
        </p:txBody>
      </p:sp>
      <p:sp>
        <p:nvSpPr>
          <p:cNvPr id="3" name="Zástupný obsah 2">
            <a:extLst>
              <a:ext uri="{FF2B5EF4-FFF2-40B4-BE49-F238E27FC236}">
                <a16:creationId xmlns:a16="http://schemas.microsoft.com/office/drawing/2014/main" id="{772380A0-A7B5-71CA-048D-79DC961F6565}"/>
              </a:ext>
            </a:extLst>
          </p:cNvPr>
          <p:cNvSpPr>
            <a:spLocks noGrp="1"/>
          </p:cNvSpPr>
          <p:nvPr>
            <p:ph idx="1"/>
          </p:nvPr>
        </p:nvSpPr>
        <p:spPr/>
        <p:txBody>
          <a:bodyPr>
            <a:normAutofit lnSpcReduction="10000"/>
          </a:bodyPr>
          <a:lstStyle/>
          <a:p>
            <a:r>
              <a:rPr lang="cs-CZ" dirty="0"/>
              <a:t>„ženy si nedokáži osvojit schopnosti potřebné pro účast na sociálním životě“ (Simmel 1911).</a:t>
            </a:r>
          </a:p>
          <a:p>
            <a:r>
              <a:rPr lang="cs-CZ" dirty="0"/>
              <a:t>Podle Simmela ženy disponují nediferencovanou celistvostí – jsou soustředěné a zakotvené a tedy nedosáhnou nikdy kritické reflexe potřebné pro účast v moderních institucích</a:t>
            </a:r>
          </a:p>
          <a:p>
            <a:r>
              <a:rPr lang="cs-CZ" dirty="0"/>
              <a:t>Ženská kultura pak podle něj obsazuje oblasti „bytí“ než „stávání se“ – nepovznesou se nad svou tělesnost</a:t>
            </a:r>
          </a:p>
          <a:p>
            <a:r>
              <a:rPr lang="cs-CZ" dirty="0"/>
              <a:t>Muži se nechají tříštit působením moderních sil a proto dosáhnou kritické reflexe a mohou se podílet na modernitě </a:t>
            </a:r>
          </a:p>
        </p:txBody>
      </p:sp>
    </p:spTree>
    <p:extLst>
      <p:ext uri="{BB962C8B-B14F-4D97-AF65-F5344CB8AC3E}">
        <p14:creationId xmlns:p14="http://schemas.microsoft.com/office/powerpoint/2010/main" val="4424343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A6DCA3F-70DB-39AA-3E5D-3B8F0734E21E}"/>
              </a:ext>
            </a:extLst>
          </p:cNvPr>
          <p:cNvSpPr>
            <a:spLocks noGrp="1"/>
          </p:cNvSpPr>
          <p:nvPr>
            <p:ph type="title"/>
          </p:nvPr>
        </p:nvSpPr>
        <p:spPr>
          <a:xfrm>
            <a:off x="550863" y="550800"/>
            <a:ext cx="7308850" cy="986400"/>
          </a:xfrm>
        </p:spPr>
        <p:txBody>
          <a:bodyPr wrap="square" anchor="ctr">
            <a:normAutofit/>
          </a:bodyPr>
          <a:lstStyle/>
          <a:p>
            <a:r>
              <a:rPr lang="cs-CZ" dirty="0"/>
              <a:t>Projekt „socializace žen“</a:t>
            </a:r>
            <a:endParaRPr lang="en-US" dirty="0"/>
          </a:p>
        </p:txBody>
      </p:sp>
      <p:sp>
        <p:nvSpPr>
          <p:cNvPr id="18" name="Rectangle 10">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Zástupný obsah 2">
            <a:extLst>
              <a:ext uri="{FF2B5EF4-FFF2-40B4-BE49-F238E27FC236}">
                <a16:creationId xmlns:a16="http://schemas.microsoft.com/office/drawing/2014/main" id="{03DBB07F-C216-92D4-886E-C1B698BA9181}"/>
              </a:ext>
            </a:extLst>
          </p:cNvPr>
          <p:cNvGraphicFramePr>
            <a:graphicFrameLocks noGrp="1"/>
          </p:cNvGraphicFramePr>
          <p:nvPr>
            <p:ph idx="1"/>
            <p:extLst>
              <p:ext uri="{D42A27DB-BD31-4B8C-83A1-F6EECF244321}">
                <p14:modId xmlns:p14="http://schemas.microsoft.com/office/powerpoint/2010/main" val="1811885167"/>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5914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8EB947-DE02-37D1-04E3-BCA95A6C3AD5}"/>
              </a:ext>
            </a:extLst>
          </p:cNvPr>
          <p:cNvSpPr>
            <a:spLocks noGrp="1"/>
          </p:cNvSpPr>
          <p:nvPr>
            <p:ph type="title"/>
          </p:nvPr>
        </p:nvSpPr>
        <p:spPr/>
        <p:txBody>
          <a:bodyPr/>
          <a:lstStyle/>
          <a:p>
            <a:r>
              <a:rPr lang="cs-CZ" dirty="0"/>
              <a:t>Feminismus a marxismus</a:t>
            </a:r>
            <a:endParaRPr lang="en-US" dirty="0"/>
          </a:p>
        </p:txBody>
      </p:sp>
      <p:sp>
        <p:nvSpPr>
          <p:cNvPr id="3" name="Zástupný obsah 2">
            <a:extLst>
              <a:ext uri="{FF2B5EF4-FFF2-40B4-BE49-F238E27FC236}">
                <a16:creationId xmlns:a16="http://schemas.microsoft.com/office/drawing/2014/main" id="{550A968E-7B36-D0AD-7077-A712342E01C7}"/>
              </a:ext>
            </a:extLst>
          </p:cNvPr>
          <p:cNvSpPr>
            <a:spLocks noGrp="1"/>
          </p:cNvSpPr>
          <p:nvPr>
            <p:ph idx="1"/>
          </p:nvPr>
        </p:nvSpPr>
        <p:spPr/>
        <p:txBody>
          <a:bodyPr>
            <a:normAutofit lnSpcReduction="10000"/>
          </a:bodyPr>
          <a:lstStyle/>
          <a:p>
            <a:r>
              <a:rPr lang="cs-CZ" dirty="0"/>
              <a:t>Feministické přepracování marxistické teorie (která brala ženy jako „rodinné příslušnice závislé na proletariátu“)</a:t>
            </a:r>
          </a:p>
          <a:p>
            <a:r>
              <a:rPr lang="cs-CZ" dirty="0"/>
              <a:t>Řešení vztahu domácí práce a reprodukce pracovní síly – domácí práce by měla mít nadhodnotu a směnou hodnotu </a:t>
            </a:r>
          </a:p>
          <a:p>
            <a:r>
              <a:rPr lang="cs-CZ" dirty="0"/>
              <a:t>Ženy se stávají domácími dělnicemi – moderní formy identity a formulace otázek platu za domácí práce a nové formy utlačování</a:t>
            </a:r>
          </a:p>
          <a:p>
            <a:r>
              <a:rPr lang="cs-CZ" dirty="0"/>
              <a:t>Označení hlavních problémů útlaku žen – idealistická definice rodiny a mocenských vztahů v ní (ženy a děti závislé na muži) -&gt; třeba studovat tvorbu ideologie genderu (jen muži a ženy zatím)</a:t>
            </a:r>
            <a:endParaRPr lang="en-US" dirty="0"/>
          </a:p>
        </p:txBody>
      </p:sp>
    </p:spTree>
    <p:extLst>
      <p:ext uri="{BB962C8B-B14F-4D97-AF65-F5344CB8AC3E}">
        <p14:creationId xmlns:p14="http://schemas.microsoft.com/office/powerpoint/2010/main" val="21254846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48" name="Rectangle 103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3488955-1A97-4991-8873-A0707933680B}"/>
              </a:ext>
            </a:extLst>
          </p:cNvPr>
          <p:cNvSpPr>
            <a:spLocks noGrp="1"/>
          </p:cNvSpPr>
          <p:nvPr>
            <p:ph type="title"/>
          </p:nvPr>
        </p:nvSpPr>
        <p:spPr>
          <a:xfrm>
            <a:off x="550864" y="549275"/>
            <a:ext cx="3565524" cy="1997855"/>
          </a:xfrm>
        </p:spPr>
        <p:txBody>
          <a:bodyPr wrap="square" anchor="b">
            <a:normAutofit/>
          </a:bodyPr>
          <a:lstStyle/>
          <a:p>
            <a:r>
              <a:rPr lang="cs-CZ" dirty="0"/>
              <a:t>Nukleární rodina</a:t>
            </a:r>
            <a:endParaRPr lang="en-US" dirty="0"/>
          </a:p>
        </p:txBody>
      </p:sp>
      <p:sp>
        <p:nvSpPr>
          <p:cNvPr id="1030" name="Content Placeholder 1029">
            <a:extLst>
              <a:ext uri="{FF2B5EF4-FFF2-40B4-BE49-F238E27FC236}">
                <a16:creationId xmlns:a16="http://schemas.microsoft.com/office/drawing/2014/main" id="{E52EA58B-229B-1763-E9E8-4C20BE17C2AA}"/>
              </a:ext>
            </a:extLst>
          </p:cNvPr>
          <p:cNvSpPr>
            <a:spLocks noGrp="1"/>
          </p:cNvSpPr>
          <p:nvPr>
            <p:ph idx="1"/>
          </p:nvPr>
        </p:nvSpPr>
        <p:spPr>
          <a:xfrm>
            <a:off x="550863" y="2678400"/>
            <a:ext cx="3565525" cy="3414425"/>
          </a:xfrm>
        </p:spPr>
        <p:txBody>
          <a:bodyPr anchor="t">
            <a:normAutofit lnSpcReduction="10000"/>
          </a:bodyPr>
          <a:lstStyle/>
          <a:p>
            <a:r>
              <a:rPr lang="cs-CZ" sz="1600" dirty="0"/>
              <a:t>Muž + žena v manželství</a:t>
            </a:r>
          </a:p>
          <a:p>
            <a:r>
              <a:rPr lang="cs-CZ" sz="1600" dirty="0"/>
              <a:t>Tradičně dvě až tři děti</a:t>
            </a:r>
          </a:p>
          <a:p>
            <a:r>
              <a:rPr lang="cs-CZ" sz="1600" dirty="0"/>
              <a:t>Symbol reprodukce systému</a:t>
            </a:r>
          </a:p>
          <a:p>
            <a:r>
              <a:rPr lang="cs-CZ" sz="1600" dirty="0"/>
              <a:t>Od 20. století se urputně řešil rozpad nukleární rodiny</a:t>
            </a:r>
          </a:p>
          <a:p>
            <a:r>
              <a:rPr lang="cs-CZ" sz="1600" dirty="0"/>
              <a:t>USA 1970: 40% domácností jsou nukleární rodiny</a:t>
            </a:r>
          </a:p>
          <a:p>
            <a:r>
              <a:rPr lang="cs-CZ" sz="1600" dirty="0"/>
              <a:t>USA 2000: 24% nukleární; 25% </a:t>
            </a:r>
            <a:r>
              <a:rPr lang="cs-CZ" sz="1600" dirty="0" err="1"/>
              <a:t>singles</a:t>
            </a:r>
            <a:endParaRPr lang="en-US" sz="1600" dirty="0"/>
          </a:p>
        </p:txBody>
      </p:sp>
      <p:pic>
        <p:nvPicPr>
          <p:cNvPr id="1026" name="Picture 2" descr="Nukleární rodina – Wikipedie">
            <a:extLst>
              <a:ext uri="{FF2B5EF4-FFF2-40B4-BE49-F238E27FC236}">
                <a16:creationId xmlns:a16="http://schemas.microsoft.com/office/drawing/2014/main" id="{8C0B33CE-3D84-95FA-975D-19B47BD7F7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0250"/>
          <a:stretch/>
        </p:blipFill>
        <p:spPr bwMode="auto">
          <a:xfrm>
            <a:off x="4550899" y="10"/>
            <a:ext cx="7641102" cy="6857990"/>
          </a:xfrm>
          <a:custGeom>
            <a:avLst/>
            <a:gdLst/>
            <a:ahLst/>
            <a:cxnLst/>
            <a:rect l="l" t="t" r="r" b="b"/>
            <a:pathLst>
              <a:path w="7641102" h="6858000">
                <a:moveTo>
                  <a:pt x="0" y="0"/>
                </a:moveTo>
                <a:lnTo>
                  <a:pt x="7641102" y="0"/>
                </a:lnTo>
                <a:lnTo>
                  <a:pt x="7641102"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49" name="Rectangle 1041">
            <a:extLst>
              <a:ext uri="{FF2B5EF4-FFF2-40B4-BE49-F238E27FC236}">
                <a16:creationId xmlns:a16="http://schemas.microsoft.com/office/drawing/2014/main" id="{6FF3A87B-2255-45E0-A551-C11FAF932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8" y="5773729"/>
            <a:ext cx="7641102"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10948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2117</TotalTime>
  <Words>1417</Words>
  <Application>Microsoft Office PowerPoint</Application>
  <PresentationFormat>Širokoúhlá obrazovka</PresentationFormat>
  <Paragraphs>118</Paragraphs>
  <Slides>17</Slides>
  <Notes>14</Notes>
  <HiddenSlides>0</HiddenSlides>
  <MMClips>1</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17</vt:i4>
      </vt:variant>
    </vt:vector>
  </HeadingPairs>
  <TitlesOfParts>
    <vt:vector size="23" baseType="lpstr">
      <vt:lpstr>Arial</vt:lpstr>
      <vt:lpstr>Avenir Next LT Pro</vt:lpstr>
      <vt:lpstr>Calibri</vt:lpstr>
      <vt:lpstr>Roboto</vt:lpstr>
      <vt:lpstr>Segoe UI Historic</vt:lpstr>
      <vt:lpstr>3DFloatVTI</vt:lpstr>
      <vt:lpstr>Socializace, rodina a gender</vt:lpstr>
      <vt:lpstr>Dneska projdeme</vt:lpstr>
      <vt:lpstr>Vyloučení žen ze sociálního prostoru</vt:lpstr>
      <vt:lpstr>Kritika Webera</vt:lpstr>
      <vt:lpstr>Kritika Durkheima</vt:lpstr>
      <vt:lpstr>Kritika Simmela</vt:lpstr>
      <vt:lpstr>Projekt „socializace žen“</vt:lpstr>
      <vt:lpstr>Feminismus a marxismus</vt:lpstr>
      <vt:lpstr>Nukleární rodina</vt:lpstr>
      <vt:lpstr>Modernita jako genderový konstrukt</vt:lpstr>
      <vt:lpstr>Pohlaví X gender</vt:lpstr>
      <vt:lpstr>Exkluze a gender</vt:lpstr>
      <vt:lpstr>Judith Butler feministická socioložka 1956 - žije</vt:lpstr>
      <vt:lpstr>Prezentace aplikace PowerPoint</vt:lpstr>
      <vt:lpstr>O čem jsme mluvili</vt:lpstr>
      <vt:lpstr>Příště</vt:lpstr>
      <vt:lpstr>Prostor pro dotazy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sociologie</dc:title>
  <dc:creator>Ondra Klíma</dc:creator>
  <cp:lastModifiedBy>Ondra Klíma</cp:lastModifiedBy>
  <cp:revision>1</cp:revision>
  <dcterms:created xsi:type="dcterms:W3CDTF">2022-09-22T03:51:35Z</dcterms:created>
  <dcterms:modified xsi:type="dcterms:W3CDTF">2022-12-08T09:31:42Z</dcterms:modified>
</cp:coreProperties>
</file>