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notesMasterIdLst>
    <p:notesMasterId r:id="rId20"/>
  </p:notesMasterIdLst>
  <p:sldIdLst>
    <p:sldId id="256" r:id="rId2"/>
    <p:sldId id="259" r:id="rId3"/>
    <p:sldId id="280" r:id="rId4"/>
    <p:sldId id="279" r:id="rId5"/>
    <p:sldId id="281" r:id="rId6"/>
    <p:sldId id="282" r:id="rId7"/>
    <p:sldId id="283" r:id="rId8"/>
    <p:sldId id="284" r:id="rId9"/>
    <p:sldId id="285" r:id="rId10"/>
    <p:sldId id="286" r:id="rId11"/>
    <p:sldId id="287" r:id="rId12"/>
    <p:sldId id="288" r:id="rId13"/>
    <p:sldId id="289" r:id="rId14"/>
    <p:sldId id="291" r:id="rId15"/>
    <p:sldId id="290" r:id="rId16"/>
    <p:sldId id="270" r:id="rId17"/>
    <p:sldId id="272"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B63ADE-3EB2-4471-9293-33A763D2E53F}" v="530" dt="2022-11-03T09:45:23.493"/>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424" autoAdjust="0"/>
  </p:normalViewPr>
  <p:slideViewPr>
    <p:cSldViewPr snapToGrid="0">
      <p:cViewPr varScale="1">
        <p:scale>
          <a:sx n="83" d="100"/>
          <a:sy n="83" d="100"/>
        </p:scale>
        <p:origin x="86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ndra Klíma" userId="381e0c8e360e8536" providerId="LiveId" clId="{4444D546-4F39-4D16-A941-F58080B36B23}"/>
    <pc:docChg chg="undo custSel addSld delSld modSld">
      <pc:chgData name="Ondra Klíma" userId="381e0c8e360e8536" providerId="LiveId" clId="{4444D546-4F39-4D16-A941-F58080B36B23}" dt="2022-10-27T08:29:23.988" v="13008" actId="20577"/>
      <pc:docMkLst>
        <pc:docMk/>
      </pc:docMkLst>
      <pc:sldChg chg="modSp">
        <pc:chgData name="Ondra Klíma" userId="381e0c8e360e8536" providerId="LiveId" clId="{4444D546-4F39-4D16-A941-F58080B36B23}" dt="2022-10-26T20:23:37.743" v="0"/>
        <pc:sldMkLst>
          <pc:docMk/>
          <pc:sldMk cId="820938414" sldId="256"/>
        </pc:sldMkLst>
        <pc:spChg chg="mod">
          <ac:chgData name="Ondra Klíma" userId="381e0c8e360e8536" providerId="LiveId" clId="{4444D546-4F39-4D16-A941-F58080B36B23}" dt="2022-10-26T20:23:37.743" v="0"/>
          <ac:spMkLst>
            <pc:docMk/>
            <pc:sldMk cId="820938414" sldId="256"/>
            <ac:spMk id="2" creationId="{7A81CABB-0357-D3D6-AD68-C5F981E995CC}"/>
          </ac:spMkLst>
        </pc:spChg>
      </pc:sldChg>
      <pc:sldChg chg="modSp">
        <pc:chgData name="Ondra Klíma" userId="381e0c8e360e8536" providerId="LiveId" clId="{4444D546-4F39-4D16-A941-F58080B36B23}" dt="2022-10-26T22:49:06.280" v="10419" actId="313"/>
        <pc:sldMkLst>
          <pc:docMk/>
          <pc:sldMk cId="2240082487" sldId="259"/>
        </pc:sldMkLst>
        <pc:graphicFrameChg chg="mod">
          <ac:chgData name="Ondra Klíma" userId="381e0c8e360e8536" providerId="LiveId" clId="{4444D546-4F39-4D16-A941-F58080B36B23}" dt="2022-10-26T22:49:06.280" v="10419" actId="313"/>
          <ac:graphicFrameMkLst>
            <pc:docMk/>
            <pc:sldMk cId="2240082487" sldId="259"/>
            <ac:graphicFrameMk id="5" creationId="{8C65F979-AAF3-07C7-A6EE-9B312F954BE9}"/>
          </ac:graphicFrameMkLst>
        </pc:graphicFrameChg>
      </pc:sldChg>
      <pc:sldChg chg="modSp">
        <pc:chgData name="Ondra Klíma" userId="381e0c8e360e8536" providerId="LiveId" clId="{4444D546-4F39-4D16-A941-F58080B36B23}" dt="2022-10-26T22:49:18.357" v="10421"/>
        <pc:sldMkLst>
          <pc:docMk/>
          <pc:sldMk cId="1496334493" sldId="270"/>
        </pc:sldMkLst>
        <pc:graphicFrameChg chg="mod">
          <ac:chgData name="Ondra Klíma" userId="381e0c8e360e8536" providerId="LiveId" clId="{4444D546-4F39-4D16-A941-F58080B36B23}" dt="2022-10-26T22:49:18.357" v="10421"/>
          <ac:graphicFrameMkLst>
            <pc:docMk/>
            <pc:sldMk cId="1496334493" sldId="270"/>
            <ac:graphicFrameMk id="5" creationId="{3F9AC063-EE43-3A52-92EA-DB164AB78FCC}"/>
          </ac:graphicFrameMkLst>
        </pc:graphicFrameChg>
      </pc:sldChg>
      <pc:sldChg chg="modSp mod">
        <pc:chgData name="Ondra Klíma" userId="381e0c8e360e8536" providerId="LiveId" clId="{4444D546-4F39-4D16-A941-F58080B36B23}" dt="2022-10-26T20:24:01.711" v="2"/>
        <pc:sldMkLst>
          <pc:docMk/>
          <pc:sldMk cId="467520318" sldId="272"/>
        </pc:sldMkLst>
        <pc:spChg chg="mod">
          <ac:chgData name="Ondra Klíma" userId="381e0c8e360e8536" providerId="LiveId" clId="{4444D546-4F39-4D16-A941-F58080B36B23}" dt="2022-10-26T20:24:01.711" v="2"/>
          <ac:spMkLst>
            <pc:docMk/>
            <pc:sldMk cId="467520318" sldId="272"/>
            <ac:spMk id="3" creationId="{5609133B-8834-B1B4-978A-FCA1F76450F4}"/>
          </ac:spMkLst>
        </pc:spChg>
      </pc:sldChg>
      <pc:sldChg chg="modSp mod modNotesTx">
        <pc:chgData name="Ondra Klíma" userId="381e0c8e360e8536" providerId="LiveId" clId="{4444D546-4F39-4D16-A941-F58080B36B23}" dt="2022-10-26T21:22:47.862" v="4594" actId="20577"/>
        <pc:sldMkLst>
          <pc:docMk/>
          <pc:sldMk cId="4092044334" sldId="279"/>
        </pc:sldMkLst>
        <pc:spChg chg="mod">
          <ac:chgData name="Ondra Klíma" userId="381e0c8e360e8536" providerId="LiveId" clId="{4444D546-4F39-4D16-A941-F58080B36B23}" dt="2022-10-26T20:32:28.386" v="587" actId="20577"/>
          <ac:spMkLst>
            <pc:docMk/>
            <pc:sldMk cId="4092044334" sldId="279"/>
            <ac:spMk id="2" creationId="{A27FD7AB-131E-CE83-31BE-AE78AE36EB3A}"/>
          </ac:spMkLst>
        </pc:spChg>
        <pc:spChg chg="mod">
          <ac:chgData name="Ondra Klíma" userId="381e0c8e360e8536" providerId="LiveId" clId="{4444D546-4F39-4D16-A941-F58080B36B23}" dt="2022-10-26T21:22:47.862" v="4594" actId="20577"/>
          <ac:spMkLst>
            <pc:docMk/>
            <pc:sldMk cId="4092044334" sldId="279"/>
            <ac:spMk id="3" creationId="{70E2C7FD-D8E0-E985-ABAE-6F29E2C41114}"/>
          </ac:spMkLst>
        </pc:spChg>
        <pc:picChg chg="mod">
          <ac:chgData name="Ondra Klíma" userId="381e0c8e360e8536" providerId="LiveId" clId="{4444D546-4F39-4D16-A941-F58080B36B23}" dt="2022-10-26T20:32:14.948" v="576" actId="14826"/>
          <ac:picMkLst>
            <pc:docMk/>
            <pc:sldMk cId="4092044334" sldId="279"/>
            <ac:picMk id="1026" creationId="{9E74FEC4-FF5D-7861-CC97-315264433CBC}"/>
          </ac:picMkLst>
        </pc:picChg>
      </pc:sldChg>
      <pc:sldChg chg="new del">
        <pc:chgData name="Ondra Klíma" userId="381e0c8e360e8536" providerId="LiveId" clId="{4444D546-4F39-4D16-A941-F58080B36B23}" dt="2022-10-26T20:26:02.443" v="20" actId="680"/>
        <pc:sldMkLst>
          <pc:docMk/>
          <pc:sldMk cId="3442157713" sldId="280"/>
        </pc:sldMkLst>
      </pc:sldChg>
      <pc:sldChg chg="addSp delSp modSp new mod setBg modNotesTx">
        <pc:chgData name="Ondra Klíma" userId="381e0c8e360e8536" providerId="LiveId" clId="{4444D546-4F39-4D16-A941-F58080B36B23}" dt="2022-10-26T20:31:28.561" v="540" actId="20577"/>
        <pc:sldMkLst>
          <pc:docMk/>
          <pc:sldMk cId="3542986281" sldId="280"/>
        </pc:sldMkLst>
        <pc:spChg chg="mod">
          <ac:chgData name="Ondra Klíma" userId="381e0c8e360e8536" providerId="LiveId" clId="{4444D546-4F39-4D16-A941-F58080B36B23}" dt="2022-10-26T20:30:22.138" v="392" actId="26606"/>
          <ac:spMkLst>
            <pc:docMk/>
            <pc:sldMk cId="3542986281" sldId="280"/>
            <ac:spMk id="2" creationId="{02680E23-017A-028B-80E9-71FCE98CCACF}"/>
          </ac:spMkLst>
        </pc:spChg>
        <pc:spChg chg="del mod">
          <ac:chgData name="Ondra Klíma" userId="381e0c8e360e8536" providerId="LiveId" clId="{4444D546-4F39-4D16-A941-F58080B36B23}" dt="2022-10-26T20:30:22.138" v="392" actId="26606"/>
          <ac:spMkLst>
            <pc:docMk/>
            <pc:sldMk cId="3542986281" sldId="280"/>
            <ac:spMk id="3" creationId="{8780D44C-A875-D4EA-9A6F-35E3552031C4}"/>
          </ac:spMkLst>
        </pc:spChg>
        <pc:spChg chg="add">
          <ac:chgData name="Ondra Klíma" userId="381e0c8e360e8536" providerId="LiveId" clId="{4444D546-4F39-4D16-A941-F58080B36B23}" dt="2022-10-26T20:30:22.138" v="392" actId="26606"/>
          <ac:spMkLst>
            <pc:docMk/>
            <pc:sldMk cId="3542986281" sldId="280"/>
            <ac:spMk id="9" creationId="{60B7752B-728D-4CA3-8923-C4F7F77029E3}"/>
          </ac:spMkLst>
        </pc:spChg>
        <pc:spChg chg="add">
          <ac:chgData name="Ondra Klíma" userId="381e0c8e360e8536" providerId="LiveId" clId="{4444D546-4F39-4D16-A941-F58080B36B23}" dt="2022-10-26T20:30:22.138" v="392" actId="26606"/>
          <ac:spMkLst>
            <pc:docMk/>
            <pc:sldMk cId="3542986281" sldId="280"/>
            <ac:spMk id="15" creationId="{52D58DC7-20C8-4471-BAA7-B296A2AEC3F6}"/>
          </ac:spMkLst>
        </pc:spChg>
        <pc:spChg chg="add">
          <ac:chgData name="Ondra Klíma" userId="381e0c8e360e8536" providerId="LiveId" clId="{4444D546-4F39-4D16-A941-F58080B36B23}" dt="2022-10-26T20:30:22.138" v="392" actId="26606"/>
          <ac:spMkLst>
            <pc:docMk/>
            <pc:sldMk cId="3542986281" sldId="280"/>
            <ac:spMk id="17" creationId="{8E4AABAC-100B-437F-86D3-981412859411}"/>
          </ac:spMkLst>
        </pc:spChg>
        <pc:spChg chg="add">
          <ac:chgData name="Ondra Klíma" userId="381e0c8e360e8536" providerId="LiveId" clId="{4444D546-4F39-4D16-A941-F58080B36B23}" dt="2022-10-26T20:30:22.138" v="392" actId="26606"/>
          <ac:spMkLst>
            <pc:docMk/>
            <pc:sldMk cId="3542986281" sldId="280"/>
            <ac:spMk id="19" creationId="{1DFD33E0-4D46-4176-BAE2-6AED15231C59}"/>
          </ac:spMkLst>
        </pc:spChg>
        <pc:spChg chg="add">
          <ac:chgData name="Ondra Klíma" userId="381e0c8e360e8536" providerId="LiveId" clId="{4444D546-4F39-4D16-A941-F58080B36B23}" dt="2022-10-26T20:30:22.138" v="392" actId="26606"/>
          <ac:spMkLst>
            <pc:docMk/>
            <pc:sldMk cId="3542986281" sldId="280"/>
            <ac:spMk id="21" creationId="{022B5D87-7689-4E7F-B03A-7F803B5DF799}"/>
          </ac:spMkLst>
        </pc:spChg>
        <pc:grpChg chg="add">
          <ac:chgData name="Ondra Klíma" userId="381e0c8e360e8536" providerId="LiveId" clId="{4444D546-4F39-4D16-A941-F58080B36B23}" dt="2022-10-26T20:30:22.138" v="392" actId="26606"/>
          <ac:grpSpMkLst>
            <pc:docMk/>
            <pc:sldMk cId="3542986281" sldId="280"/>
            <ac:grpSpMk id="11" creationId="{20205E53-D75C-4F15-A4A3-21DA0826FCE9}"/>
          </ac:grpSpMkLst>
        </pc:grpChg>
        <pc:graphicFrameChg chg="add mod">
          <ac:chgData name="Ondra Klíma" userId="381e0c8e360e8536" providerId="LiveId" clId="{4444D546-4F39-4D16-A941-F58080B36B23}" dt="2022-10-26T20:30:42.564" v="393" actId="207"/>
          <ac:graphicFrameMkLst>
            <pc:docMk/>
            <pc:sldMk cId="3542986281" sldId="280"/>
            <ac:graphicFrameMk id="5" creationId="{E815C6A2-7E55-2925-C427-0D16EDB65DF4}"/>
          </ac:graphicFrameMkLst>
        </pc:graphicFrameChg>
      </pc:sldChg>
      <pc:sldChg chg="del">
        <pc:chgData name="Ondra Klíma" userId="381e0c8e360e8536" providerId="LiveId" clId="{4444D546-4F39-4D16-A941-F58080B36B23}" dt="2022-10-26T20:23:51.571" v="1" actId="47"/>
        <pc:sldMkLst>
          <pc:docMk/>
          <pc:sldMk cId="2031584852" sldId="281"/>
        </pc:sldMkLst>
      </pc:sldChg>
      <pc:sldChg chg="addSp modSp new mod setBg modNotesTx">
        <pc:chgData name="Ondra Klíma" userId="381e0c8e360e8536" providerId="LiveId" clId="{4444D546-4F39-4D16-A941-F58080B36B23}" dt="2022-10-26T20:57:15.730" v="2644" actId="403"/>
        <pc:sldMkLst>
          <pc:docMk/>
          <pc:sldMk cId="4095004537" sldId="281"/>
        </pc:sldMkLst>
        <pc:spChg chg="mod">
          <ac:chgData name="Ondra Klíma" userId="381e0c8e360e8536" providerId="LiveId" clId="{4444D546-4F39-4D16-A941-F58080B36B23}" dt="2022-10-26T20:57:06.952" v="2641" actId="26606"/>
          <ac:spMkLst>
            <pc:docMk/>
            <pc:sldMk cId="4095004537" sldId="281"/>
            <ac:spMk id="2" creationId="{9FEA00EE-8F34-E2E1-EDB2-6EA27290B90F}"/>
          </ac:spMkLst>
        </pc:spChg>
        <pc:spChg chg="mod">
          <ac:chgData name="Ondra Klíma" userId="381e0c8e360e8536" providerId="LiveId" clId="{4444D546-4F39-4D16-A941-F58080B36B23}" dt="2022-10-26T20:57:15.730" v="2644" actId="403"/>
          <ac:spMkLst>
            <pc:docMk/>
            <pc:sldMk cId="4095004537" sldId="281"/>
            <ac:spMk id="3" creationId="{60F09326-B778-0DB4-C75D-ACE3F8356BA6}"/>
          </ac:spMkLst>
        </pc:spChg>
        <pc:spChg chg="add">
          <ac:chgData name="Ondra Klíma" userId="381e0c8e360e8536" providerId="LiveId" clId="{4444D546-4F39-4D16-A941-F58080B36B23}" dt="2022-10-26T20:57:06.952" v="2641" actId="26606"/>
          <ac:spMkLst>
            <pc:docMk/>
            <pc:sldMk cId="4095004537" sldId="281"/>
            <ac:spMk id="10" creationId="{A5931BE0-4B93-4D6C-878E-ACC59D6B4587}"/>
          </ac:spMkLst>
        </pc:spChg>
        <pc:picChg chg="add mod">
          <ac:chgData name="Ondra Klíma" userId="381e0c8e360e8536" providerId="LiveId" clId="{4444D546-4F39-4D16-A941-F58080B36B23}" dt="2022-10-26T20:57:06.952" v="2641" actId="26606"/>
          <ac:picMkLst>
            <pc:docMk/>
            <pc:sldMk cId="4095004537" sldId="281"/>
            <ac:picMk id="5" creationId="{DC63792B-4E05-D50E-519E-52B589B9A1DC}"/>
          </ac:picMkLst>
        </pc:picChg>
      </pc:sldChg>
      <pc:sldChg chg="addSp delSp modSp new mod setBg">
        <pc:chgData name="Ondra Klíma" userId="381e0c8e360e8536" providerId="LiveId" clId="{4444D546-4F39-4D16-A941-F58080B36B23}" dt="2022-10-26T20:58:14.454" v="2710" actId="20577"/>
        <pc:sldMkLst>
          <pc:docMk/>
          <pc:sldMk cId="2300807630" sldId="282"/>
        </pc:sldMkLst>
        <pc:spChg chg="mod">
          <ac:chgData name="Ondra Klíma" userId="381e0c8e360e8536" providerId="LiveId" clId="{4444D546-4F39-4D16-A941-F58080B36B23}" dt="2022-10-26T20:55:48.042" v="2631" actId="26606"/>
          <ac:spMkLst>
            <pc:docMk/>
            <pc:sldMk cId="2300807630" sldId="282"/>
            <ac:spMk id="2" creationId="{FBC26472-D241-7F0D-9519-95E00C368F8E}"/>
          </ac:spMkLst>
        </pc:spChg>
        <pc:spChg chg="mod">
          <ac:chgData name="Ondra Klíma" userId="381e0c8e360e8536" providerId="LiveId" clId="{4444D546-4F39-4D16-A941-F58080B36B23}" dt="2022-10-26T20:58:14.454" v="2710" actId="20577"/>
          <ac:spMkLst>
            <pc:docMk/>
            <pc:sldMk cId="2300807630" sldId="282"/>
            <ac:spMk id="3" creationId="{F19B6F31-325D-A0B1-2543-DCF922DCA428}"/>
          </ac:spMkLst>
        </pc:spChg>
        <pc:spChg chg="add del">
          <ac:chgData name="Ondra Klíma" userId="381e0c8e360e8536" providerId="LiveId" clId="{4444D546-4F39-4D16-A941-F58080B36B23}" dt="2022-10-26T20:55:43.236" v="2628" actId="26606"/>
          <ac:spMkLst>
            <pc:docMk/>
            <pc:sldMk cId="2300807630" sldId="282"/>
            <ac:spMk id="1031" creationId="{A5931BE0-4B93-4D6C-878E-ACC59D6B4587}"/>
          </ac:spMkLst>
        </pc:spChg>
        <pc:spChg chg="add del">
          <ac:chgData name="Ondra Klíma" userId="381e0c8e360e8536" providerId="LiveId" clId="{4444D546-4F39-4D16-A941-F58080B36B23}" dt="2022-10-26T20:55:48.039" v="2630" actId="26606"/>
          <ac:spMkLst>
            <pc:docMk/>
            <pc:sldMk cId="2300807630" sldId="282"/>
            <ac:spMk id="1037" creationId="{A5931BE0-4B93-4D6C-878E-ACC59D6B4587}"/>
          </ac:spMkLst>
        </pc:spChg>
        <pc:spChg chg="add del">
          <ac:chgData name="Ondra Klíma" userId="381e0c8e360e8536" providerId="LiveId" clId="{4444D546-4F39-4D16-A941-F58080B36B23}" dt="2022-10-26T20:55:48.039" v="2630" actId="26606"/>
          <ac:spMkLst>
            <pc:docMk/>
            <pc:sldMk cId="2300807630" sldId="282"/>
            <ac:spMk id="1038" creationId="{D166A8AB-8924-421C-BCED-B54DBC4054E0}"/>
          </ac:spMkLst>
        </pc:spChg>
        <pc:spChg chg="add">
          <ac:chgData name="Ondra Klíma" userId="381e0c8e360e8536" providerId="LiveId" clId="{4444D546-4F39-4D16-A941-F58080B36B23}" dt="2022-10-26T20:55:48.042" v="2631" actId="26606"/>
          <ac:spMkLst>
            <pc:docMk/>
            <pc:sldMk cId="2300807630" sldId="282"/>
            <ac:spMk id="1040" creationId="{A5931BE0-4B93-4D6C-878E-ACC59D6B4587}"/>
          </ac:spMkLst>
        </pc:spChg>
        <pc:grpChg chg="add del">
          <ac:chgData name="Ondra Klíma" userId="381e0c8e360e8536" providerId="LiveId" clId="{4444D546-4F39-4D16-A941-F58080B36B23}" dt="2022-10-26T20:55:48.039" v="2630" actId="26606"/>
          <ac:grpSpMkLst>
            <pc:docMk/>
            <pc:sldMk cId="2300807630" sldId="282"/>
            <ac:grpSpMk id="1033" creationId="{9F2D4ED5-DC78-4C88-97AA-483206C53E90}"/>
          </ac:grpSpMkLst>
        </pc:grpChg>
        <pc:picChg chg="add mod">
          <ac:chgData name="Ondra Klíma" userId="381e0c8e360e8536" providerId="LiveId" clId="{4444D546-4F39-4D16-A941-F58080B36B23}" dt="2022-10-26T20:55:48.042" v="2631" actId="26606"/>
          <ac:picMkLst>
            <pc:docMk/>
            <pc:sldMk cId="2300807630" sldId="282"/>
            <ac:picMk id="1026" creationId="{226AC761-2962-2E59-E60F-6B0934B3B43B}"/>
          </ac:picMkLst>
        </pc:picChg>
      </pc:sldChg>
      <pc:sldChg chg="del">
        <pc:chgData name="Ondra Klíma" userId="381e0c8e360e8536" providerId="LiveId" clId="{4444D546-4F39-4D16-A941-F58080B36B23}" dt="2022-10-26T20:23:51.571" v="1" actId="47"/>
        <pc:sldMkLst>
          <pc:docMk/>
          <pc:sldMk cId="3967112898" sldId="282"/>
        </pc:sldMkLst>
      </pc:sldChg>
      <pc:sldChg chg="del">
        <pc:chgData name="Ondra Klíma" userId="381e0c8e360e8536" providerId="LiveId" clId="{4444D546-4F39-4D16-A941-F58080B36B23}" dt="2022-10-26T20:23:51.571" v="1" actId="47"/>
        <pc:sldMkLst>
          <pc:docMk/>
          <pc:sldMk cId="598003199" sldId="283"/>
        </pc:sldMkLst>
      </pc:sldChg>
      <pc:sldChg chg="addSp modSp new mod setBg">
        <pc:chgData name="Ondra Klíma" userId="381e0c8e360e8536" providerId="LiveId" clId="{4444D546-4F39-4D16-A941-F58080B36B23}" dt="2022-10-26T21:05:40.923" v="3304" actId="27636"/>
        <pc:sldMkLst>
          <pc:docMk/>
          <pc:sldMk cId="3071932732" sldId="283"/>
        </pc:sldMkLst>
        <pc:spChg chg="mod">
          <ac:chgData name="Ondra Klíma" userId="381e0c8e360e8536" providerId="LiveId" clId="{4444D546-4F39-4D16-A941-F58080B36B23}" dt="2022-10-26T21:05:34.686" v="3302" actId="26606"/>
          <ac:spMkLst>
            <pc:docMk/>
            <pc:sldMk cId="3071932732" sldId="283"/>
            <ac:spMk id="2" creationId="{AA13581F-AFA7-49FA-94EE-07FE6B99A8B5}"/>
          </ac:spMkLst>
        </pc:spChg>
        <pc:spChg chg="mod">
          <ac:chgData name="Ondra Klíma" userId="381e0c8e360e8536" providerId="LiveId" clId="{4444D546-4F39-4D16-A941-F58080B36B23}" dt="2022-10-26T21:05:40.923" v="3304" actId="27636"/>
          <ac:spMkLst>
            <pc:docMk/>
            <pc:sldMk cId="3071932732" sldId="283"/>
            <ac:spMk id="3" creationId="{5331B2F4-7876-83B2-DCEC-E589FC255788}"/>
          </ac:spMkLst>
        </pc:spChg>
        <pc:spChg chg="add">
          <ac:chgData name="Ondra Klíma" userId="381e0c8e360e8536" providerId="LiveId" clId="{4444D546-4F39-4D16-A941-F58080B36B23}" dt="2022-10-26T21:05:34.686" v="3302" actId="26606"/>
          <ac:spMkLst>
            <pc:docMk/>
            <pc:sldMk cId="3071932732" sldId="283"/>
            <ac:spMk id="10" creationId="{A5931BE0-4B93-4D6C-878E-ACC59D6B4587}"/>
          </ac:spMkLst>
        </pc:spChg>
        <pc:picChg chg="add mod">
          <ac:chgData name="Ondra Klíma" userId="381e0c8e360e8536" providerId="LiveId" clId="{4444D546-4F39-4D16-A941-F58080B36B23}" dt="2022-10-26T21:05:34.686" v="3302" actId="26606"/>
          <ac:picMkLst>
            <pc:docMk/>
            <pc:sldMk cId="3071932732" sldId="283"/>
            <ac:picMk id="5" creationId="{32ABAF61-BCDE-7CA5-30F0-8D860A0ED747}"/>
          </ac:picMkLst>
        </pc:picChg>
      </pc:sldChg>
      <pc:sldChg chg="del">
        <pc:chgData name="Ondra Klíma" userId="381e0c8e360e8536" providerId="LiveId" clId="{4444D546-4F39-4D16-A941-F58080B36B23}" dt="2022-10-26T20:23:51.571" v="1" actId="47"/>
        <pc:sldMkLst>
          <pc:docMk/>
          <pc:sldMk cId="1637019569" sldId="284"/>
        </pc:sldMkLst>
      </pc:sldChg>
      <pc:sldChg chg="addSp modSp new mod setBg modNotesTx">
        <pc:chgData name="Ondra Klíma" userId="381e0c8e360e8536" providerId="LiveId" clId="{4444D546-4F39-4D16-A941-F58080B36B23}" dt="2022-10-26T21:23:12.723" v="4600" actId="27636"/>
        <pc:sldMkLst>
          <pc:docMk/>
          <pc:sldMk cId="2522813870" sldId="284"/>
        </pc:sldMkLst>
        <pc:spChg chg="mod">
          <ac:chgData name="Ondra Klíma" userId="381e0c8e360e8536" providerId="LiveId" clId="{4444D546-4F39-4D16-A941-F58080B36B23}" dt="2022-10-26T21:23:07.180" v="4596" actId="26606"/>
          <ac:spMkLst>
            <pc:docMk/>
            <pc:sldMk cId="2522813870" sldId="284"/>
            <ac:spMk id="2" creationId="{C7FB568C-7FC2-B75C-D4CB-2FBE3A45059B}"/>
          </ac:spMkLst>
        </pc:spChg>
        <pc:spChg chg="mod">
          <ac:chgData name="Ondra Klíma" userId="381e0c8e360e8536" providerId="LiveId" clId="{4444D546-4F39-4D16-A941-F58080B36B23}" dt="2022-10-26T21:23:12.723" v="4600" actId="27636"/>
          <ac:spMkLst>
            <pc:docMk/>
            <pc:sldMk cId="2522813870" sldId="284"/>
            <ac:spMk id="3" creationId="{D4CA8FB9-B2EC-86CC-D832-3F5064CF2BAB}"/>
          </ac:spMkLst>
        </pc:spChg>
        <pc:spChg chg="add">
          <ac:chgData name="Ondra Klíma" userId="381e0c8e360e8536" providerId="LiveId" clId="{4444D546-4F39-4D16-A941-F58080B36B23}" dt="2022-10-26T21:23:07.180" v="4596" actId="26606"/>
          <ac:spMkLst>
            <pc:docMk/>
            <pc:sldMk cId="2522813870" sldId="284"/>
            <ac:spMk id="10" creationId="{A5931BE0-4B93-4D6C-878E-ACC59D6B4587}"/>
          </ac:spMkLst>
        </pc:spChg>
        <pc:picChg chg="add mod">
          <ac:chgData name="Ondra Klíma" userId="381e0c8e360e8536" providerId="LiveId" clId="{4444D546-4F39-4D16-A941-F58080B36B23}" dt="2022-10-26T21:23:07.180" v="4596" actId="26606"/>
          <ac:picMkLst>
            <pc:docMk/>
            <pc:sldMk cId="2522813870" sldId="284"/>
            <ac:picMk id="5" creationId="{E92FFA40-EA06-05CB-8E58-2CA7AF29456B}"/>
          </ac:picMkLst>
        </pc:picChg>
      </pc:sldChg>
      <pc:sldChg chg="del">
        <pc:chgData name="Ondra Klíma" userId="381e0c8e360e8536" providerId="LiveId" clId="{4444D546-4F39-4D16-A941-F58080B36B23}" dt="2022-10-26T20:23:51.571" v="1" actId="47"/>
        <pc:sldMkLst>
          <pc:docMk/>
          <pc:sldMk cId="492580210" sldId="285"/>
        </pc:sldMkLst>
      </pc:sldChg>
      <pc:sldChg chg="addSp modSp new mod setBg">
        <pc:chgData name="Ondra Klíma" userId="381e0c8e360e8536" providerId="LiveId" clId="{4444D546-4F39-4D16-A941-F58080B36B23}" dt="2022-10-26T21:24:15.123" v="4608" actId="27636"/>
        <pc:sldMkLst>
          <pc:docMk/>
          <pc:sldMk cId="3045836092" sldId="285"/>
        </pc:sldMkLst>
        <pc:spChg chg="mod">
          <ac:chgData name="Ondra Klíma" userId="381e0c8e360e8536" providerId="LiveId" clId="{4444D546-4F39-4D16-A941-F58080B36B23}" dt="2022-10-26T21:24:09.285" v="4602" actId="26606"/>
          <ac:spMkLst>
            <pc:docMk/>
            <pc:sldMk cId="3045836092" sldId="285"/>
            <ac:spMk id="2" creationId="{1B928C49-DAAE-66ED-DEFF-F53CC9C8FAF2}"/>
          </ac:spMkLst>
        </pc:spChg>
        <pc:spChg chg="mod">
          <ac:chgData name="Ondra Klíma" userId="381e0c8e360e8536" providerId="LiveId" clId="{4444D546-4F39-4D16-A941-F58080B36B23}" dt="2022-10-26T21:24:15.123" v="4608" actId="27636"/>
          <ac:spMkLst>
            <pc:docMk/>
            <pc:sldMk cId="3045836092" sldId="285"/>
            <ac:spMk id="3" creationId="{C2E80032-E54F-4009-8F46-548B4F83AD2A}"/>
          </ac:spMkLst>
        </pc:spChg>
        <pc:spChg chg="add">
          <ac:chgData name="Ondra Klíma" userId="381e0c8e360e8536" providerId="LiveId" clId="{4444D546-4F39-4D16-A941-F58080B36B23}" dt="2022-10-26T21:24:09.285" v="4602" actId="26606"/>
          <ac:spMkLst>
            <pc:docMk/>
            <pc:sldMk cId="3045836092" sldId="285"/>
            <ac:spMk id="2055" creationId="{A5931BE0-4B93-4D6C-878E-ACC59D6B4587}"/>
          </ac:spMkLst>
        </pc:spChg>
        <pc:picChg chg="add mod">
          <ac:chgData name="Ondra Klíma" userId="381e0c8e360e8536" providerId="LiveId" clId="{4444D546-4F39-4D16-A941-F58080B36B23}" dt="2022-10-26T21:24:09.285" v="4602" actId="26606"/>
          <ac:picMkLst>
            <pc:docMk/>
            <pc:sldMk cId="3045836092" sldId="285"/>
            <ac:picMk id="2050" creationId="{A165ADE1-5BE1-68DA-5919-55CC6CF15DAB}"/>
          </ac:picMkLst>
        </pc:picChg>
      </pc:sldChg>
      <pc:sldChg chg="addSp delSp modSp new mod setBg modNotesTx">
        <pc:chgData name="Ondra Klíma" userId="381e0c8e360e8536" providerId="LiveId" clId="{4444D546-4F39-4D16-A941-F58080B36B23}" dt="2022-10-26T21:33:57.176" v="5108" actId="20577"/>
        <pc:sldMkLst>
          <pc:docMk/>
          <pc:sldMk cId="1219283538" sldId="286"/>
        </pc:sldMkLst>
        <pc:spChg chg="mod">
          <ac:chgData name="Ondra Klíma" userId="381e0c8e360e8536" providerId="LiveId" clId="{4444D546-4F39-4D16-A941-F58080B36B23}" dt="2022-10-26T21:30:54.828" v="4858" actId="26606"/>
          <ac:spMkLst>
            <pc:docMk/>
            <pc:sldMk cId="1219283538" sldId="286"/>
            <ac:spMk id="2" creationId="{77A943EA-3FC6-3BFB-E143-9A419F3513EC}"/>
          </ac:spMkLst>
        </pc:spChg>
        <pc:spChg chg="del mod">
          <ac:chgData name="Ondra Klíma" userId="381e0c8e360e8536" providerId="LiveId" clId="{4444D546-4F39-4D16-A941-F58080B36B23}" dt="2022-10-26T21:30:54.828" v="4858" actId="26606"/>
          <ac:spMkLst>
            <pc:docMk/>
            <pc:sldMk cId="1219283538" sldId="286"/>
            <ac:spMk id="3" creationId="{FA894976-7F1D-3165-5238-18B49307F752}"/>
          </ac:spMkLst>
        </pc:spChg>
        <pc:spChg chg="add">
          <ac:chgData name="Ondra Klíma" userId="381e0c8e360e8536" providerId="LiveId" clId="{4444D546-4F39-4D16-A941-F58080B36B23}" dt="2022-10-26T21:30:54.828" v="4858" actId="26606"/>
          <ac:spMkLst>
            <pc:docMk/>
            <pc:sldMk cId="1219283538" sldId="286"/>
            <ac:spMk id="9" creationId="{60B7752B-728D-4CA3-8923-C4F7F77029E3}"/>
          </ac:spMkLst>
        </pc:spChg>
        <pc:spChg chg="add">
          <ac:chgData name="Ondra Klíma" userId="381e0c8e360e8536" providerId="LiveId" clId="{4444D546-4F39-4D16-A941-F58080B36B23}" dt="2022-10-26T21:30:54.828" v="4858" actId="26606"/>
          <ac:spMkLst>
            <pc:docMk/>
            <pc:sldMk cId="1219283538" sldId="286"/>
            <ac:spMk id="15" creationId="{52D58DC7-20C8-4471-BAA7-B296A2AEC3F6}"/>
          </ac:spMkLst>
        </pc:spChg>
        <pc:spChg chg="add">
          <ac:chgData name="Ondra Klíma" userId="381e0c8e360e8536" providerId="LiveId" clId="{4444D546-4F39-4D16-A941-F58080B36B23}" dt="2022-10-26T21:30:54.828" v="4858" actId="26606"/>
          <ac:spMkLst>
            <pc:docMk/>
            <pc:sldMk cId="1219283538" sldId="286"/>
            <ac:spMk id="17" creationId="{8E4AABAC-100B-437F-86D3-981412859411}"/>
          </ac:spMkLst>
        </pc:spChg>
        <pc:spChg chg="add">
          <ac:chgData name="Ondra Klíma" userId="381e0c8e360e8536" providerId="LiveId" clId="{4444D546-4F39-4D16-A941-F58080B36B23}" dt="2022-10-26T21:30:54.828" v="4858" actId="26606"/>
          <ac:spMkLst>
            <pc:docMk/>
            <pc:sldMk cId="1219283538" sldId="286"/>
            <ac:spMk id="19" creationId="{1DFD33E0-4D46-4176-BAE2-6AED15231C59}"/>
          </ac:spMkLst>
        </pc:spChg>
        <pc:spChg chg="add">
          <ac:chgData name="Ondra Klíma" userId="381e0c8e360e8536" providerId="LiveId" clId="{4444D546-4F39-4D16-A941-F58080B36B23}" dt="2022-10-26T21:30:54.828" v="4858" actId="26606"/>
          <ac:spMkLst>
            <pc:docMk/>
            <pc:sldMk cId="1219283538" sldId="286"/>
            <ac:spMk id="21" creationId="{022B5D87-7689-4E7F-B03A-7F803B5DF799}"/>
          </ac:spMkLst>
        </pc:spChg>
        <pc:grpChg chg="add">
          <ac:chgData name="Ondra Klíma" userId="381e0c8e360e8536" providerId="LiveId" clId="{4444D546-4F39-4D16-A941-F58080B36B23}" dt="2022-10-26T21:30:54.828" v="4858" actId="26606"/>
          <ac:grpSpMkLst>
            <pc:docMk/>
            <pc:sldMk cId="1219283538" sldId="286"/>
            <ac:grpSpMk id="11" creationId="{20205E53-D75C-4F15-A4A3-21DA0826FCE9}"/>
          </ac:grpSpMkLst>
        </pc:grpChg>
        <pc:graphicFrameChg chg="add mod">
          <ac:chgData name="Ondra Klíma" userId="381e0c8e360e8536" providerId="LiveId" clId="{4444D546-4F39-4D16-A941-F58080B36B23}" dt="2022-10-26T21:33:57.176" v="5108" actId="20577"/>
          <ac:graphicFrameMkLst>
            <pc:docMk/>
            <pc:sldMk cId="1219283538" sldId="286"/>
            <ac:graphicFrameMk id="5" creationId="{FF1D4CC3-B765-B4C9-4735-92CBDD591AFD}"/>
          </ac:graphicFrameMkLst>
        </pc:graphicFrameChg>
      </pc:sldChg>
      <pc:sldChg chg="del">
        <pc:chgData name="Ondra Klíma" userId="381e0c8e360e8536" providerId="LiveId" clId="{4444D546-4F39-4D16-A941-F58080B36B23}" dt="2022-10-26T20:23:51.571" v="1" actId="47"/>
        <pc:sldMkLst>
          <pc:docMk/>
          <pc:sldMk cId="2918389538" sldId="286"/>
        </pc:sldMkLst>
      </pc:sldChg>
      <pc:sldChg chg="addSp delSp modSp new mod setBg modNotesTx">
        <pc:chgData name="Ondra Klíma" userId="381e0c8e360e8536" providerId="LiveId" clId="{4444D546-4F39-4D16-A941-F58080B36B23}" dt="2022-10-26T21:40:18.709" v="5807" actId="26606"/>
        <pc:sldMkLst>
          <pc:docMk/>
          <pc:sldMk cId="255372919" sldId="287"/>
        </pc:sldMkLst>
        <pc:spChg chg="mod">
          <ac:chgData name="Ondra Klíma" userId="381e0c8e360e8536" providerId="LiveId" clId="{4444D546-4F39-4D16-A941-F58080B36B23}" dt="2022-10-26T21:40:18.709" v="5807" actId="26606"/>
          <ac:spMkLst>
            <pc:docMk/>
            <pc:sldMk cId="255372919" sldId="287"/>
            <ac:spMk id="2" creationId="{D0FFCACB-A882-C86D-8F5D-053E1B524BB0}"/>
          </ac:spMkLst>
        </pc:spChg>
        <pc:spChg chg="add del mod">
          <ac:chgData name="Ondra Klíma" userId="381e0c8e360e8536" providerId="LiveId" clId="{4444D546-4F39-4D16-A941-F58080B36B23}" dt="2022-10-26T21:40:18.709" v="5807" actId="26606"/>
          <ac:spMkLst>
            <pc:docMk/>
            <pc:sldMk cId="255372919" sldId="287"/>
            <ac:spMk id="3" creationId="{E69DBDE2-AE55-0C05-5D4C-8F9CB8528106}"/>
          </ac:spMkLst>
        </pc:spChg>
        <pc:spChg chg="add del">
          <ac:chgData name="Ondra Klíma" userId="381e0c8e360e8536" providerId="LiveId" clId="{4444D546-4F39-4D16-A941-F58080B36B23}" dt="2022-10-26T21:40:18.696" v="5806" actId="26606"/>
          <ac:spMkLst>
            <pc:docMk/>
            <pc:sldMk cId="255372919" sldId="287"/>
            <ac:spMk id="9" creationId="{60B7752B-728D-4CA3-8923-C4F7F77029E3}"/>
          </ac:spMkLst>
        </pc:spChg>
        <pc:spChg chg="add del">
          <ac:chgData name="Ondra Klíma" userId="381e0c8e360e8536" providerId="LiveId" clId="{4444D546-4F39-4D16-A941-F58080B36B23}" dt="2022-10-26T21:40:18.696" v="5806" actId="26606"/>
          <ac:spMkLst>
            <pc:docMk/>
            <pc:sldMk cId="255372919" sldId="287"/>
            <ac:spMk id="11" creationId="{88392DC7-0988-443B-A0D0-E726C7DB622B}"/>
          </ac:spMkLst>
        </pc:spChg>
        <pc:spChg chg="add">
          <ac:chgData name="Ondra Klíma" userId="381e0c8e360e8536" providerId="LiveId" clId="{4444D546-4F39-4D16-A941-F58080B36B23}" dt="2022-10-26T21:40:18.709" v="5807" actId="26606"/>
          <ac:spMkLst>
            <pc:docMk/>
            <pc:sldMk cId="255372919" sldId="287"/>
            <ac:spMk id="13" creationId="{60B7752B-728D-4CA3-8923-C4F7F77029E3}"/>
          </ac:spMkLst>
        </pc:spChg>
        <pc:spChg chg="add">
          <ac:chgData name="Ondra Klíma" userId="381e0c8e360e8536" providerId="LiveId" clId="{4444D546-4F39-4D16-A941-F58080B36B23}" dt="2022-10-26T21:40:18.709" v="5807" actId="26606"/>
          <ac:spMkLst>
            <pc:docMk/>
            <pc:sldMk cId="255372919" sldId="287"/>
            <ac:spMk id="14" creationId="{429899A3-416E-4DB5-846D-023526052013}"/>
          </ac:spMkLst>
        </pc:spChg>
        <pc:graphicFrameChg chg="add del">
          <ac:chgData name="Ondra Klíma" userId="381e0c8e360e8536" providerId="LiveId" clId="{4444D546-4F39-4D16-A941-F58080B36B23}" dt="2022-10-26T21:40:18.696" v="5806" actId="26606"/>
          <ac:graphicFrameMkLst>
            <pc:docMk/>
            <pc:sldMk cId="255372919" sldId="287"/>
            <ac:graphicFrameMk id="5" creationId="{6CBD16FB-49A2-4696-80F9-E9001CE20EB0}"/>
          </ac:graphicFrameMkLst>
        </pc:graphicFrameChg>
        <pc:graphicFrameChg chg="add">
          <ac:chgData name="Ondra Klíma" userId="381e0c8e360e8536" providerId="LiveId" clId="{4444D546-4F39-4D16-A941-F58080B36B23}" dt="2022-10-26T21:40:18.709" v="5807" actId="26606"/>
          <ac:graphicFrameMkLst>
            <pc:docMk/>
            <pc:sldMk cId="255372919" sldId="287"/>
            <ac:graphicFrameMk id="15" creationId="{4D9D8109-D0BC-B82F-AFA7-565C72D79E12}"/>
          </ac:graphicFrameMkLst>
        </pc:graphicFrameChg>
      </pc:sldChg>
      <pc:sldChg chg="del">
        <pc:chgData name="Ondra Klíma" userId="381e0c8e360e8536" providerId="LiveId" clId="{4444D546-4F39-4D16-A941-F58080B36B23}" dt="2022-10-26T20:23:51.571" v="1" actId="47"/>
        <pc:sldMkLst>
          <pc:docMk/>
          <pc:sldMk cId="4109192644" sldId="287"/>
        </pc:sldMkLst>
      </pc:sldChg>
      <pc:sldChg chg="delSp modSp add mod setBg delDesignElem modNotesTx">
        <pc:chgData name="Ondra Klíma" userId="381e0c8e360e8536" providerId="LiveId" clId="{4444D546-4F39-4D16-A941-F58080B36B23}" dt="2022-10-27T08:29:23.988" v="13008" actId="20577"/>
        <pc:sldMkLst>
          <pc:docMk/>
          <pc:sldMk cId="355641230" sldId="288"/>
        </pc:sldMkLst>
        <pc:spChg chg="mod">
          <ac:chgData name="Ondra Klíma" userId="381e0c8e360e8536" providerId="LiveId" clId="{4444D546-4F39-4D16-A941-F58080B36B23}" dt="2022-10-27T08:29:23.988" v="13008" actId="20577"/>
          <ac:spMkLst>
            <pc:docMk/>
            <pc:sldMk cId="355641230" sldId="288"/>
            <ac:spMk id="3" creationId="{70E2C7FD-D8E0-E985-ABAE-6F29E2C41114}"/>
          </ac:spMkLst>
        </pc:spChg>
        <pc:spChg chg="del">
          <ac:chgData name="Ondra Klíma" userId="381e0c8e360e8536" providerId="LiveId" clId="{4444D546-4F39-4D16-A941-F58080B36B23}" dt="2022-10-26T21:41:55.248" v="5809"/>
          <ac:spMkLst>
            <pc:docMk/>
            <pc:sldMk cId="355641230" sldId="288"/>
            <ac:spMk id="1042" creationId="{A5931BE0-4B93-4D6C-878E-ACC59D6B4587}"/>
          </ac:spMkLst>
        </pc:spChg>
      </pc:sldChg>
      <pc:sldChg chg="del">
        <pc:chgData name="Ondra Klíma" userId="381e0c8e360e8536" providerId="LiveId" clId="{4444D546-4F39-4D16-A941-F58080B36B23}" dt="2022-10-26T20:23:51.571" v="1" actId="47"/>
        <pc:sldMkLst>
          <pc:docMk/>
          <pc:sldMk cId="1756829639" sldId="288"/>
        </pc:sldMkLst>
      </pc:sldChg>
      <pc:sldChg chg="del">
        <pc:chgData name="Ondra Klíma" userId="381e0c8e360e8536" providerId="LiveId" clId="{4444D546-4F39-4D16-A941-F58080B36B23}" dt="2022-10-26T20:23:51.571" v="1" actId="47"/>
        <pc:sldMkLst>
          <pc:docMk/>
          <pc:sldMk cId="1551636028" sldId="289"/>
        </pc:sldMkLst>
      </pc:sldChg>
      <pc:sldChg chg="modSp new mod">
        <pc:chgData name="Ondra Klíma" userId="381e0c8e360e8536" providerId="LiveId" clId="{4444D546-4F39-4D16-A941-F58080B36B23}" dt="2022-10-26T22:01:27.466" v="7270" actId="20577"/>
        <pc:sldMkLst>
          <pc:docMk/>
          <pc:sldMk cId="2146168104" sldId="289"/>
        </pc:sldMkLst>
        <pc:spChg chg="mod">
          <ac:chgData name="Ondra Klíma" userId="381e0c8e360e8536" providerId="LiveId" clId="{4444D546-4F39-4D16-A941-F58080B36B23}" dt="2022-10-26T21:45:04.445" v="5948" actId="20577"/>
          <ac:spMkLst>
            <pc:docMk/>
            <pc:sldMk cId="2146168104" sldId="289"/>
            <ac:spMk id="2" creationId="{BEAA4EBA-7295-316D-2CF8-3380F5A0DA74}"/>
          </ac:spMkLst>
        </pc:spChg>
        <pc:spChg chg="mod">
          <ac:chgData name="Ondra Klíma" userId="381e0c8e360e8536" providerId="LiveId" clId="{4444D546-4F39-4D16-A941-F58080B36B23}" dt="2022-10-26T22:01:27.466" v="7270" actId="20577"/>
          <ac:spMkLst>
            <pc:docMk/>
            <pc:sldMk cId="2146168104" sldId="289"/>
            <ac:spMk id="3" creationId="{9FC19DA6-7882-825F-DBB5-25003B4DEAB8}"/>
          </ac:spMkLst>
        </pc:spChg>
      </pc:sldChg>
      <pc:sldChg chg="del">
        <pc:chgData name="Ondra Klíma" userId="381e0c8e360e8536" providerId="LiveId" clId="{4444D546-4F39-4D16-A941-F58080B36B23}" dt="2022-10-26T20:23:51.571" v="1" actId="47"/>
        <pc:sldMkLst>
          <pc:docMk/>
          <pc:sldMk cId="1080614218" sldId="290"/>
        </pc:sldMkLst>
      </pc:sldChg>
      <pc:sldChg chg="addSp delSp modSp new mod setBg">
        <pc:chgData name="Ondra Klíma" userId="381e0c8e360e8536" providerId="LiveId" clId="{4444D546-4F39-4D16-A941-F58080B36B23}" dt="2022-10-26T22:11:48.314" v="8437" actId="26606"/>
        <pc:sldMkLst>
          <pc:docMk/>
          <pc:sldMk cId="2651135148" sldId="290"/>
        </pc:sldMkLst>
        <pc:spChg chg="mod">
          <ac:chgData name="Ondra Klíma" userId="381e0c8e360e8536" providerId="LiveId" clId="{4444D546-4F39-4D16-A941-F58080B36B23}" dt="2022-10-26T22:11:48.314" v="8437" actId="26606"/>
          <ac:spMkLst>
            <pc:docMk/>
            <pc:sldMk cId="2651135148" sldId="290"/>
            <ac:spMk id="2" creationId="{E0E19497-4C64-36BD-23F2-84D7E95B26EB}"/>
          </ac:spMkLst>
        </pc:spChg>
        <pc:spChg chg="add del mod">
          <ac:chgData name="Ondra Klíma" userId="381e0c8e360e8536" providerId="LiveId" clId="{4444D546-4F39-4D16-A941-F58080B36B23}" dt="2022-10-26T22:11:48.314" v="8437" actId="26606"/>
          <ac:spMkLst>
            <pc:docMk/>
            <pc:sldMk cId="2651135148" sldId="290"/>
            <ac:spMk id="3" creationId="{97B8277B-6FBC-4DF0-2CA0-A36EA5321486}"/>
          </ac:spMkLst>
        </pc:spChg>
        <pc:spChg chg="add del">
          <ac:chgData name="Ondra Klíma" userId="381e0c8e360e8536" providerId="LiveId" clId="{4444D546-4F39-4D16-A941-F58080B36B23}" dt="2022-10-26T22:11:46.528" v="8432" actId="26606"/>
          <ac:spMkLst>
            <pc:docMk/>
            <pc:sldMk cId="2651135148" sldId="290"/>
            <ac:spMk id="9" creationId="{60B7752B-728D-4CA3-8923-C4F7F77029E3}"/>
          </ac:spMkLst>
        </pc:spChg>
        <pc:spChg chg="add del">
          <ac:chgData name="Ondra Klíma" userId="381e0c8e360e8536" providerId="LiveId" clId="{4444D546-4F39-4D16-A941-F58080B36B23}" dt="2022-10-26T22:11:46.528" v="8432" actId="26606"/>
          <ac:spMkLst>
            <pc:docMk/>
            <pc:sldMk cId="2651135148" sldId="290"/>
            <ac:spMk id="11" creationId="{88392DC7-0988-443B-A0D0-E726C7DB622B}"/>
          </ac:spMkLst>
        </pc:spChg>
        <pc:spChg chg="add del">
          <ac:chgData name="Ondra Klíma" userId="381e0c8e360e8536" providerId="LiveId" clId="{4444D546-4F39-4D16-A941-F58080B36B23}" dt="2022-10-26T22:11:47.467" v="8434" actId="26606"/>
          <ac:spMkLst>
            <pc:docMk/>
            <pc:sldMk cId="2651135148" sldId="290"/>
            <ac:spMk id="13" creationId="{60B7752B-728D-4CA3-8923-C4F7F77029E3}"/>
          </ac:spMkLst>
        </pc:spChg>
        <pc:spChg chg="add del">
          <ac:chgData name="Ondra Klíma" userId="381e0c8e360e8536" providerId="LiveId" clId="{4444D546-4F39-4D16-A941-F58080B36B23}" dt="2022-10-26T22:11:47.467" v="8434" actId="26606"/>
          <ac:spMkLst>
            <pc:docMk/>
            <pc:sldMk cId="2651135148" sldId="290"/>
            <ac:spMk id="14" creationId="{429899A3-416E-4DB5-846D-023526052013}"/>
          </ac:spMkLst>
        </pc:spChg>
        <pc:spChg chg="add del">
          <ac:chgData name="Ondra Klíma" userId="381e0c8e360e8536" providerId="LiveId" clId="{4444D546-4F39-4D16-A941-F58080B36B23}" dt="2022-10-26T22:11:48.287" v="8436" actId="26606"/>
          <ac:spMkLst>
            <pc:docMk/>
            <pc:sldMk cId="2651135148" sldId="290"/>
            <ac:spMk id="17" creationId="{60B7752B-728D-4CA3-8923-C4F7F77029E3}"/>
          </ac:spMkLst>
        </pc:spChg>
        <pc:spChg chg="add del">
          <ac:chgData name="Ondra Klíma" userId="381e0c8e360e8536" providerId="LiveId" clId="{4444D546-4F39-4D16-A941-F58080B36B23}" dt="2022-10-26T22:11:48.287" v="8436" actId="26606"/>
          <ac:spMkLst>
            <pc:docMk/>
            <pc:sldMk cId="2651135148" sldId="290"/>
            <ac:spMk id="18" creationId="{88392DC7-0988-443B-A0D0-E726C7DB622B}"/>
          </ac:spMkLst>
        </pc:spChg>
        <pc:spChg chg="add">
          <ac:chgData name="Ondra Klíma" userId="381e0c8e360e8536" providerId="LiveId" clId="{4444D546-4F39-4D16-A941-F58080B36B23}" dt="2022-10-26T22:11:48.314" v="8437" actId="26606"/>
          <ac:spMkLst>
            <pc:docMk/>
            <pc:sldMk cId="2651135148" sldId="290"/>
            <ac:spMk id="21" creationId="{60B7752B-728D-4CA3-8923-C4F7F77029E3}"/>
          </ac:spMkLst>
        </pc:spChg>
        <pc:spChg chg="add">
          <ac:chgData name="Ondra Klíma" userId="381e0c8e360e8536" providerId="LiveId" clId="{4444D546-4F39-4D16-A941-F58080B36B23}" dt="2022-10-26T22:11:48.314" v="8437" actId="26606"/>
          <ac:spMkLst>
            <pc:docMk/>
            <pc:sldMk cId="2651135148" sldId="290"/>
            <ac:spMk id="22" creationId="{429899A3-416E-4DB5-846D-023526052013}"/>
          </ac:spMkLst>
        </pc:spChg>
        <pc:graphicFrameChg chg="add del">
          <ac:chgData name="Ondra Klíma" userId="381e0c8e360e8536" providerId="LiveId" clId="{4444D546-4F39-4D16-A941-F58080B36B23}" dt="2022-10-26T22:11:46.528" v="8432" actId="26606"/>
          <ac:graphicFrameMkLst>
            <pc:docMk/>
            <pc:sldMk cId="2651135148" sldId="290"/>
            <ac:graphicFrameMk id="5" creationId="{39BCF1C2-7901-2194-0E3C-04BAE04A7AEE}"/>
          </ac:graphicFrameMkLst>
        </pc:graphicFrameChg>
        <pc:graphicFrameChg chg="add del">
          <ac:chgData name="Ondra Klíma" userId="381e0c8e360e8536" providerId="LiveId" clId="{4444D546-4F39-4D16-A941-F58080B36B23}" dt="2022-10-26T22:11:47.467" v="8434" actId="26606"/>
          <ac:graphicFrameMkLst>
            <pc:docMk/>
            <pc:sldMk cId="2651135148" sldId="290"/>
            <ac:graphicFrameMk id="15" creationId="{E162E8D4-6158-B5E0-18A3-C54B59D22AEA}"/>
          </ac:graphicFrameMkLst>
        </pc:graphicFrameChg>
        <pc:graphicFrameChg chg="add del">
          <ac:chgData name="Ondra Klíma" userId="381e0c8e360e8536" providerId="LiveId" clId="{4444D546-4F39-4D16-A941-F58080B36B23}" dt="2022-10-26T22:11:48.287" v="8436" actId="26606"/>
          <ac:graphicFrameMkLst>
            <pc:docMk/>
            <pc:sldMk cId="2651135148" sldId="290"/>
            <ac:graphicFrameMk id="19" creationId="{39BCF1C2-7901-2194-0E3C-04BAE04A7AEE}"/>
          </ac:graphicFrameMkLst>
        </pc:graphicFrameChg>
        <pc:graphicFrameChg chg="add">
          <ac:chgData name="Ondra Klíma" userId="381e0c8e360e8536" providerId="LiveId" clId="{4444D546-4F39-4D16-A941-F58080B36B23}" dt="2022-10-26T22:11:48.314" v="8437" actId="26606"/>
          <ac:graphicFrameMkLst>
            <pc:docMk/>
            <pc:sldMk cId="2651135148" sldId="290"/>
            <ac:graphicFrameMk id="23" creationId="{E162E8D4-6158-B5E0-18A3-C54B59D22AEA}"/>
          </ac:graphicFrameMkLst>
        </pc:graphicFrameChg>
      </pc:sldChg>
      <pc:sldChg chg="modSp new mod modNotesTx">
        <pc:chgData name="Ondra Klíma" userId="381e0c8e360e8536" providerId="LiveId" clId="{4444D546-4F39-4D16-A941-F58080B36B23}" dt="2022-10-26T22:09:37.081" v="8165" actId="20577"/>
        <pc:sldMkLst>
          <pc:docMk/>
          <pc:sldMk cId="1374347433" sldId="291"/>
        </pc:sldMkLst>
        <pc:spChg chg="mod">
          <ac:chgData name="Ondra Klíma" userId="381e0c8e360e8536" providerId="LiveId" clId="{4444D546-4F39-4D16-A941-F58080B36B23}" dt="2022-10-26T21:45:55.713" v="6005" actId="20577"/>
          <ac:spMkLst>
            <pc:docMk/>
            <pc:sldMk cId="1374347433" sldId="291"/>
            <ac:spMk id="2" creationId="{28D54600-EB80-42E9-F5B3-6D1DFE042D7A}"/>
          </ac:spMkLst>
        </pc:spChg>
        <pc:spChg chg="mod">
          <ac:chgData name="Ondra Klíma" userId="381e0c8e360e8536" providerId="LiveId" clId="{4444D546-4F39-4D16-A941-F58080B36B23}" dt="2022-10-26T22:09:37.081" v="8165" actId="20577"/>
          <ac:spMkLst>
            <pc:docMk/>
            <pc:sldMk cId="1374347433" sldId="291"/>
            <ac:spMk id="3" creationId="{5128CE60-F0CB-C40D-3942-F91A8A000BA9}"/>
          </ac:spMkLst>
        </pc:spChg>
      </pc:sldChg>
      <pc:sldChg chg="del">
        <pc:chgData name="Ondra Klíma" userId="381e0c8e360e8536" providerId="LiveId" clId="{4444D546-4F39-4D16-A941-F58080B36B23}" dt="2022-10-26T20:23:51.571" v="1" actId="47"/>
        <pc:sldMkLst>
          <pc:docMk/>
          <pc:sldMk cId="1919562863" sldId="291"/>
        </pc:sldMkLst>
      </pc:sldChg>
      <pc:sldChg chg="del">
        <pc:chgData name="Ondra Klíma" userId="381e0c8e360e8536" providerId="LiveId" clId="{4444D546-4F39-4D16-A941-F58080B36B23}" dt="2022-10-26T20:23:51.571" v="1" actId="47"/>
        <pc:sldMkLst>
          <pc:docMk/>
          <pc:sldMk cId="1870313105" sldId="292"/>
        </pc:sldMkLst>
      </pc:sldChg>
      <pc:sldChg chg="addSp modSp new mod setBg">
        <pc:chgData name="Ondra Klíma" userId="381e0c8e360e8536" providerId="LiveId" clId="{4444D546-4F39-4D16-A941-F58080B36B23}" dt="2022-10-26T22:15:37.614" v="8655" actId="27636"/>
        <pc:sldMkLst>
          <pc:docMk/>
          <pc:sldMk cId="3321199167" sldId="292"/>
        </pc:sldMkLst>
        <pc:spChg chg="mod">
          <ac:chgData name="Ondra Klíma" userId="381e0c8e360e8536" providerId="LiveId" clId="{4444D546-4F39-4D16-A941-F58080B36B23}" dt="2022-10-26T22:13:28.688" v="8438" actId="26606"/>
          <ac:spMkLst>
            <pc:docMk/>
            <pc:sldMk cId="3321199167" sldId="292"/>
            <ac:spMk id="2" creationId="{BA7628E4-09F2-D185-DA4F-0E5BD3168E92}"/>
          </ac:spMkLst>
        </pc:spChg>
        <pc:spChg chg="mod">
          <ac:chgData name="Ondra Klíma" userId="381e0c8e360e8536" providerId="LiveId" clId="{4444D546-4F39-4D16-A941-F58080B36B23}" dt="2022-10-26T22:15:37.614" v="8655" actId="27636"/>
          <ac:spMkLst>
            <pc:docMk/>
            <pc:sldMk cId="3321199167" sldId="292"/>
            <ac:spMk id="3" creationId="{1DADCDE1-946D-30C1-6D2E-19C293AD1F62}"/>
          </ac:spMkLst>
        </pc:spChg>
        <pc:spChg chg="add">
          <ac:chgData name="Ondra Klíma" userId="381e0c8e360e8536" providerId="LiveId" clId="{4444D546-4F39-4D16-A941-F58080B36B23}" dt="2022-10-26T22:13:28.688" v="8438" actId="26606"/>
          <ac:spMkLst>
            <pc:docMk/>
            <pc:sldMk cId="3321199167" sldId="292"/>
            <ac:spMk id="10" creationId="{A5931BE0-4B93-4D6C-878E-ACC59D6B4587}"/>
          </ac:spMkLst>
        </pc:spChg>
        <pc:picChg chg="add">
          <ac:chgData name="Ondra Klíma" userId="381e0c8e360e8536" providerId="LiveId" clId="{4444D546-4F39-4D16-A941-F58080B36B23}" dt="2022-10-26T22:13:28.688" v="8438" actId="26606"/>
          <ac:picMkLst>
            <pc:docMk/>
            <pc:sldMk cId="3321199167" sldId="292"/>
            <ac:picMk id="7" creationId="{907E5B18-8C3F-435E-6683-51CEE7A3D629}"/>
          </ac:picMkLst>
        </pc:picChg>
      </pc:sldChg>
      <pc:sldChg chg="modSp new del mod">
        <pc:chgData name="Ondra Klíma" userId="381e0c8e360e8536" providerId="LiveId" clId="{4444D546-4F39-4D16-A941-F58080B36B23}" dt="2022-10-26T22:21:42.721" v="8676" actId="2696"/>
        <pc:sldMkLst>
          <pc:docMk/>
          <pc:sldMk cId="480736009" sldId="293"/>
        </pc:sldMkLst>
        <pc:spChg chg="mod">
          <ac:chgData name="Ondra Klíma" userId="381e0c8e360e8536" providerId="LiveId" clId="{4444D546-4F39-4D16-A941-F58080B36B23}" dt="2022-10-26T22:17:28.540" v="8675" actId="313"/>
          <ac:spMkLst>
            <pc:docMk/>
            <pc:sldMk cId="480736009" sldId="293"/>
            <ac:spMk id="2" creationId="{B6E28552-6E5B-F20E-7B1A-E2C870116E3C}"/>
          </ac:spMkLst>
        </pc:spChg>
      </pc:sldChg>
      <pc:sldChg chg="del">
        <pc:chgData name="Ondra Klíma" userId="381e0c8e360e8536" providerId="LiveId" clId="{4444D546-4F39-4D16-A941-F58080B36B23}" dt="2022-10-26T20:23:51.571" v="1" actId="47"/>
        <pc:sldMkLst>
          <pc:docMk/>
          <pc:sldMk cId="885373241" sldId="293"/>
        </pc:sldMkLst>
      </pc:sldChg>
      <pc:sldChg chg="delSp modSp add mod setBg delDesignElem modNotesTx">
        <pc:chgData name="Ondra Klíma" userId="381e0c8e360e8536" providerId="LiveId" clId="{4444D546-4F39-4D16-A941-F58080B36B23}" dt="2022-10-26T22:24:58.196" v="8735" actId="20577"/>
        <pc:sldMkLst>
          <pc:docMk/>
          <pc:sldMk cId="3550687782" sldId="293"/>
        </pc:sldMkLst>
        <pc:spChg chg="mod">
          <ac:chgData name="Ondra Klíma" userId="381e0c8e360e8536" providerId="LiveId" clId="{4444D546-4F39-4D16-A941-F58080B36B23}" dt="2022-10-26T22:24:58.196" v="8735" actId="20577"/>
          <ac:spMkLst>
            <pc:docMk/>
            <pc:sldMk cId="3550687782" sldId="293"/>
            <ac:spMk id="3" creationId="{70E2C7FD-D8E0-E985-ABAE-6F29E2C41114}"/>
          </ac:spMkLst>
        </pc:spChg>
        <pc:spChg chg="del">
          <ac:chgData name="Ondra Klíma" userId="381e0c8e360e8536" providerId="LiveId" clId="{4444D546-4F39-4D16-A941-F58080B36B23}" dt="2022-10-26T22:23:13.197" v="8678"/>
          <ac:spMkLst>
            <pc:docMk/>
            <pc:sldMk cId="3550687782" sldId="293"/>
            <ac:spMk id="1042" creationId="{A5931BE0-4B93-4D6C-878E-ACC59D6B4587}"/>
          </ac:spMkLst>
        </pc:spChg>
      </pc:sldChg>
      <pc:sldChg chg="modSp new mod">
        <pc:chgData name="Ondra Klíma" userId="381e0c8e360e8536" providerId="LiveId" clId="{4444D546-4F39-4D16-A941-F58080B36B23}" dt="2022-10-26T22:30:55.234" v="9299" actId="20577"/>
        <pc:sldMkLst>
          <pc:docMk/>
          <pc:sldMk cId="4200811429" sldId="294"/>
        </pc:sldMkLst>
        <pc:spChg chg="mod">
          <ac:chgData name="Ondra Klíma" userId="381e0c8e360e8536" providerId="LiveId" clId="{4444D546-4F39-4D16-A941-F58080B36B23}" dt="2022-10-26T22:25:08.079" v="8746" actId="20577"/>
          <ac:spMkLst>
            <pc:docMk/>
            <pc:sldMk cId="4200811429" sldId="294"/>
            <ac:spMk id="2" creationId="{CA69B80B-7DB5-997E-CD69-606D0DA64940}"/>
          </ac:spMkLst>
        </pc:spChg>
        <pc:spChg chg="mod">
          <ac:chgData name="Ondra Klíma" userId="381e0c8e360e8536" providerId="LiveId" clId="{4444D546-4F39-4D16-A941-F58080B36B23}" dt="2022-10-26T22:30:55.234" v="9299" actId="20577"/>
          <ac:spMkLst>
            <pc:docMk/>
            <pc:sldMk cId="4200811429" sldId="294"/>
            <ac:spMk id="3" creationId="{909050E5-5D84-5D6E-6695-2A8F8BBF530A}"/>
          </ac:spMkLst>
        </pc:spChg>
      </pc:sldChg>
      <pc:sldChg chg="addSp delSp modSp new mod setBg modNotesTx">
        <pc:chgData name="Ondra Klíma" userId="381e0c8e360e8536" providerId="LiveId" clId="{4444D546-4F39-4D16-A941-F58080B36B23}" dt="2022-10-26T22:35:36.469" v="9560" actId="790"/>
        <pc:sldMkLst>
          <pc:docMk/>
          <pc:sldMk cId="696523595" sldId="295"/>
        </pc:sldMkLst>
        <pc:spChg chg="mod">
          <ac:chgData name="Ondra Klíma" userId="381e0c8e360e8536" providerId="LiveId" clId="{4444D546-4F39-4D16-A941-F58080B36B23}" dt="2022-10-26T22:33:54.846" v="9529" actId="26606"/>
          <ac:spMkLst>
            <pc:docMk/>
            <pc:sldMk cId="696523595" sldId="295"/>
            <ac:spMk id="2" creationId="{63DDBE7B-D89C-FD2F-3C36-AB02E878368E}"/>
          </ac:spMkLst>
        </pc:spChg>
        <pc:spChg chg="add del mod">
          <ac:chgData name="Ondra Klíma" userId="381e0c8e360e8536" providerId="LiveId" clId="{4444D546-4F39-4D16-A941-F58080B36B23}" dt="2022-10-26T22:33:54.846" v="9529" actId="26606"/>
          <ac:spMkLst>
            <pc:docMk/>
            <pc:sldMk cId="696523595" sldId="295"/>
            <ac:spMk id="3" creationId="{C1DF5460-6AEF-B1B2-76A7-64F5F3A43E10}"/>
          </ac:spMkLst>
        </pc:spChg>
        <pc:spChg chg="add del">
          <ac:chgData name="Ondra Klíma" userId="381e0c8e360e8536" providerId="LiveId" clId="{4444D546-4F39-4D16-A941-F58080B36B23}" dt="2022-10-26T22:33:54.841" v="9528" actId="26606"/>
          <ac:spMkLst>
            <pc:docMk/>
            <pc:sldMk cId="696523595" sldId="295"/>
            <ac:spMk id="9" creationId="{60B7752B-728D-4CA3-8923-C4F7F77029E3}"/>
          </ac:spMkLst>
        </pc:spChg>
        <pc:spChg chg="add">
          <ac:chgData name="Ondra Klíma" userId="381e0c8e360e8536" providerId="LiveId" clId="{4444D546-4F39-4D16-A941-F58080B36B23}" dt="2022-10-26T22:33:54.846" v="9529" actId="26606"/>
          <ac:spMkLst>
            <pc:docMk/>
            <pc:sldMk cId="696523595" sldId="295"/>
            <ac:spMk id="10" creationId="{A5931BE0-4B93-4D6C-878E-ACC59D6B4587}"/>
          </ac:spMkLst>
        </pc:spChg>
        <pc:spChg chg="add del">
          <ac:chgData name="Ondra Klíma" userId="381e0c8e360e8536" providerId="LiveId" clId="{4444D546-4F39-4D16-A941-F58080B36B23}" dt="2022-10-26T22:33:54.841" v="9528" actId="26606"/>
          <ac:spMkLst>
            <pc:docMk/>
            <pc:sldMk cId="696523595" sldId="295"/>
            <ac:spMk id="11" creationId="{88392DC7-0988-443B-A0D0-E726C7DB622B}"/>
          </ac:spMkLst>
        </pc:spChg>
        <pc:spChg chg="add">
          <ac:chgData name="Ondra Klíma" userId="381e0c8e360e8536" providerId="LiveId" clId="{4444D546-4F39-4D16-A941-F58080B36B23}" dt="2022-10-26T22:33:54.846" v="9529" actId="26606"/>
          <ac:spMkLst>
            <pc:docMk/>
            <pc:sldMk cId="696523595" sldId="295"/>
            <ac:spMk id="13" creationId="{C1DF5460-6AEF-B1B2-76A7-64F5F3A43E10}"/>
          </ac:spMkLst>
        </pc:spChg>
        <pc:graphicFrameChg chg="add del">
          <ac:chgData name="Ondra Klíma" userId="381e0c8e360e8536" providerId="LiveId" clId="{4444D546-4F39-4D16-A941-F58080B36B23}" dt="2022-10-26T22:33:54.841" v="9528" actId="26606"/>
          <ac:graphicFrameMkLst>
            <pc:docMk/>
            <pc:sldMk cId="696523595" sldId="295"/>
            <ac:graphicFrameMk id="5" creationId="{C515FEDB-3755-E1AF-54EF-530E5525890C}"/>
          </ac:graphicFrameMkLst>
        </pc:graphicFrameChg>
        <pc:picChg chg="add">
          <ac:chgData name="Ondra Klíma" userId="381e0c8e360e8536" providerId="LiveId" clId="{4444D546-4F39-4D16-A941-F58080B36B23}" dt="2022-10-26T22:33:54.846" v="9529" actId="26606"/>
          <ac:picMkLst>
            <pc:docMk/>
            <pc:sldMk cId="696523595" sldId="295"/>
            <ac:picMk id="7" creationId="{ED68B143-5CD9-82D1-C24C-5204561A21A3}"/>
          </ac:picMkLst>
        </pc:picChg>
      </pc:sldChg>
      <pc:sldChg chg="addSp modSp new mod setBg modNotesTx">
        <pc:chgData name="Ondra Klíma" userId="381e0c8e360e8536" providerId="LiveId" clId="{4444D546-4F39-4D16-A941-F58080B36B23}" dt="2022-10-26T22:46:14.190" v="10356" actId="403"/>
        <pc:sldMkLst>
          <pc:docMk/>
          <pc:sldMk cId="2440068568" sldId="296"/>
        </pc:sldMkLst>
        <pc:spChg chg="mod">
          <ac:chgData name="Ondra Klíma" userId="381e0c8e360e8536" providerId="LiveId" clId="{4444D546-4F39-4D16-A941-F58080B36B23}" dt="2022-10-26T22:45:51.520" v="10348" actId="26606"/>
          <ac:spMkLst>
            <pc:docMk/>
            <pc:sldMk cId="2440068568" sldId="296"/>
            <ac:spMk id="2" creationId="{6E44521C-A7B9-6E68-8C52-0B861A47D607}"/>
          </ac:spMkLst>
        </pc:spChg>
        <pc:spChg chg="mod">
          <ac:chgData name="Ondra Klíma" userId="381e0c8e360e8536" providerId="LiveId" clId="{4444D546-4F39-4D16-A941-F58080B36B23}" dt="2022-10-26T22:46:14.190" v="10356" actId="403"/>
          <ac:spMkLst>
            <pc:docMk/>
            <pc:sldMk cId="2440068568" sldId="296"/>
            <ac:spMk id="3" creationId="{34DE9E3C-6C98-FCDA-9BC9-8D0799EA9ACE}"/>
          </ac:spMkLst>
        </pc:spChg>
        <pc:spChg chg="add">
          <ac:chgData name="Ondra Klíma" userId="381e0c8e360e8536" providerId="LiveId" clId="{4444D546-4F39-4D16-A941-F58080B36B23}" dt="2022-10-26T22:45:51.520" v="10348" actId="26606"/>
          <ac:spMkLst>
            <pc:docMk/>
            <pc:sldMk cId="2440068568" sldId="296"/>
            <ac:spMk id="10" creationId="{A5931BE0-4B93-4D6C-878E-ACC59D6B4587}"/>
          </ac:spMkLst>
        </pc:spChg>
        <pc:picChg chg="add">
          <ac:chgData name="Ondra Klíma" userId="381e0c8e360e8536" providerId="LiveId" clId="{4444D546-4F39-4D16-A941-F58080B36B23}" dt="2022-10-26T22:45:51.520" v="10348" actId="26606"/>
          <ac:picMkLst>
            <pc:docMk/>
            <pc:sldMk cId="2440068568" sldId="296"/>
            <ac:picMk id="7" creationId="{A4A88CD7-5840-570B-7D0D-1826455A3620}"/>
          </ac:picMkLst>
        </pc:picChg>
      </pc:sldChg>
      <pc:sldChg chg="modSp add mod modNotesTx">
        <pc:chgData name="Ondra Klíma" userId="381e0c8e360e8536" providerId="LiveId" clId="{4444D546-4F39-4D16-A941-F58080B36B23}" dt="2022-10-26T22:59:10.936" v="10900" actId="20577"/>
        <pc:sldMkLst>
          <pc:docMk/>
          <pc:sldMk cId="873871853" sldId="297"/>
        </pc:sldMkLst>
        <pc:spChg chg="mod">
          <ac:chgData name="Ondra Klíma" userId="381e0c8e360e8536" providerId="LiveId" clId="{4444D546-4F39-4D16-A941-F58080B36B23}" dt="2022-10-26T22:50:42.391" v="10432" actId="20577"/>
          <ac:spMkLst>
            <pc:docMk/>
            <pc:sldMk cId="873871853" sldId="297"/>
            <ac:spMk id="2" creationId="{A27FD7AB-131E-CE83-31BE-AE78AE36EB3A}"/>
          </ac:spMkLst>
        </pc:spChg>
        <pc:spChg chg="mod">
          <ac:chgData name="Ondra Klíma" userId="381e0c8e360e8536" providerId="LiveId" clId="{4444D546-4F39-4D16-A941-F58080B36B23}" dt="2022-10-26T22:59:10.936" v="10900" actId="20577"/>
          <ac:spMkLst>
            <pc:docMk/>
            <pc:sldMk cId="873871853" sldId="297"/>
            <ac:spMk id="3" creationId="{70E2C7FD-D8E0-E985-ABAE-6F29E2C41114}"/>
          </ac:spMkLst>
        </pc:spChg>
        <pc:picChg chg="mod">
          <ac:chgData name="Ondra Klíma" userId="381e0c8e360e8536" providerId="LiveId" clId="{4444D546-4F39-4D16-A941-F58080B36B23}" dt="2022-10-26T22:52:09.349" v="10473" actId="14826"/>
          <ac:picMkLst>
            <pc:docMk/>
            <pc:sldMk cId="873871853" sldId="297"/>
            <ac:picMk id="1026" creationId="{9E74FEC4-FF5D-7861-CC97-315264433CBC}"/>
          </ac:picMkLst>
        </pc:picChg>
      </pc:sldChg>
      <pc:sldChg chg="addSp modSp new mod setBg">
        <pc:chgData name="Ondra Klíma" userId="381e0c8e360e8536" providerId="LiveId" clId="{4444D546-4F39-4D16-A941-F58080B36B23}" dt="2022-10-26T23:05:49.909" v="11153" actId="20577"/>
        <pc:sldMkLst>
          <pc:docMk/>
          <pc:sldMk cId="2208676202" sldId="298"/>
        </pc:sldMkLst>
        <pc:spChg chg="mod">
          <ac:chgData name="Ondra Klíma" userId="381e0c8e360e8536" providerId="LiveId" clId="{4444D546-4F39-4D16-A941-F58080B36B23}" dt="2022-10-26T23:02:59.750" v="10992" actId="26606"/>
          <ac:spMkLst>
            <pc:docMk/>
            <pc:sldMk cId="2208676202" sldId="298"/>
            <ac:spMk id="2" creationId="{EBBCDF22-23BD-2686-875C-32BCED51B021}"/>
          </ac:spMkLst>
        </pc:spChg>
        <pc:spChg chg="mod">
          <ac:chgData name="Ondra Klíma" userId="381e0c8e360e8536" providerId="LiveId" clId="{4444D546-4F39-4D16-A941-F58080B36B23}" dt="2022-10-26T23:05:49.909" v="11153" actId="20577"/>
          <ac:spMkLst>
            <pc:docMk/>
            <pc:sldMk cId="2208676202" sldId="298"/>
            <ac:spMk id="3" creationId="{F1911EB4-1A32-6D8F-1BC2-762836AFC94B}"/>
          </ac:spMkLst>
        </pc:spChg>
        <pc:spChg chg="add">
          <ac:chgData name="Ondra Klíma" userId="381e0c8e360e8536" providerId="LiveId" clId="{4444D546-4F39-4D16-A941-F58080B36B23}" dt="2022-10-26T23:02:59.750" v="10992" actId="26606"/>
          <ac:spMkLst>
            <pc:docMk/>
            <pc:sldMk cId="2208676202" sldId="298"/>
            <ac:spMk id="10" creationId="{A5931BE0-4B93-4D6C-878E-ACC59D6B4587}"/>
          </ac:spMkLst>
        </pc:spChg>
        <pc:picChg chg="add">
          <ac:chgData name="Ondra Klíma" userId="381e0c8e360e8536" providerId="LiveId" clId="{4444D546-4F39-4D16-A941-F58080B36B23}" dt="2022-10-26T23:02:59.750" v="10992" actId="26606"/>
          <ac:picMkLst>
            <pc:docMk/>
            <pc:sldMk cId="2208676202" sldId="298"/>
            <ac:picMk id="7" creationId="{BF620005-BA1A-1B2A-ECD4-1741FBEA6FAC}"/>
          </ac:picMkLst>
        </pc:picChg>
      </pc:sldChg>
      <pc:sldChg chg="modSp add mod modNotesTx">
        <pc:chgData name="Ondra Klíma" userId="381e0c8e360e8536" providerId="LiveId" clId="{4444D546-4F39-4D16-A941-F58080B36B23}" dt="2022-10-26T23:12:10.409" v="11415" actId="20577"/>
        <pc:sldMkLst>
          <pc:docMk/>
          <pc:sldMk cId="3485044422" sldId="299"/>
        </pc:sldMkLst>
        <pc:spChg chg="mod">
          <ac:chgData name="Ondra Klíma" userId="381e0c8e360e8536" providerId="LiveId" clId="{4444D546-4F39-4D16-A941-F58080B36B23}" dt="2022-10-26T23:07:04.885" v="11192" actId="20577"/>
          <ac:spMkLst>
            <pc:docMk/>
            <pc:sldMk cId="3485044422" sldId="299"/>
            <ac:spMk id="2" creationId="{A27FD7AB-131E-CE83-31BE-AE78AE36EB3A}"/>
          </ac:spMkLst>
        </pc:spChg>
        <pc:spChg chg="mod">
          <ac:chgData name="Ondra Klíma" userId="381e0c8e360e8536" providerId="LiveId" clId="{4444D546-4F39-4D16-A941-F58080B36B23}" dt="2022-10-26T23:12:10.409" v="11415" actId="20577"/>
          <ac:spMkLst>
            <pc:docMk/>
            <pc:sldMk cId="3485044422" sldId="299"/>
            <ac:spMk id="3" creationId="{70E2C7FD-D8E0-E985-ABAE-6F29E2C41114}"/>
          </ac:spMkLst>
        </pc:spChg>
        <pc:picChg chg="mod">
          <ac:chgData name="Ondra Klíma" userId="381e0c8e360e8536" providerId="LiveId" clId="{4444D546-4F39-4D16-A941-F58080B36B23}" dt="2022-10-26T23:06:26.402" v="11155" actId="14826"/>
          <ac:picMkLst>
            <pc:docMk/>
            <pc:sldMk cId="3485044422" sldId="299"/>
            <ac:picMk id="1026" creationId="{9E74FEC4-FF5D-7861-CC97-315264433CBC}"/>
          </ac:picMkLst>
        </pc:picChg>
      </pc:sldChg>
      <pc:sldChg chg="addSp delSp modSp new mod setBg modNotesTx">
        <pc:chgData name="Ondra Klíma" userId="381e0c8e360e8536" providerId="LiveId" clId="{4444D546-4F39-4D16-A941-F58080B36B23}" dt="2022-10-26T23:19:23.498" v="11839" actId="790"/>
        <pc:sldMkLst>
          <pc:docMk/>
          <pc:sldMk cId="378460799" sldId="300"/>
        </pc:sldMkLst>
        <pc:spChg chg="mod">
          <ac:chgData name="Ondra Klíma" userId="381e0c8e360e8536" providerId="LiveId" clId="{4444D546-4F39-4D16-A941-F58080B36B23}" dt="2022-10-26T23:19:23.498" v="11839" actId="790"/>
          <ac:spMkLst>
            <pc:docMk/>
            <pc:sldMk cId="378460799" sldId="300"/>
            <ac:spMk id="2" creationId="{4E9677F3-B536-0E91-8E90-E80770B1C7CE}"/>
          </ac:spMkLst>
        </pc:spChg>
        <pc:spChg chg="del">
          <ac:chgData name="Ondra Klíma" userId="381e0c8e360e8536" providerId="LiveId" clId="{4444D546-4F39-4D16-A941-F58080B36B23}" dt="2022-10-26T23:15:01.259" v="11441" actId="22"/>
          <ac:spMkLst>
            <pc:docMk/>
            <pc:sldMk cId="378460799" sldId="300"/>
            <ac:spMk id="3" creationId="{D23FE5FC-D431-744F-3D45-0A4C3F45EB07}"/>
          </ac:spMkLst>
        </pc:spChg>
        <pc:spChg chg="add">
          <ac:chgData name="Ondra Klíma" userId="381e0c8e360e8536" providerId="LiveId" clId="{4444D546-4F39-4D16-A941-F58080B36B23}" dt="2022-10-26T23:15:04.099" v="11442" actId="26606"/>
          <ac:spMkLst>
            <pc:docMk/>
            <pc:sldMk cId="378460799" sldId="300"/>
            <ac:spMk id="10" creationId="{82184FF4-7029-4ED7-813A-192E60608764}"/>
          </ac:spMkLst>
        </pc:spChg>
        <pc:spChg chg="add">
          <ac:chgData name="Ondra Klíma" userId="381e0c8e360e8536" providerId="LiveId" clId="{4444D546-4F39-4D16-A941-F58080B36B23}" dt="2022-10-26T23:15:04.099" v="11442" actId="26606"/>
          <ac:spMkLst>
            <pc:docMk/>
            <pc:sldMk cId="378460799" sldId="300"/>
            <ac:spMk id="12" creationId="{AAA7AB09-557C-41AD-9113-FF9F68FA1035}"/>
          </ac:spMkLst>
        </pc:spChg>
        <pc:spChg chg="add">
          <ac:chgData name="Ondra Klíma" userId="381e0c8e360e8536" providerId="LiveId" clId="{4444D546-4F39-4D16-A941-F58080B36B23}" dt="2022-10-26T23:15:04.099" v="11442" actId="26606"/>
          <ac:spMkLst>
            <pc:docMk/>
            <pc:sldMk cId="378460799" sldId="300"/>
            <ac:spMk id="14" creationId="{EF99ECAA-1F11-4937-BBA6-51935AB44C9D}"/>
          </ac:spMkLst>
        </pc:spChg>
        <pc:spChg chg="add">
          <ac:chgData name="Ondra Klíma" userId="381e0c8e360e8536" providerId="LiveId" clId="{4444D546-4F39-4D16-A941-F58080B36B23}" dt="2022-10-26T23:15:04.099" v="11442" actId="26606"/>
          <ac:spMkLst>
            <pc:docMk/>
            <pc:sldMk cId="378460799" sldId="300"/>
            <ac:spMk id="22" creationId="{1DB043B4-68C6-45B9-82AC-A5800EADB8DB}"/>
          </ac:spMkLst>
        </pc:spChg>
        <pc:spChg chg="add">
          <ac:chgData name="Ondra Klíma" userId="381e0c8e360e8536" providerId="LiveId" clId="{4444D546-4F39-4D16-A941-F58080B36B23}" dt="2022-10-26T23:15:04.099" v="11442" actId="26606"/>
          <ac:spMkLst>
            <pc:docMk/>
            <pc:sldMk cId="378460799" sldId="300"/>
            <ac:spMk id="24" creationId="{28A00A08-E4E6-4184-B484-E0E034072AE0}"/>
          </ac:spMkLst>
        </pc:spChg>
        <pc:grpChg chg="add">
          <ac:chgData name="Ondra Klíma" userId="381e0c8e360e8536" providerId="LiveId" clId="{4444D546-4F39-4D16-A941-F58080B36B23}" dt="2022-10-26T23:15:04.099" v="11442" actId="26606"/>
          <ac:grpSpMkLst>
            <pc:docMk/>
            <pc:sldMk cId="378460799" sldId="300"/>
            <ac:grpSpMk id="16" creationId="{79DE9FAB-6BBA-4CFE-B67D-77B47F01ECA4}"/>
          </ac:grpSpMkLst>
        </pc:grpChg>
        <pc:grpChg chg="add">
          <ac:chgData name="Ondra Klíma" userId="381e0c8e360e8536" providerId="LiveId" clId="{4444D546-4F39-4D16-A941-F58080B36B23}" dt="2022-10-26T23:15:04.099" v="11442" actId="26606"/>
          <ac:grpSpMkLst>
            <pc:docMk/>
            <pc:sldMk cId="378460799" sldId="300"/>
            <ac:grpSpMk id="26" creationId="{0780E404-3121-4F33-AF2D-65F659A97798}"/>
          </ac:grpSpMkLst>
        </pc:grpChg>
        <pc:grpChg chg="add">
          <ac:chgData name="Ondra Klíma" userId="381e0c8e360e8536" providerId="LiveId" clId="{4444D546-4F39-4D16-A941-F58080B36B23}" dt="2022-10-26T23:15:04.099" v="11442" actId="26606"/>
          <ac:grpSpMkLst>
            <pc:docMk/>
            <pc:sldMk cId="378460799" sldId="300"/>
            <ac:grpSpMk id="30" creationId="{4B158E9A-DBF4-4AA7-B6B7-8C8EB2FBDD68}"/>
          </ac:grpSpMkLst>
        </pc:grpChg>
        <pc:picChg chg="add mod ord">
          <ac:chgData name="Ondra Klíma" userId="381e0c8e360e8536" providerId="LiveId" clId="{4444D546-4F39-4D16-A941-F58080B36B23}" dt="2022-10-26T23:15:04.099" v="11442" actId="26606"/>
          <ac:picMkLst>
            <pc:docMk/>
            <pc:sldMk cId="378460799" sldId="300"/>
            <ac:picMk id="5" creationId="{3FAA82A3-A903-12EE-D8B0-674FA4FDA294}"/>
          </ac:picMkLst>
        </pc:picChg>
      </pc:sldChg>
      <pc:sldChg chg="addSp delSp modSp new mod setBg modNotesTx">
        <pc:chgData name="Ondra Klíma" userId="381e0c8e360e8536" providerId="LiveId" clId="{4444D546-4F39-4D16-A941-F58080B36B23}" dt="2022-10-26T23:43:16.323" v="12982" actId="20577"/>
        <pc:sldMkLst>
          <pc:docMk/>
          <pc:sldMk cId="1025534888" sldId="301"/>
        </pc:sldMkLst>
        <pc:spChg chg="mod">
          <ac:chgData name="Ondra Klíma" userId="381e0c8e360e8536" providerId="LiveId" clId="{4444D546-4F39-4D16-A941-F58080B36B23}" dt="2022-10-26T23:33:41.172" v="12535" actId="26606"/>
          <ac:spMkLst>
            <pc:docMk/>
            <pc:sldMk cId="1025534888" sldId="301"/>
            <ac:spMk id="2" creationId="{C113166A-4BA2-8F7A-BF2C-FBDC4025E4FA}"/>
          </ac:spMkLst>
        </pc:spChg>
        <pc:spChg chg="del mod">
          <ac:chgData name="Ondra Klíma" userId="381e0c8e360e8536" providerId="LiveId" clId="{4444D546-4F39-4D16-A941-F58080B36B23}" dt="2022-10-26T23:24:33.839" v="12017" actId="26606"/>
          <ac:spMkLst>
            <pc:docMk/>
            <pc:sldMk cId="1025534888" sldId="301"/>
            <ac:spMk id="3" creationId="{1B5E7963-F139-20D9-3055-26CEC41011CB}"/>
          </ac:spMkLst>
        </pc:spChg>
        <pc:spChg chg="add">
          <ac:chgData name="Ondra Klíma" userId="381e0c8e360e8536" providerId="LiveId" clId="{4444D546-4F39-4D16-A941-F58080B36B23}" dt="2022-10-26T23:33:41.172" v="12535" actId="26606"/>
          <ac:spMkLst>
            <pc:docMk/>
            <pc:sldMk cId="1025534888" sldId="301"/>
            <ac:spMk id="10" creationId="{60B7752B-728D-4CA3-8923-C4F7F77029E3}"/>
          </ac:spMkLst>
        </pc:spChg>
        <pc:spChg chg="add">
          <ac:chgData name="Ondra Klíma" userId="381e0c8e360e8536" providerId="LiveId" clId="{4444D546-4F39-4D16-A941-F58080B36B23}" dt="2022-10-26T23:33:41.172" v="12535" actId="26606"/>
          <ac:spMkLst>
            <pc:docMk/>
            <pc:sldMk cId="1025534888" sldId="301"/>
            <ac:spMk id="16" creationId="{52D58DC7-20C8-4471-BAA7-B296A2AEC3F6}"/>
          </ac:spMkLst>
        </pc:spChg>
        <pc:spChg chg="add">
          <ac:chgData name="Ondra Klíma" userId="381e0c8e360e8536" providerId="LiveId" clId="{4444D546-4F39-4D16-A941-F58080B36B23}" dt="2022-10-26T23:33:41.172" v="12535" actId="26606"/>
          <ac:spMkLst>
            <pc:docMk/>
            <pc:sldMk cId="1025534888" sldId="301"/>
            <ac:spMk id="18" creationId="{8E4AABAC-100B-437F-86D3-981412859411}"/>
          </ac:spMkLst>
        </pc:spChg>
        <pc:spChg chg="add">
          <ac:chgData name="Ondra Klíma" userId="381e0c8e360e8536" providerId="LiveId" clId="{4444D546-4F39-4D16-A941-F58080B36B23}" dt="2022-10-26T23:33:41.172" v="12535" actId="26606"/>
          <ac:spMkLst>
            <pc:docMk/>
            <pc:sldMk cId="1025534888" sldId="301"/>
            <ac:spMk id="20" creationId="{1DFD33E0-4D46-4176-BAE2-6AED15231C59}"/>
          </ac:spMkLst>
        </pc:spChg>
        <pc:spChg chg="add">
          <ac:chgData name="Ondra Klíma" userId="381e0c8e360e8536" providerId="LiveId" clId="{4444D546-4F39-4D16-A941-F58080B36B23}" dt="2022-10-26T23:33:41.172" v="12535" actId="26606"/>
          <ac:spMkLst>
            <pc:docMk/>
            <pc:sldMk cId="1025534888" sldId="301"/>
            <ac:spMk id="22" creationId="{022B5D87-7689-4E7F-B03A-7F803B5DF799}"/>
          </ac:spMkLst>
        </pc:spChg>
        <pc:grpChg chg="add">
          <ac:chgData name="Ondra Klíma" userId="381e0c8e360e8536" providerId="LiveId" clId="{4444D546-4F39-4D16-A941-F58080B36B23}" dt="2022-10-26T23:33:41.172" v="12535" actId="26606"/>
          <ac:grpSpMkLst>
            <pc:docMk/>
            <pc:sldMk cId="1025534888" sldId="301"/>
            <ac:grpSpMk id="12" creationId="{20205E53-D75C-4F15-A4A3-21DA0826FCE9}"/>
          </ac:grpSpMkLst>
        </pc:grpChg>
        <pc:graphicFrameChg chg="add mod modGraphic">
          <ac:chgData name="Ondra Klíma" userId="381e0c8e360e8536" providerId="LiveId" clId="{4444D546-4F39-4D16-A941-F58080B36B23}" dt="2022-10-26T23:33:41.172" v="12535" actId="26606"/>
          <ac:graphicFrameMkLst>
            <pc:docMk/>
            <pc:sldMk cId="1025534888" sldId="301"/>
            <ac:graphicFrameMk id="5" creationId="{D889C489-161D-A7DC-3040-439D9333B91D}"/>
          </ac:graphicFrameMkLst>
        </pc:graphicFrameChg>
      </pc:sldChg>
      <pc:sldChg chg="new del">
        <pc:chgData name="Ondra Klíma" userId="381e0c8e360e8536" providerId="LiveId" clId="{4444D546-4F39-4D16-A941-F58080B36B23}" dt="2022-10-26T23:12:45.051" v="11418" actId="680"/>
        <pc:sldMkLst>
          <pc:docMk/>
          <pc:sldMk cId="2198689281" sldId="301"/>
        </pc:sldMkLst>
      </pc:sldChg>
      <pc:sldChg chg="new del">
        <pc:chgData name="Ondra Klíma" userId="381e0c8e360e8536" providerId="LiveId" clId="{4444D546-4F39-4D16-A941-F58080B36B23}" dt="2022-10-27T08:12:48.455" v="12984" actId="680"/>
        <pc:sldMkLst>
          <pc:docMk/>
          <pc:sldMk cId="1512037939" sldId="302"/>
        </pc:sldMkLst>
      </pc:sldChg>
    </pc:docChg>
  </pc:docChgLst>
  <pc:docChgLst>
    <pc:chgData name="Ondra Klíma" userId="381e0c8e360e8536" providerId="LiveId" clId="{6F6FC54F-1FE6-4389-8E89-FF501E64958C}"/>
    <pc:docChg chg="undo custSel addSld delSld modSld sldOrd">
      <pc:chgData name="Ondra Klíma" userId="381e0c8e360e8536" providerId="LiveId" clId="{6F6FC54F-1FE6-4389-8E89-FF501E64958C}" dt="2022-10-12T21:31:15.125" v="2978" actId="20577"/>
      <pc:docMkLst>
        <pc:docMk/>
      </pc:docMkLst>
      <pc:sldChg chg="modSp new del mod">
        <pc:chgData name="Ondra Klíma" userId="381e0c8e360e8536" providerId="LiveId" clId="{6F6FC54F-1FE6-4389-8E89-FF501E64958C}" dt="2022-10-12T20:34:32.778" v="33" actId="2696"/>
        <pc:sldMkLst>
          <pc:docMk/>
          <pc:sldMk cId="670176408" sldId="273"/>
        </pc:sldMkLst>
        <pc:spChg chg="mod">
          <ac:chgData name="Ondra Klíma" userId="381e0c8e360e8536" providerId="LiveId" clId="{6F6FC54F-1FE6-4389-8E89-FF501E64958C}" dt="2022-10-12T20:34:28.004" v="32" actId="403"/>
          <ac:spMkLst>
            <pc:docMk/>
            <pc:sldMk cId="670176408" sldId="273"/>
            <ac:spMk id="2" creationId="{BB3A4865-C5E5-C664-290B-288C1E82B3E4}"/>
          </ac:spMkLst>
        </pc:spChg>
      </pc:sldChg>
      <pc:sldChg chg="delSp modSp add mod setBg delDesignElem modNotesTx">
        <pc:chgData name="Ondra Klíma" userId="381e0c8e360e8536" providerId="LiveId" clId="{6F6FC54F-1FE6-4389-8E89-FF501E64958C}" dt="2022-10-12T20:57:30.930" v="1384" actId="790"/>
        <pc:sldMkLst>
          <pc:docMk/>
          <pc:sldMk cId="4092044334" sldId="279"/>
        </pc:sldMkLst>
        <pc:spChg chg="mod">
          <ac:chgData name="Ondra Klíma" userId="381e0c8e360e8536" providerId="LiveId" clId="{6F6FC54F-1FE6-4389-8E89-FF501E64958C}" dt="2022-10-12T20:50:07.595" v="1088" actId="20577"/>
          <ac:spMkLst>
            <pc:docMk/>
            <pc:sldMk cId="4092044334" sldId="279"/>
            <ac:spMk id="2" creationId="{A27FD7AB-131E-CE83-31BE-AE78AE36EB3A}"/>
          </ac:spMkLst>
        </pc:spChg>
        <pc:spChg chg="mod">
          <ac:chgData name="Ondra Klíma" userId="381e0c8e360e8536" providerId="LiveId" clId="{6F6FC54F-1FE6-4389-8E89-FF501E64958C}" dt="2022-10-12T20:50:19.298" v="1113" actId="20577"/>
          <ac:spMkLst>
            <pc:docMk/>
            <pc:sldMk cId="4092044334" sldId="279"/>
            <ac:spMk id="3" creationId="{70E2C7FD-D8E0-E985-ABAE-6F29E2C41114}"/>
          </ac:spMkLst>
        </pc:spChg>
        <pc:spChg chg="del">
          <ac:chgData name="Ondra Klíma" userId="381e0c8e360e8536" providerId="LiveId" clId="{6F6FC54F-1FE6-4389-8E89-FF501E64958C}" dt="2022-10-12T20:34:54.144" v="35"/>
          <ac:spMkLst>
            <pc:docMk/>
            <pc:sldMk cId="4092044334" sldId="279"/>
            <ac:spMk id="1042" creationId="{A5931BE0-4B93-4D6C-878E-ACC59D6B4587}"/>
          </ac:spMkLst>
        </pc:spChg>
        <pc:picChg chg="mod">
          <ac:chgData name="Ondra Klíma" userId="381e0c8e360e8536" providerId="LiveId" clId="{6F6FC54F-1FE6-4389-8E89-FF501E64958C}" dt="2022-10-12T20:47:44.124" v="1055" actId="14826"/>
          <ac:picMkLst>
            <pc:docMk/>
            <pc:sldMk cId="4092044334" sldId="279"/>
            <ac:picMk id="1026" creationId="{9E74FEC4-FF5D-7861-CC97-315264433CBC}"/>
          </ac:picMkLst>
        </pc:picChg>
      </pc:sldChg>
      <pc:sldChg chg="modSp new del mod">
        <pc:chgData name="Ondra Klíma" userId="381e0c8e360e8536" providerId="LiveId" clId="{6F6FC54F-1FE6-4389-8E89-FF501E64958C}" dt="2022-10-12T20:53:45.700" v="1364" actId="2696"/>
        <pc:sldMkLst>
          <pc:docMk/>
          <pc:sldMk cId="3981874503" sldId="280"/>
        </pc:sldMkLst>
        <pc:spChg chg="mod">
          <ac:chgData name="Ondra Klíma" userId="381e0c8e360e8536" providerId="LiveId" clId="{6F6FC54F-1FE6-4389-8E89-FF501E64958C}" dt="2022-10-12T20:40:51.374" v="828" actId="313"/>
          <ac:spMkLst>
            <pc:docMk/>
            <pc:sldMk cId="3981874503" sldId="280"/>
            <ac:spMk id="2" creationId="{44E9C2FD-1EC6-6090-3E3C-F9C4AC494431}"/>
          </ac:spMkLst>
        </pc:spChg>
        <pc:spChg chg="mod">
          <ac:chgData name="Ondra Klíma" userId="381e0c8e360e8536" providerId="LiveId" clId="{6F6FC54F-1FE6-4389-8E89-FF501E64958C}" dt="2022-10-12T20:51:03.831" v="1126" actId="21"/>
          <ac:spMkLst>
            <pc:docMk/>
            <pc:sldMk cId="3981874503" sldId="280"/>
            <ac:spMk id="3" creationId="{180A7B3B-E1E2-7B0A-0487-7D29C76EEC68}"/>
          </ac:spMkLst>
        </pc:spChg>
      </pc:sldChg>
      <pc:sldChg chg="modSp add mod modNotesTx">
        <pc:chgData name="Ondra Klíma" userId="381e0c8e360e8536" providerId="LiveId" clId="{6F6FC54F-1FE6-4389-8E89-FF501E64958C}" dt="2022-10-12T21:02:27.559" v="1488" actId="20577"/>
        <pc:sldMkLst>
          <pc:docMk/>
          <pc:sldMk cId="2031584852" sldId="281"/>
        </pc:sldMkLst>
        <pc:spChg chg="mod">
          <ac:chgData name="Ondra Klíma" userId="381e0c8e360e8536" providerId="LiveId" clId="{6F6FC54F-1FE6-4389-8E89-FF501E64958C}" dt="2022-10-12T20:51:48.575" v="1168" actId="20577"/>
          <ac:spMkLst>
            <pc:docMk/>
            <pc:sldMk cId="2031584852" sldId="281"/>
            <ac:spMk id="2" creationId="{A27FD7AB-131E-CE83-31BE-AE78AE36EB3A}"/>
          </ac:spMkLst>
        </pc:spChg>
        <pc:spChg chg="mod">
          <ac:chgData name="Ondra Klíma" userId="381e0c8e360e8536" providerId="LiveId" clId="{6F6FC54F-1FE6-4389-8E89-FF501E64958C}" dt="2022-10-12T21:02:27.559" v="1488" actId="20577"/>
          <ac:spMkLst>
            <pc:docMk/>
            <pc:sldMk cId="2031584852" sldId="281"/>
            <ac:spMk id="3" creationId="{70E2C7FD-D8E0-E985-ABAE-6F29E2C41114}"/>
          </ac:spMkLst>
        </pc:spChg>
        <pc:picChg chg="mod">
          <ac:chgData name="Ondra Klíma" userId="381e0c8e360e8536" providerId="LiveId" clId="{6F6FC54F-1FE6-4389-8E89-FF501E64958C}" dt="2022-10-12T20:47:54.660" v="1056" actId="14826"/>
          <ac:picMkLst>
            <pc:docMk/>
            <pc:sldMk cId="2031584852" sldId="281"/>
            <ac:picMk id="1026" creationId="{9E74FEC4-FF5D-7861-CC97-315264433CBC}"/>
          </ac:picMkLst>
        </pc:picChg>
      </pc:sldChg>
      <pc:sldChg chg="addSp delSp modSp new mod modNotesTx">
        <pc:chgData name="Ondra Klíma" userId="381e0c8e360e8536" providerId="LiveId" clId="{6F6FC54F-1FE6-4389-8E89-FF501E64958C}" dt="2022-10-12T21:01:36.135" v="1415" actId="790"/>
        <pc:sldMkLst>
          <pc:docMk/>
          <pc:sldMk cId="3967112898" sldId="282"/>
        </pc:sldMkLst>
        <pc:spChg chg="mod">
          <ac:chgData name="Ondra Klíma" userId="381e0c8e360e8536" providerId="LiveId" clId="{6F6FC54F-1FE6-4389-8E89-FF501E64958C}" dt="2022-10-12T21:00:18.005" v="1408" actId="20577"/>
          <ac:spMkLst>
            <pc:docMk/>
            <pc:sldMk cId="3967112898" sldId="282"/>
            <ac:spMk id="2" creationId="{7B493602-2031-A7F2-BADA-2D74EB4237F4}"/>
          </ac:spMkLst>
        </pc:spChg>
        <pc:spChg chg="del">
          <ac:chgData name="Ondra Klíma" userId="381e0c8e360e8536" providerId="LiveId" clId="{6F6FC54F-1FE6-4389-8E89-FF501E64958C}" dt="2022-10-12T20:58:58.197" v="1386"/>
          <ac:spMkLst>
            <pc:docMk/>
            <pc:sldMk cId="3967112898" sldId="282"/>
            <ac:spMk id="3" creationId="{BF504D30-D8D2-B9C6-6602-CB4DDCD14DDC}"/>
          </ac:spMkLst>
        </pc:spChg>
        <pc:picChg chg="add mod">
          <ac:chgData name="Ondra Klíma" userId="381e0c8e360e8536" providerId="LiveId" clId="{6F6FC54F-1FE6-4389-8E89-FF501E64958C}" dt="2022-10-12T20:58:58.197" v="1386"/>
          <ac:picMkLst>
            <pc:docMk/>
            <pc:sldMk cId="3967112898" sldId="282"/>
            <ac:picMk id="1026" creationId="{BA78EF90-54BF-4E57-4FAE-763E7E7167BD}"/>
          </ac:picMkLst>
        </pc:picChg>
      </pc:sldChg>
      <pc:sldChg chg="modSp add mod ord modNotesTx">
        <pc:chgData name="Ondra Klíma" userId="381e0c8e360e8536" providerId="LiveId" clId="{6F6FC54F-1FE6-4389-8E89-FF501E64958C}" dt="2022-10-12T21:13:23.842" v="2228" actId="790"/>
        <pc:sldMkLst>
          <pc:docMk/>
          <pc:sldMk cId="598003199" sldId="283"/>
        </pc:sldMkLst>
        <pc:spChg chg="mod">
          <ac:chgData name="Ondra Klíma" userId="381e0c8e360e8536" providerId="LiveId" clId="{6F6FC54F-1FE6-4389-8E89-FF501E64958C}" dt="2022-10-12T21:04:25.750" v="1514" actId="20577"/>
          <ac:spMkLst>
            <pc:docMk/>
            <pc:sldMk cId="598003199" sldId="283"/>
            <ac:spMk id="2" creationId="{A27FD7AB-131E-CE83-31BE-AE78AE36EB3A}"/>
          </ac:spMkLst>
        </pc:spChg>
        <pc:spChg chg="mod">
          <ac:chgData name="Ondra Klíma" userId="381e0c8e360e8536" providerId="LiveId" clId="{6F6FC54F-1FE6-4389-8E89-FF501E64958C}" dt="2022-10-12T21:10:15.818" v="2207" actId="20577"/>
          <ac:spMkLst>
            <pc:docMk/>
            <pc:sldMk cId="598003199" sldId="283"/>
            <ac:spMk id="3" creationId="{70E2C7FD-D8E0-E985-ABAE-6F29E2C41114}"/>
          </ac:spMkLst>
        </pc:spChg>
        <pc:picChg chg="mod">
          <ac:chgData name="Ondra Klíma" userId="381e0c8e360e8536" providerId="LiveId" clId="{6F6FC54F-1FE6-4389-8E89-FF501E64958C}" dt="2022-10-12T21:03:47.103" v="1492" actId="14826"/>
          <ac:picMkLst>
            <pc:docMk/>
            <pc:sldMk cId="598003199" sldId="283"/>
            <ac:picMk id="1026" creationId="{9E74FEC4-FF5D-7861-CC97-315264433CBC}"/>
          </ac:picMkLst>
        </pc:picChg>
      </pc:sldChg>
      <pc:sldChg chg="modSp add mod modNotesTx">
        <pc:chgData name="Ondra Klíma" userId="381e0c8e360e8536" providerId="LiveId" clId="{6F6FC54F-1FE6-4389-8E89-FF501E64958C}" dt="2022-10-12T21:24:02.779" v="2547" actId="20577"/>
        <pc:sldMkLst>
          <pc:docMk/>
          <pc:sldMk cId="1637019569" sldId="284"/>
        </pc:sldMkLst>
        <pc:spChg chg="mod">
          <ac:chgData name="Ondra Klíma" userId="381e0c8e360e8536" providerId="LiveId" clId="{6F6FC54F-1FE6-4389-8E89-FF501E64958C}" dt="2022-10-12T21:12:30.098" v="2223" actId="20577"/>
          <ac:spMkLst>
            <pc:docMk/>
            <pc:sldMk cId="1637019569" sldId="284"/>
            <ac:spMk id="2" creationId="{A27FD7AB-131E-CE83-31BE-AE78AE36EB3A}"/>
          </ac:spMkLst>
        </pc:spChg>
        <pc:spChg chg="mod">
          <ac:chgData name="Ondra Klíma" userId="381e0c8e360e8536" providerId="LiveId" clId="{6F6FC54F-1FE6-4389-8E89-FF501E64958C}" dt="2022-10-12T21:24:02.779" v="2547" actId="20577"/>
          <ac:spMkLst>
            <pc:docMk/>
            <pc:sldMk cId="1637019569" sldId="284"/>
            <ac:spMk id="3" creationId="{70E2C7FD-D8E0-E985-ABAE-6F29E2C41114}"/>
          </ac:spMkLst>
        </pc:spChg>
        <pc:picChg chg="mod">
          <ac:chgData name="Ondra Klíma" userId="381e0c8e360e8536" providerId="LiveId" clId="{6F6FC54F-1FE6-4389-8E89-FF501E64958C}" dt="2022-10-12T21:11:35.652" v="2209" actId="14826"/>
          <ac:picMkLst>
            <pc:docMk/>
            <pc:sldMk cId="1637019569" sldId="284"/>
            <ac:picMk id="1026" creationId="{9E74FEC4-FF5D-7861-CC97-315264433CBC}"/>
          </ac:picMkLst>
        </pc:picChg>
      </pc:sldChg>
      <pc:sldChg chg="modSp add mod modNotesTx">
        <pc:chgData name="Ondra Klíma" userId="381e0c8e360e8536" providerId="LiveId" clId="{6F6FC54F-1FE6-4389-8E89-FF501E64958C}" dt="2022-10-12T21:31:15.125" v="2978" actId="20577"/>
        <pc:sldMkLst>
          <pc:docMk/>
          <pc:sldMk cId="492580210" sldId="285"/>
        </pc:sldMkLst>
        <pc:spChg chg="mod">
          <ac:chgData name="Ondra Klíma" userId="381e0c8e360e8536" providerId="LiveId" clId="{6F6FC54F-1FE6-4389-8E89-FF501E64958C}" dt="2022-10-12T21:25:43" v="2559" actId="20577"/>
          <ac:spMkLst>
            <pc:docMk/>
            <pc:sldMk cId="492580210" sldId="285"/>
            <ac:spMk id="2" creationId="{A27FD7AB-131E-CE83-31BE-AE78AE36EB3A}"/>
          </ac:spMkLst>
        </pc:spChg>
        <pc:spChg chg="mod">
          <ac:chgData name="Ondra Klíma" userId="381e0c8e360e8536" providerId="LiveId" clId="{6F6FC54F-1FE6-4389-8E89-FF501E64958C}" dt="2022-10-12T21:31:15.125" v="2978" actId="20577"/>
          <ac:spMkLst>
            <pc:docMk/>
            <pc:sldMk cId="492580210" sldId="285"/>
            <ac:spMk id="3" creationId="{70E2C7FD-D8E0-E985-ABAE-6F29E2C41114}"/>
          </ac:spMkLst>
        </pc:spChg>
        <pc:picChg chg="mod">
          <ac:chgData name="Ondra Klíma" userId="381e0c8e360e8536" providerId="LiveId" clId="{6F6FC54F-1FE6-4389-8E89-FF501E64958C}" dt="2022-10-12T21:25:03.646" v="2549" actId="14826"/>
          <ac:picMkLst>
            <pc:docMk/>
            <pc:sldMk cId="492580210" sldId="285"/>
            <ac:picMk id="1026" creationId="{9E74FEC4-FF5D-7861-CC97-315264433CBC}"/>
          </ac:picMkLst>
        </pc:picChg>
      </pc:sldChg>
    </pc:docChg>
  </pc:docChgLst>
  <pc:docChgLst>
    <pc:chgData name="Ondra Klíma" userId="381e0c8e360e8536" providerId="LiveId" clId="{DF2D09FA-C869-4F64-9B60-06363E74BB59}"/>
    <pc:docChg chg="undo custSel addSld delSld modSld sldOrd">
      <pc:chgData name="Ondra Klíma" userId="381e0c8e360e8536" providerId="LiveId" clId="{DF2D09FA-C869-4F64-9B60-06363E74BB59}" dt="2022-09-29T08:43:00.327" v="9718" actId="20577"/>
      <pc:docMkLst>
        <pc:docMk/>
      </pc:docMkLst>
      <pc:sldChg chg="modSp mod">
        <pc:chgData name="Ondra Klíma" userId="381e0c8e360e8536" providerId="LiveId" clId="{DF2D09FA-C869-4F64-9B60-06363E74BB59}" dt="2022-09-28T14:21:22.630" v="16" actId="14100"/>
        <pc:sldMkLst>
          <pc:docMk/>
          <pc:sldMk cId="820938414" sldId="256"/>
        </pc:sldMkLst>
        <pc:spChg chg="mod">
          <ac:chgData name="Ondra Klíma" userId="381e0c8e360e8536" providerId="LiveId" clId="{DF2D09FA-C869-4F64-9B60-06363E74BB59}" dt="2022-09-28T14:21:22.630" v="16" actId="14100"/>
          <ac:spMkLst>
            <pc:docMk/>
            <pc:sldMk cId="820938414" sldId="256"/>
            <ac:spMk id="2" creationId="{7A81CABB-0357-D3D6-AD68-C5F981E995CC}"/>
          </ac:spMkLst>
        </pc:spChg>
      </pc:sldChg>
      <pc:sldChg chg="del">
        <pc:chgData name="Ondra Klíma" userId="381e0c8e360e8536" providerId="LiveId" clId="{DF2D09FA-C869-4F64-9B60-06363E74BB59}" dt="2022-09-28T14:21:40.199" v="17" actId="47"/>
        <pc:sldMkLst>
          <pc:docMk/>
          <pc:sldMk cId="3640525318" sldId="257"/>
        </pc:sldMkLst>
      </pc:sldChg>
      <pc:sldChg chg="del">
        <pc:chgData name="Ondra Klíma" userId="381e0c8e360e8536" providerId="LiveId" clId="{DF2D09FA-C869-4F64-9B60-06363E74BB59}" dt="2022-09-28T14:21:40.199" v="17" actId="47"/>
        <pc:sldMkLst>
          <pc:docMk/>
          <pc:sldMk cId="2006519353" sldId="258"/>
        </pc:sldMkLst>
      </pc:sldChg>
      <pc:sldChg chg="delSp modSp add del setBg delDesignElem">
        <pc:chgData name="Ondra Klíma" userId="381e0c8e360e8536" providerId="LiveId" clId="{DF2D09FA-C869-4F64-9B60-06363E74BB59}" dt="2022-09-28T20:55:32.506" v="5247" actId="313"/>
        <pc:sldMkLst>
          <pc:docMk/>
          <pc:sldMk cId="2240082487" sldId="259"/>
        </pc:sldMkLst>
        <pc:spChg chg="del">
          <ac:chgData name="Ondra Klíma" userId="381e0c8e360e8536" providerId="LiveId" clId="{DF2D09FA-C869-4F64-9B60-06363E74BB59}" dt="2022-09-28T14:24:28.816" v="159"/>
          <ac:spMkLst>
            <pc:docMk/>
            <pc:sldMk cId="2240082487" sldId="259"/>
            <ac:spMk id="9" creationId="{60B7752B-728D-4CA3-8923-C4F7F77029E3}"/>
          </ac:spMkLst>
        </pc:spChg>
        <pc:spChg chg="del">
          <ac:chgData name="Ondra Klíma" userId="381e0c8e360e8536" providerId="LiveId" clId="{DF2D09FA-C869-4F64-9B60-06363E74BB59}" dt="2022-09-28T14:24:28.816" v="159"/>
          <ac:spMkLst>
            <pc:docMk/>
            <pc:sldMk cId="2240082487" sldId="259"/>
            <ac:spMk id="11" creationId="{429899A3-416E-4DB5-846D-023526052013}"/>
          </ac:spMkLst>
        </pc:spChg>
        <pc:graphicFrameChg chg="mod">
          <ac:chgData name="Ondra Klíma" userId="381e0c8e360e8536" providerId="LiveId" clId="{DF2D09FA-C869-4F64-9B60-06363E74BB59}" dt="2022-09-28T20:55:32.506" v="5247" actId="313"/>
          <ac:graphicFrameMkLst>
            <pc:docMk/>
            <pc:sldMk cId="2240082487" sldId="259"/>
            <ac:graphicFrameMk id="5" creationId="{8C65F979-AAF3-07C7-A6EE-9B312F954BE9}"/>
          </ac:graphicFrameMkLst>
        </pc:graphicFrameChg>
      </pc:sldChg>
      <pc:sldChg chg="del">
        <pc:chgData name="Ondra Klíma" userId="381e0c8e360e8536" providerId="LiveId" clId="{DF2D09FA-C869-4F64-9B60-06363E74BB59}" dt="2022-09-28T14:21:40.199" v="17" actId="47"/>
        <pc:sldMkLst>
          <pc:docMk/>
          <pc:sldMk cId="2157800" sldId="260"/>
        </pc:sldMkLst>
      </pc:sldChg>
      <pc:sldChg chg="modSp mod">
        <pc:chgData name="Ondra Klíma" userId="381e0c8e360e8536" providerId="LiveId" clId="{DF2D09FA-C869-4F64-9B60-06363E74BB59}" dt="2022-09-28T22:47:48.877" v="9686" actId="20577"/>
        <pc:sldMkLst>
          <pc:docMk/>
          <pc:sldMk cId="2754238501" sldId="261"/>
        </pc:sldMkLst>
        <pc:spChg chg="mod">
          <ac:chgData name="Ondra Klíma" userId="381e0c8e360e8536" providerId="LiveId" clId="{DF2D09FA-C869-4F64-9B60-06363E74BB59}" dt="2022-09-28T14:40:44.250" v="2022" actId="6549"/>
          <ac:spMkLst>
            <pc:docMk/>
            <pc:sldMk cId="2754238501" sldId="261"/>
            <ac:spMk id="2" creationId="{3E069D8E-EF89-C12E-5574-992B1C8E29EB}"/>
          </ac:spMkLst>
        </pc:spChg>
        <pc:spChg chg="mod">
          <ac:chgData name="Ondra Klíma" userId="381e0c8e360e8536" providerId="LiveId" clId="{DF2D09FA-C869-4F64-9B60-06363E74BB59}" dt="2022-09-28T22:47:48.877" v="9686" actId="20577"/>
          <ac:spMkLst>
            <pc:docMk/>
            <pc:sldMk cId="2754238501" sldId="261"/>
            <ac:spMk id="3" creationId="{1A9B22B1-FB8D-3499-9B5E-AF953FAD6FF2}"/>
          </ac:spMkLst>
        </pc:spChg>
      </pc:sldChg>
      <pc:sldChg chg="del">
        <pc:chgData name="Ondra Klíma" userId="381e0c8e360e8536" providerId="LiveId" clId="{DF2D09FA-C869-4F64-9B60-06363E74BB59}" dt="2022-09-28T14:21:44.527" v="18" actId="47"/>
        <pc:sldMkLst>
          <pc:docMk/>
          <pc:sldMk cId="2136692875" sldId="262"/>
        </pc:sldMkLst>
      </pc:sldChg>
      <pc:sldChg chg="del">
        <pc:chgData name="Ondra Klíma" userId="381e0c8e360e8536" providerId="LiveId" clId="{DF2D09FA-C869-4F64-9B60-06363E74BB59}" dt="2022-09-28T14:21:44.527" v="18" actId="47"/>
        <pc:sldMkLst>
          <pc:docMk/>
          <pc:sldMk cId="2450289320" sldId="263"/>
        </pc:sldMkLst>
      </pc:sldChg>
      <pc:sldChg chg="del">
        <pc:chgData name="Ondra Klíma" userId="381e0c8e360e8536" providerId="LiveId" clId="{DF2D09FA-C869-4F64-9B60-06363E74BB59}" dt="2022-09-28T14:21:49.237" v="19" actId="47"/>
        <pc:sldMkLst>
          <pc:docMk/>
          <pc:sldMk cId="1416487238" sldId="264"/>
        </pc:sldMkLst>
      </pc:sldChg>
      <pc:sldChg chg="del">
        <pc:chgData name="Ondra Klíma" userId="381e0c8e360e8536" providerId="LiveId" clId="{DF2D09FA-C869-4F64-9B60-06363E74BB59}" dt="2022-09-28T14:21:49.237" v="19" actId="47"/>
        <pc:sldMkLst>
          <pc:docMk/>
          <pc:sldMk cId="3256311423" sldId="265"/>
        </pc:sldMkLst>
      </pc:sldChg>
      <pc:sldChg chg="del">
        <pc:chgData name="Ondra Klíma" userId="381e0c8e360e8536" providerId="LiveId" clId="{DF2D09FA-C869-4F64-9B60-06363E74BB59}" dt="2022-09-28T14:21:49.237" v="19" actId="47"/>
        <pc:sldMkLst>
          <pc:docMk/>
          <pc:sldMk cId="1900643561" sldId="266"/>
        </pc:sldMkLst>
      </pc:sldChg>
      <pc:sldChg chg="del">
        <pc:chgData name="Ondra Klíma" userId="381e0c8e360e8536" providerId="LiveId" clId="{DF2D09FA-C869-4F64-9B60-06363E74BB59}" dt="2022-09-28T14:21:53.561" v="20" actId="47"/>
        <pc:sldMkLst>
          <pc:docMk/>
          <pc:sldMk cId="3775112912" sldId="267"/>
        </pc:sldMkLst>
      </pc:sldChg>
      <pc:sldChg chg="del">
        <pc:chgData name="Ondra Klíma" userId="381e0c8e360e8536" providerId="LiveId" clId="{DF2D09FA-C869-4F64-9B60-06363E74BB59}" dt="2022-09-28T14:21:53.561" v="20" actId="47"/>
        <pc:sldMkLst>
          <pc:docMk/>
          <pc:sldMk cId="1073830017" sldId="268"/>
        </pc:sldMkLst>
      </pc:sldChg>
      <pc:sldChg chg="del">
        <pc:chgData name="Ondra Klíma" userId="381e0c8e360e8536" providerId="LiveId" clId="{DF2D09FA-C869-4F64-9B60-06363E74BB59}" dt="2022-09-28T14:21:53.561" v="20" actId="47"/>
        <pc:sldMkLst>
          <pc:docMk/>
          <pc:sldMk cId="2913074546" sldId="269"/>
        </pc:sldMkLst>
      </pc:sldChg>
      <pc:sldChg chg="delSp modSp add del setBg delDesignElem">
        <pc:chgData name="Ondra Klíma" userId="381e0c8e360e8536" providerId="LiveId" clId="{DF2D09FA-C869-4F64-9B60-06363E74BB59}" dt="2022-09-28T22:31:44.323" v="9205" actId="20577"/>
        <pc:sldMkLst>
          <pc:docMk/>
          <pc:sldMk cId="1496334493" sldId="270"/>
        </pc:sldMkLst>
        <pc:spChg chg="del">
          <ac:chgData name="Ondra Klíma" userId="381e0c8e360e8536" providerId="LiveId" clId="{DF2D09FA-C869-4F64-9B60-06363E74BB59}" dt="2022-09-28T15:03:20.782" v="2224"/>
          <ac:spMkLst>
            <pc:docMk/>
            <pc:sldMk cId="1496334493" sldId="270"/>
            <ac:spMk id="9" creationId="{60B7752B-728D-4CA3-8923-C4F7F77029E3}"/>
          </ac:spMkLst>
        </pc:spChg>
        <pc:spChg chg="del">
          <ac:chgData name="Ondra Klíma" userId="381e0c8e360e8536" providerId="LiveId" clId="{DF2D09FA-C869-4F64-9B60-06363E74BB59}" dt="2022-09-28T15:03:20.782" v="2224"/>
          <ac:spMkLst>
            <pc:docMk/>
            <pc:sldMk cId="1496334493" sldId="270"/>
            <ac:spMk id="11" creationId="{88392DC7-0988-443B-A0D0-E726C7DB622B}"/>
          </ac:spMkLst>
        </pc:spChg>
        <pc:graphicFrameChg chg="mod">
          <ac:chgData name="Ondra Klíma" userId="381e0c8e360e8536" providerId="LiveId" clId="{DF2D09FA-C869-4F64-9B60-06363E74BB59}" dt="2022-09-28T22:31:44.323" v="9205" actId="20577"/>
          <ac:graphicFrameMkLst>
            <pc:docMk/>
            <pc:sldMk cId="1496334493" sldId="270"/>
            <ac:graphicFrameMk id="5" creationId="{3F9AC063-EE43-3A52-92EA-DB164AB78FCC}"/>
          </ac:graphicFrameMkLst>
        </pc:graphicFrameChg>
      </pc:sldChg>
      <pc:sldChg chg="modSp mod">
        <pc:chgData name="Ondra Klíma" userId="381e0c8e360e8536" providerId="LiveId" clId="{DF2D09FA-C869-4F64-9B60-06363E74BB59}" dt="2022-09-28T14:22:17.845" v="51" actId="1076"/>
        <pc:sldMkLst>
          <pc:docMk/>
          <pc:sldMk cId="467520318" sldId="272"/>
        </pc:sldMkLst>
        <pc:spChg chg="mod">
          <ac:chgData name="Ondra Klíma" userId="381e0c8e360e8536" providerId="LiveId" clId="{DF2D09FA-C869-4F64-9B60-06363E74BB59}" dt="2022-09-28T14:22:17.845" v="51" actId="1076"/>
          <ac:spMkLst>
            <pc:docMk/>
            <pc:sldMk cId="467520318" sldId="272"/>
            <ac:spMk id="3" creationId="{5609133B-8834-B1B4-978A-FCA1F76450F4}"/>
          </ac:spMkLst>
        </pc:spChg>
      </pc:sldChg>
      <pc:sldChg chg="ord">
        <pc:chgData name="Ondra Klíma" userId="381e0c8e360e8536" providerId="LiveId" clId="{DF2D09FA-C869-4F64-9B60-06363E74BB59}" dt="2022-09-28T22:03:21.557" v="9051"/>
        <pc:sldMkLst>
          <pc:docMk/>
          <pc:sldMk cId="2871506002" sldId="273"/>
        </pc:sldMkLst>
      </pc:sldChg>
      <pc:sldChg chg="addSp delSp modSp new mod ord setBg modNotesTx">
        <pc:chgData name="Ondra Klíma" userId="381e0c8e360e8536" providerId="LiveId" clId="{DF2D09FA-C869-4F64-9B60-06363E74BB59}" dt="2022-09-28T22:33:46.047" v="9222" actId="26606"/>
        <pc:sldMkLst>
          <pc:docMk/>
          <pc:sldMk cId="357690617" sldId="274"/>
        </pc:sldMkLst>
        <pc:spChg chg="mod">
          <ac:chgData name="Ondra Klíma" userId="381e0c8e360e8536" providerId="LiveId" clId="{DF2D09FA-C869-4F64-9B60-06363E74BB59}" dt="2022-09-28T22:33:46.047" v="9222" actId="26606"/>
          <ac:spMkLst>
            <pc:docMk/>
            <pc:sldMk cId="357690617" sldId="274"/>
            <ac:spMk id="2" creationId="{5FAA500D-499E-5786-C778-1E516C55B70D}"/>
          </ac:spMkLst>
        </pc:spChg>
        <pc:spChg chg="add del mod">
          <ac:chgData name="Ondra Klíma" userId="381e0c8e360e8536" providerId="LiveId" clId="{DF2D09FA-C869-4F64-9B60-06363E74BB59}" dt="2022-09-28T22:33:46.047" v="9222" actId="26606"/>
          <ac:spMkLst>
            <pc:docMk/>
            <pc:sldMk cId="357690617" sldId="274"/>
            <ac:spMk id="3" creationId="{F9B04903-FDC4-8269-D2AB-A60C7A6991D8}"/>
          </ac:spMkLst>
        </pc:spChg>
        <pc:spChg chg="add del">
          <ac:chgData name="Ondra Klíma" userId="381e0c8e360e8536" providerId="LiveId" clId="{DF2D09FA-C869-4F64-9B60-06363E74BB59}" dt="2022-09-28T14:23:33.738" v="142" actId="26606"/>
          <ac:spMkLst>
            <pc:docMk/>
            <pc:sldMk cId="357690617" sldId="274"/>
            <ac:spMk id="8" creationId="{A5931BE0-4B93-4D6C-878E-ACC59D6B4587}"/>
          </ac:spMkLst>
        </pc:spChg>
        <pc:spChg chg="add del">
          <ac:chgData name="Ondra Klíma" userId="381e0c8e360e8536" providerId="LiveId" clId="{DF2D09FA-C869-4F64-9B60-06363E74BB59}" dt="2022-09-28T14:23:33.738" v="142" actId="26606"/>
          <ac:spMkLst>
            <pc:docMk/>
            <pc:sldMk cId="357690617" sldId="274"/>
            <ac:spMk id="10" creationId="{504E6BD3-B518-46A4-9CC0-30D09555230F}"/>
          </ac:spMkLst>
        </pc:spChg>
        <pc:spChg chg="add del">
          <ac:chgData name="Ondra Klíma" userId="381e0c8e360e8536" providerId="LiveId" clId="{DF2D09FA-C869-4F64-9B60-06363E74BB59}" dt="2022-09-28T14:23:33.738" v="142" actId="26606"/>
          <ac:spMkLst>
            <pc:docMk/>
            <pc:sldMk cId="357690617" sldId="274"/>
            <ac:spMk id="16" creationId="{A0DAEA90-11E9-4069-BC2C-6F65C6C1C3E8}"/>
          </ac:spMkLst>
        </pc:spChg>
        <pc:spChg chg="add del">
          <ac:chgData name="Ondra Klíma" userId="381e0c8e360e8536" providerId="LiveId" clId="{DF2D09FA-C869-4F64-9B60-06363E74BB59}" dt="2022-09-28T14:23:33.738" v="142" actId="26606"/>
          <ac:spMkLst>
            <pc:docMk/>
            <pc:sldMk cId="357690617" sldId="274"/>
            <ac:spMk id="18" creationId="{E0E8189B-747E-48AE-99A9-1BEE68012551}"/>
          </ac:spMkLst>
        </pc:spChg>
        <pc:spChg chg="add del">
          <ac:chgData name="Ondra Klíma" userId="381e0c8e360e8536" providerId="LiveId" clId="{DF2D09FA-C869-4F64-9B60-06363E74BB59}" dt="2022-09-28T14:23:33.738" v="142" actId="26606"/>
          <ac:spMkLst>
            <pc:docMk/>
            <pc:sldMk cId="357690617" sldId="274"/>
            <ac:spMk id="20" creationId="{D9DE43D0-73AC-46B4-A39F-E66967A1F9B4}"/>
          </ac:spMkLst>
        </pc:spChg>
        <pc:spChg chg="add del">
          <ac:chgData name="Ondra Klíma" userId="381e0c8e360e8536" providerId="LiveId" clId="{DF2D09FA-C869-4F64-9B60-06363E74BB59}" dt="2022-09-28T14:23:33.738" v="142" actId="26606"/>
          <ac:spMkLst>
            <pc:docMk/>
            <pc:sldMk cId="357690617" sldId="274"/>
            <ac:spMk id="22" creationId="{803C343E-7EAC-4512-955A-33B1833F2D76}"/>
          </ac:spMkLst>
        </pc:spChg>
        <pc:spChg chg="add del">
          <ac:chgData name="Ondra Klíma" userId="381e0c8e360e8536" providerId="LiveId" clId="{DF2D09FA-C869-4F64-9B60-06363E74BB59}" dt="2022-09-28T22:33:46.047" v="9222" actId="26606"/>
          <ac:spMkLst>
            <pc:docMk/>
            <pc:sldMk cId="357690617" sldId="274"/>
            <ac:spMk id="24" creationId="{A5931BE0-4B93-4D6C-878E-ACC59D6B4587}"/>
          </ac:spMkLst>
        </pc:spChg>
        <pc:spChg chg="add del">
          <ac:chgData name="Ondra Klíma" userId="381e0c8e360e8536" providerId="LiveId" clId="{DF2D09FA-C869-4F64-9B60-06363E74BB59}" dt="2022-09-28T22:33:32.129" v="9209" actId="26606"/>
          <ac:spMkLst>
            <pc:docMk/>
            <pc:sldMk cId="357690617" sldId="274"/>
            <ac:spMk id="29" creationId="{A5931BE0-4B93-4D6C-878E-ACC59D6B4587}"/>
          </ac:spMkLst>
        </pc:spChg>
        <pc:spChg chg="add del">
          <ac:chgData name="Ondra Klíma" userId="381e0c8e360e8536" providerId="LiveId" clId="{DF2D09FA-C869-4F64-9B60-06363E74BB59}" dt="2022-09-28T22:33:32.129" v="9209" actId="26606"/>
          <ac:spMkLst>
            <pc:docMk/>
            <pc:sldMk cId="357690617" sldId="274"/>
            <ac:spMk id="36" creationId="{D166A8AB-8924-421C-BCED-B54DBC4054E0}"/>
          </ac:spMkLst>
        </pc:spChg>
        <pc:spChg chg="add del">
          <ac:chgData name="Ondra Klíma" userId="381e0c8e360e8536" providerId="LiveId" clId="{DF2D09FA-C869-4F64-9B60-06363E74BB59}" dt="2022-09-28T22:33:40.689" v="9211" actId="26606"/>
          <ac:spMkLst>
            <pc:docMk/>
            <pc:sldMk cId="357690617" sldId="274"/>
            <ac:spMk id="38" creationId="{A5931BE0-4B93-4D6C-878E-ACC59D6B4587}"/>
          </ac:spMkLst>
        </pc:spChg>
        <pc:spChg chg="add del">
          <ac:chgData name="Ondra Klíma" userId="381e0c8e360e8536" providerId="LiveId" clId="{DF2D09FA-C869-4F64-9B60-06363E74BB59}" dt="2022-09-28T22:33:42.959" v="9213" actId="26606"/>
          <ac:spMkLst>
            <pc:docMk/>
            <pc:sldMk cId="357690617" sldId="274"/>
            <ac:spMk id="40" creationId="{A5931BE0-4B93-4D6C-878E-ACC59D6B4587}"/>
          </ac:spMkLst>
        </pc:spChg>
        <pc:spChg chg="add del">
          <ac:chgData name="Ondra Klíma" userId="381e0c8e360e8536" providerId="LiveId" clId="{DF2D09FA-C869-4F64-9B60-06363E74BB59}" dt="2022-09-28T22:33:43.580" v="9215" actId="26606"/>
          <ac:spMkLst>
            <pc:docMk/>
            <pc:sldMk cId="357690617" sldId="274"/>
            <ac:spMk id="42" creationId="{A5931BE0-4B93-4D6C-878E-ACC59D6B4587}"/>
          </ac:spMkLst>
        </pc:spChg>
        <pc:spChg chg="add del">
          <ac:chgData name="Ondra Klíma" userId="381e0c8e360e8536" providerId="LiveId" clId="{DF2D09FA-C869-4F64-9B60-06363E74BB59}" dt="2022-09-28T22:33:44.618" v="9217" actId="26606"/>
          <ac:spMkLst>
            <pc:docMk/>
            <pc:sldMk cId="357690617" sldId="274"/>
            <ac:spMk id="45" creationId="{A5931BE0-4B93-4D6C-878E-ACC59D6B4587}"/>
          </ac:spMkLst>
        </pc:spChg>
        <pc:spChg chg="add del">
          <ac:chgData name="Ondra Klíma" userId="381e0c8e360e8536" providerId="LiveId" clId="{DF2D09FA-C869-4F64-9B60-06363E74BB59}" dt="2022-09-28T22:33:45.319" v="9219" actId="26606"/>
          <ac:spMkLst>
            <pc:docMk/>
            <pc:sldMk cId="357690617" sldId="274"/>
            <ac:spMk id="48" creationId="{A5931BE0-4B93-4D6C-878E-ACC59D6B4587}"/>
          </ac:spMkLst>
        </pc:spChg>
        <pc:spChg chg="add del">
          <ac:chgData name="Ondra Klíma" userId="381e0c8e360e8536" providerId="LiveId" clId="{DF2D09FA-C869-4F64-9B60-06363E74BB59}" dt="2022-09-28T22:33:45.319" v="9219" actId="26606"/>
          <ac:spMkLst>
            <pc:docMk/>
            <pc:sldMk cId="357690617" sldId="274"/>
            <ac:spMk id="49" creationId="{F9B04903-FDC4-8269-D2AB-A60C7A6991D8}"/>
          </ac:spMkLst>
        </pc:spChg>
        <pc:spChg chg="add del">
          <ac:chgData name="Ondra Klíma" userId="381e0c8e360e8536" providerId="LiveId" clId="{DF2D09FA-C869-4F64-9B60-06363E74BB59}" dt="2022-09-28T22:33:46.044" v="9221" actId="26606"/>
          <ac:spMkLst>
            <pc:docMk/>
            <pc:sldMk cId="357690617" sldId="274"/>
            <ac:spMk id="51" creationId="{A5931BE0-4B93-4D6C-878E-ACC59D6B4587}"/>
          </ac:spMkLst>
        </pc:spChg>
        <pc:spChg chg="add del">
          <ac:chgData name="Ondra Klíma" userId="381e0c8e360e8536" providerId="LiveId" clId="{DF2D09FA-C869-4F64-9B60-06363E74BB59}" dt="2022-09-28T22:33:46.044" v="9221" actId="26606"/>
          <ac:spMkLst>
            <pc:docMk/>
            <pc:sldMk cId="357690617" sldId="274"/>
            <ac:spMk id="53" creationId="{D166A8AB-8924-421C-BCED-B54DBC4054E0}"/>
          </ac:spMkLst>
        </pc:spChg>
        <pc:spChg chg="add del">
          <ac:chgData name="Ondra Klíma" userId="381e0c8e360e8536" providerId="LiveId" clId="{DF2D09FA-C869-4F64-9B60-06363E74BB59}" dt="2022-09-28T22:33:46.044" v="9221" actId="26606"/>
          <ac:spMkLst>
            <pc:docMk/>
            <pc:sldMk cId="357690617" sldId="274"/>
            <ac:spMk id="54" creationId="{F9B04903-FDC4-8269-D2AB-A60C7A6991D8}"/>
          </ac:spMkLst>
        </pc:spChg>
        <pc:spChg chg="add">
          <ac:chgData name="Ondra Klíma" userId="381e0c8e360e8536" providerId="LiveId" clId="{DF2D09FA-C869-4F64-9B60-06363E74BB59}" dt="2022-09-28T22:33:46.047" v="9222" actId="26606"/>
          <ac:spMkLst>
            <pc:docMk/>
            <pc:sldMk cId="357690617" sldId="274"/>
            <ac:spMk id="56" creationId="{A5931BE0-4B93-4D6C-878E-ACC59D6B4587}"/>
          </ac:spMkLst>
        </pc:spChg>
        <pc:spChg chg="add">
          <ac:chgData name="Ondra Klíma" userId="381e0c8e360e8536" providerId="LiveId" clId="{DF2D09FA-C869-4F64-9B60-06363E74BB59}" dt="2022-09-28T22:33:46.047" v="9222" actId="26606"/>
          <ac:spMkLst>
            <pc:docMk/>
            <pc:sldMk cId="357690617" sldId="274"/>
            <ac:spMk id="57" creationId="{F9B04903-FDC4-8269-D2AB-A60C7A6991D8}"/>
          </ac:spMkLst>
        </pc:spChg>
        <pc:grpChg chg="add del">
          <ac:chgData name="Ondra Klíma" userId="381e0c8e360e8536" providerId="LiveId" clId="{DF2D09FA-C869-4F64-9B60-06363E74BB59}" dt="2022-09-28T14:23:33.738" v="142" actId="26606"/>
          <ac:grpSpMkLst>
            <pc:docMk/>
            <pc:sldMk cId="357690617" sldId="274"/>
            <ac:grpSpMk id="12" creationId="{A31FBE92-3FC2-48E4-874B-A5273A042528}"/>
          </ac:grpSpMkLst>
        </pc:grpChg>
        <pc:grpChg chg="add del">
          <ac:chgData name="Ondra Klíma" userId="381e0c8e360e8536" providerId="LiveId" clId="{DF2D09FA-C869-4F64-9B60-06363E74BB59}" dt="2022-09-28T22:33:32.129" v="9209" actId="26606"/>
          <ac:grpSpMkLst>
            <pc:docMk/>
            <pc:sldMk cId="357690617" sldId="274"/>
            <ac:grpSpMk id="31" creationId="{9F2D4ED5-DC78-4C88-97AA-483206C53E90}"/>
          </ac:grpSpMkLst>
        </pc:grpChg>
        <pc:grpChg chg="add del">
          <ac:chgData name="Ondra Klíma" userId="381e0c8e360e8536" providerId="LiveId" clId="{DF2D09FA-C869-4F64-9B60-06363E74BB59}" dt="2022-09-28T22:33:46.044" v="9221" actId="26606"/>
          <ac:grpSpMkLst>
            <pc:docMk/>
            <pc:sldMk cId="357690617" sldId="274"/>
            <ac:grpSpMk id="52" creationId="{9F2D4ED5-DC78-4C88-97AA-483206C53E90}"/>
          </ac:grpSpMkLst>
        </pc:grpChg>
        <pc:graphicFrameChg chg="add del">
          <ac:chgData name="Ondra Klíma" userId="381e0c8e360e8536" providerId="LiveId" clId="{DF2D09FA-C869-4F64-9B60-06363E74BB59}" dt="2022-09-28T22:33:42.959" v="9213" actId="26606"/>
          <ac:graphicFrameMkLst>
            <pc:docMk/>
            <pc:sldMk cId="357690617" sldId="274"/>
            <ac:graphicFrameMk id="26" creationId="{5715A681-0E6D-C24D-8128-DA4C7C7462E0}"/>
          </ac:graphicFrameMkLst>
        </pc:graphicFrameChg>
        <pc:graphicFrameChg chg="add del">
          <ac:chgData name="Ondra Klíma" userId="381e0c8e360e8536" providerId="LiveId" clId="{DF2D09FA-C869-4F64-9B60-06363E74BB59}" dt="2022-09-28T22:33:43.580" v="9215" actId="26606"/>
          <ac:graphicFrameMkLst>
            <pc:docMk/>
            <pc:sldMk cId="357690617" sldId="274"/>
            <ac:graphicFrameMk id="43" creationId="{CE4AD1CA-EE05-859F-D8AD-E0AFF67410C3}"/>
          </ac:graphicFrameMkLst>
        </pc:graphicFrameChg>
        <pc:graphicFrameChg chg="add del">
          <ac:chgData name="Ondra Klíma" userId="381e0c8e360e8536" providerId="LiveId" clId="{DF2D09FA-C869-4F64-9B60-06363E74BB59}" dt="2022-09-28T22:33:44.618" v="9217" actId="26606"/>
          <ac:graphicFrameMkLst>
            <pc:docMk/>
            <pc:sldMk cId="357690617" sldId="274"/>
            <ac:graphicFrameMk id="46" creationId="{5715A681-0E6D-C24D-8128-DA4C7C7462E0}"/>
          </ac:graphicFrameMkLst>
        </pc:graphicFrameChg>
        <pc:picChg chg="add mod">
          <ac:chgData name="Ondra Klíma" userId="381e0c8e360e8536" providerId="LiveId" clId="{DF2D09FA-C869-4F64-9B60-06363E74BB59}" dt="2022-09-28T22:33:46.047" v="9222" actId="26606"/>
          <ac:picMkLst>
            <pc:docMk/>
            <pc:sldMk cId="357690617" sldId="274"/>
            <ac:picMk id="7" creationId="{710AE22D-F61C-C1B3-A1B4-B23F49BC62A8}"/>
          </ac:picMkLst>
        </pc:picChg>
      </pc:sldChg>
      <pc:sldChg chg="addSp modSp new mod setBg modNotesTx">
        <pc:chgData name="Ondra Klíma" userId="381e0c8e360e8536" providerId="LiveId" clId="{DF2D09FA-C869-4F64-9B60-06363E74BB59}" dt="2022-09-29T07:53:04.677" v="9711" actId="20577"/>
        <pc:sldMkLst>
          <pc:docMk/>
          <pc:sldMk cId="3225567923" sldId="275"/>
        </pc:sldMkLst>
        <pc:spChg chg="mod">
          <ac:chgData name="Ondra Klíma" userId="381e0c8e360e8536" providerId="LiveId" clId="{DF2D09FA-C869-4F64-9B60-06363E74BB59}" dt="2022-09-28T20:39:06.813" v="2454" actId="26606"/>
          <ac:spMkLst>
            <pc:docMk/>
            <pc:sldMk cId="3225567923" sldId="275"/>
            <ac:spMk id="2" creationId="{E01F490B-9A06-CCC7-E752-B929CC379A97}"/>
          </ac:spMkLst>
        </pc:spChg>
        <pc:spChg chg="mod">
          <ac:chgData name="Ondra Klíma" userId="381e0c8e360e8536" providerId="LiveId" clId="{DF2D09FA-C869-4F64-9B60-06363E74BB59}" dt="2022-09-28T21:14:49.518" v="5537" actId="20577"/>
          <ac:spMkLst>
            <pc:docMk/>
            <pc:sldMk cId="3225567923" sldId="275"/>
            <ac:spMk id="3" creationId="{63231B22-86D3-D343-227D-69F2ACF041E0}"/>
          </ac:spMkLst>
        </pc:spChg>
        <pc:spChg chg="add">
          <ac:chgData name="Ondra Klíma" userId="381e0c8e360e8536" providerId="LiveId" clId="{DF2D09FA-C869-4F64-9B60-06363E74BB59}" dt="2022-09-28T20:39:06.813" v="2454" actId="26606"/>
          <ac:spMkLst>
            <pc:docMk/>
            <pc:sldMk cId="3225567923" sldId="275"/>
            <ac:spMk id="10" creationId="{A5931BE0-4B93-4D6C-878E-ACC59D6B4587}"/>
          </ac:spMkLst>
        </pc:spChg>
        <pc:picChg chg="add">
          <ac:chgData name="Ondra Klíma" userId="381e0c8e360e8536" providerId="LiveId" clId="{DF2D09FA-C869-4F64-9B60-06363E74BB59}" dt="2022-09-28T20:39:06.813" v="2454" actId="26606"/>
          <ac:picMkLst>
            <pc:docMk/>
            <pc:sldMk cId="3225567923" sldId="275"/>
            <ac:picMk id="7" creationId="{8AC5AE95-E3B7-4C24-AF24-3DD785E3A95A}"/>
          </ac:picMkLst>
        </pc:picChg>
      </pc:sldChg>
      <pc:sldChg chg="modSp new del mod">
        <pc:chgData name="Ondra Klíma" userId="381e0c8e360e8536" providerId="LiveId" clId="{DF2D09FA-C869-4F64-9B60-06363E74BB59}" dt="2022-09-28T14:24:30.175" v="160" actId="47"/>
        <pc:sldMkLst>
          <pc:docMk/>
          <pc:sldMk cId="3342750464" sldId="275"/>
        </pc:sldMkLst>
        <pc:spChg chg="mod">
          <ac:chgData name="Ondra Klíma" userId="381e0c8e360e8536" providerId="LiveId" clId="{DF2D09FA-C869-4F64-9B60-06363E74BB59}" dt="2022-09-28T14:24:18.100" v="157" actId="20577"/>
          <ac:spMkLst>
            <pc:docMk/>
            <pc:sldMk cId="3342750464" sldId="275"/>
            <ac:spMk id="2" creationId="{5FB3B5AE-2769-99B1-7B3D-389E5C91DEC3}"/>
          </ac:spMkLst>
        </pc:spChg>
      </pc:sldChg>
      <pc:sldChg chg="addSp modSp new mod setBg modNotesTx">
        <pc:chgData name="Ondra Klíma" userId="381e0c8e360e8536" providerId="LiveId" clId="{DF2D09FA-C869-4F64-9B60-06363E74BB59}" dt="2022-09-28T20:52:36.245" v="5225" actId="20577"/>
        <pc:sldMkLst>
          <pc:docMk/>
          <pc:sldMk cId="1329287112" sldId="276"/>
        </pc:sldMkLst>
        <pc:spChg chg="mod">
          <ac:chgData name="Ondra Klíma" userId="381e0c8e360e8536" providerId="LiveId" clId="{DF2D09FA-C869-4F64-9B60-06363E74BB59}" dt="2022-09-28T20:40:51.692" v="2716" actId="26606"/>
          <ac:spMkLst>
            <pc:docMk/>
            <pc:sldMk cId="1329287112" sldId="276"/>
            <ac:spMk id="2" creationId="{93B497D3-F7FB-6743-BB14-AFD0C5F71265}"/>
          </ac:spMkLst>
        </pc:spChg>
        <pc:spChg chg="mod">
          <ac:chgData name="Ondra Klíma" userId="381e0c8e360e8536" providerId="LiveId" clId="{DF2D09FA-C869-4F64-9B60-06363E74BB59}" dt="2022-09-28T20:41:03.310" v="2731" actId="20577"/>
          <ac:spMkLst>
            <pc:docMk/>
            <pc:sldMk cId="1329287112" sldId="276"/>
            <ac:spMk id="3" creationId="{13035E41-09A3-54DB-7661-372483E50480}"/>
          </ac:spMkLst>
        </pc:spChg>
        <pc:spChg chg="add">
          <ac:chgData name="Ondra Klíma" userId="381e0c8e360e8536" providerId="LiveId" clId="{DF2D09FA-C869-4F64-9B60-06363E74BB59}" dt="2022-09-28T20:40:51.692" v="2716" actId="26606"/>
          <ac:spMkLst>
            <pc:docMk/>
            <pc:sldMk cId="1329287112" sldId="276"/>
            <ac:spMk id="8" creationId="{A5931BE0-4B93-4D6C-878E-ACC59D6B4587}"/>
          </ac:spMkLst>
        </pc:spChg>
        <pc:spChg chg="add">
          <ac:chgData name="Ondra Klíma" userId="381e0c8e360e8536" providerId="LiveId" clId="{DF2D09FA-C869-4F64-9B60-06363E74BB59}" dt="2022-09-28T20:40:51.692" v="2716" actId="26606"/>
          <ac:spMkLst>
            <pc:docMk/>
            <pc:sldMk cId="1329287112" sldId="276"/>
            <ac:spMk id="10" creationId="{6959C3E7-D59B-44C4-9BBD-3BC2A41A0CB1}"/>
          </ac:spMkLst>
        </pc:spChg>
        <pc:grpChg chg="add">
          <ac:chgData name="Ondra Klíma" userId="381e0c8e360e8536" providerId="LiveId" clId="{DF2D09FA-C869-4F64-9B60-06363E74BB59}" dt="2022-09-28T20:40:51.692" v="2716" actId="26606"/>
          <ac:grpSpMkLst>
            <pc:docMk/>
            <pc:sldMk cId="1329287112" sldId="276"/>
            <ac:grpSpMk id="12" creationId="{3654876B-FB01-4E58-9C9F-3D510011B13A}"/>
          </ac:grpSpMkLst>
        </pc:grpChg>
      </pc:sldChg>
      <pc:sldChg chg="addSp delSp modSp new mod setBg addAnim modNotesTx">
        <pc:chgData name="Ondra Klíma" userId="381e0c8e360e8536" providerId="LiveId" clId="{DF2D09FA-C869-4F64-9B60-06363E74BB59}" dt="2022-09-28T22:40:17.712" v="9342" actId="20577"/>
        <pc:sldMkLst>
          <pc:docMk/>
          <pc:sldMk cId="3459069878" sldId="277"/>
        </pc:sldMkLst>
        <pc:spChg chg="mod">
          <ac:chgData name="Ondra Klíma" userId="381e0c8e360e8536" providerId="LiveId" clId="{DF2D09FA-C869-4F64-9B60-06363E74BB59}" dt="2022-09-28T20:58:41.283" v="5284" actId="26606"/>
          <ac:spMkLst>
            <pc:docMk/>
            <pc:sldMk cId="3459069878" sldId="277"/>
            <ac:spMk id="2" creationId="{014ECF29-9739-9EA8-1AE3-3704B80EDCC8}"/>
          </ac:spMkLst>
        </pc:spChg>
        <pc:spChg chg="mod">
          <ac:chgData name="Ondra Klíma" userId="381e0c8e360e8536" providerId="LiveId" clId="{DF2D09FA-C869-4F64-9B60-06363E74BB59}" dt="2022-09-28T22:40:17.712" v="9342" actId="20577"/>
          <ac:spMkLst>
            <pc:docMk/>
            <pc:sldMk cId="3459069878" sldId="277"/>
            <ac:spMk id="3" creationId="{50B3A66C-DF6E-64B9-BEEA-D7640D5F711B}"/>
          </ac:spMkLst>
        </pc:spChg>
        <pc:spChg chg="add del">
          <ac:chgData name="Ondra Klíma" userId="381e0c8e360e8536" providerId="LiveId" clId="{DF2D09FA-C869-4F64-9B60-06363E74BB59}" dt="2022-09-28T20:58:41.285" v="5285" actId="26606"/>
          <ac:spMkLst>
            <pc:docMk/>
            <pc:sldMk cId="3459069878" sldId="277"/>
            <ac:spMk id="9" creationId="{A5931BE0-4B93-4D6C-878E-ACC59D6B4587}"/>
          </ac:spMkLst>
        </pc:spChg>
        <pc:spChg chg="add del">
          <ac:chgData name="Ondra Klíma" userId="381e0c8e360e8536" providerId="LiveId" clId="{DF2D09FA-C869-4F64-9B60-06363E74BB59}" dt="2022-09-28T20:58:41.285" v="5285" actId="26606"/>
          <ac:spMkLst>
            <pc:docMk/>
            <pc:sldMk cId="3459069878" sldId="277"/>
            <ac:spMk id="11" creationId="{6FF3A87B-2255-45E0-A551-C11FAF93290C}"/>
          </ac:spMkLst>
        </pc:spChg>
        <pc:spChg chg="add del">
          <ac:chgData name="Ondra Klíma" userId="381e0c8e360e8536" providerId="LiveId" clId="{DF2D09FA-C869-4F64-9B60-06363E74BB59}" dt="2022-09-28T20:58:41.283" v="5284" actId="26606"/>
          <ac:spMkLst>
            <pc:docMk/>
            <pc:sldMk cId="3459069878" sldId="277"/>
            <ac:spMk id="16" creationId="{82184FF4-7029-4ED7-813A-192E60608764}"/>
          </ac:spMkLst>
        </pc:spChg>
        <pc:spChg chg="add del">
          <ac:chgData name="Ondra Klíma" userId="381e0c8e360e8536" providerId="LiveId" clId="{DF2D09FA-C869-4F64-9B60-06363E74BB59}" dt="2022-09-28T20:58:41.283" v="5284" actId="26606"/>
          <ac:spMkLst>
            <pc:docMk/>
            <pc:sldMk cId="3459069878" sldId="277"/>
            <ac:spMk id="18" creationId="{AAA7AB09-557C-41AD-9113-FF9F68FA1035}"/>
          </ac:spMkLst>
        </pc:spChg>
        <pc:spChg chg="add del">
          <ac:chgData name="Ondra Klíma" userId="381e0c8e360e8536" providerId="LiveId" clId="{DF2D09FA-C869-4F64-9B60-06363E74BB59}" dt="2022-09-28T20:58:41.283" v="5284" actId="26606"/>
          <ac:spMkLst>
            <pc:docMk/>
            <pc:sldMk cId="3459069878" sldId="277"/>
            <ac:spMk id="20" creationId="{EF99ECAA-1F11-4937-BBA6-51935AB44C9D}"/>
          </ac:spMkLst>
        </pc:spChg>
        <pc:spChg chg="add del">
          <ac:chgData name="Ondra Klíma" userId="381e0c8e360e8536" providerId="LiveId" clId="{DF2D09FA-C869-4F64-9B60-06363E74BB59}" dt="2022-09-28T20:58:41.283" v="5284" actId="26606"/>
          <ac:spMkLst>
            <pc:docMk/>
            <pc:sldMk cId="3459069878" sldId="277"/>
            <ac:spMk id="28" creationId="{1DB043B4-68C6-45B9-82AC-A5800EADB8DB}"/>
          </ac:spMkLst>
        </pc:spChg>
        <pc:spChg chg="add del">
          <ac:chgData name="Ondra Klíma" userId="381e0c8e360e8536" providerId="LiveId" clId="{DF2D09FA-C869-4F64-9B60-06363E74BB59}" dt="2022-09-28T20:58:41.283" v="5284" actId="26606"/>
          <ac:spMkLst>
            <pc:docMk/>
            <pc:sldMk cId="3459069878" sldId="277"/>
            <ac:spMk id="30" creationId="{3C64A91D-E535-4C24-A0E3-96A3810E3FDC}"/>
          </ac:spMkLst>
        </pc:spChg>
        <pc:spChg chg="add del">
          <ac:chgData name="Ondra Klíma" userId="381e0c8e360e8536" providerId="LiveId" clId="{DF2D09FA-C869-4F64-9B60-06363E74BB59}" dt="2022-09-28T20:58:41.283" v="5284" actId="26606"/>
          <ac:spMkLst>
            <pc:docMk/>
            <pc:sldMk cId="3459069878" sldId="277"/>
            <ac:spMk id="32" creationId="{26FC4867-BA3E-4F8E-AB23-684F34DF3D31}"/>
          </ac:spMkLst>
        </pc:spChg>
        <pc:spChg chg="add">
          <ac:chgData name="Ondra Klíma" userId="381e0c8e360e8536" providerId="LiveId" clId="{DF2D09FA-C869-4F64-9B60-06363E74BB59}" dt="2022-09-28T20:58:41.285" v="5285" actId="26606"/>
          <ac:spMkLst>
            <pc:docMk/>
            <pc:sldMk cId="3459069878" sldId="277"/>
            <ac:spMk id="34" creationId="{A5931BE0-4B93-4D6C-878E-ACC59D6B4587}"/>
          </ac:spMkLst>
        </pc:spChg>
        <pc:spChg chg="add">
          <ac:chgData name="Ondra Klíma" userId="381e0c8e360e8536" providerId="LiveId" clId="{DF2D09FA-C869-4F64-9B60-06363E74BB59}" dt="2022-09-28T20:58:41.285" v="5285" actId="26606"/>
          <ac:spMkLst>
            <pc:docMk/>
            <pc:sldMk cId="3459069878" sldId="277"/>
            <ac:spMk id="35" creationId="{6FF3A87B-2255-45E0-A551-C11FAF93290C}"/>
          </ac:spMkLst>
        </pc:spChg>
        <pc:grpChg chg="add del">
          <ac:chgData name="Ondra Klíma" userId="381e0c8e360e8536" providerId="LiveId" clId="{DF2D09FA-C869-4F64-9B60-06363E74BB59}" dt="2022-09-28T20:58:41.283" v="5284" actId="26606"/>
          <ac:grpSpMkLst>
            <pc:docMk/>
            <pc:sldMk cId="3459069878" sldId="277"/>
            <ac:grpSpMk id="22" creationId="{79DE9FAB-6BBA-4CFE-B67D-77B47F01ECA4}"/>
          </ac:grpSpMkLst>
        </pc:grpChg>
        <pc:picChg chg="add mod ord">
          <ac:chgData name="Ondra Klíma" userId="381e0c8e360e8536" providerId="LiveId" clId="{DF2D09FA-C869-4F64-9B60-06363E74BB59}" dt="2022-09-28T20:58:41.285" v="5285" actId="26606"/>
          <ac:picMkLst>
            <pc:docMk/>
            <pc:sldMk cId="3459069878" sldId="277"/>
            <ac:picMk id="5" creationId="{8955CCD1-9F46-EEF5-8F5B-81B77438FE5A}"/>
          </ac:picMkLst>
        </pc:picChg>
      </pc:sldChg>
      <pc:sldChg chg="addSp modSp new mod setBg modNotesTx">
        <pc:chgData name="Ondra Klíma" userId="381e0c8e360e8536" providerId="LiveId" clId="{DF2D09FA-C869-4F64-9B60-06363E74BB59}" dt="2022-09-28T22:40:47.472" v="9412" actId="313"/>
        <pc:sldMkLst>
          <pc:docMk/>
          <pc:sldMk cId="2043397832" sldId="278"/>
        </pc:sldMkLst>
        <pc:spChg chg="mod">
          <ac:chgData name="Ondra Klíma" userId="381e0c8e360e8536" providerId="LiveId" clId="{DF2D09FA-C869-4F64-9B60-06363E74BB59}" dt="2022-09-28T21:09:04.325" v="5515" actId="20577"/>
          <ac:spMkLst>
            <pc:docMk/>
            <pc:sldMk cId="2043397832" sldId="278"/>
            <ac:spMk id="2" creationId="{357DB56A-EFD0-F346-7F7E-E736428F2322}"/>
          </ac:spMkLst>
        </pc:spChg>
        <pc:spChg chg="mod">
          <ac:chgData name="Ondra Klíma" userId="381e0c8e360e8536" providerId="LiveId" clId="{DF2D09FA-C869-4F64-9B60-06363E74BB59}" dt="2022-09-28T22:40:47.472" v="9412" actId="313"/>
          <ac:spMkLst>
            <pc:docMk/>
            <pc:sldMk cId="2043397832" sldId="278"/>
            <ac:spMk id="3" creationId="{4FDC2836-DA99-22D0-ED5E-FDFACF079280}"/>
          </ac:spMkLst>
        </pc:spChg>
        <pc:spChg chg="add">
          <ac:chgData name="Ondra Klíma" userId="381e0c8e360e8536" providerId="LiveId" clId="{DF2D09FA-C869-4F64-9B60-06363E74BB59}" dt="2022-09-28T21:06:27.182" v="5463" actId="26606"/>
          <ac:spMkLst>
            <pc:docMk/>
            <pc:sldMk cId="2043397832" sldId="278"/>
            <ac:spMk id="9" creationId="{A5931BE0-4B93-4D6C-878E-ACC59D6B4587}"/>
          </ac:spMkLst>
        </pc:spChg>
        <pc:spChg chg="add">
          <ac:chgData name="Ondra Klíma" userId="381e0c8e360e8536" providerId="LiveId" clId="{DF2D09FA-C869-4F64-9B60-06363E74BB59}" dt="2022-09-28T21:06:27.182" v="5463" actId="26606"/>
          <ac:spMkLst>
            <pc:docMk/>
            <pc:sldMk cId="2043397832" sldId="278"/>
            <ac:spMk id="11" creationId="{6FF3A87B-2255-45E0-A551-C11FAF93290C}"/>
          </ac:spMkLst>
        </pc:spChg>
        <pc:picChg chg="add">
          <ac:chgData name="Ondra Klíma" userId="381e0c8e360e8536" providerId="LiveId" clId="{DF2D09FA-C869-4F64-9B60-06363E74BB59}" dt="2022-09-28T21:06:27.182" v="5463" actId="26606"/>
          <ac:picMkLst>
            <pc:docMk/>
            <pc:sldMk cId="2043397832" sldId="278"/>
            <ac:picMk id="5" creationId="{5DD328F2-F9A7-8B67-BDED-382F84AE6DD2}"/>
          </ac:picMkLst>
        </pc:picChg>
      </pc:sldChg>
      <pc:sldChg chg="addSp delSp modSp new mod setBg addAnim delAnim">
        <pc:chgData name="Ondra Klíma" userId="381e0c8e360e8536" providerId="LiveId" clId="{DF2D09FA-C869-4F64-9B60-06363E74BB59}" dt="2022-09-28T21:27:41.708" v="6495" actId="20577"/>
        <pc:sldMkLst>
          <pc:docMk/>
          <pc:sldMk cId="4092044334" sldId="279"/>
        </pc:sldMkLst>
        <pc:spChg chg="mod">
          <ac:chgData name="Ondra Klíma" userId="381e0c8e360e8536" providerId="LiveId" clId="{DF2D09FA-C869-4F64-9B60-06363E74BB59}" dt="2022-09-28T21:27:41.708" v="6495" actId="20577"/>
          <ac:spMkLst>
            <pc:docMk/>
            <pc:sldMk cId="4092044334" sldId="279"/>
            <ac:spMk id="2" creationId="{A27FD7AB-131E-CE83-31BE-AE78AE36EB3A}"/>
          </ac:spMkLst>
        </pc:spChg>
        <pc:spChg chg="mod">
          <ac:chgData name="Ondra Klíma" userId="381e0c8e360e8536" providerId="LiveId" clId="{DF2D09FA-C869-4F64-9B60-06363E74BB59}" dt="2022-09-28T21:23:03.429" v="6465" actId="20577"/>
          <ac:spMkLst>
            <pc:docMk/>
            <pc:sldMk cId="4092044334" sldId="279"/>
            <ac:spMk id="3" creationId="{70E2C7FD-D8E0-E985-ABAE-6F29E2C41114}"/>
          </ac:spMkLst>
        </pc:spChg>
        <pc:spChg chg="add del">
          <ac:chgData name="Ondra Klíma" userId="381e0c8e360e8536" providerId="LiveId" clId="{DF2D09FA-C869-4F64-9B60-06363E74BB59}" dt="2022-09-28T21:20:23.545" v="6124" actId="26606"/>
          <ac:spMkLst>
            <pc:docMk/>
            <pc:sldMk cId="4092044334" sldId="279"/>
            <ac:spMk id="1028" creationId="{82184FF4-7029-4ED7-813A-192E60608764}"/>
          </ac:spMkLst>
        </pc:spChg>
        <pc:spChg chg="add del">
          <ac:chgData name="Ondra Klíma" userId="381e0c8e360e8536" providerId="LiveId" clId="{DF2D09FA-C869-4F64-9B60-06363E74BB59}" dt="2022-09-28T21:20:23.545" v="6124" actId="26606"/>
          <ac:spMkLst>
            <pc:docMk/>
            <pc:sldMk cId="4092044334" sldId="279"/>
            <ac:spMk id="1029" creationId="{AAA7AB09-557C-41AD-9113-FF9F68FA1035}"/>
          </ac:spMkLst>
        </pc:spChg>
        <pc:spChg chg="add del">
          <ac:chgData name="Ondra Klíma" userId="381e0c8e360e8536" providerId="LiveId" clId="{DF2D09FA-C869-4F64-9B60-06363E74BB59}" dt="2022-09-28T21:20:23.545" v="6124" actId="26606"/>
          <ac:spMkLst>
            <pc:docMk/>
            <pc:sldMk cId="4092044334" sldId="279"/>
            <ac:spMk id="1030" creationId="{EF99ECAA-1F11-4937-BBA6-51935AB44C9D}"/>
          </ac:spMkLst>
        </pc:spChg>
        <pc:spChg chg="add del">
          <ac:chgData name="Ondra Klíma" userId="381e0c8e360e8536" providerId="LiveId" clId="{DF2D09FA-C869-4F64-9B60-06363E74BB59}" dt="2022-09-28T21:20:08.830" v="6121" actId="26606"/>
          <ac:spMkLst>
            <pc:docMk/>
            <pc:sldMk cId="4092044334" sldId="279"/>
            <ac:spMk id="1031" creationId="{82184FF4-7029-4ED7-813A-192E60608764}"/>
          </ac:spMkLst>
        </pc:spChg>
        <pc:spChg chg="add del">
          <ac:chgData name="Ondra Klíma" userId="381e0c8e360e8536" providerId="LiveId" clId="{DF2D09FA-C869-4F64-9B60-06363E74BB59}" dt="2022-09-28T21:20:08.830" v="6121" actId="26606"/>
          <ac:spMkLst>
            <pc:docMk/>
            <pc:sldMk cId="4092044334" sldId="279"/>
            <ac:spMk id="1033" creationId="{AAA7AB09-557C-41AD-9113-FF9F68FA1035}"/>
          </ac:spMkLst>
        </pc:spChg>
        <pc:spChg chg="add del">
          <ac:chgData name="Ondra Klíma" userId="381e0c8e360e8536" providerId="LiveId" clId="{DF2D09FA-C869-4F64-9B60-06363E74BB59}" dt="2022-09-28T21:20:08.830" v="6121" actId="26606"/>
          <ac:spMkLst>
            <pc:docMk/>
            <pc:sldMk cId="4092044334" sldId="279"/>
            <ac:spMk id="1035" creationId="{EF99ECAA-1F11-4937-BBA6-51935AB44C9D}"/>
          </ac:spMkLst>
        </pc:spChg>
        <pc:spChg chg="add del">
          <ac:chgData name="Ondra Klíma" userId="381e0c8e360e8536" providerId="LiveId" clId="{DF2D09FA-C869-4F64-9B60-06363E74BB59}" dt="2022-09-28T21:20:56.397" v="6136" actId="26606"/>
          <ac:spMkLst>
            <pc:docMk/>
            <pc:sldMk cId="4092044334" sldId="279"/>
            <ac:spMk id="1036" creationId="{A5931BE0-4B93-4D6C-878E-ACC59D6B4587}"/>
          </ac:spMkLst>
        </pc:spChg>
        <pc:spChg chg="add del">
          <ac:chgData name="Ondra Klíma" userId="381e0c8e360e8536" providerId="LiveId" clId="{DF2D09FA-C869-4F64-9B60-06363E74BB59}" dt="2022-09-28T21:20:56.397" v="6136" actId="26606"/>
          <ac:spMkLst>
            <pc:docMk/>
            <pc:sldMk cId="4092044334" sldId="279"/>
            <ac:spMk id="1040" creationId="{5171FAFB-7223-4BE1-983D-8A0626EAC5E4}"/>
          </ac:spMkLst>
        </pc:spChg>
        <pc:spChg chg="add">
          <ac:chgData name="Ondra Klíma" userId="381e0c8e360e8536" providerId="LiveId" clId="{DF2D09FA-C869-4F64-9B60-06363E74BB59}" dt="2022-09-28T21:20:56.397" v="6136" actId="26606"/>
          <ac:spMkLst>
            <pc:docMk/>
            <pc:sldMk cId="4092044334" sldId="279"/>
            <ac:spMk id="1042" creationId="{A5931BE0-4B93-4D6C-878E-ACC59D6B4587}"/>
          </ac:spMkLst>
        </pc:spChg>
        <pc:spChg chg="add del">
          <ac:chgData name="Ondra Klíma" userId="381e0c8e360e8536" providerId="LiveId" clId="{DF2D09FA-C869-4F64-9B60-06363E74BB59}" dt="2022-09-28T21:20:08.830" v="6121" actId="26606"/>
          <ac:spMkLst>
            <pc:docMk/>
            <pc:sldMk cId="4092044334" sldId="279"/>
            <ac:spMk id="1043" creationId="{1DB043B4-68C6-45B9-82AC-A5800EADB8DB}"/>
          </ac:spMkLst>
        </pc:spChg>
        <pc:spChg chg="add del">
          <ac:chgData name="Ondra Klíma" userId="381e0c8e360e8536" providerId="LiveId" clId="{DF2D09FA-C869-4F64-9B60-06363E74BB59}" dt="2022-09-28T21:20:23.545" v="6124" actId="26606"/>
          <ac:spMkLst>
            <pc:docMk/>
            <pc:sldMk cId="4092044334" sldId="279"/>
            <ac:spMk id="1048" creationId="{1DB043B4-68C6-45B9-82AC-A5800EADB8DB}"/>
          </ac:spMkLst>
        </pc:spChg>
        <pc:spChg chg="add del">
          <ac:chgData name="Ondra Klíma" userId="381e0c8e360e8536" providerId="LiveId" clId="{DF2D09FA-C869-4F64-9B60-06363E74BB59}" dt="2022-09-28T21:20:08.830" v="6121" actId="26606"/>
          <ac:spMkLst>
            <pc:docMk/>
            <pc:sldMk cId="4092044334" sldId="279"/>
            <ac:spMk id="1049" creationId="{94459D96-B947-4C7F-8BCA-915F8B07C0AA}"/>
          </ac:spMkLst>
        </pc:spChg>
        <pc:spChg chg="add del">
          <ac:chgData name="Ondra Klíma" userId="381e0c8e360e8536" providerId="LiveId" clId="{DF2D09FA-C869-4F64-9B60-06363E74BB59}" dt="2022-09-28T21:20:23.545" v="6124" actId="26606"/>
          <ac:spMkLst>
            <pc:docMk/>
            <pc:sldMk cId="4092044334" sldId="279"/>
            <ac:spMk id="1053" creationId="{94459D96-B947-4C7F-8BCA-915F8B07C0AA}"/>
          </ac:spMkLst>
        </pc:spChg>
        <pc:grpChg chg="add del">
          <ac:chgData name="Ondra Klíma" userId="381e0c8e360e8536" providerId="LiveId" clId="{DF2D09FA-C869-4F64-9B60-06363E74BB59}" dt="2022-09-28T21:20:23.545" v="6124" actId="26606"/>
          <ac:grpSpMkLst>
            <pc:docMk/>
            <pc:sldMk cId="4092044334" sldId="279"/>
            <ac:grpSpMk id="1032" creationId="{79DE9FAB-6BBA-4CFE-B67D-77B47F01ECA4}"/>
          </ac:grpSpMkLst>
        </pc:grpChg>
        <pc:grpChg chg="add del">
          <ac:chgData name="Ondra Klíma" userId="381e0c8e360e8536" providerId="LiveId" clId="{DF2D09FA-C869-4F64-9B60-06363E74BB59}" dt="2022-09-28T21:20:08.830" v="6121" actId="26606"/>
          <ac:grpSpMkLst>
            <pc:docMk/>
            <pc:sldMk cId="4092044334" sldId="279"/>
            <ac:grpSpMk id="1037" creationId="{79DE9FAB-6BBA-4CFE-B67D-77B47F01ECA4}"/>
          </ac:grpSpMkLst>
        </pc:grpChg>
        <pc:grpChg chg="add del">
          <ac:chgData name="Ondra Klíma" userId="381e0c8e360e8536" providerId="LiveId" clId="{DF2D09FA-C869-4F64-9B60-06363E74BB59}" dt="2022-09-28T21:20:56.397" v="6136" actId="26606"/>
          <ac:grpSpMkLst>
            <pc:docMk/>
            <pc:sldMk cId="4092044334" sldId="279"/>
            <ac:grpSpMk id="1038" creationId="{C4967C49-2278-4724-94A5-A258F20C3DFA}"/>
          </ac:grpSpMkLst>
        </pc:grpChg>
        <pc:grpChg chg="add del">
          <ac:chgData name="Ondra Klíma" userId="381e0c8e360e8536" providerId="LiveId" clId="{DF2D09FA-C869-4F64-9B60-06363E74BB59}" dt="2022-09-28T21:20:08.830" v="6121" actId="26606"/>
          <ac:grpSpMkLst>
            <pc:docMk/>
            <pc:sldMk cId="4092044334" sldId="279"/>
            <ac:grpSpMk id="1045" creationId="{73840CF4-F848-4FE0-AEA6-C9E806911B9E}"/>
          </ac:grpSpMkLst>
        </pc:grpChg>
        <pc:grpChg chg="add del">
          <ac:chgData name="Ondra Klíma" userId="381e0c8e360e8536" providerId="LiveId" clId="{DF2D09FA-C869-4F64-9B60-06363E74BB59}" dt="2022-09-28T21:20:23.545" v="6124" actId="26606"/>
          <ac:grpSpMkLst>
            <pc:docMk/>
            <pc:sldMk cId="4092044334" sldId="279"/>
            <ac:grpSpMk id="1050" creationId="{73840CF4-F848-4FE0-AEA6-C9E806911B9E}"/>
          </ac:grpSpMkLst>
        </pc:grpChg>
        <pc:picChg chg="add mod">
          <ac:chgData name="Ondra Klíma" userId="381e0c8e360e8536" providerId="LiveId" clId="{DF2D09FA-C869-4F64-9B60-06363E74BB59}" dt="2022-09-28T21:20:56.397" v="6136" actId="26606"/>
          <ac:picMkLst>
            <pc:docMk/>
            <pc:sldMk cId="4092044334" sldId="279"/>
            <ac:picMk id="1026" creationId="{9E74FEC4-FF5D-7861-CC97-315264433CBC}"/>
          </ac:picMkLst>
        </pc:picChg>
      </pc:sldChg>
      <pc:sldChg chg="modSp add mod">
        <pc:chgData name="Ondra Klíma" userId="381e0c8e360e8536" providerId="LiveId" clId="{DF2D09FA-C869-4F64-9B60-06363E74BB59}" dt="2022-09-28T21:31:06.820" v="6843" actId="20577"/>
        <pc:sldMkLst>
          <pc:docMk/>
          <pc:sldMk cId="355641230" sldId="280"/>
        </pc:sldMkLst>
        <pc:spChg chg="mod">
          <ac:chgData name="Ondra Klíma" userId="381e0c8e360e8536" providerId="LiveId" clId="{DF2D09FA-C869-4F64-9B60-06363E74BB59}" dt="2022-09-28T21:27:18.669" v="6483" actId="20577"/>
          <ac:spMkLst>
            <pc:docMk/>
            <pc:sldMk cId="355641230" sldId="280"/>
            <ac:spMk id="2" creationId="{A27FD7AB-131E-CE83-31BE-AE78AE36EB3A}"/>
          </ac:spMkLst>
        </pc:spChg>
        <pc:spChg chg="mod">
          <ac:chgData name="Ondra Klíma" userId="381e0c8e360e8536" providerId="LiveId" clId="{DF2D09FA-C869-4F64-9B60-06363E74BB59}" dt="2022-09-28T21:31:06.820" v="6843" actId="20577"/>
          <ac:spMkLst>
            <pc:docMk/>
            <pc:sldMk cId="355641230" sldId="280"/>
            <ac:spMk id="3" creationId="{70E2C7FD-D8E0-E985-ABAE-6F29E2C41114}"/>
          </ac:spMkLst>
        </pc:spChg>
        <pc:picChg chg="mod">
          <ac:chgData name="Ondra Klíma" userId="381e0c8e360e8536" providerId="LiveId" clId="{DF2D09FA-C869-4F64-9B60-06363E74BB59}" dt="2022-09-28T21:26:27.107" v="6467" actId="14826"/>
          <ac:picMkLst>
            <pc:docMk/>
            <pc:sldMk cId="355641230" sldId="280"/>
            <ac:picMk id="1026" creationId="{9E74FEC4-FF5D-7861-CC97-315264433CBC}"/>
          </ac:picMkLst>
        </pc:picChg>
      </pc:sldChg>
      <pc:sldChg chg="modSp add mod">
        <pc:chgData name="Ondra Klíma" userId="381e0c8e360e8536" providerId="LiveId" clId="{DF2D09FA-C869-4F64-9B60-06363E74BB59}" dt="2022-09-28T21:36:54.675" v="7290" actId="20577"/>
        <pc:sldMkLst>
          <pc:docMk/>
          <pc:sldMk cId="2666573736" sldId="281"/>
        </pc:sldMkLst>
        <pc:spChg chg="mod">
          <ac:chgData name="Ondra Klíma" userId="381e0c8e360e8536" providerId="LiveId" clId="{DF2D09FA-C869-4F64-9B60-06363E74BB59}" dt="2022-09-28T21:31:50.795" v="6890" actId="20577"/>
          <ac:spMkLst>
            <pc:docMk/>
            <pc:sldMk cId="2666573736" sldId="281"/>
            <ac:spMk id="2" creationId="{A27FD7AB-131E-CE83-31BE-AE78AE36EB3A}"/>
          </ac:spMkLst>
        </pc:spChg>
        <pc:spChg chg="mod">
          <ac:chgData name="Ondra Klíma" userId="381e0c8e360e8536" providerId="LiveId" clId="{DF2D09FA-C869-4F64-9B60-06363E74BB59}" dt="2022-09-28T21:36:54.675" v="7290" actId="20577"/>
          <ac:spMkLst>
            <pc:docMk/>
            <pc:sldMk cId="2666573736" sldId="281"/>
            <ac:spMk id="3" creationId="{70E2C7FD-D8E0-E985-ABAE-6F29E2C41114}"/>
          </ac:spMkLst>
        </pc:spChg>
        <pc:picChg chg="mod">
          <ac:chgData name="Ondra Klíma" userId="381e0c8e360e8536" providerId="LiveId" clId="{DF2D09FA-C869-4F64-9B60-06363E74BB59}" dt="2022-09-28T21:32:10.039" v="6891" actId="14826"/>
          <ac:picMkLst>
            <pc:docMk/>
            <pc:sldMk cId="2666573736" sldId="281"/>
            <ac:picMk id="1026" creationId="{9E74FEC4-FF5D-7861-CC97-315264433CBC}"/>
          </ac:picMkLst>
        </pc:picChg>
      </pc:sldChg>
      <pc:sldChg chg="modSp add mod">
        <pc:chgData name="Ondra Klíma" userId="381e0c8e360e8536" providerId="LiveId" clId="{DF2D09FA-C869-4F64-9B60-06363E74BB59}" dt="2022-09-28T21:42:01.006" v="7640" actId="20577"/>
        <pc:sldMkLst>
          <pc:docMk/>
          <pc:sldMk cId="3550687782" sldId="282"/>
        </pc:sldMkLst>
        <pc:spChg chg="mod">
          <ac:chgData name="Ondra Klíma" userId="381e0c8e360e8536" providerId="LiveId" clId="{DF2D09FA-C869-4F64-9B60-06363E74BB59}" dt="2022-09-28T21:38:37.023" v="7315" actId="20577"/>
          <ac:spMkLst>
            <pc:docMk/>
            <pc:sldMk cId="3550687782" sldId="282"/>
            <ac:spMk id="2" creationId="{A27FD7AB-131E-CE83-31BE-AE78AE36EB3A}"/>
          </ac:spMkLst>
        </pc:spChg>
        <pc:spChg chg="mod">
          <ac:chgData name="Ondra Klíma" userId="381e0c8e360e8536" providerId="LiveId" clId="{DF2D09FA-C869-4F64-9B60-06363E74BB59}" dt="2022-09-28T21:42:01.006" v="7640" actId="20577"/>
          <ac:spMkLst>
            <pc:docMk/>
            <pc:sldMk cId="3550687782" sldId="282"/>
            <ac:spMk id="3" creationId="{70E2C7FD-D8E0-E985-ABAE-6F29E2C41114}"/>
          </ac:spMkLst>
        </pc:spChg>
        <pc:picChg chg="mod">
          <ac:chgData name="Ondra Klíma" userId="381e0c8e360e8536" providerId="LiveId" clId="{DF2D09FA-C869-4F64-9B60-06363E74BB59}" dt="2022-09-28T21:38:58.958" v="7316" actId="14826"/>
          <ac:picMkLst>
            <pc:docMk/>
            <pc:sldMk cId="3550687782" sldId="282"/>
            <ac:picMk id="1026" creationId="{9E74FEC4-FF5D-7861-CC97-315264433CBC}"/>
          </ac:picMkLst>
        </pc:picChg>
      </pc:sldChg>
      <pc:sldChg chg="addSp delSp modSp new mod setBg modNotesTx">
        <pc:chgData name="Ondra Klíma" userId="381e0c8e360e8536" providerId="LiveId" clId="{DF2D09FA-C869-4F64-9B60-06363E74BB59}" dt="2022-09-28T21:46:26.565" v="7711" actId="20577"/>
        <pc:sldMkLst>
          <pc:docMk/>
          <pc:sldMk cId="2006352103" sldId="283"/>
        </pc:sldMkLst>
        <pc:spChg chg="mod">
          <ac:chgData name="Ondra Klíma" userId="381e0c8e360e8536" providerId="LiveId" clId="{DF2D09FA-C869-4F64-9B60-06363E74BB59}" dt="2022-09-28T21:46:26.565" v="7711" actId="20577"/>
          <ac:spMkLst>
            <pc:docMk/>
            <pc:sldMk cId="2006352103" sldId="283"/>
            <ac:spMk id="2" creationId="{07599732-2E11-1719-0F0F-40D21366E744}"/>
          </ac:spMkLst>
        </pc:spChg>
        <pc:spChg chg="del">
          <ac:chgData name="Ondra Klíma" userId="381e0c8e360e8536" providerId="LiveId" clId="{DF2D09FA-C869-4F64-9B60-06363E74BB59}" dt="2022-09-28T21:43:51.191" v="7687"/>
          <ac:spMkLst>
            <pc:docMk/>
            <pc:sldMk cId="2006352103" sldId="283"/>
            <ac:spMk id="3" creationId="{B5B83100-94DF-214D-556B-8556AA703F4F}"/>
          </ac:spMkLst>
        </pc:spChg>
        <pc:spChg chg="add">
          <ac:chgData name="Ondra Klíma" userId="381e0c8e360e8536" providerId="LiveId" clId="{DF2D09FA-C869-4F64-9B60-06363E74BB59}" dt="2022-09-28T21:44:04.050" v="7688" actId="26606"/>
          <ac:spMkLst>
            <pc:docMk/>
            <pc:sldMk cId="2006352103" sldId="283"/>
            <ac:spMk id="2055" creationId="{82184FF4-7029-4ED7-813A-192E60608764}"/>
          </ac:spMkLst>
        </pc:spChg>
        <pc:spChg chg="add">
          <ac:chgData name="Ondra Klíma" userId="381e0c8e360e8536" providerId="LiveId" clId="{DF2D09FA-C869-4F64-9B60-06363E74BB59}" dt="2022-09-28T21:44:04.050" v="7688" actId="26606"/>
          <ac:spMkLst>
            <pc:docMk/>
            <pc:sldMk cId="2006352103" sldId="283"/>
            <ac:spMk id="2057" creationId="{AAA7AB09-557C-41AD-9113-FF9F68FA1035}"/>
          </ac:spMkLst>
        </pc:spChg>
        <pc:spChg chg="add">
          <ac:chgData name="Ondra Klíma" userId="381e0c8e360e8536" providerId="LiveId" clId="{DF2D09FA-C869-4F64-9B60-06363E74BB59}" dt="2022-09-28T21:44:04.050" v="7688" actId="26606"/>
          <ac:spMkLst>
            <pc:docMk/>
            <pc:sldMk cId="2006352103" sldId="283"/>
            <ac:spMk id="2059" creationId="{EF99ECAA-1F11-4937-BBA6-51935AB44C9D}"/>
          </ac:spMkLst>
        </pc:spChg>
        <pc:spChg chg="add">
          <ac:chgData name="Ondra Klíma" userId="381e0c8e360e8536" providerId="LiveId" clId="{DF2D09FA-C869-4F64-9B60-06363E74BB59}" dt="2022-09-28T21:44:04.050" v="7688" actId="26606"/>
          <ac:spMkLst>
            <pc:docMk/>
            <pc:sldMk cId="2006352103" sldId="283"/>
            <ac:spMk id="2067" creationId="{1DB043B4-68C6-45B9-82AC-A5800EADB8DB}"/>
          </ac:spMkLst>
        </pc:spChg>
        <pc:spChg chg="add">
          <ac:chgData name="Ondra Klíma" userId="381e0c8e360e8536" providerId="LiveId" clId="{DF2D09FA-C869-4F64-9B60-06363E74BB59}" dt="2022-09-28T21:44:04.050" v="7688" actId="26606"/>
          <ac:spMkLst>
            <pc:docMk/>
            <pc:sldMk cId="2006352103" sldId="283"/>
            <ac:spMk id="2069" creationId="{28A00A08-E4E6-4184-B484-E0E034072AE0}"/>
          </ac:spMkLst>
        </pc:spChg>
        <pc:grpChg chg="add">
          <ac:chgData name="Ondra Klíma" userId="381e0c8e360e8536" providerId="LiveId" clId="{DF2D09FA-C869-4F64-9B60-06363E74BB59}" dt="2022-09-28T21:44:04.050" v="7688" actId="26606"/>
          <ac:grpSpMkLst>
            <pc:docMk/>
            <pc:sldMk cId="2006352103" sldId="283"/>
            <ac:grpSpMk id="2061" creationId="{79DE9FAB-6BBA-4CFE-B67D-77B47F01ECA4}"/>
          </ac:grpSpMkLst>
        </pc:grpChg>
        <pc:grpChg chg="add">
          <ac:chgData name="Ondra Klíma" userId="381e0c8e360e8536" providerId="LiveId" clId="{DF2D09FA-C869-4F64-9B60-06363E74BB59}" dt="2022-09-28T21:44:04.050" v="7688" actId="26606"/>
          <ac:grpSpMkLst>
            <pc:docMk/>
            <pc:sldMk cId="2006352103" sldId="283"/>
            <ac:grpSpMk id="2071" creationId="{0780E404-3121-4F33-AF2D-65F659A97798}"/>
          </ac:grpSpMkLst>
        </pc:grpChg>
        <pc:grpChg chg="add">
          <ac:chgData name="Ondra Klíma" userId="381e0c8e360e8536" providerId="LiveId" clId="{DF2D09FA-C869-4F64-9B60-06363E74BB59}" dt="2022-09-28T21:44:04.050" v="7688" actId="26606"/>
          <ac:grpSpMkLst>
            <pc:docMk/>
            <pc:sldMk cId="2006352103" sldId="283"/>
            <ac:grpSpMk id="2075" creationId="{4B158E9A-DBF4-4AA7-B6B7-8C8EB2FBDD68}"/>
          </ac:grpSpMkLst>
        </pc:grpChg>
        <pc:picChg chg="add mod">
          <ac:chgData name="Ondra Klíma" userId="381e0c8e360e8536" providerId="LiveId" clId="{DF2D09FA-C869-4F64-9B60-06363E74BB59}" dt="2022-09-28T21:44:04.050" v="7688" actId="26606"/>
          <ac:picMkLst>
            <pc:docMk/>
            <pc:sldMk cId="2006352103" sldId="283"/>
            <ac:picMk id="2050" creationId="{C7749812-F670-90FA-EA2B-BBEBB3681498}"/>
          </ac:picMkLst>
        </pc:picChg>
      </pc:sldChg>
      <pc:sldChg chg="addSp delSp modSp new mod setBg modNotesTx">
        <pc:chgData name="Ondra Klíma" userId="381e0c8e360e8536" providerId="LiveId" clId="{DF2D09FA-C869-4F64-9B60-06363E74BB59}" dt="2022-09-28T22:02:15.674" v="9049" actId="20577"/>
        <pc:sldMkLst>
          <pc:docMk/>
          <pc:sldMk cId="605098248" sldId="284"/>
        </pc:sldMkLst>
        <pc:spChg chg="mod">
          <ac:chgData name="Ondra Klíma" userId="381e0c8e360e8536" providerId="LiveId" clId="{DF2D09FA-C869-4F64-9B60-06363E74BB59}" dt="2022-09-28T21:56:10.534" v="7840" actId="26606"/>
          <ac:spMkLst>
            <pc:docMk/>
            <pc:sldMk cId="605098248" sldId="284"/>
            <ac:spMk id="2" creationId="{4BAA6772-417F-C76F-4D0D-DE72153E0EAC}"/>
          </ac:spMkLst>
        </pc:spChg>
        <pc:spChg chg="del mod">
          <ac:chgData name="Ondra Klíma" userId="381e0c8e360e8536" providerId="LiveId" clId="{DF2D09FA-C869-4F64-9B60-06363E74BB59}" dt="2022-09-28T21:56:10.534" v="7840" actId="26606"/>
          <ac:spMkLst>
            <pc:docMk/>
            <pc:sldMk cId="605098248" sldId="284"/>
            <ac:spMk id="3" creationId="{544522D5-5B05-40E3-4ACD-981BAD36DCAF}"/>
          </ac:spMkLst>
        </pc:spChg>
        <pc:spChg chg="add">
          <ac:chgData name="Ondra Klíma" userId="381e0c8e360e8536" providerId="LiveId" clId="{DF2D09FA-C869-4F64-9B60-06363E74BB59}" dt="2022-09-28T21:56:10.534" v="7840" actId="26606"/>
          <ac:spMkLst>
            <pc:docMk/>
            <pc:sldMk cId="605098248" sldId="284"/>
            <ac:spMk id="9" creationId="{60B7752B-728D-4CA3-8923-C4F7F77029E3}"/>
          </ac:spMkLst>
        </pc:spChg>
        <pc:spChg chg="add">
          <ac:chgData name="Ondra Klíma" userId="381e0c8e360e8536" providerId="LiveId" clId="{DF2D09FA-C869-4F64-9B60-06363E74BB59}" dt="2022-09-28T21:56:10.534" v="7840" actId="26606"/>
          <ac:spMkLst>
            <pc:docMk/>
            <pc:sldMk cId="605098248" sldId="284"/>
            <ac:spMk id="11" creationId="{AFF323B2-FCDB-4497-8AF0-2F7A3C881B85}"/>
          </ac:spMkLst>
        </pc:spChg>
        <pc:grpChg chg="add">
          <ac:chgData name="Ondra Klíma" userId="381e0c8e360e8536" providerId="LiveId" clId="{DF2D09FA-C869-4F64-9B60-06363E74BB59}" dt="2022-09-28T21:56:10.534" v="7840" actId="26606"/>
          <ac:grpSpMkLst>
            <pc:docMk/>
            <pc:sldMk cId="605098248" sldId="284"/>
            <ac:grpSpMk id="13" creationId="{7B7CADF7-83F2-4D18-8E02-975078DBAAB2}"/>
          </ac:grpSpMkLst>
        </pc:grpChg>
        <pc:grpChg chg="add">
          <ac:chgData name="Ondra Klíma" userId="381e0c8e360e8536" providerId="LiveId" clId="{DF2D09FA-C869-4F64-9B60-06363E74BB59}" dt="2022-09-28T21:56:10.534" v="7840" actId="26606"/>
          <ac:grpSpMkLst>
            <pc:docMk/>
            <pc:sldMk cId="605098248" sldId="284"/>
            <ac:grpSpMk id="18" creationId="{F76A531C-147A-4C94-B721-EA95D8E88BB2}"/>
          </ac:grpSpMkLst>
        </pc:grpChg>
        <pc:graphicFrameChg chg="add">
          <ac:chgData name="Ondra Klíma" userId="381e0c8e360e8536" providerId="LiveId" clId="{DF2D09FA-C869-4F64-9B60-06363E74BB59}" dt="2022-09-28T21:56:10.534" v="7840" actId="26606"/>
          <ac:graphicFrameMkLst>
            <pc:docMk/>
            <pc:sldMk cId="605098248" sldId="284"/>
            <ac:graphicFrameMk id="5" creationId="{0D47D8CC-A46C-CE14-52A3-E7AE55B2081B}"/>
          </ac:graphicFrameMkLst>
        </pc:graphicFrameChg>
      </pc:sldChg>
      <pc:sldChg chg="addSp delSp modSp new mod setBg modNotesTx">
        <pc:chgData name="Ondra Klíma" userId="381e0c8e360e8536" providerId="LiveId" clId="{DF2D09FA-C869-4F64-9B60-06363E74BB59}" dt="2022-09-29T08:43:00.327" v="9718" actId="20577"/>
        <pc:sldMkLst>
          <pc:docMk/>
          <pc:sldMk cId="3346566806" sldId="285"/>
        </pc:sldMkLst>
        <pc:spChg chg="mod">
          <ac:chgData name="Ondra Klíma" userId="381e0c8e360e8536" providerId="LiveId" clId="{DF2D09FA-C869-4F64-9B60-06363E74BB59}" dt="2022-09-28T22:05:34.572" v="9092" actId="404"/>
          <ac:spMkLst>
            <pc:docMk/>
            <pc:sldMk cId="3346566806" sldId="285"/>
            <ac:spMk id="2" creationId="{C15DF598-1B1E-45C6-01BF-263BCFC13CCD}"/>
          </ac:spMkLst>
        </pc:spChg>
        <pc:spChg chg="del">
          <ac:chgData name="Ondra Klíma" userId="381e0c8e360e8536" providerId="LiveId" clId="{DF2D09FA-C869-4F64-9B60-06363E74BB59}" dt="2022-09-28T22:05:03.118" v="9080"/>
          <ac:spMkLst>
            <pc:docMk/>
            <pc:sldMk cId="3346566806" sldId="285"/>
            <ac:spMk id="3" creationId="{0B248890-54FB-7DC4-EADA-92AC7F1E8EAE}"/>
          </ac:spMkLst>
        </pc:spChg>
        <pc:spChg chg="add del mod">
          <ac:chgData name="Ondra Klíma" userId="381e0c8e360e8536" providerId="LiveId" clId="{DF2D09FA-C869-4F64-9B60-06363E74BB59}" dt="2022-09-28T22:05:15.849" v="9082"/>
          <ac:spMkLst>
            <pc:docMk/>
            <pc:sldMk cId="3346566806" sldId="285"/>
            <ac:spMk id="4" creationId="{5CE78D3E-2F82-1883-E9AB-BD28E9B17972}"/>
          </ac:spMkLst>
        </pc:spChg>
        <pc:spChg chg="add del mod">
          <ac:chgData name="Ondra Klíma" userId="381e0c8e360e8536" providerId="LiveId" clId="{DF2D09FA-C869-4F64-9B60-06363E74BB59}" dt="2022-09-28T22:17:56.527" v="9096" actId="478"/>
          <ac:spMkLst>
            <pc:docMk/>
            <pc:sldMk cId="3346566806" sldId="285"/>
            <ac:spMk id="6" creationId="{14A73982-FD0A-4716-D36D-81599F781033}"/>
          </ac:spMkLst>
        </pc:spChg>
        <pc:spChg chg="add del">
          <ac:chgData name="Ondra Klíma" userId="381e0c8e360e8536" providerId="LiveId" clId="{DF2D09FA-C869-4F64-9B60-06363E74BB59}" dt="2022-09-28T22:05:24.298" v="9084" actId="26606"/>
          <ac:spMkLst>
            <pc:docMk/>
            <pc:sldMk cId="3346566806" sldId="285"/>
            <ac:spMk id="3081" creationId="{82184FF4-7029-4ED7-813A-192E60608764}"/>
          </ac:spMkLst>
        </pc:spChg>
        <pc:spChg chg="add del">
          <ac:chgData name="Ondra Klíma" userId="381e0c8e360e8536" providerId="LiveId" clId="{DF2D09FA-C869-4F64-9B60-06363E74BB59}" dt="2022-09-28T22:05:24.298" v="9084" actId="26606"/>
          <ac:spMkLst>
            <pc:docMk/>
            <pc:sldMk cId="3346566806" sldId="285"/>
            <ac:spMk id="3083" creationId="{AAA7AB09-557C-41AD-9113-FF9F68FA1035}"/>
          </ac:spMkLst>
        </pc:spChg>
        <pc:spChg chg="add del">
          <ac:chgData name="Ondra Klíma" userId="381e0c8e360e8536" providerId="LiveId" clId="{DF2D09FA-C869-4F64-9B60-06363E74BB59}" dt="2022-09-28T22:05:24.298" v="9084" actId="26606"/>
          <ac:spMkLst>
            <pc:docMk/>
            <pc:sldMk cId="3346566806" sldId="285"/>
            <ac:spMk id="3085" creationId="{EF99ECAA-1F11-4937-BBA6-51935AB44C9D}"/>
          </ac:spMkLst>
        </pc:spChg>
        <pc:spChg chg="add del">
          <ac:chgData name="Ondra Klíma" userId="381e0c8e360e8536" providerId="LiveId" clId="{DF2D09FA-C869-4F64-9B60-06363E74BB59}" dt="2022-09-28T22:05:24.298" v="9084" actId="26606"/>
          <ac:spMkLst>
            <pc:docMk/>
            <pc:sldMk cId="3346566806" sldId="285"/>
            <ac:spMk id="3093" creationId="{1DB043B4-68C6-45B9-82AC-A5800EADB8DB}"/>
          </ac:spMkLst>
        </pc:spChg>
        <pc:spChg chg="add del">
          <ac:chgData name="Ondra Klíma" userId="381e0c8e360e8536" providerId="LiveId" clId="{DF2D09FA-C869-4F64-9B60-06363E74BB59}" dt="2022-09-28T22:05:24.298" v="9084" actId="26606"/>
          <ac:spMkLst>
            <pc:docMk/>
            <pc:sldMk cId="3346566806" sldId="285"/>
            <ac:spMk id="3095" creationId="{28A00A08-E4E6-4184-B484-E0E034072AE0}"/>
          </ac:spMkLst>
        </pc:spChg>
        <pc:spChg chg="add del">
          <ac:chgData name="Ondra Klíma" userId="381e0c8e360e8536" providerId="LiveId" clId="{DF2D09FA-C869-4F64-9B60-06363E74BB59}" dt="2022-09-28T22:05:24.960" v="9086" actId="26606"/>
          <ac:spMkLst>
            <pc:docMk/>
            <pc:sldMk cId="3346566806" sldId="285"/>
            <ac:spMk id="3106" creationId="{82184FF4-7029-4ED7-813A-192E60608764}"/>
          </ac:spMkLst>
        </pc:spChg>
        <pc:spChg chg="add del">
          <ac:chgData name="Ondra Klíma" userId="381e0c8e360e8536" providerId="LiveId" clId="{DF2D09FA-C869-4F64-9B60-06363E74BB59}" dt="2022-09-28T22:05:24.960" v="9086" actId="26606"/>
          <ac:spMkLst>
            <pc:docMk/>
            <pc:sldMk cId="3346566806" sldId="285"/>
            <ac:spMk id="3107" creationId="{AAA7AB09-557C-41AD-9113-FF9F68FA1035}"/>
          </ac:spMkLst>
        </pc:spChg>
        <pc:spChg chg="add del">
          <ac:chgData name="Ondra Klíma" userId="381e0c8e360e8536" providerId="LiveId" clId="{DF2D09FA-C869-4F64-9B60-06363E74BB59}" dt="2022-09-28T22:05:24.960" v="9086" actId="26606"/>
          <ac:spMkLst>
            <pc:docMk/>
            <pc:sldMk cId="3346566806" sldId="285"/>
            <ac:spMk id="3108" creationId="{EF99ECAA-1F11-4937-BBA6-51935AB44C9D}"/>
          </ac:spMkLst>
        </pc:spChg>
        <pc:spChg chg="add del">
          <ac:chgData name="Ondra Klíma" userId="381e0c8e360e8536" providerId="LiveId" clId="{DF2D09FA-C869-4F64-9B60-06363E74BB59}" dt="2022-09-28T22:05:24.960" v="9086" actId="26606"/>
          <ac:spMkLst>
            <pc:docMk/>
            <pc:sldMk cId="3346566806" sldId="285"/>
            <ac:spMk id="3114" creationId="{1DB043B4-68C6-45B9-82AC-A5800EADB8DB}"/>
          </ac:spMkLst>
        </pc:spChg>
        <pc:spChg chg="add del">
          <ac:chgData name="Ondra Klíma" userId="381e0c8e360e8536" providerId="LiveId" clId="{DF2D09FA-C869-4F64-9B60-06363E74BB59}" dt="2022-09-28T22:05:24.960" v="9086" actId="26606"/>
          <ac:spMkLst>
            <pc:docMk/>
            <pc:sldMk cId="3346566806" sldId="285"/>
            <ac:spMk id="3115" creationId="{61B0F92C-925A-4D2E-839E-EB381378C315}"/>
          </ac:spMkLst>
        </pc:spChg>
        <pc:spChg chg="add">
          <ac:chgData name="Ondra Klíma" userId="381e0c8e360e8536" providerId="LiveId" clId="{DF2D09FA-C869-4F64-9B60-06363E74BB59}" dt="2022-09-28T22:05:24.969" v="9087" actId="26606"/>
          <ac:spMkLst>
            <pc:docMk/>
            <pc:sldMk cId="3346566806" sldId="285"/>
            <ac:spMk id="3117" creationId="{82184FF4-7029-4ED7-813A-192E60608764}"/>
          </ac:spMkLst>
        </pc:spChg>
        <pc:spChg chg="add">
          <ac:chgData name="Ondra Klíma" userId="381e0c8e360e8536" providerId="LiveId" clId="{DF2D09FA-C869-4F64-9B60-06363E74BB59}" dt="2022-09-28T22:05:24.969" v="9087" actId="26606"/>
          <ac:spMkLst>
            <pc:docMk/>
            <pc:sldMk cId="3346566806" sldId="285"/>
            <ac:spMk id="3118" creationId="{AAA7AB09-557C-41AD-9113-FF9F68FA1035}"/>
          </ac:spMkLst>
        </pc:spChg>
        <pc:spChg chg="add">
          <ac:chgData name="Ondra Klíma" userId="381e0c8e360e8536" providerId="LiveId" clId="{DF2D09FA-C869-4F64-9B60-06363E74BB59}" dt="2022-09-28T22:05:24.969" v="9087" actId="26606"/>
          <ac:spMkLst>
            <pc:docMk/>
            <pc:sldMk cId="3346566806" sldId="285"/>
            <ac:spMk id="3119" creationId="{EF99ECAA-1F11-4937-BBA6-51935AB44C9D}"/>
          </ac:spMkLst>
        </pc:spChg>
        <pc:spChg chg="add">
          <ac:chgData name="Ondra Klíma" userId="381e0c8e360e8536" providerId="LiveId" clId="{DF2D09FA-C869-4F64-9B60-06363E74BB59}" dt="2022-09-28T22:05:24.969" v="9087" actId="26606"/>
          <ac:spMkLst>
            <pc:docMk/>
            <pc:sldMk cId="3346566806" sldId="285"/>
            <ac:spMk id="3121" creationId="{1DB043B4-68C6-45B9-82AC-A5800EADB8DB}"/>
          </ac:spMkLst>
        </pc:spChg>
        <pc:spChg chg="add">
          <ac:chgData name="Ondra Klíma" userId="381e0c8e360e8536" providerId="LiveId" clId="{DF2D09FA-C869-4F64-9B60-06363E74BB59}" dt="2022-09-28T22:05:24.969" v="9087" actId="26606"/>
          <ac:spMkLst>
            <pc:docMk/>
            <pc:sldMk cId="3346566806" sldId="285"/>
            <ac:spMk id="3122" creationId="{28A00A08-E4E6-4184-B484-E0E034072AE0}"/>
          </ac:spMkLst>
        </pc:spChg>
        <pc:grpChg chg="add del">
          <ac:chgData name="Ondra Klíma" userId="381e0c8e360e8536" providerId="LiveId" clId="{DF2D09FA-C869-4F64-9B60-06363E74BB59}" dt="2022-09-28T22:05:24.298" v="9084" actId="26606"/>
          <ac:grpSpMkLst>
            <pc:docMk/>
            <pc:sldMk cId="3346566806" sldId="285"/>
            <ac:grpSpMk id="3087" creationId="{79DE9FAB-6BBA-4CFE-B67D-77B47F01ECA4}"/>
          </ac:grpSpMkLst>
        </pc:grpChg>
        <pc:grpChg chg="add del">
          <ac:chgData name="Ondra Klíma" userId="381e0c8e360e8536" providerId="LiveId" clId="{DF2D09FA-C869-4F64-9B60-06363E74BB59}" dt="2022-09-28T22:05:24.298" v="9084" actId="26606"/>
          <ac:grpSpMkLst>
            <pc:docMk/>
            <pc:sldMk cId="3346566806" sldId="285"/>
            <ac:grpSpMk id="3097" creationId="{0780E404-3121-4F33-AF2D-65F659A97798}"/>
          </ac:grpSpMkLst>
        </pc:grpChg>
        <pc:grpChg chg="add del">
          <ac:chgData name="Ondra Klíma" userId="381e0c8e360e8536" providerId="LiveId" clId="{DF2D09FA-C869-4F64-9B60-06363E74BB59}" dt="2022-09-28T22:05:24.298" v="9084" actId="26606"/>
          <ac:grpSpMkLst>
            <pc:docMk/>
            <pc:sldMk cId="3346566806" sldId="285"/>
            <ac:grpSpMk id="3101" creationId="{4B158E9A-DBF4-4AA7-B6B7-8C8EB2FBDD68}"/>
          </ac:grpSpMkLst>
        </pc:grpChg>
        <pc:grpChg chg="add del">
          <ac:chgData name="Ondra Klíma" userId="381e0c8e360e8536" providerId="LiveId" clId="{DF2D09FA-C869-4F64-9B60-06363E74BB59}" dt="2022-09-28T22:05:24.960" v="9086" actId="26606"/>
          <ac:grpSpMkLst>
            <pc:docMk/>
            <pc:sldMk cId="3346566806" sldId="285"/>
            <ac:grpSpMk id="3109" creationId="{79DE9FAB-6BBA-4CFE-B67D-77B47F01ECA4}"/>
          </ac:grpSpMkLst>
        </pc:grpChg>
        <pc:grpChg chg="add">
          <ac:chgData name="Ondra Klíma" userId="381e0c8e360e8536" providerId="LiveId" clId="{DF2D09FA-C869-4F64-9B60-06363E74BB59}" dt="2022-09-28T22:05:24.969" v="9087" actId="26606"/>
          <ac:grpSpMkLst>
            <pc:docMk/>
            <pc:sldMk cId="3346566806" sldId="285"/>
            <ac:grpSpMk id="3120" creationId="{79DE9FAB-6BBA-4CFE-B67D-77B47F01ECA4}"/>
          </ac:grpSpMkLst>
        </pc:grpChg>
        <pc:grpChg chg="add">
          <ac:chgData name="Ondra Klíma" userId="381e0c8e360e8536" providerId="LiveId" clId="{DF2D09FA-C869-4F64-9B60-06363E74BB59}" dt="2022-09-28T22:05:24.969" v="9087" actId="26606"/>
          <ac:grpSpMkLst>
            <pc:docMk/>
            <pc:sldMk cId="3346566806" sldId="285"/>
            <ac:grpSpMk id="3123" creationId="{0780E404-3121-4F33-AF2D-65F659A97798}"/>
          </ac:grpSpMkLst>
        </pc:grpChg>
        <pc:grpChg chg="add">
          <ac:chgData name="Ondra Klíma" userId="381e0c8e360e8536" providerId="LiveId" clId="{DF2D09FA-C869-4F64-9B60-06363E74BB59}" dt="2022-09-28T22:05:24.969" v="9087" actId="26606"/>
          <ac:grpSpMkLst>
            <pc:docMk/>
            <pc:sldMk cId="3346566806" sldId="285"/>
            <ac:grpSpMk id="3124" creationId="{4B158E9A-DBF4-4AA7-B6B7-8C8EB2FBDD68}"/>
          </ac:grpSpMkLst>
        </pc:grpChg>
        <pc:picChg chg="add del mod">
          <ac:chgData name="Ondra Klíma" userId="381e0c8e360e8536" providerId="LiveId" clId="{DF2D09FA-C869-4F64-9B60-06363E74BB59}" dt="2022-09-28T22:05:14.797" v="9081" actId="478"/>
          <ac:picMkLst>
            <pc:docMk/>
            <pc:sldMk cId="3346566806" sldId="285"/>
            <ac:picMk id="3074" creationId="{F447E7CE-F203-F5DB-C878-25A50B74BA0C}"/>
          </ac:picMkLst>
        </pc:picChg>
        <pc:picChg chg="add mod">
          <ac:chgData name="Ondra Klíma" userId="381e0c8e360e8536" providerId="LiveId" clId="{DF2D09FA-C869-4F64-9B60-06363E74BB59}" dt="2022-09-28T22:05:24.969" v="9087" actId="26606"/>
          <ac:picMkLst>
            <pc:docMk/>
            <pc:sldMk cId="3346566806" sldId="285"/>
            <ac:picMk id="3076" creationId="{C7295AF6-897C-C606-622A-63F2884077D8}"/>
          </ac:picMkLst>
        </pc:picChg>
      </pc:sldChg>
      <pc:sldChg chg="addSp delSp modSp new mod modAnim modNotesTx">
        <pc:chgData name="Ondra Klíma" userId="381e0c8e360e8536" providerId="LiveId" clId="{DF2D09FA-C869-4F64-9B60-06363E74BB59}" dt="2022-09-28T22:44:48.804" v="9491" actId="20577"/>
        <pc:sldMkLst>
          <pc:docMk/>
          <pc:sldMk cId="3480222789" sldId="286"/>
        </pc:sldMkLst>
        <pc:spChg chg="del">
          <ac:chgData name="Ondra Klíma" userId="381e0c8e360e8536" providerId="LiveId" clId="{DF2D09FA-C869-4F64-9B60-06363E74BB59}" dt="2022-09-28T22:19:10.997" v="9103" actId="478"/>
          <ac:spMkLst>
            <pc:docMk/>
            <pc:sldMk cId="3480222789" sldId="286"/>
            <ac:spMk id="2" creationId="{42A1F6B4-00DE-D6D5-A323-F8EB25E407F2}"/>
          </ac:spMkLst>
        </pc:spChg>
        <pc:spChg chg="del mod">
          <ac:chgData name="Ondra Klíma" userId="381e0c8e360e8536" providerId="LiveId" clId="{DF2D09FA-C869-4F64-9B60-06363E74BB59}" dt="2022-09-28T22:19:05.985" v="9102"/>
          <ac:spMkLst>
            <pc:docMk/>
            <pc:sldMk cId="3480222789" sldId="286"/>
            <ac:spMk id="3" creationId="{9ED82A60-BD3B-5368-F3BE-C41EF488CA01}"/>
          </ac:spMkLst>
        </pc:spChg>
        <pc:spChg chg="add del">
          <ac:chgData name="Ondra Klíma" userId="381e0c8e360e8536" providerId="LiveId" clId="{DF2D09FA-C869-4F64-9B60-06363E74BB59}" dt="2022-09-28T22:42:57.220" v="9419" actId="22"/>
          <ac:spMkLst>
            <pc:docMk/>
            <pc:sldMk cId="3480222789" sldId="286"/>
            <ac:spMk id="6" creationId="{4A13548E-4504-2E7E-6867-4F967C5F3C33}"/>
          </ac:spMkLst>
        </pc:spChg>
        <pc:picChg chg="add mod">
          <ac:chgData name="Ondra Klíma" userId="381e0c8e360e8536" providerId="LiveId" clId="{DF2D09FA-C869-4F64-9B60-06363E74BB59}" dt="2022-09-28T22:42:04.954" v="9417" actId="1440"/>
          <ac:picMkLst>
            <pc:docMk/>
            <pc:sldMk cId="3480222789" sldId="286"/>
            <ac:picMk id="4" creationId="{F412DBEA-3EC8-7B36-71F2-03B826775C0A}"/>
          </ac:picMkLst>
        </pc:picChg>
      </pc:sldChg>
      <pc:sldChg chg="addSp delSp modSp new mod setBg">
        <pc:chgData name="Ondra Klíma" userId="381e0c8e360e8536" providerId="LiveId" clId="{DF2D09FA-C869-4F64-9B60-06363E74BB59}" dt="2022-09-28T22:47:37.003" v="9684" actId="20577"/>
        <pc:sldMkLst>
          <pc:docMk/>
          <pc:sldMk cId="3387036487" sldId="287"/>
        </pc:sldMkLst>
        <pc:spChg chg="mod">
          <ac:chgData name="Ondra Klíma" userId="381e0c8e360e8536" providerId="LiveId" clId="{DF2D09FA-C869-4F64-9B60-06363E74BB59}" dt="2022-09-28T22:47:37.003" v="9684" actId="20577"/>
          <ac:spMkLst>
            <pc:docMk/>
            <pc:sldMk cId="3387036487" sldId="287"/>
            <ac:spMk id="2" creationId="{D6FA167B-3DEB-6578-8510-75A52283A312}"/>
          </ac:spMkLst>
        </pc:spChg>
        <pc:spChg chg="del mod">
          <ac:chgData name="Ondra Klíma" userId="381e0c8e360e8536" providerId="LiveId" clId="{DF2D09FA-C869-4F64-9B60-06363E74BB59}" dt="2022-09-28T22:46:23.037" v="9543" actId="26606"/>
          <ac:spMkLst>
            <pc:docMk/>
            <pc:sldMk cId="3387036487" sldId="287"/>
            <ac:spMk id="3" creationId="{06D349F6-587A-5B6E-2470-95310C815D6E}"/>
          </ac:spMkLst>
        </pc:spChg>
        <pc:spChg chg="add del">
          <ac:chgData name="Ondra Klíma" userId="381e0c8e360e8536" providerId="LiveId" clId="{DF2D09FA-C869-4F64-9B60-06363E74BB59}" dt="2022-09-28T22:46:23.037" v="9543" actId="26606"/>
          <ac:spMkLst>
            <pc:docMk/>
            <pc:sldMk cId="3387036487" sldId="287"/>
            <ac:spMk id="10" creationId="{A5931BE0-4B93-4D6C-878E-ACC59D6B4587}"/>
          </ac:spMkLst>
        </pc:spChg>
        <pc:spChg chg="add">
          <ac:chgData name="Ondra Klíma" userId="381e0c8e360e8536" providerId="LiveId" clId="{DF2D09FA-C869-4F64-9B60-06363E74BB59}" dt="2022-09-28T22:46:23.037" v="9543" actId="26606"/>
          <ac:spMkLst>
            <pc:docMk/>
            <pc:sldMk cId="3387036487" sldId="287"/>
            <ac:spMk id="15" creationId="{82184FF4-7029-4ED7-813A-192E60608764}"/>
          </ac:spMkLst>
        </pc:spChg>
        <pc:spChg chg="add">
          <ac:chgData name="Ondra Klíma" userId="381e0c8e360e8536" providerId="LiveId" clId="{DF2D09FA-C869-4F64-9B60-06363E74BB59}" dt="2022-09-28T22:46:23.037" v="9543" actId="26606"/>
          <ac:spMkLst>
            <pc:docMk/>
            <pc:sldMk cId="3387036487" sldId="287"/>
            <ac:spMk id="17" creationId="{AAA7AB09-557C-41AD-9113-FF9F68FA1035}"/>
          </ac:spMkLst>
        </pc:spChg>
        <pc:spChg chg="add">
          <ac:chgData name="Ondra Klíma" userId="381e0c8e360e8536" providerId="LiveId" clId="{DF2D09FA-C869-4F64-9B60-06363E74BB59}" dt="2022-09-28T22:46:23.037" v="9543" actId="26606"/>
          <ac:spMkLst>
            <pc:docMk/>
            <pc:sldMk cId="3387036487" sldId="287"/>
            <ac:spMk id="19" creationId="{EF99ECAA-1F11-4937-BBA6-51935AB44C9D}"/>
          </ac:spMkLst>
        </pc:spChg>
        <pc:spChg chg="add">
          <ac:chgData name="Ondra Klíma" userId="381e0c8e360e8536" providerId="LiveId" clId="{DF2D09FA-C869-4F64-9B60-06363E74BB59}" dt="2022-09-28T22:46:23.037" v="9543" actId="26606"/>
          <ac:spMkLst>
            <pc:docMk/>
            <pc:sldMk cId="3387036487" sldId="287"/>
            <ac:spMk id="27" creationId="{1DB043B4-68C6-45B9-82AC-A5800EADB8DB}"/>
          </ac:spMkLst>
        </pc:spChg>
        <pc:grpChg chg="add">
          <ac:chgData name="Ondra Klíma" userId="381e0c8e360e8536" providerId="LiveId" clId="{DF2D09FA-C869-4F64-9B60-06363E74BB59}" dt="2022-09-28T22:46:23.037" v="9543" actId="26606"/>
          <ac:grpSpMkLst>
            <pc:docMk/>
            <pc:sldMk cId="3387036487" sldId="287"/>
            <ac:grpSpMk id="21" creationId="{79DE9FAB-6BBA-4CFE-B67D-77B47F01ECA4}"/>
          </ac:grpSpMkLst>
        </pc:grpChg>
        <pc:picChg chg="add mod">
          <ac:chgData name="Ondra Klíma" userId="381e0c8e360e8536" providerId="LiveId" clId="{DF2D09FA-C869-4F64-9B60-06363E74BB59}" dt="2022-09-28T22:46:23.037" v="9543" actId="26606"/>
          <ac:picMkLst>
            <pc:docMk/>
            <pc:sldMk cId="3387036487" sldId="287"/>
            <ac:picMk id="7" creationId="{F4F6EBED-41E1-462E-5AA2-93E161C68D20}"/>
          </ac:picMkLst>
        </pc:picChg>
      </pc:sldChg>
    </pc:docChg>
  </pc:docChgLst>
  <pc:docChgLst>
    <pc:chgData name="Ondra Klíma" userId="381e0c8e360e8536" providerId="LiveId" clId="{E2B007C5-26A3-41EB-8F63-6E06F2292AEB}"/>
    <pc:docChg chg="undo custSel addSld modSld addMainMaster delMainMaster modMainMaster">
      <pc:chgData name="Ondra Klíma" userId="381e0c8e360e8536" providerId="LiveId" clId="{E2B007C5-26A3-41EB-8F63-6E06F2292AEB}" dt="2022-09-22T04:21:11.389" v="581" actId="20577"/>
      <pc:docMkLst>
        <pc:docMk/>
      </pc:docMkLst>
      <pc:sldChg chg="addSp delSp modSp new mod modTransition setBg modClrScheme addAnim delAnim chgLayout">
        <pc:chgData name="Ondra Klíma" userId="381e0c8e360e8536" providerId="LiveId" clId="{E2B007C5-26A3-41EB-8F63-6E06F2292AEB}" dt="2022-09-22T04:10:20.625" v="408" actId="20577"/>
        <pc:sldMkLst>
          <pc:docMk/>
          <pc:sldMk cId="820938414" sldId="256"/>
        </pc:sldMkLst>
        <pc:spChg chg="mod">
          <ac:chgData name="Ondra Klíma" userId="381e0c8e360e8536" providerId="LiveId" clId="{E2B007C5-26A3-41EB-8F63-6E06F2292AEB}" dt="2022-09-22T03:54:22.502" v="25" actId="26606"/>
          <ac:spMkLst>
            <pc:docMk/>
            <pc:sldMk cId="820938414" sldId="256"/>
            <ac:spMk id="2" creationId="{7A81CABB-0357-D3D6-AD68-C5F981E995CC}"/>
          </ac:spMkLst>
        </pc:spChg>
        <pc:spChg chg="mod">
          <ac:chgData name="Ondra Klíma" userId="381e0c8e360e8536" providerId="LiveId" clId="{E2B007C5-26A3-41EB-8F63-6E06F2292AEB}" dt="2022-09-22T04:10:20.625" v="408" actId="20577"/>
          <ac:spMkLst>
            <pc:docMk/>
            <pc:sldMk cId="820938414" sldId="256"/>
            <ac:spMk id="3" creationId="{F70F6FCA-9956-7A25-CA96-DB0253126575}"/>
          </ac:spMkLst>
        </pc:spChg>
        <pc:spChg chg="add del">
          <ac:chgData name="Ondra Klíma" userId="381e0c8e360e8536" providerId="LiveId" clId="{E2B007C5-26A3-41EB-8F63-6E06F2292AEB}" dt="2022-09-22T03:54:22.502" v="25" actId="26606"/>
          <ac:spMkLst>
            <pc:docMk/>
            <pc:sldMk cId="820938414" sldId="256"/>
            <ac:spMk id="1031" creationId="{A88F843D-1C1B-C740-AC27-E3238D0F5F47}"/>
          </ac:spMkLst>
        </pc:spChg>
        <pc:spChg chg="add del">
          <ac:chgData name="Ondra Klíma" userId="381e0c8e360e8536" providerId="LiveId" clId="{E2B007C5-26A3-41EB-8F63-6E06F2292AEB}" dt="2022-09-22T03:54:22.502" v="25" actId="26606"/>
          <ac:spMkLst>
            <pc:docMk/>
            <pc:sldMk cId="820938414" sldId="256"/>
            <ac:spMk id="1033" creationId="{A21C8291-E3D5-4240-8FF4-E5213CBCC453}"/>
          </ac:spMkLst>
        </pc:spChg>
        <pc:spChg chg="add del">
          <ac:chgData name="Ondra Klíma" userId="381e0c8e360e8536" providerId="LiveId" clId="{E2B007C5-26A3-41EB-8F63-6E06F2292AEB}" dt="2022-09-22T03:54:22.502" v="25" actId="26606"/>
          <ac:spMkLst>
            <pc:docMk/>
            <pc:sldMk cId="820938414" sldId="256"/>
            <ac:spMk id="1035" creationId="{08B44AFE-C181-7047-8CC9-CA00BD385EEA}"/>
          </ac:spMkLst>
        </pc:spChg>
        <pc:spChg chg="add del">
          <ac:chgData name="Ondra Klíma" userId="381e0c8e360e8536" providerId="LiveId" clId="{E2B007C5-26A3-41EB-8F63-6E06F2292AEB}" dt="2022-09-22T03:53:46.719" v="14" actId="26606"/>
          <ac:spMkLst>
            <pc:docMk/>
            <pc:sldMk cId="820938414" sldId="256"/>
            <ac:spMk id="1040" creationId="{82950D9A-4705-4314-961A-4F88B2CE412D}"/>
          </ac:spMkLst>
        </pc:spChg>
        <pc:spChg chg="add del">
          <ac:chgData name="Ondra Klíma" userId="381e0c8e360e8536" providerId="LiveId" clId="{E2B007C5-26A3-41EB-8F63-6E06F2292AEB}" dt="2022-09-22T03:54:01.969" v="16" actId="26606"/>
          <ac:spMkLst>
            <pc:docMk/>
            <pc:sldMk cId="820938414" sldId="256"/>
            <ac:spMk id="1046" creationId="{8C37C960-91F5-4F61-B2CD-8A037920720B}"/>
          </ac:spMkLst>
        </pc:spChg>
        <pc:spChg chg="add del">
          <ac:chgData name="Ondra Klíma" userId="381e0c8e360e8536" providerId="LiveId" clId="{E2B007C5-26A3-41EB-8F63-6E06F2292AEB}" dt="2022-09-22T03:54:10.817" v="20" actId="26606"/>
          <ac:spMkLst>
            <pc:docMk/>
            <pc:sldMk cId="820938414" sldId="256"/>
            <ac:spMk id="1048" creationId="{9B7AD9F6-8CE7-4299-8FC6-328F4DCD3FF9}"/>
          </ac:spMkLst>
        </pc:spChg>
        <pc:spChg chg="add del">
          <ac:chgData name="Ondra Klíma" userId="381e0c8e360e8536" providerId="LiveId" clId="{E2B007C5-26A3-41EB-8F63-6E06F2292AEB}" dt="2022-09-22T03:54:10.817" v="20" actId="26606"/>
          <ac:spMkLst>
            <pc:docMk/>
            <pc:sldMk cId="820938414" sldId="256"/>
            <ac:spMk id="1049" creationId="{F49775AF-8896-43EE-92C6-83497D6DC56F}"/>
          </ac:spMkLst>
        </pc:spChg>
        <pc:spChg chg="add del">
          <ac:chgData name="Ondra Klíma" userId="381e0c8e360e8536" providerId="LiveId" clId="{E2B007C5-26A3-41EB-8F63-6E06F2292AEB}" dt="2022-09-22T03:54:13.695" v="22" actId="26606"/>
          <ac:spMkLst>
            <pc:docMk/>
            <pc:sldMk cId="820938414" sldId="256"/>
            <ac:spMk id="1051" creationId="{A88F843D-1C1B-C740-AC27-E3238D0F5F47}"/>
          </ac:spMkLst>
        </pc:spChg>
        <pc:spChg chg="add del">
          <ac:chgData name="Ondra Klíma" userId="381e0c8e360e8536" providerId="LiveId" clId="{E2B007C5-26A3-41EB-8F63-6E06F2292AEB}" dt="2022-09-22T03:54:13.695" v="22" actId="26606"/>
          <ac:spMkLst>
            <pc:docMk/>
            <pc:sldMk cId="820938414" sldId="256"/>
            <ac:spMk id="1052" creationId="{A21C8291-E3D5-4240-8FF4-E5213CBCC453}"/>
          </ac:spMkLst>
        </pc:spChg>
        <pc:spChg chg="add del">
          <ac:chgData name="Ondra Klíma" userId="381e0c8e360e8536" providerId="LiveId" clId="{E2B007C5-26A3-41EB-8F63-6E06F2292AEB}" dt="2022-09-22T03:54:13.695" v="22" actId="26606"/>
          <ac:spMkLst>
            <pc:docMk/>
            <pc:sldMk cId="820938414" sldId="256"/>
            <ac:spMk id="1053" creationId="{08B44AFE-C181-7047-8CC9-CA00BD385EEA}"/>
          </ac:spMkLst>
        </pc:spChg>
        <pc:spChg chg="add del">
          <ac:chgData name="Ondra Klíma" userId="381e0c8e360e8536" providerId="LiveId" clId="{E2B007C5-26A3-41EB-8F63-6E06F2292AEB}" dt="2022-09-22T03:54:22.471" v="24" actId="26606"/>
          <ac:spMkLst>
            <pc:docMk/>
            <pc:sldMk cId="820938414" sldId="256"/>
            <ac:spMk id="1055" creationId="{FE74E104-78A8-4DFA-9782-03C75DE1BF02}"/>
          </ac:spMkLst>
        </pc:spChg>
        <pc:spChg chg="add del">
          <ac:chgData name="Ondra Klíma" userId="381e0c8e360e8536" providerId="LiveId" clId="{E2B007C5-26A3-41EB-8F63-6E06F2292AEB}" dt="2022-09-22T03:54:22.471" v="24" actId="26606"/>
          <ac:spMkLst>
            <pc:docMk/>
            <pc:sldMk cId="820938414" sldId="256"/>
            <ac:spMk id="1056" creationId="{1747BCEA-D77E-4BD6-8954-C64996AB739A}"/>
          </ac:spMkLst>
        </pc:spChg>
        <pc:spChg chg="add del">
          <ac:chgData name="Ondra Klíma" userId="381e0c8e360e8536" providerId="LiveId" clId="{E2B007C5-26A3-41EB-8F63-6E06F2292AEB}" dt="2022-09-22T03:54:22.471" v="24" actId="26606"/>
          <ac:spMkLst>
            <pc:docMk/>
            <pc:sldMk cId="820938414" sldId="256"/>
            <ac:spMk id="1057" creationId="{76D563F6-B8F0-406F-A032-1E478CA25158}"/>
          </ac:spMkLst>
        </pc:spChg>
        <pc:spChg chg="add">
          <ac:chgData name="Ondra Klíma" userId="381e0c8e360e8536" providerId="LiveId" clId="{E2B007C5-26A3-41EB-8F63-6E06F2292AEB}" dt="2022-09-22T03:54:22.502" v="25" actId="26606"/>
          <ac:spMkLst>
            <pc:docMk/>
            <pc:sldMk cId="820938414" sldId="256"/>
            <ac:spMk id="1059" creationId="{1DB043B4-68C6-45B9-82AC-A5800EADB8DB}"/>
          </ac:spMkLst>
        </pc:spChg>
        <pc:spChg chg="add">
          <ac:chgData name="Ondra Klíma" userId="381e0c8e360e8536" providerId="LiveId" clId="{E2B007C5-26A3-41EB-8F63-6E06F2292AEB}" dt="2022-09-22T03:54:22.502" v="25" actId="26606"/>
          <ac:spMkLst>
            <pc:docMk/>
            <pc:sldMk cId="820938414" sldId="256"/>
            <ac:spMk id="1060" creationId="{7AEC842D-C905-4DEA-B1C3-CA51995C572A}"/>
          </ac:spMkLst>
        </pc:spChg>
        <pc:spChg chg="add">
          <ac:chgData name="Ondra Klíma" userId="381e0c8e360e8536" providerId="LiveId" clId="{E2B007C5-26A3-41EB-8F63-6E06F2292AEB}" dt="2022-09-22T03:54:22.502" v="25" actId="26606"/>
          <ac:spMkLst>
            <pc:docMk/>
            <pc:sldMk cId="820938414" sldId="256"/>
            <ac:spMk id="1061" creationId="{FE05BC49-0F00-4C85-9AF5-A0CC5B39C8D2}"/>
          </ac:spMkLst>
        </pc:spChg>
        <pc:grpChg chg="add">
          <ac:chgData name="Ondra Klíma" userId="381e0c8e360e8536" providerId="LiveId" clId="{E2B007C5-26A3-41EB-8F63-6E06F2292AEB}" dt="2022-09-22T03:54:22.502" v="25" actId="26606"/>
          <ac:grpSpMkLst>
            <pc:docMk/>
            <pc:sldMk cId="820938414" sldId="256"/>
            <ac:grpSpMk id="1062" creationId="{9845873E-9C86-4496-87B7-3A6141D7DE63}"/>
          </ac:grpSpMkLst>
        </pc:grpChg>
        <pc:picChg chg="add mod">
          <ac:chgData name="Ondra Klíma" userId="381e0c8e360e8536" providerId="LiveId" clId="{E2B007C5-26A3-41EB-8F63-6E06F2292AEB}" dt="2022-09-22T03:54:37.227" v="31" actId="1076"/>
          <ac:picMkLst>
            <pc:docMk/>
            <pc:sldMk cId="820938414" sldId="256"/>
            <ac:picMk id="1026" creationId="{56417356-D89C-E62D-DDBB-09AD8578F24D}"/>
          </ac:picMkLst>
        </pc:picChg>
        <pc:cxnChg chg="add del">
          <ac:chgData name="Ondra Klíma" userId="381e0c8e360e8536" providerId="LiveId" clId="{E2B007C5-26A3-41EB-8F63-6E06F2292AEB}" dt="2022-09-22T03:53:46.719" v="14" actId="26606"/>
          <ac:cxnSpMkLst>
            <pc:docMk/>
            <pc:sldMk cId="820938414" sldId="256"/>
            <ac:cxnSpMk id="1042" creationId="{13AC671C-E66F-43C5-A66A-C477339DD232}"/>
          </ac:cxnSpMkLst>
        </pc:cxnChg>
        <pc:cxnChg chg="add del">
          <ac:chgData name="Ondra Klíma" userId="381e0c8e360e8536" providerId="LiveId" clId="{E2B007C5-26A3-41EB-8F63-6E06F2292AEB}" dt="2022-09-22T03:53:46.719" v="14" actId="26606"/>
          <ac:cxnSpMkLst>
            <pc:docMk/>
            <pc:sldMk cId="820938414" sldId="256"/>
            <ac:cxnSpMk id="1044" creationId="{EEE10AC2-20ED-4628-9A8E-14F8437B55CB}"/>
          </ac:cxnSpMkLst>
        </pc:cxnChg>
      </pc:sldChg>
      <pc:sldChg chg="addSp delSp modSp new mod modTransition setBg">
        <pc:chgData name="Ondra Klíma" userId="381e0c8e360e8536" providerId="LiveId" clId="{E2B007C5-26A3-41EB-8F63-6E06F2292AEB}" dt="2022-09-22T03:58:25.927" v="175"/>
        <pc:sldMkLst>
          <pc:docMk/>
          <pc:sldMk cId="4040254913" sldId="257"/>
        </pc:sldMkLst>
        <pc:spChg chg="mod">
          <ac:chgData name="Ondra Klíma" userId="381e0c8e360e8536" providerId="LiveId" clId="{E2B007C5-26A3-41EB-8F63-6E06F2292AEB}" dt="2022-09-22T03:57:39.607" v="172" actId="26606"/>
          <ac:spMkLst>
            <pc:docMk/>
            <pc:sldMk cId="4040254913" sldId="257"/>
            <ac:spMk id="2" creationId="{4FA54A47-60BA-2E54-D5B2-28A2F04F14D5}"/>
          </ac:spMkLst>
        </pc:spChg>
        <pc:spChg chg="del mod">
          <ac:chgData name="Ondra Klíma" userId="381e0c8e360e8536" providerId="LiveId" clId="{E2B007C5-26A3-41EB-8F63-6E06F2292AEB}" dt="2022-09-22T03:57:39.607" v="172" actId="26606"/>
          <ac:spMkLst>
            <pc:docMk/>
            <pc:sldMk cId="4040254913" sldId="257"/>
            <ac:spMk id="3" creationId="{E74B1559-2A48-1925-DED9-50F8E73C6B2D}"/>
          </ac:spMkLst>
        </pc:spChg>
        <pc:spChg chg="add">
          <ac:chgData name="Ondra Klíma" userId="381e0c8e360e8536" providerId="LiveId" clId="{E2B007C5-26A3-41EB-8F63-6E06F2292AEB}" dt="2022-09-22T03:57:39.607" v="172" actId="26606"/>
          <ac:spMkLst>
            <pc:docMk/>
            <pc:sldMk cId="4040254913" sldId="257"/>
            <ac:spMk id="9" creationId="{60B7752B-728D-4CA3-8923-C4F7F77029E3}"/>
          </ac:spMkLst>
        </pc:spChg>
        <pc:spChg chg="add">
          <ac:chgData name="Ondra Klíma" userId="381e0c8e360e8536" providerId="LiveId" clId="{E2B007C5-26A3-41EB-8F63-6E06F2292AEB}" dt="2022-09-22T03:57:39.607" v="172" actId="26606"/>
          <ac:spMkLst>
            <pc:docMk/>
            <pc:sldMk cId="4040254913" sldId="257"/>
            <ac:spMk id="11" creationId="{88392DC7-0988-443B-A0D0-E726C7DB622B}"/>
          </ac:spMkLst>
        </pc:spChg>
        <pc:graphicFrameChg chg="add">
          <ac:chgData name="Ondra Klíma" userId="381e0c8e360e8536" providerId="LiveId" clId="{E2B007C5-26A3-41EB-8F63-6E06F2292AEB}" dt="2022-09-22T03:57:39.607" v="172" actId="26606"/>
          <ac:graphicFrameMkLst>
            <pc:docMk/>
            <pc:sldMk cId="4040254913" sldId="257"/>
            <ac:graphicFrameMk id="5" creationId="{0F896D46-54D1-8506-5FA6-1A1CE8A05ECA}"/>
          </ac:graphicFrameMkLst>
        </pc:graphicFrameChg>
      </pc:sldChg>
      <pc:sldChg chg="addSp delSp modSp new mod setBg">
        <pc:chgData name="Ondra Klíma" userId="381e0c8e360e8536" providerId="LiveId" clId="{E2B007C5-26A3-41EB-8F63-6E06F2292AEB}" dt="2022-09-22T04:04:46.834" v="258" actId="20577"/>
        <pc:sldMkLst>
          <pc:docMk/>
          <pc:sldMk cId="1628907313" sldId="258"/>
        </pc:sldMkLst>
        <pc:spChg chg="mod">
          <ac:chgData name="Ondra Klíma" userId="381e0c8e360e8536" providerId="LiveId" clId="{E2B007C5-26A3-41EB-8F63-6E06F2292AEB}" dt="2022-09-22T04:03:07.769" v="254" actId="26606"/>
          <ac:spMkLst>
            <pc:docMk/>
            <pc:sldMk cId="1628907313" sldId="258"/>
            <ac:spMk id="2" creationId="{7FFA8308-7A31-3AE3-5EC5-6B692D568E09}"/>
          </ac:spMkLst>
        </pc:spChg>
        <pc:spChg chg="add del mod">
          <ac:chgData name="Ondra Klíma" userId="381e0c8e360e8536" providerId="LiveId" clId="{E2B007C5-26A3-41EB-8F63-6E06F2292AEB}" dt="2022-09-22T04:03:07.769" v="254" actId="26606"/>
          <ac:spMkLst>
            <pc:docMk/>
            <pc:sldMk cId="1628907313" sldId="258"/>
            <ac:spMk id="3" creationId="{0AB33108-5160-E4CB-0DFC-DC9F45090679}"/>
          </ac:spMkLst>
        </pc:spChg>
        <pc:spChg chg="add del">
          <ac:chgData name="Ondra Klíma" userId="381e0c8e360e8536" providerId="LiveId" clId="{E2B007C5-26A3-41EB-8F63-6E06F2292AEB}" dt="2022-09-22T04:03:07.749" v="253" actId="26606"/>
          <ac:spMkLst>
            <pc:docMk/>
            <pc:sldMk cId="1628907313" sldId="258"/>
            <ac:spMk id="9" creationId="{60B7752B-728D-4CA3-8923-C4F7F77029E3}"/>
          </ac:spMkLst>
        </pc:spChg>
        <pc:spChg chg="add del">
          <ac:chgData name="Ondra Klíma" userId="381e0c8e360e8536" providerId="LiveId" clId="{E2B007C5-26A3-41EB-8F63-6E06F2292AEB}" dt="2022-09-22T04:03:07.749" v="253" actId="26606"/>
          <ac:spMkLst>
            <pc:docMk/>
            <pc:sldMk cId="1628907313" sldId="258"/>
            <ac:spMk id="11" creationId="{88392DC7-0988-443B-A0D0-E726C7DB622B}"/>
          </ac:spMkLst>
        </pc:spChg>
        <pc:spChg chg="add">
          <ac:chgData name="Ondra Klíma" userId="381e0c8e360e8536" providerId="LiveId" clId="{E2B007C5-26A3-41EB-8F63-6E06F2292AEB}" dt="2022-09-22T04:03:07.769" v="254" actId="26606"/>
          <ac:spMkLst>
            <pc:docMk/>
            <pc:sldMk cId="1628907313" sldId="258"/>
            <ac:spMk id="13" creationId="{60B7752B-728D-4CA3-8923-C4F7F77029E3}"/>
          </ac:spMkLst>
        </pc:spChg>
        <pc:spChg chg="add">
          <ac:chgData name="Ondra Klíma" userId="381e0c8e360e8536" providerId="LiveId" clId="{E2B007C5-26A3-41EB-8F63-6E06F2292AEB}" dt="2022-09-22T04:03:07.769" v="254" actId="26606"/>
          <ac:spMkLst>
            <pc:docMk/>
            <pc:sldMk cId="1628907313" sldId="258"/>
            <ac:spMk id="14" creationId="{429899A3-416E-4DB5-846D-023526052013}"/>
          </ac:spMkLst>
        </pc:spChg>
        <pc:graphicFrameChg chg="add del">
          <ac:chgData name="Ondra Klíma" userId="381e0c8e360e8536" providerId="LiveId" clId="{E2B007C5-26A3-41EB-8F63-6E06F2292AEB}" dt="2022-09-22T04:03:07.749" v="253" actId="26606"/>
          <ac:graphicFrameMkLst>
            <pc:docMk/>
            <pc:sldMk cId="1628907313" sldId="258"/>
            <ac:graphicFrameMk id="5" creationId="{20FEA42F-1907-E62D-CC0D-52A18B86FDCA}"/>
          </ac:graphicFrameMkLst>
        </pc:graphicFrameChg>
        <pc:graphicFrameChg chg="add mod">
          <ac:chgData name="Ondra Klíma" userId="381e0c8e360e8536" providerId="LiveId" clId="{E2B007C5-26A3-41EB-8F63-6E06F2292AEB}" dt="2022-09-22T04:04:46.834" v="258" actId="20577"/>
          <ac:graphicFrameMkLst>
            <pc:docMk/>
            <pc:sldMk cId="1628907313" sldId="258"/>
            <ac:graphicFrameMk id="15" creationId="{3DE1246A-390A-2CF2-7223-2E09597004C8}"/>
          </ac:graphicFrameMkLst>
        </pc:graphicFrameChg>
        <pc:picChg chg="add del mod">
          <ac:chgData name="Ondra Klíma" userId="381e0c8e360e8536" providerId="LiveId" clId="{E2B007C5-26A3-41EB-8F63-6E06F2292AEB}" dt="2022-09-22T04:04:36.520" v="256" actId="931"/>
          <ac:picMkLst>
            <pc:docMk/>
            <pc:sldMk cId="1628907313" sldId="258"/>
            <ac:picMk id="6" creationId="{75287103-04B4-3EA5-BFB5-289BBBA53AF4}"/>
          </ac:picMkLst>
        </pc:picChg>
      </pc:sldChg>
      <pc:sldChg chg="addSp delSp modSp new mod setBg">
        <pc:chgData name="Ondra Klíma" userId="381e0c8e360e8536" providerId="LiveId" clId="{E2B007C5-26A3-41EB-8F63-6E06F2292AEB}" dt="2022-09-22T04:07:45.822" v="401" actId="26606"/>
        <pc:sldMkLst>
          <pc:docMk/>
          <pc:sldMk cId="4084700140" sldId="259"/>
        </pc:sldMkLst>
        <pc:spChg chg="mod">
          <ac:chgData name="Ondra Klíma" userId="381e0c8e360e8536" providerId="LiveId" clId="{E2B007C5-26A3-41EB-8F63-6E06F2292AEB}" dt="2022-09-22T04:07:45.822" v="401" actId="26606"/>
          <ac:spMkLst>
            <pc:docMk/>
            <pc:sldMk cId="4084700140" sldId="259"/>
            <ac:spMk id="2" creationId="{E7876A91-B20F-2762-6DE2-1E3987368425}"/>
          </ac:spMkLst>
        </pc:spChg>
        <pc:spChg chg="del mod">
          <ac:chgData name="Ondra Klíma" userId="381e0c8e360e8536" providerId="LiveId" clId="{E2B007C5-26A3-41EB-8F63-6E06F2292AEB}" dt="2022-09-22T04:07:45.822" v="401" actId="26606"/>
          <ac:spMkLst>
            <pc:docMk/>
            <pc:sldMk cId="4084700140" sldId="259"/>
            <ac:spMk id="3" creationId="{A68B998C-3436-A7BD-F72B-19AF532EAA17}"/>
          </ac:spMkLst>
        </pc:spChg>
        <pc:spChg chg="add">
          <ac:chgData name="Ondra Klíma" userId="381e0c8e360e8536" providerId="LiveId" clId="{E2B007C5-26A3-41EB-8F63-6E06F2292AEB}" dt="2022-09-22T04:07:45.822" v="401" actId="26606"/>
          <ac:spMkLst>
            <pc:docMk/>
            <pc:sldMk cId="4084700140" sldId="259"/>
            <ac:spMk id="9" creationId="{60B7752B-728D-4CA3-8923-C4F7F77029E3}"/>
          </ac:spMkLst>
        </pc:spChg>
        <pc:spChg chg="add">
          <ac:chgData name="Ondra Klíma" userId="381e0c8e360e8536" providerId="LiveId" clId="{E2B007C5-26A3-41EB-8F63-6E06F2292AEB}" dt="2022-09-22T04:07:45.822" v="401" actId="26606"/>
          <ac:spMkLst>
            <pc:docMk/>
            <pc:sldMk cId="4084700140" sldId="259"/>
            <ac:spMk id="11" creationId="{429899A3-416E-4DB5-846D-023526052013}"/>
          </ac:spMkLst>
        </pc:spChg>
        <pc:graphicFrameChg chg="add">
          <ac:chgData name="Ondra Klíma" userId="381e0c8e360e8536" providerId="LiveId" clId="{E2B007C5-26A3-41EB-8F63-6E06F2292AEB}" dt="2022-09-22T04:07:45.822" v="401" actId="26606"/>
          <ac:graphicFrameMkLst>
            <pc:docMk/>
            <pc:sldMk cId="4084700140" sldId="259"/>
            <ac:graphicFrameMk id="5" creationId="{1A8A75E2-73EB-D8D0-0436-55376AC4433C}"/>
          </ac:graphicFrameMkLst>
        </pc:graphicFrameChg>
      </pc:sldChg>
      <pc:sldChg chg="addSp delSp modSp new mod setBg modNotesTx">
        <pc:chgData name="Ondra Klíma" userId="381e0c8e360e8536" providerId="LiveId" clId="{E2B007C5-26A3-41EB-8F63-6E06F2292AEB}" dt="2022-09-22T04:19:05.564" v="535"/>
        <pc:sldMkLst>
          <pc:docMk/>
          <pc:sldMk cId="1659750025" sldId="260"/>
        </pc:sldMkLst>
        <pc:spChg chg="mod">
          <ac:chgData name="Ondra Klíma" userId="381e0c8e360e8536" providerId="LiveId" clId="{E2B007C5-26A3-41EB-8F63-6E06F2292AEB}" dt="2022-09-22T04:13:29.473" v="478" actId="26606"/>
          <ac:spMkLst>
            <pc:docMk/>
            <pc:sldMk cId="1659750025" sldId="260"/>
            <ac:spMk id="2" creationId="{8776AC14-4EC2-2C6B-BCCE-58465ED97ADB}"/>
          </ac:spMkLst>
        </pc:spChg>
        <pc:spChg chg="add del mod">
          <ac:chgData name="Ondra Klíma" userId="381e0c8e360e8536" providerId="LiveId" clId="{E2B007C5-26A3-41EB-8F63-6E06F2292AEB}" dt="2022-09-22T04:13:29.473" v="478" actId="26606"/>
          <ac:spMkLst>
            <pc:docMk/>
            <pc:sldMk cId="1659750025" sldId="260"/>
            <ac:spMk id="3" creationId="{1E7A1A8E-686A-0701-7E22-45301BC77C10}"/>
          </ac:spMkLst>
        </pc:spChg>
        <pc:spChg chg="add">
          <ac:chgData name="Ondra Klíma" userId="381e0c8e360e8536" providerId="LiveId" clId="{E2B007C5-26A3-41EB-8F63-6E06F2292AEB}" dt="2022-09-22T04:13:29.473" v="478" actId="26606"/>
          <ac:spMkLst>
            <pc:docMk/>
            <pc:sldMk cId="1659750025" sldId="260"/>
            <ac:spMk id="6" creationId="{60B7752B-728D-4CA3-8923-C4F7F77029E3}"/>
          </ac:spMkLst>
        </pc:spChg>
        <pc:spChg chg="add">
          <ac:chgData name="Ondra Klíma" userId="381e0c8e360e8536" providerId="LiveId" clId="{E2B007C5-26A3-41EB-8F63-6E06F2292AEB}" dt="2022-09-22T04:13:29.473" v="478" actId="26606"/>
          <ac:spMkLst>
            <pc:docMk/>
            <pc:sldMk cId="1659750025" sldId="260"/>
            <ac:spMk id="7" creationId="{88392DC7-0988-443B-A0D0-E726C7DB622B}"/>
          </ac:spMkLst>
        </pc:spChg>
        <pc:spChg chg="add del">
          <ac:chgData name="Ondra Klíma" userId="381e0c8e360e8536" providerId="LiveId" clId="{E2B007C5-26A3-41EB-8F63-6E06F2292AEB}" dt="2022-09-22T04:13:17.774" v="477" actId="26606"/>
          <ac:spMkLst>
            <pc:docMk/>
            <pc:sldMk cId="1659750025" sldId="260"/>
            <ac:spMk id="9" creationId="{60B7752B-728D-4CA3-8923-C4F7F77029E3}"/>
          </ac:spMkLst>
        </pc:spChg>
        <pc:spChg chg="add del">
          <ac:chgData name="Ondra Klíma" userId="381e0c8e360e8536" providerId="LiveId" clId="{E2B007C5-26A3-41EB-8F63-6E06F2292AEB}" dt="2022-09-22T04:13:17.774" v="477" actId="26606"/>
          <ac:spMkLst>
            <pc:docMk/>
            <pc:sldMk cId="1659750025" sldId="260"/>
            <ac:spMk id="11" creationId="{88392DC7-0988-443B-A0D0-E726C7DB622B}"/>
          </ac:spMkLst>
        </pc:spChg>
        <pc:spChg chg="add del">
          <ac:chgData name="Ondra Klíma" userId="381e0c8e360e8536" providerId="LiveId" clId="{E2B007C5-26A3-41EB-8F63-6E06F2292AEB}" dt="2022-09-22T04:13:17.475" v="476" actId="26606"/>
          <ac:spMkLst>
            <pc:docMk/>
            <pc:sldMk cId="1659750025" sldId="260"/>
            <ac:spMk id="16" creationId="{60B7752B-728D-4CA3-8923-C4F7F77029E3}"/>
          </ac:spMkLst>
        </pc:spChg>
        <pc:spChg chg="add del">
          <ac:chgData name="Ondra Klíma" userId="381e0c8e360e8536" providerId="LiveId" clId="{E2B007C5-26A3-41EB-8F63-6E06F2292AEB}" dt="2022-09-22T04:13:17.475" v="476" actId="26606"/>
          <ac:spMkLst>
            <pc:docMk/>
            <pc:sldMk cId="1659750025" sldId="260"/>
            <ac:spMk id="22" creationId="{52D58DC7-20C8-4471-BAA7-B296A2AEC3F6}"/>
          </ac:spMkLst>
        </pc:spChg>
        <pc:spChg chg="add del">
          <ac:chgData name="Ondra Klíma" userId="381e0c8e360e8536" providerId="LiveId" clId="{E2B007C5-26A3-41EB-8F63-6E06F2292AEB}" dt="2022-09-22T04:13:17.475" v="476" actId="26606"/>
          <ac:spMkLst>
            <pc:docMk/>
            <pc:sldMk cId="1659750025" sldId="260"/>
            <ac:spMk id="24" creationId="{8E4AABAC-100B-437F-86D3-981412859411}"/>
          </ac:spMkLst>
        </pc:spChg>
        <pc:spChg chg="add del">
          <ac:chgData name="Ondra Klíma" userId="381e0c8e360e8536" providerId="LiveId" clId="{E2B007C5-26A3-41EB-8F63-6E06F2292AEB}" dt="2022-09-22T04:13:17.475" v="476" actId="26606"/>
          <ac:spMkLst>
            <pc:docMk/>
            <pc:sldMk cId="1659750025" sldId="260"/>
            <ac:spMk id="26" creationId="{1DFD33E0-4D46-4176-BAE2-6AED15231C59}"/>
          </ac:spMkLst>
        </pc:spChg>
        <pc:spChg chg="add del">
          <ac:chgData name="Ondra Klíma" userId="381e0c8e360e8536" providerId="LiveId" clId="{E2B007C5-26A3-41EB-8F63-6E06F2292AEB}" dt="2022-09-22T04:13:17.475" v="476" actId="26606"/>
          <ac:spMkLst>
            <pc:docMk/>
            <pc:sldMk cId="1659750025" sldId="260"/>
            <ac:spMk id="28" creationId="{022B5D87-7689-4E7F-B03A-7F803B5DF799}"/>
          </ac:spMkLst>
        </pc:spChg>
        <pc:grpChg chg="add del">
          <ac:chgData name="Ondra Klíma" userId="381e0c8e360e8536" providerId="LiveId" clId="{E2B007C5-26A3-41EB-8F63-6E06F2292AEB}" dt="2022-09-22T04:13:17.475" v="476" actId="26606"/>
          <ac:grpSpMkLst>
            <pc:docMk/>
            <pc:sldMk cId="1659750025" sldId="260"/>
            <ac:grpSpMk id="18" creationId="{20205E53-D75C-4F15-A4A3-21DA0826FCE9}"/>
          </ac:grpSpMkLst>
        </pc:grpChg>
        <pc:graphicFrameChg chg="add del mod modGraphic">
          <ac:chgData name="Ondra Klíma" userId="381e0c8e360e8536" providerId="LiveId" clId="{E2B007C5-26A3-41EB-8F63-6E06F2292AEB}" dt="2022-09-22T04:13:17.774" v="477" actId="26606"/>
          <ac:graphicFrameMkLst>
            <pc:docMk/>
            <pc:sldMk cId="1659750025" sldId="260"/>
            <ac:graphicFrameMk id="5" creationId="{67B31090-C88C-EDBD-6A03-D2FC63BC17ED}"/>
          </ac:graphicFrameMkLst>
        </pc:graphicFrameChg>
        <pc:graphicFrameChg chg="add">
          <ac:chgData name="Ondra Klíma" userId="381e0c8e360e8536" providerId="LiveId" clId="{E2B007C5-26A3-41EB-8F63-6E06F2292AEB}" dt="2022-09-22T04:13:29.473" v="478" actId="26606"/>
          <ac:graphicFrameMkLst>
            <pc:docMk/>
            <pc:sldMk cId="1659750025" sldId="260"/>
            <ac:graphicFrameMk id="8" creationId="{157361F2-24B8-EC0F-1BE3-7089FE214A07}"/>
          </ac:graphicFrameMkLst>
        </pc:graphicFrameChg>
      </pc:sldChg>
      <pc:sldChg chg="addSp delSp modSp new mod setBg modNotesTx">
        <pc:chgData name="Ondra Klíma" userId="381e0c8e360e8536" providerId="LiveId" clId="{E2B007C5-26A3-41EB-8F63-6E06F2292AEB}" dt="2022-09-22T04:21:11.389" v="581" actId="20577"/>
        <pc:sldMkLst>
          <pc:docMk/>
          <pc:sldMk cId="551177218" sldId="261"/>
        </pc:sldMkLst>
        <pc:spChg chg="mod">
          <ac:chgData name="Ondra Klíma" userId="381e0c8e360e8536" providerId="LiveId" clId="{E2B007C5-26A3-41EB-8F63-6E06F2292AEB}" dt="2022-09-22T04:15:22.842" v="527" actId="26606"/>
          <ac:spMkLst>
            <pc:docMk/>
            <pc:sldMk cId="551177218" sldId="261"/>
            <ac:spMk id="2" creationId="{74F916F2-6F1F-B907-C6F4-95D48A71641D}"/>
          </ac:spMkLst>
        </pc:spChg>
        <pc:spChg chg="del">
          <ac:chgData name="Ondra Klíma" userId="381e0c8e360e8536" providerId="LiveId" clId="{E2B007C5-26A3-41EB-8F63-6E06F2292AEB}" dt="2022-09-22T04:14:14.665" v="519"/>
          <ac:spMkLst>
            <pc:docMk/>
            <pc:sldMk cId="551177218" sldId="261"/>
            <ac:spMk id="3" creationId="{AADA0079-032D-696D-656E-CD232C7F29B0}"/>
          </ac:spMkLst>
        </pc:spChg>
        <pc:spChg chg="add del">
          <ac:chgData name="Ondra Klíma" userId="381e0c8e360e8536" providerId="LiveId" clId="{E2B007C5-26A3-41EB-8F63-6E06F2292AEB}" dt="2022-09-22T04:15:22.842" v="527" actId="26606"/>
          <ac:spMkLst>
            <pc:docMk/>
            <pc:sldMk cId="551177218" sldId="261"/>
            <ac:spMk id="9" creationId="{60B7752B-728D-4CA3-8923-C4F7F77029E3}"/>
          </ac:spMkLst>
        </pc:spChg>
        <pc:spChg chg="add del">
          <ac:chgData name="Ondra Klíma" userId="381e0c8e360e8536" providerId="LiveId" clId="{E2B007C5-26A3-41EB-8F63-6E06F2292AEB}" dt="2022-09-22T04:15:22.842" v="527" actId="26606"/>
          <ac:spMkLst>
            <pc:docMk/>
            <pc:sldMk cId="551177218" sldId="261"/>
            <ac:spMk id="11" creationId="{88392DC7-0988-443B-A0D0-E726C7DB622B}"/>
          </ac:spMkLst>
        </pc:spChg>
        <pc:spChg chg="add del">
          <ac:chgData name="Ondra Klíma" userId="381e0c8e360e8536" providerId="LiveId" clId="{E2B007C5-26A3-41EB-8F63-6E06F2292AEB}" dt="2022-09-22T04:15:21.727" v="524" actId="26606"/>
          <ac:spMkLst>
            <pc:docMk/>
            <pc:sldMk cId="551177218" sldId="261"/>
            <ac:spMk id="16" creationId="{60B7752B-728D-4CA3-8923-C4F7F77029E3}"/>
          </ac:spMkLst>
        </pc:spChg>
        <pc:spChg chg="add del">
          <ac:chgData name="Ondra Klíma" userId="381e0c8e360e8536" providerId="LiveId" clId="{E2B007C5-26A3-41EB-8F63-6E06F2292AEB}" dt="2022-09-22T04:15:21.727" v="524" actId="26606"/>
          <ac:spMkLst>
            <pc:docMk/>
            <pc:sldMk cId="551177218" sldId="261"/>
            <ac:spMk id="18" creationId="{88392DC7-0988-443B-A0D0-E726C7DB622B}"/>
          </ac:spMkLst>
        </pc:spChg>
        <pc:spChg chg="add del">
          <ac:chgData name="Ondra Klíma" userId="381e0c8e360e8536" providerId="LiveId" clId="{E2B007C5-26A3-41EB-8F63-6E06F2292AEB}" dt="2022-09-22T04:15:22.837" v="526" actId="26606"/>
          <ac:spMkLst>
            <pc:docMk/>
            <pc:sldMk cId="551177218" sldId="261"/>
            <ac:spMk id="20" creationId="{60B7752B-728D-4CA3-8923-C4F7F77029E3}"/>
          </ac:spMkLst>
        </pc:spChg>
        <pc:spChg chg="add del">
          <ac:chgData name="Ondra Klíma" userId="381e0c8e360e8536" providerId="LiveId" clId="{E2B007C5-26A3-41EB-8F63-6E06F2292AEB}" dt="2022-09-22T04:15:22.837" v="526" actId="26606"/>
          <ac:spMkLst>
            <pc:docMk/>
            <pc:sldMk cId="551177218" sldId="261"/>
            <ac:spMk id="21" creationId="{88392DC7-0988-443B-A0D0-E726C7DB622B}"/>
          </ac:spMkLst>
        </pc:spChg>
        <pc:spChg chg="add">
          <ac:chgData name="Ondra Klíma" userId="381e0c8e360e8536" providerId="LiveId" clId="{E2B007C5-26A3-41EB-8F63-6E06F2292AEB}" dt="2022-09-22T04:15:22.842" v="527" actId="26606"/>
          <ac:spMkLst>
            <pc:docMk/>
            <pc:sldMk cId="551177218" sldId="261"/>
            <ac:spMk id="23" creationId="{60B7752B-728D-4CA3-8923-C4F7F77029E3}"/>
          </ac:spMkLst>
        </pc:spChg>
        <pc:spChg chg="add">
          <ac:chgData name="Ondra Klíma" userId="381e0c8e360e8536" providerId="LiveId" clId="{E2B007C5-26A3-41EB-8F63-6E06F2292AEB}" dt="2022-09-22T04:15:22.842" v="527" actId="26606"/>
          <ac:spMkLst>
            <pc:docMk/>
            <pc:sldMk cId="551177218" sldId="261"/>
            <ac:spMk id="24" creationId="{88392DC7-0988-443B-A0D0-E726C7DB622B}"/>
          </ac:spMkLst>
        </pc:spChg>
        <pc:graphicFrameChg chg="add mod modGraphic">
          <ac:chgData name="Ondra Klíma" userId="381e0c8e360e8536" providerId="LiveId" clId="{E2B007C5-26A3-41EB-8F63-6E06F2292AEB}" dt="2022-09-22T04:21:11.389" v="581" actId="20577"/>
          <ac:graphicFrameMkLst>
            <pc:docMk/>
            <pc:sldMk cId="551177218" sldId="261"/>
            <ac:graphicFrameMk id="4" creationId="{63B00175-6214-9242-E508-32764B714411}"/>
          </ac:graphicFrameMkLst>
        </pc:graphicFrameChg>
        <pc:graphicFrameChg chg="add del mod">
          <ac:chgData name="Ondra Klíma" userId="381e0c8e360e8536" providerId="LiveId" clId="{E2B007C5-26A3-41EB-8F63-6E06F2292AEB}" dt="2022-09-22T04:16:08.257" v="530" actId="478"/>
          <ac:graphicFrameMkLst>
            <pc:docMk/>
            <pc:sldMk cId="551177218" sldId="261"/>
            <ac:graphicFrameMk id="5" creationId="{42629382-C8F3-B61D-2522-C161DFDCC598}"/>
          </ac:graphicFrameMkLst>
        </pc:graphicFrameChg>
      </pc:sldChg>
      <pc:sldChg chg="addSp delSp modSp new mod setBg">
        <pc:chgData name="Ondra Klíma" userId="381e0c8e360e8536" providerId="LiveId" clId="{E2B007C5-26A3-41EB-8F63-6E06F2292AEB}" dt="2022-09-22T04:19:51.553" v="569" actId="26606"/>
        <pc:sldMkLst>
          <pc:docMk/>
          <pc:sldMk cId="2871506002" sldId="262"/>
        </pc:sldMkLst>
        <pc:spChg chg="mod ord">
          <ac:chgData name="Ondra Klíma" userId="381e0c8e360e8536" providerId="LiveId" clId="{E2B007C5-26A3-41EB-8F63-6E06F2292AEB}" dt="2022-09-22T04:19:51.553" v="569" actId="26606"/>
          <ac:spMkLst>
            <pc:docMk/>
            <pc:sldMk cId="2871506002" sldId="262"/>
            <ac:spMk id="2" creationId="{41087CCB-76B0-A780-9ACC-5BA79DEF2C01}"/>
          </ac:spMkLst>
        </pc:spChg>
        <pc:spChg chg="del">
          <ac:chgData name="Ondra Klíma" userId="381e0c8e360e8536" providerId="LiveId" clId="{E2B007C5-26A3-41EB-8F63-6E06F2292AEB}" dt="2022-09-22T04:19:30.995" v="551" actId="26606"/>
          <ac:spMkLst>
            <pc:docMk/>
            <pc:sldMk cId="2871506002" sldId="262"/>
            <ac:spMk id="3" creationId="{B3F95DD3-233B-AAD6-8493-12CD2FC31924}"/>
          </ac:spMkLst>
        </pc:spChg>
        <pc:spChg chg="add del">
          <ac:chgData name="Ondra Klíma" userId="381e0c8e360e8536" providerId="LiveId" clId="{E2B007C5-26A3-41EB-8F63-6E06F2292AEB}" dt="2022-09-22T04:19:51.553" v="569" actId="26606"/>
          <ac:spMkLst>
            <pc:docMk/>
            <pc:sldMk cId="2871506002" sldId="262"/>
            <ac:spMk id="10" creationId="{82184FF4-7029-4ED7-813A-192E60608764}"/>
          </ac:spMkLst>
        </pc:spChg>
        <pc:spChg chg="add del">
          <ac:chgData name="Ondra Klíma" userId="381e0c8e360e8536" providerId="LiveId" clId="{E2B007C5-26A3-41EB-8F63-6E06F2292AEB}" dt="2022-09-22T04:19:51.553" v="569" actId="26606"/>
          <ac:spMkLst>
            <pc:docMk/>
            <pc:sldMk cId="2871506002" sldId="262"/>
            <ac:spMk id="12" creationId="{AAA7AB09-557C-41AD-9113-FF9F68FA1035}"/>
          </ac:spMkLst>
        </pc:spChg>
        <pc:spChg chg="add del">
          <ac:chgData name="Ondra Klíma" userId="381e0c8e360e8536" providerId="LiveId" clId="{E2B007C5-26A3-41EB-8F63-6E06F2292AEB}" dt="2022-09-22T04:19:51.553" v="569" actId="26606"/>
          <ac:spMkLst>
            <pc:docMk/>
            <pc:sldMk cId="2871506002" sldId="262"/>
            <ac:spMk id="14" creationId="{EF99ECAA-1F11-4937-BBA6-51935AB44C9D}"/>
          </ac:spMkLst>
        </pc:spChg>
        <pc:spChg chg="add del">
          <ac:chgData name="Ondra Klíma" userId="381e0c8e360e8536" providerId="LiveId" clId="{E2B007C5-26A3-41EB-8F63-6E06F2292AEB}" dt="2022-09-22T04:19:51.553" v="569" actId="26606"/>
          <ac:spMkLst>
            <pc:docMk/>
            <pc:sldMk cId="2871506002" sldId="262"/>
            <ac:spMk id="22" creationId="{1DB043B4-68C6-45B9-82AC-A5800EADB8DB}"/>
          </ac:spMkLst>
        </pc:spChg>
        <pc:spChg chg="add">
          <ac:chgData name="Ondra Klíma" userId="381e0c8e360e8536" providerId="LiveId" clId="{E2B007C5-26A3-41EB-8F63-6E06F2292AEB}" dt="2022-09-22T04:19:51.553" v="569" actId="26606"/>
          <ac:spMkLst>
            <pc:docMk/>
            <pc:sldMk cId="2871506002" sldId="262"/>
            <ac:spMk id="27" creationId="{82184FF4-7029-4ED7-813A-192E60608764}"/>
          </ac:spMkLst>
        </pc:spChg>
        <pc:spChg chg="add">
          <ac:chgData name="Ondra Klíma" userId="381e0c8e360e8536" providerId="LiveId" clId="{E2B007C5-26A3-41EB-8F63-6E06F2292AEB}" dt="2022-09-22T04:19:51.553" v="569" actId="26606"/>
          <ac:spMkLst>
            <pc:docMk/>
            <pc:sldMk cId="2871506002" sldId="262"/>
            <ac:spMk id="29" creationId="{AAA7AB09-557C-41AD-9113-FF9F68FA1035}"/>
          </ac:spMkLst>
        </pc:spChg>
        <pc:spChg chg="add">
          <ac:chgData name="Ondra Klíma" userId="381e0c8e360e8536" providerId="LiveId" clId="{E2B007C5-26A3-41EB-8F63-6E06F2292AEB}" dt="2022-09-22T04:19:51.553" v="569" actId="26606"/>
          <ac:spMkLst>
            <pc:docMk/>
            <pc:sldMk cId="2871506002" sldId="262"/>
            <ac:spMk id="31" creationId="{EF99ECAA-1F11-4937-BBA6-51935AB44C9D}"/>
          </ac:spMkLst>
        </pc:spChg>
        <pc:spChg chg="add">
          <ac:chgData name="Ondra Klíma" userId="381e0c8e360e8536" providerId="LiveId" clId="{E2B007C5-26A3-41EB-8F63-6E06F2292AEB}" dt="2022-09-22T04:19:51.553" v="569" actId="26606"/>
          <ac:spMkLst>
            <pc:docMk/>
            <pc:sldMk cId="2871506002" sldId="262"/>
            <ac:spMk id="39" creationId="{1DB043B4-68C6-45B9-82AC-A5800EADB8DB}"/>
          </ac:spMkLst>
        </pc:spChg>
        <pc:spChg chg="add">
          <ac:chgData name="Ondra Klíma" userId="381e0c8e360e8536" providerId="LiveId" clId="{E2B007C5-26A3-41EB-8F63-6E06F2292AEB}" dt="2022-09-22T04:19:51.553" v="569" actId="26606"/>
          <ac:spMkLst>
            <pc:docMk/>
            <pc:sldMk cId="2871506002" sldId="262"/>
            <ac:spMk id="41" creationId="{AD4EA4DF-0E7C-4098-86F6-7D0ACAEFC0BF}"/>
          </ac:spMkLst>
        </pc:spChg>
        <pc:spChg chg="add">
          <ac:chgData name="Ondra Klíma" userId="381e0c8e360e8536" providerId="LiveId" clId="{E2B007C5-26A3-41EB-8F63-6E06F2292AEB}" dt="2022-09-22T04:19:51.553" v="569" actId="26606"/>
          <ac:spMkLst>
            <pc:docMk/>
            <pc:sldMk cId="2871506002" sldId="262"/>
            <ac:spMk id="43" creationId="{FE05BC49-0F00-4C85-9AF5-A0CC5B39C8D2}"/>
          </ac:spMkLst>
        </pc:spChg>
        <pc:grpChg chg="add del">
          <ac:chgData name="Ondra Klíma" userId="381e0c8e360e8536" providerId="LiveId" clId="{E2B007C5-26A3-41EB-8F63-6E06F2292AEB}" dt="2022-09-22T04:19:51.553" v="569" actId="26606"/>
          <ac:grpSpMkLst>
            <pc:docMk/>
            <pc:sldMk cId="2871506002" sldId="262"/>
            <ac:grpSpMk id="16" creationId="{79DE9FAB-6BBA-4CFE-B67D-77B47F01ECA4}"/>
          </ac:grpSpMkLst>
        </pc:grpChg>
        <pc:grpChg chg="add">
          <ac:chgData name="Ondra Klíma" userId="381e0c8e360e8536" providerId="LiveId" clId="{E2B007C5-26A3-41EB-8F63-6E06F2292AEB}" dt="2022-09-22T04:19:51.553" v="569" actId="26606"/>
          <ac:grpSpMkLst>
            <pc:docMk/>
            <pc:sldMk cId="2871506002" sldId="262"/>
            <ac:grpSpMk id="33" creationId="{79DE9FAB-6BBA-4CFE-B67D-77B47F01ECA4}"/>
          </ac:grpSpMkLst>
        </pc:grpChg>
        <pc:picChg chg="add mod">
          <ac:chgData name="Ondra Klíma" userId="381e0c8e360e8536" providerId="LiveId" clId="{E2B007C5-26A3-41EB-8F63-6E06F2292AEB}" dt="2022-09-22T04:19:51.553" v="569" actId="26606"/>
          <ac:picMkLst>
            <pc:docMk/>
            <pc:sldMk cId="2871506002" sldId="262"/>
            <ac:picMk id="7" creationId="{AF864E86-6C39-87AF-59D2-F15309A27B67}"/>
          </ac:picMkLst>
        </pc:picChg>
      </pc:sldChg>
      <pc:sldMasterChg chg="del delSldLayout">
        <pc:chgData name="Ondra Klíma" userId="381e0c8e360e8536" providerId="LiveId" clId="{E2B007C5-26A3-41EB-8F63-6E06F2292AEB}" dt="2022-09-22T03:52:52.019" v="5" actId="26606"/>
        <pc:sldMasterMkLst>
          <pc:docMk/>
          <pc:sldMasterMk cId="2330075900" sldId="2147483648"/>
        </pc:sldMasterMkLst>
        <pc:sldLayoutChg chg="del">
          <pc:chgData name="Ondra Klíma" userId="381e0c8e360e8536" providerId="LiveId" clId="{E2B007C5-26A3-41EB-8F63-6E06F2292AEB}" dt="2022-09-22T03:52:52.019" v="5" actId="26606"/>
          <pc:sldLayoutMkLst>
            <pc:docMk/>
            <pc:sldMasterMk cId="2330075900" sldId="2147483648"/>
            <pc:sldLayoutMk cId="3010304587" sldId="2147483649"/>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351618672" sldId="2147483650"/>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923926724" sldId="2147483651"/>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867226402" sldId="2147483652"/>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816462056" sldId="2147483653"/>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563684605" sldId="2147483654"/>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41116704" sldId="2147483655"/>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769955124" sldId="2147483656"/>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213620165" sldId="2147483657"/>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267810336" sldId="2147483658"/>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733519665" sldId="2147483659"/>
          </pc:sldLayoutMkLst>
        </pc:sldLayoutChg>
      </pc:sldMasterChg>
      <pc:sldMasterChg chg="add del addSldLayout delSldLayout">
        <pc:chgData name="Ondra Klíma" userId="381e0c8e360e8536" providerId="LiveId" clId="{E2B007C5-26A3-41EB-8F63-6E06F2292AEB}" dt="2022-09-22T03:54:22.502" v="25" actId="26606"/>
        <pc:sldMasterMkLst>
          <pc:docMk/>
          <pc:sldMasterMk cId="2128147408" sldId="2147483673"/>
        </pc:sldMasterMkLst>
        <pc:sldLayoutChg chg="add del">
          <pc:chgData name="Ondra Klíma" userId="381e0c8e360e8536" providerId="LiveId" clId="{E2B007C5-26A3-41EB-8F63-6E06F2292AEB}" dt="2022-09-22T03:54:22.502" v="25" actId="26606"/>
          <pc:sldLayoutMkLst>
            <pc:docMk/>
            <pc:sldMasterMk cId="2128147408" sldId="2147483673"/>
            <pc:sldLayoutMk cId="229632127" sldId="2147483662"/>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385848163" sldId="2147483663"/>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075215647" sldId="2147483664"/>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407140720" sldId="2147483665"/>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509016350" sldId="2147483666"/>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720270458" sldId="2147483667"/>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931607655" sldId="2147483668"/>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2783021537" sldId="2147483669"/>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2914812972" sldId="2147483670"/>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457472427" sldId="2147483671"/>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453758496" sldId="2147483672"/>
          </pc:sldLayoutMkLst>
        </pc:sldLayoutChg>
      </pc:sldMasterChg>
      <pc:sldMasterChg chg="add del addSldLayout delSldLayout">
        <pc:chgData name="Ondra Klíma" userId="381e0c8e360e8536" providerId="LiveId" clId="{E2B007C5-26A3-41EB-8F63-6E06F2292AEB}" dt="2022-09-22T03:54:01.969" v="16" actId="26606"/>
        <pc:sldMasterMkLst>
          <pc:docMk/>
          <pc:sldMasterMk cId="946692190" sldId="2147483674"/>
        </pc:sldMasterMkLst>
        <pc:sldLayoutChg chg="add del">
          <pc:chgData name="Ondra Klíma" userId="381e0c8e360e8536" providerId="LiveId" clId="{E2B007C5-26A3-41EB-8F63-6E06F2292AEB}" dt="2022-09-22T03:54:01.969" v="16" actId="26606"/>
          <pc:sldLayoutMkLst>
            <pc:docMk/>
            <pc:sldMasterMk cId="946692190" sldId="2147483674"/>
            <pc:sldLayoutMk cId="724018245" sldId="2147483675"/>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126598621" sldId="2147483676"/>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3866946361" sldId="2147483677"/>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930342686" sldId="2147483678"/>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024193552" sldId="2147483679"/>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2125569062" sldId="2147483680"/>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2687876993" sldId="2147483681"/>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174927840" sldId="2147483682"/>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3541639995" sldId="2147483683"/>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127647142" sldId="2147483684"/>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1753068461" sldId="2147483685"/>
          </pc:sldLayoutMkLst>
        </pc:sldLayoutChg>
      </pc:sldMasterChg>
      <pc:sldMasterChg chg="add del addSldLayout delSldLayout">
        <pc:chgData name="Ondra Klíma" userId="381e0c8e360e8536" providerId="LiveId" clId="{E2B007C5-26A3-41EB-8F63-6E06F2292AEB}" dt="2022-09-22T03:54:10.817" v="20" actId="26606"/>
        <pc:sldMasterMkLst>
          <pc:docMk/>
          <pc:sldMasterMk cId="3254052080" sldId="2147483674"/>
        </pc:sldMasterMkLst>
        <pc:sldLayoutChg chg="add del">
          <pc:chgData name="Ondra Klíma" userId="381e0c8e360e8536" providerId="LiveId" clId="{E2B007C5-26A3-41EB-8F63-6E06F2292AEB}" dt="2022-09-22T03:54:10.817" v="20" actId="26606"/>
          <pc:sldLayoutMkLst>
            <pc:docMk/>
            <pc:sldMasterMk cId="3254052080" sldId="2147483674"/>
            <pc:sldLayoutMk cId="1250139737" sldId="2147483675"/>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1159249023" sldId="2147483676"/>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653618629" sldId="2147483677"/>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3246591689" sldId="2147483678"/>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4232891070" sldId="2147483679"/>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2195122066" sldId="2147483680"/>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2663473674" sldId="2147483681"/>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2248227321" sldId="2147483682"/>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617773236" sldId="2147483683"/>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661011886" sldId="2147483684"/>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3077032190" sldId="2147483685"/>
          </pc:sldLayoutMkLst>
        </pc:sldLayoutChg>
      </pc:sldMasterChg>
      <pc:sldMasterChg chg="add del addSldLayout delSldLayout">
        <pc:chgData name="Ondra Klíma" userId="381e0c8e360e8536" providerId="LiveId" clId="{E2B007C5-26A3-41EB-8F63-6E06F2292AEB}" dt="2022-09-22T03:54:13.695" v="22" actId="26606"/>
        <pc:sldMasterMkLst>
          <pc:docMk/>
          <pc:sldMasterMk cId="2128147408" sldId="2147483687"/>
        </pc:sldMasterMkLst>
        <pc:sldLayoutChg chg="add del">
          <pc:chgData name="Ondra Klíma" userId="381e0c8e360e8536" providerId="LiveId" clId="{E2B007C5-26A3-41EB-8F63-6E06F2292AEB}" dt="2022-09-22T03:54:13.695" v="22" actId="26606"/>
          <pc:sldLayoutMkLst>
            <pc:docMk/>
            <pc:sldMasterMk cId="2128147408" sldId="2147483687"/>
            <pc:sldLayoutMk cId="3931607655" sldId="2147483686"/>
          </pc:sldLayoutMkLst>
        </pc:sldLayoutChg>
      </pc:sldMasterChg>
      <pc:sldMasterChg chg="add del addSldLayout delSldLayout">
        <pc:chgData name="Ondra Klíma" userId="381e0c8e360e8536" providerId="LiveId" clId="{E2B007C5-26A3-41EB-8F63-6E06F2292AEB}" dt="2022-09-22T03:54:22.471" v="24" actId="26606"/>
        <pc:sldMasterMkLst>
          <pc:docMk/>
          <pc:sldMasterMk cId="1043040883" sldId="2147483700"/>
        </pc:sldMasterMkLst>
        <pc:sldLayoutChg chg="add del">
          <pc:chgData name="Ondra Klíma" userId="381e0c8e360e8536" providerId="LiveId" clId="{E2B007C5-26A3-41EB-8F63-6E06F2292AEB}" dt="2022-09-22T03:54:22.471" v="24" actId="26606"/>
          <pc:sldLayoutMkLst>
            <pc:docMk/>
            <pc:sldMasterMk cId="1043040883" sldId="2147483700"/>
            <pc:sldLayoutMk cId="2206975785" sldId="2147483689"/>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910944372" sldId="2147483690"/>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669338981" sldId="2147483691"/>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4229326497" sldId="2147483692"/>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1624083424" sldId="2147483693"/>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1240165535" sldId="2147483694"/>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3791779198" sldId="2147483695"/>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3657497707" sldId="2147483696"/>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2806768455" sldId="2147483697"/>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1872476220" sldId="2147483698"/>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4204564828" sldId="2147483699"/>
          </pc:sldLayoutMkLst>
        </pc:sldLayoutChg>
      </pc:sldMasterChg>
      <pc:sldMasterChg chg="add modTransition addSldLayout modSldLayout">
        <pc:chgData name="Ondra Klíma" userId="381e0c8e360e8536" providerId="LiveId" clId="{E2B007C5-26A3-41EB-8F63-6E06F2292AEB}" dt="2022-09-22T03:58:25.927" v="175"/>
        <pc:sldMasterMkLst>
          <pc:docMk/>
          <pc:sldMasterMk cId="418366883" sldId="2147483765"/>
        </pc:sldMasterMkLst>
        <pc:sldLayoutChg chg="add modTransition">
          <pc:chgData name="Ondra Klíma" userId="381e0c8e360e8536" providerId="LiveId" clId="{E2B007C5-26A3-41EB-8F63-6E06F2292AEB}" dt="2022-09-22T03:58:25.927" v="175"/>
          <pc:sldLayoutMkLst>
            <pc:docMk/>
            <pc:sldMasterMk cId="418366883" sldId="2147483765"/>
            <pc:sldLayoutMk cId="2663305717" sldId="2147483754"/>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24535503" sldId="2147483755"/>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694571275" sldId="2147483756"/>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270257458" sldId="2147483757"/>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3849050497" sldId="2147483758"/>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1170996878" sldId="2147483759"/>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704966130" sldId="2147483760"/>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3185082565" sldId="2147483761"/>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3948124936" sldId="2147483762"/>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723311564" sldId="2147483763"/>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183588723" sldId="2147483764"/>
          </pc:sldLayoutMkLst>
        </pc:sldLayoutChg>
      </pc:sldMasterChg>
      <pc:sldMasterChg chg="add del addSldLayout delSldLayout">
        <pc:chgData name="Ondra Klíma" userId="381e0c8e360e8536" providerId="LiveId" clId="{E2B007C5-26A3-41EB-8F63-6E06F2292AEB}" dt="2022-09-22T03:53:46.719" v="14" actId="26606"/>
        <pc:sldMasterMkLst>
          <pc:docMk/>
          <pc:sldMasterMk cId="3243219279" sldId="2147483775"/>
        </pc:sldMasterMkLst>
        <pc:sldLayoutChg chg="add del">
          <pc:chgData name="Ondra Klíma" userId="381e0c8e360e8536" providerId="LiveId" clId="{E2B007C5-26A3-41EB-8F63-6E06F2292AEB}" dt="2022-09-22T03:53:46.719" v="14" actId="26606"/>
          <pc:sldLayoutMkLst>
            <pc:docMk/>
            <pc:sldMasterMk cId="3243219279" sldId="2147483775"/>
            <pc:sldLayoutMk cId="445858098" sldId="2147483764"/>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4190690732" sldId="2147483765"/>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2199526217" sldId="2147483766"/>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3248121800" sldId="2147483767"/>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431352617" sldId="2147483768"/>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3479448324" sldId="2147483769"/>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1724205879" sldId="2147483770"/>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1606145592" sldId="2147483771"/>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1928375861" sldId="2147483772"/>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2200053078" sldId="2147483773"/>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2796340481" sldId="2147483774"/>
          </pc:sldLayoutMkLst>
        </pc:sldLayoutChg>
      </pc:sldMasterChg>
    </pc:docChg>
  </pc:docChgLst>
  <pc:docChgLst>
    <pc:chgData name="Ondra Klíma" userId="381e0c8e360e8536" providerId="LiveId" clId="{E2B63ADE-3EB2-4471-9293-33A763D2E53F}"/>
    <pc:docChg chg="undo redo custSel addSld delSld modSld">
      <pc:chgData name="Ondra Klíma" userId="381e0c8e360e8536" providerId="LiveId" clId="{E2B63ADE-3EB2-4471-9293-33A763D2E53F}" dt="2022-11-03T09:45:23.493" v="6913" actId="20577"/>
      <pc:docMkLst>
        <pc:docMk/>
      </pc:docMkLst>
      <pc:sldChg chg="modSp modNotesTx">
        <pc:chgData name="Ondra Klíma" userId="381e0c8e360e8536" providerId="LiveId" clId="{E2B63ADE-3EB2-4471-9293-33A763D2E53F}" dt="2022-11-03T08:44:53.849" v="6897" actId="20577"/>
        <pc:sldMkLst>
          <pc:docMk/>
          <pc:sldMk cId="820938414" sldId="256"/>
        </pc:sldMkLst>
        <pc:spChg chg="mod">
          <ac:chgData name="Ondra Klíma" userId="381e0c8e360e8536" providerId="LiveId" clId="{E2B63ADE-3EB2-4471-9293-33A763D2E53F}" dt="2022-11-03T05:09:37.622" v="0"/>
          <ac:spMkLst>
            <pc:docMk/>
            <pc:sldMk cId="820938414" sldId="256"/>
            <ac:spMk id="2" creationId="{7A81CABB-0357-D3D6-AD68-C5F981E995CC}"/>
          </ac:spMkLst>
        </pc:spChg>
      </pc:sldChg>
      <pc:sldChg chg="modSp">
        <pc:chgData name="Ondra Klíma" userId="381e0c8e360e8536" providerId="LiveId" clId="{E2B63ADE-3EB2-4471-9293-33A763D2E53F}" dt="2022-11-03T05:25:53.459" v="842"/>
        <pc:sldMkLst>
          <pc:docMk/>
          <pc:sldMk cId="2240082487" sldId="259"/>
        </pc:sldMkLst>
        <pc:graphicFrameChg chg="mod">
          <ac:chgData name="Ondra Klíma" userId="381e0c8e360e8536" providerId="LiveId" clId="{E2B63ADE-3EB2-4471-9293-33A763D2E53F}" dt="2022-11-03T05:25:53.459" v="842"/>
          <ac:graphicFrameMkLst>
            <pc:docMk/>
            <pc:sldMk cId="2240082487" sldId="259"/>
            <ac:graphicFrameMk id="5" creationId="{8C65F979-AAF3-07C7-A6EE-9B312F954BE9}"/>
          </ac:graphicFrameMkLst>
        </pc:graphicFrameChg>
      </pc:sldChg>
      <pc:sldChg chg="modSp">
        <pc:chgData name="Ondra Klíma" userId="381e0c8e360e8536" providerId="LiveId" clId="{E2B63ADE-3EB2-4471-9293-33A763D2E53F}" dt="2022-11-03T05:25:58.299" v="844"/>
        <pc:sldMkLst>
          <pc:docMk/>
          <pc:sldMk cId="1496334493" sldId="270"/>
        </pc:sldMkLst>
        <pc:graphicFrameChg chg="mod">
          <ac:chgData name="Ondra Klíma" userId="381e0c8e360e8536" providerId="LiveId" clId="{E2B63ADE-3EB2-4471-9293-33A763D2E53F}" dt="2022-11-03T05:25:58.299" v="844"/>
          <ac:graphicFrameMkLst>
            <pc:docMk/>
            <pc:sldMk cId="1496334493" sldId="270"/>
            <ac:graphicFrameMk id="5" creationId="{3F9AC063-EE43-3A52-92EA-DB164AB78FCC}"/>
          </ac:graphicFrameMkLst>
        </pc:graphicFrameChg>
      </pc:sldChg>
      <pc:sldChg chg="modSp mod">
        <pc:chgData name="Ondra Klíma" userId="381e0c8e360e8536" providerId="LiveId" clId="{E2B63ADE-3EB2-4471-9293-33A763D2E53F}" dt="2022-11-03T05:10:14.593" v="8"/>
        <pc:sldMkLst>
          <pc:docMk/>
          <pc:sldMk cId="467520318" sldId="272"/>
        </pc:sldMkLst>
        <pc:spChg chg="mod">
          <ac:chgData name="Ondra Klíma" userId="381e0c8e360e8536" providerId="LiveId" clId="{E2B63ADE-3EB2-4471-9293-33A763D2E53F}" dt="2022-11-03T05:10:14.593" v="8"/>
          <ac:spMkLst>
            <pc:docMk/>
            <pc:sldMk cId="467520318" sldId="272"/>
            <ac:spMk id="3" creationId="{5609133B-8834-B1B4-978A-FCA1F76450F4}"/>
          </ac:spMkLst>
        </pc:spChg>
      </pc:sldChg>
      <pc:sldChg chg="modSp mod modNotesTx">
        <pc:chgData name="Ondra Klíma" userId="381e0c8e360e8536" providerId="LiveId" clId="{E2B63ADE-3EB2-4471-9293-33A763D2E53F}" dt="2022-11-03T07:41:33.905" v="6799" actId="20577"/>
        <pc:sldMkLst>
          <pc:docMk/>
          <pc:sldMk cId="4092044334" sldId="279"/>
        </pc:sldMkLst>
        <pc:spChg chg="mod">
          <ac:chgData name="Ondra Klíma" userId="381e0c8e360e8536" providerId="LiveId" clId="{E2B63ADE-3EB2-4471-9293-33A763D2E53F}" dt="2022-11-03T05:26:59.212" v="884" actId="20577"/>
          <ac:spMkLst>
            <pc:docMk/>
            <pc:sldMk cId="4092044334" sldId="279"/>
            <ac:spMk id="2" creationId="{A27FD7AB-131E-CE83-31BE-AE78AE36EB3A}"/>
          </ac:spMkLst>
        </pc:spChg>
        <pc:spChg chg="mod">
          <ac:chgData name="Ondra Klíma" userId="381e0c8e360e8536" providerId="LiveId" clId="{E2B63ADE-3EB2-4471-9293-33A763D2E53F}" dt="2022-11-03T07:41:33.905" v="6799" actId="20577"/>
          <ac:spMkLst>
            <pc:docMk/>
            <pc:sldMk cId="4092044334" sldId="279"/>
            <ac:spMk id="3" creationId="{70E2C7FD-D8E0-E985-ABAE-6F29E2C41114}"/>
          </ac:spMkLst>
        </pc:spChg>
        <pc:picChg chg="mod">
          <ac:chgData name="Ondra Klíma" userId="381e0c8e360e8536" providerId="LiveId" clId="{E2B63ADE-3EB2-4471-9293-33A763D2E53F}" dt="2022-11-03T05:27:22.420" v="885" actId="14826"/>
          <ac:picMkLst>
            <pc:docMk/>
            <pc:sldMk cId="4092044334" sldId="279"/>
            <ac:picMk id="1026" creationId="{9E74FEC4-FF5D-7861-CC97-315264433CBC}"/>
          </ac:picMkLst>
        </pc:picChg>
      </pc:sldChg>
      <pc:sldChg chg="del">
        <pc:chgData name="Ondra Klíma" userId="381e0c8e360e8536" providerId="LiveId" clId="{E2B63ADE-3EB2-4471-9293-33A763D2E53F}" dt="2022-11-03T05:09:48.915" v="2" actId="47"/>
        <pc:sldMkLst>
          <pc:docMk/>
          <pc:sldMk cId="3542986281" sldId="280"/>
        </pc:sldMkLst>
      </pc:sldChg>
      <pc:sldChg chg="addSp delSp modSp new mod setBg modNotesTx">
        <pc:chgData name="Ondra Klíma" userId="381e0c8e360e8536" providerId="LiveId" clId="{E2B63ADE-3EB2-4471-9293-33A763D2E53F}" dt="2022-11-03T07:36:41.498" v="6769" actId="313"/>
        <pc:sldMkLst>
          <pc:docMk/>
          <pc:sldMk cId="3846181227" sldId="280"/>
        </pc:sldMkLst>
        <pc:spChg chg="mod">
          <ac:chgData name="Ondra Klíma" userId="381e0c8e360e8536" providerId="LiveId" clId="{E2B63ADE-3EB2-4471-9293-33A763D2E53F}" dt="2022-11-03T06:24:13.855" v="4508" actId="27636"/>
          <ac:spMkLst>
            <pc:docMk/>
            <pc:sldMk cId="3846181227" sldId="280"/>
            <ac:spMk id="2" creationId="{97995450-1673-A8C4-A2BF-80E02D14B721}"/>
          </ac:spMkLst>
        </pc:spChg>
        <pc:spChg chg="add del mod">
          <ac:chgData name="Ondra Klíma" userId="381e0c8e360e8536" providerId="LiveId" clId="{E2B63ADE-3EB2-4471-9293-33A763D2E53F}" dt="2022-11-03T05:23:56.928" v="814" actId="26606"/>
          <ac:spMkLst>
            <pc:docMk/>
            <pc:sldMk cId="3846181227" sldId="280"/>
            <ac:spMk id="3" creationId="{A072B970-4073-2161-C283-036817CE9DBC}"/>
          </ac:spMkLst>
        </pc:spChg>
        <pc:spChg chg="add mod">
          <ac:chgData name="Ondra Klíma" userId="381e0c8e360e8536" providerId="LiveId" clId="{E2B63ADE-3EB2-4471-9293-33A763D2E53F}" dt="2022-11-03T07:36:41.498" v="6769" actId="313"/>
          <ac:spMkLst>
            <pc:docMk/>
            <pc:sldMk cId="3846181227" sldId="280"/>
            <ac:spMk id="4" creationId="{EB57013F-F52F-40D4-919F-10134ABE4D45}"/>
          </ac:spMkLst>
        </pc:spChg>
        <pc:spChg chg="add del mod">
          <ac:chgData name="Ondra Klíma" userId="381e0c8e360e8536" providerId="LiveId" clId="{E2B63ADE-3EB2-4471-9293-33A763D2E53F}" dt="2022-11-03T06:24:29.103" v="4512" actId="767"/>
          <ac:spMkLst>
            <pc:docMk/>
            <pc:sldMk cId="3846181227" sldId="280"/>
            <ac:spMk id="6" creationId="{A4CA3EAC-DB6D-B2B5-703D-5864CF3CDEAF}"/>
          </ac:spMkLst>
        </pc:spChg>
        <pc:spChg chg="add del">
          <ac:chgData name="Ondra Klíma" userId="381e0c8e360e8536" providerId="LiveId" clId="{E2B63ADE-3EB2-4471-9293-33A763D2E53F}" dt="2022-11-03T05:23:56.909" v="813" actId="26606"/>
          <ac:spMkLst>
            <pc:docMk/>
            <pc:sldMk cId="3846181227" sldId="280"/>
            <ac:spMk id="9" creationId="{60B7752B-728D-4CA3-8923-C4F7F77029E3}"/>
          </ac:spMkLst>
        </pc:spChg>
        <pc:spChg chg="add del">
          <ac:chgData name="Ondra Klíma" userId="381e0c8e360e8536" providerId="LiveId" clId="{E2B63ADE-3EB2-4471-9293-33A763D2E53F}" dt="2022-11-03T05:23:56.909" v="813" actId="26606"/>
          <ac:spMkLst>
            <pc:docMk/>
            <pc:sldMk cId="3846181227" sldId="280"/>
            <ac:spMk id="11" creationId="{429899A3-416E-4DB5-846D-023526052013}"/>
          </ac:spMkLst>
        </pc:spChg>
        <pc:spChg chg="add">
          <ac:chgData name="Ondra Klíma" userId="381e0c8e360e8536" providerId="LiveId" clId="{E2B63ADE-3EB2-4471-9293-33A763D2E53F}" dt="2022-11-03T05:23:56.928" v="814" actId="26606"/>
          <ac:spMkLst>
            <pc:docMk/>
            <pc:sldMk cId="3846181227" sldId="280"/>
            <ac:spMk id="13" creationId="{60B7752B-728D-4CA3-8923-C4F7F77029E3}"/>
          </ac:spMkLst>
        </pc:spChg>
        <pc:spChg chg="add">
          <ac:chgData name="Ondra Klíma" userId="381e0c8e360e8536" providerId="LiveId" clId="{E2B63ADE-3EB2-4471-9293-33A763D2E53F}" dt="2022-11-03T05:23:56.928" v="814" actId="26606"/>
          <ac:spMkLst>
            <pc:docMk/>
            <pc:sldMk cId="3846181227" sldId="280"/>
            <ac:spMk id="14" creationId="{88392DC7-0988-443B-A0D0-E726C7DB622B}"/>
          </ac:spMkLst>
        </pc:spChg>
        <pc:graphicFrameChg chg="add del">
          <ac:chgData name="Ondra Klíma" userId="381e0c8e360e8536" providerId="LiveId" clId="{E2B63ADE-3EB2-4471-9293-33A763D2E53F}" dt="2022-11-03T05:23:56.909" v="813" actId="26606"/>
          <ac:graphicFrameMkLst>
            <pc:docMk/>
            <pc:sldMk cId="3846181227" sldId="280"/>
            <ac:graphicFrameMk id="5" creationId="{3FF4F414-D4A1-5BD2-AEF3-7468C586615D}"/>
          </ac:graphicFrameMkLst>
        </pc:graphicFrameChg>
        <pc:graphicFrameChg chg="add mod modGraphic">
          <ac:chgData name="Ondra Klíma" userId="381e0c8e360e8536" providerId="LiveId" clId="{E2B63ADE-3EB2-4471-9293-33A763D2E53F}" dt="2022-11-03T07:34:10.268" v="6758" actId="26606"/>
          <ac:graphicFrameMkLst>
            <pc:docMk/>
            <pc:sldMk cId="3846181227" sldId="280"/>
            <ac:graphicFrameMk id="15" creationId="{DE768610-6511-CAD9-C16D-03CEB34E6F1F}"/>
          </ac:graphicFrameMkLst>
        </pc:graphicFrameChg>
      </pc:sldChg>
      <pc:sldChg chg="addSp delSp modSp new mod setBg">
        <pc:chgData name="Ondra Klíma" userId="381e0c8e360e8536" providerId="LiveId" clId="{E2B63ADE-3EB2-4471-9293-33A763D2E53F}" dt="2022-11-03T05:35:53.343" v="1551" actId="26606"/>
        <pc:sldMkLst>
          <pc:docMk/>
          <pc:sldMk cId="2939639653" sldId="281"/>
        </pc:sldMkLst>
        <pc:spChg chg="mod">
          <ac:chgData name="Ondra Klíma" userId="381e0c8e360e8536" providerId="LiveId" clId="{E2B63ADE-3EB2-4471-9293-33A763D2E53F}" dt="2022-11-03T05:35:53.343" v="1551" actId="26606"/>
          <ac:spMkLst>
            <pc:docMk/>
            <pc:sldMk cId="2939639653" sldId="281"/>
            <ac:spMk id="2" creationId="{908DC488-DF13-BA20-C82E-33A34B2A23D6}"/>
          </ac:spMkLst>
        </pc:spChg>
        <pc:spChg chg="del mod">
          <ac:chgData name="Ondra Klíma" userId="381e0c8e360e8536" providerId="LiveId" clId="{E2B63ADE-3EB2-4471-9293-33A763D2E53F}" dt="2022-11-03T05:35:53.343" v="1551" actId="26606"/>
          <ac:spMkLst>
            <pc:docMk/>
            <pc:sldMk cId="2939639653" sldId="281"/>
            <ac:spMk id="3" creationId="{D27CA727-B6CE-DFB6-261D-E9505791EBD3}"/>
          </ac:spMkLst>
        </pc:spChg>
        <pc:spChg chg="add">
          <ac:chgData name="Ondra Klíma" userId="381e0c8e360e8536" providerId="LiveId" clId="{E2B63ADE-3EB2-4471-9293-33A763D2E53F}" dt="2022-11-03T05:35:53.343" v="1551" actId="26606"/>
          <ac:spMkLst>
            <pc:docMk/>
            <pc:sldMk cId="2939639653" sldId="281"/>
            <ac:spMk id="9" creationId="{60B7752B-728D-4CA3-8923-C4F7F77029E3}"/>
          </ac:spMkLst>
        </pc:spChg>
        <pc:spChg chg="add">
          <ac:chgData name="Ondra Klíma" userId="381e0c8e360e8536" providerId="LiveId" clId="{E2B63ADE-3EB2-4471-9293-33A763D2E53F}" dt="2022-11-03T05:35:53.343" v="1551" actId="26606"/>
          <ac:spMkLst>
            <pc:docMk/>
            <pc:sldMk cId="2939639653" sldId="281"/>
            <ac:spMk id="11" creationId="{429899A3-416E-4DB5-846D-023526052013}"/>
          </ac:spMkLst>
        </pc:spChg>
        <pc:graphicFrameChg chg="add">
          <ac:chgData name="Ondra Klíma" userId="381e0c8e360e8536" providerId="LiveId" clId="{E2B63ADE-3EB2-4471-9293-33A763D2E53F}" dt="2022-11-03T05:35:53.343" v="1551" actId="26606"/>
          <ac:graphicFrameMkLst>
            <pc:docMk/>
            <pc:sldMk cId="2939639653" sldId="281"/>
            <ac:graphicFrameMk id="5" creationId="{970D9B11-BE47-01F5-572C-EFE87D26DB77}"/>
          </ac:graphicFrameMkLst>
        </pc:graphicFrameChg>
      </pc:sldChg>
      <pc:sldChg chg="del">
        <pc:chgData name="Ondra Klíma" userId="381e0c8e360e8536" providerId="LiveId" clId="{E2B63ADE-3EB2-4471-9293-33A763D2E53F}" dt="2022-11-03T05:09:57.443" v="3" actId="47"/>
        <pc:sldMkLst>
          <pc:docMk/>
          <pc:sldMk cId="4095004537" sldId="281"/>
        </pc:sldMkLst>
      </pc:sldChg>
      <pc:sldChg chg="del">
        <pc:chgData name="Ondra Klíma" userId="381e0c8e360e8536" providerId="LiveId" clId="{E2B63ADE-3EB2-4471-9293-33A763D2E53F}" dt="2022-11-03T05:09:57.443" v="3" actId="47"/>
        <pc:sldMkLst>
          <pc:docMk/>
          <pc:sldMk cId="2300807630" sldId="282"/>
        </pc:sldMkLst>
      </pc:sldChg>
      <pc:sldChg chg="addSp delSp modSp add mod modNotesTx">
        <pc:chgData name="Ondra Klíma" userId="381e0c8e360e8536" providerId="LiveId" clId="{E2B63ADE-3EB2-4471-9293-33A763D2E53F}" dt="2022-11-03T05:39:50.553" v="1695" actId="20577"/>
        <pc:sldMkLst>
          <pc:docMk/>
          <pc:sldMk cId="4187038940" sldId="282"/>
        </pc:sldMkLst>
        <pc:spChg chg="mod">
          <ac:chgData name="Ondra Klíma" userId="381e0c8e360e8536" providerId="LiveId" clId="{E2B63ADE-3EB2-4471-9293-33A763D2E53F}" dt="2022-11-03T05:36:57.893" v="1641" actId="26606"/>
          <ac:spMkLst>
            <pc:docMk/>
            <pc:sldMk cId="4187038940" sldId="282"/>
            <ac:spMk id="2" creationId="{908DC488-DF13-BA20-C82E-33A34B2A23D6}"/>
          </ac:spMkLst>
        </pc:spChg>
        <pc:spChg chg="add del">
          <ac:chgData name="Ondra Klíma" userId="381e0c8e360e8536" providerId="LiveId" clId="{E2B63ADE-3EB2-4471-9293-33A763D2E53F}" dt="2022-11-03T05:36:57.893" v="1641" actId="26606"/>
          <ac:spMkLst>
            <pc:docMk/>
            <pc:sldMk cId="4187038940" sldId="282"/>
            <ac:spMk id="9" creationId="{60B7752B-728D-4CA3-8923-C4F7F77029E3}"/>
          </ac:spMkLst>
        </pc:spChg>
        <pc:spChg chg="add del">
          <ac:chgData name="Ondra Klíma" userId="381e0c8e360e8536" providerId="LiveId" clId="{E2B63ADE-3EB2-4471-9293-33A763D2E53F}" dt="2022-11-03T05:36:57.893" v="1641" actId="26606"/>
          <ac:spMkLst>
            <pc:docMk/>
            <pc:sldMk cId="4187038940" sldId="282"/>
            <ac:spMk id="11" creationId="{429899A3-416E-4DB5-846D-023526052013}"/>
          </ac:spMkLst>
        </pc:spChg>
        <pc:spChg chg="add del">
          <ac:chgData name="Ondra Klíma" userId="381e0c8e360e8536" providerId="LiveId" clId="{E2B63ADE-3EB2-4471-9293-33A763D2E53F}" dt="2022-11-03T05:36:57.893" v="1641" actId="26606"/>
          <ac:spMkLst>
            <pc:docMk/>
            <pc:sldMk cId="4187038940" sldId="282"/>
            <ac:spMk id="16" creationId="{60B7752B-728D-4CA3-8923-C4F7F77029E3}"/>
          </ac:spMkLst>
        </pc:spChg>
        <pc:spChg chg="add del">
          <ac:chgData name="Ondra Klíma" userId="381e0c8e360e8536" providerId="LiveId" clId="{E2B63ADE-3EB2-4471-9293-33A763D2E53F}" dt="2022-11-03T05:36:57.893" v="1641" actId="26606"/>
          <ac:spMkLst>
            <pc:docMk/>
            <pc:sldMk cId="4187038940" sldId="282"/>
            <ac:spMk id="22" creationId="{52D58DC7-20C8-4471-BAA7-B296A2AEC3F6}"/>
          </ac:spMkLst>
        </pc:spChg>
        <pc:spChg chg="add del">
          <ac:chgData name="Ondra Klíma" userId="381e0c8e360e8536" providerId="LiveId" clId="{E2B63ADE-3EB2-4471-9293-33A763D2E53F}" dt="2022-11-03T05:36:57.893" v="1641" actId="26606"/>
          <ac:spMkLst>
            <pc:docMk/>
            <pc:sldMk cId="4187038940" sldId="282"/>
            <ac:spMk id="24" creationId="{8E4AABAC-100B-437F-86D3-981412859411}"/>
          </ac:spMkLst>
        </pc:spChg>
        <pc:spChg chg="add del">
          <ac:chgData name="Ondra Klíma" userId="381e0c8e360e8536" providerId="LiveId" clId="{E2B63ADE-3EB2-4471-9293-33A763D2E53F}" dt="2022-11-03T05:36:57.893" v="1641" actId="26606"/>
          <ac:spMkLst>
            <pc:docMk/>
            <pc:sldMk cId="4187038940" sldId="282"/>
            <ac:spMk id="26" creationId="{1DFD33E0-4D46-4176-BAE2-6AED15231C59}"/>
          </ac:spMkLst>
        </pc:spChg>
        <pc:spChg chg="add del">
          <ac:chgData name="Ondra Klíma" userId="381e0c8e360e8536" providerId="LiveId" clId="{E2B63ADE-3EB2-4471-9293-33A763D2E53F}" dt="2022-11-03T05:36:57.893" v="1641" actId="26606"/>
          <ac:spMkLst>
            <pc:docMk/>
            <pc:sldMk cId="4187038940" sldId="282"/>
            <ac:spMk id="28" creationId="{022B5D87-7689-4E7F-B03A-7F803B5DF799}"/>
          </ac:spMkLst>
        </pc:spChg>
        <pc:grpChg chg="add del">
          <ac:chgData name="Ondra Klíma" userId="381e0c8e360e8536" providerId="LiveId" clId="{E2B63ADE-3EB2-4471-9293-33A763D2E53F}" dt="2022-11-03T05:36:57.893" v="1641" actId="26606"/>
          <ac:grpSpMkLst>
            <pc:docMk/>
            <pc:sldMk cId="4187038940" sldId="282"/>
            <ac:grpSpMk id="18" creationId="{20205E53-D75C-4F15-A4A3-21DA0826FCE9}"/>
          </ac:grpSpMkLst>
        </pc:grpChg>
        <pc:graphicFrameChg chg="mod modGraphic">
          <ac:chgData name="Ondra Klíma" userId="381e0c8e360e8536" providerId="LiveId" clId="{E2B63ADE-3EB2-4471-9293-33A763D2E53F}" dt="2022-11-03T05:38:11.164" v="1645"/>
          <ac:graphicFrameMkLst>
            <pc:docMk/>
            <pc:sldMk cId="4187038940" sldId="282"/>
            <ac:graphicFrameMk id="5" creationId="{970D9B11-BE47-01F5-572C-EFE87D26DB77}"/>
          </ac:graphicFrameMkLst>
        </pc:graphicFrameChg>
      </pc:sldChg>
      <pc:sldChg chg="modSp add mod modNotesTx">
        <pc:chgData name="Ondra Klíma" userId="381e0c8e360e8536" providerId="LiveId" clId="{E2B63ADE-3EB2-4471-9293-33A763D2E53F}" dt="2022-11-03T07:46:08.236" v="6821" actId="20577"/>
        <pc:sldMkLst>
          <pc:docMk/>
          <pc:sldMk cId="1247557188" sldId="283"/>
        </pc:sldMkLst>
        <pc:spChg chg="mod">
          <ac:chgData name="Ondra Klíma" userId="381e0c8e360e8536" providerId="LiveId" clId="{E2B63ADE-3EB2-4471-9293-33A763D2E53F}" dt="2022-11-03T05:42:33.576" v="1792" actId="20577"/>
          <ac:spMkLst>
            <pc:docMk/>
            <pc:sldMk cId="1247557188" sldId="283"/>
            <ac:spMk id="2" creationId="{A27FD7AB-131E-CE83-31BE-AE78AE36EB3A}"/>
          </ac:spMkLst>
        </pc:spChg>
        <pc:spChg chg="mod">
          <ac:chgData name="Ondra Klíma" userId="381e0c8e360e8536" providerId="LiveId" clId="{E2B63ADE-3EB2-4471-9293-33A763D2E53F}" dt="2022-11-03T07:46:08.236" v="6821" actId="20577"/>
          <ac:spMkLst>
            <pc:docMk/>
            <pc:sldMk cId="1247557188" sldId="283"/>
            <ac:spMk id="3" creationId="{70E2C7FD-D8E0-E985-ABAE-6F29E2C41114}"/>
          </ac:spMkLst>
        </pc:spChg>
        <pc:picChg chg="mod">
          <ac:chgData name="Ondra Klíma" userId="381e0c8e360e8536" providerId="LiveId" clId="{E2B63ADE-3EB2-4471-9293-33A763D2E53F}" dt="2022-11-03T05:40:57.353" v="1698" actId="14826"/>
          <ac:picMkLst>
            <pc:docMk/>
            <pc:sldMk cId="1247557188" sldId="283"/>
            <ac:picMk id="1026" creationId="{9E74FEC4-FF5D-7861-CC97-315264433CBC}"/>
          </ac:picMkLst>
        </pc:picChg>
      </pc:sldChg>
      <pc:sldChg chg="del">
        <pc:chgData name="Ondra Klíma" userId="381e0c8e360e8536" providerId="LiveId" clId="{E2B63ADE-3EB2-4471-9293-33A763D2E53F}" dt="2022-11-03T05:09:57.443" v="3" actId="47"/>
        <pc:sldMkLst>
          <pc:docMk/>
          <pc:sldMk cId="3071932732" sldId="283"/>
        </pc:sldMkLst>
      </pc:sldChg>
      <pc:sldChg chg="del">
        <pc:chgData name="Ondra Klíma" userId="381e0c8e360e8536" providerId="LiveId" clId="{E2B63ADE-3EB2-4471-9293-33A763D2E53F}" dt="2022-11-03T05:09:57.443" v="3" actId="47"/>
        <pc:sldMkLst>
          <pc:docMk/>
          <pc:sldMk cId="2522813870" sldId="284"/>
        </pc:sldMkLst>
      </pc:sldChg>
      <pc:sldChg chg="addSp delSp modSp new mod setBg modNotesTx">
        <pc:chgData name="Ondra Klíma" userId="381e0c8e360e8536" providerId="LiveId" clId="{E2B63ADE-3EB2-4471-9293-33A763D2E53F}" dt="2022-11-03T05:55:55.078" v="3064" actId="20577"/>
        <pc:sldMkLst>
          <pc:docMk/>
          <pc:sldMk cId="2974143433" sldId="284"/>
        </pc:sldMkLst>
        <pc:spChg chg="mod">
          <ac:chgData name="Ondra Klíma" userId="381e0c8e360e8536" providerId="LiveId" clId="{E2B63ADE-3EB2-4471-9293-33A763D2E53F}" dt="2022-11-03T05:50:05.964" v="2257" actId="26606"/>
          <ac:spMkLst>
            <pc:docMk/>
            <pc:sldMk cId="2974143433" sldId="284"/>
            <ac:spMk id="2" creationId="{38DEE949-C282-0134-BB9F-24561F6F0D3E}"/>
          </ac:spMkLst>
        </pc:spChg>
        <pc:spChg chg="del mod">
          <ac:chgData name="Ondra Klíma" userId="381e0c8e360e8536" providerId="LiveId" clId="{E2B63ADE-3EB2-4471-9293-33A763D2E53F}" dt="2022-11-03T05:50:05.964" v="2257" actId="26606"/>
          <ac:spMkLst>
            <pc:docMk/>
            <pc:sldMk cId="2974143433" sldId="284"/>
            <ac:spMk id="3" creationId="{7A463744-FE78-DE8A-FFEF-2C0BED771F63}"/>
          </ac:spMkLst>
        </pc:spChg>
        <pc:spChg chg="add">
          <ac:chgData name="Ondra Klíma" userId="381e0c8e360e8536" providerId="LiveId" clId="{E2B63ADE-3EB2-4471-9293-33A763D2E53F}" dt="2022-11-03T05:50:05.964" v="2257" actId="26606"/>
          <ac:spMkLst>
            <pc:docMk/>
            <pc:sldMk cId="2974143433" sldId="284"/>
            <ac:spMk id="9" creationId="{60B7752B-728D-4CA3-8923-C4F7F77029E3}"/>
          </ac:spMkLst>
        </pc:spChg>
        <pc:spChg chg="add">
          <ac:chgData name="Ondra Klíma" userId="381e0c8e360e8536" providerId="LiveId" clId="{E2B63ADE-3EB2-4471-9293-33A763D2E53F}" dt="2022-11-03T05:50:05.964" v="2257" actId="26606"/>
          <ac:spMkLst>
            <pc:docMk/>
            <pc:sldMk cId="2974143433" sldId="284"/>
            <ac:spMk id="11" creationId="{429899A3-416E-4DB5-846D-023526052013}"/>
          </ac:spMkLst>
        </pc:spChg>
        <pc:graphicFrameChg chg="add mod">
          <ac:chgData name="Ondra Klíma" userId="381e0c8e360e8536" providerId="LiveId" clId="{E2B63ADE-3EB2-4471-9293-33A763D2E53F}" dt="2022-11-03T05:52:15.219" v="2486" actId="20577"/>
          <ac:graphicFrameMkLst>
            <pc:docMk/>
            <pc:sldMk cId="2974143433" sldId="284"/>
            <ac:graphicFrameMk id="5" creationId="{F78859A8-60E9-55C0-5A6D-DA427A4B7F51}"/>
          </ac:graphicFrameMkLst>
        </pc:graphicFrameChg>
      </pc:sldChg>
      <pc:sldChg chg="add del modNotesTx">
        <pc:chgData name="Ondra Klíma" userId="381e0c8e360e8536" providerId="LiveId" clId="{E2B63ADE-3EB2-4471-9293-33A763D2E53F}" dt="2022-11-03T05:56:30.222" v="3067" actId="47"/>
        <pc:sldMkLst>
          <pc:docMk/>
          <pc:sldMk cId="182586822" sldId="285"/>
        </pc:sldMkLst>
      </pc:sldChg>
      <pc:sldChg chg="addSp delSp modSp new mod setBg modNotesTx">
        <pc:chgData name="Ondra Klíma" userId="381e0c8e360e8536" providerId="LiveId" clId="{E2B63ADE-3EB2-4471-9293-33A763D2E53F}" dt="2022-11-03T09:45:23.493" v="6913" actId="20577"/>
        <pc:sldMkLst>
          <pc:docMk/>
          <pc:sldMk cId="2213658943" sldId="285"/>
        </pc:sldMkLst>
        <pc:spChg chg="mod">
          <ac:chgData name="Ondra Klíma" userId="381e0c8e360e8536" providerId="LiveId" clId="{E2B63ADE-3EB2-4471-9293-33A763D2E53F}" dt="2022-11-03T06:06:51.566" v="3703" actId="26606"/>
          <ac:spMkLst>
            <pc:docMk/>
            <pc:sldMk cId="2213658943" sldId="285"/>
            <ac:spMk id="2" creationId="{B823CF8F-25EB-AABB-052B-1E836CC6CF39}"/>
          </ac:spMkLst>
        </pc:spChg>
        <pc:spChg chg="add del mod">
          <ac:chgData name="Ondra Klíma" userId="381e0c8e360e8536" providerId="LiveId" clId="{E2B63ADE-3EB2-4471-9293-33A763D2E53F}" dt="2022-11-03T06:06:36.353" v="3702" actId="26606"/>
          <ac:spMkLst>
            <pc:docMk/>
            <pc:sldMk cId="2213658943" sldId="285"/>
            <ac:spMk id="3" creationId="{97D7158D-975F-04A4-2FCC-A053E0754EA0}"/>
          </ac:spMkLst>
        </pc:spChg>
        <pc:spChg chg="add del">
          <ac:chgData name="Ondra Klíma" userId="381e0c8e360e8536" providerId="LiveId" clId="{E2B63ADE-3EB2-4471-9293-33A763D2E53F}" dt="2022-11-03T06:06:34.983" v="3699" actId="26606"/>
          <ac:spMkLst>
            <pc:docMk/>
            <pc:sldMk cId="2213658943" sldId="285"/>
            <ac:spMk id="9" creationId="{60B7752B-728D-4CA3-8923-C4F7F77029E3}"/>
          </ac:spMkLst>
        </pc:spChg>
        <pc:spChg chg="add del">
          <ac:chgData name="Ondra Klíma" userId="381e0c8e360e8536" providerId="LiveId" clId="{E2B63ADE-3EB2-4471-9293-33A763D2E53F}" dt="2022-11-03T06:06:34.983" v="3699" actId="26606"/>
          <ac:spMkLst>
            <pc:docMk/>
            <pc:sldMk cId="2213658943" sldId="285"/>
            <ac:spMk id="11" creationId="{429899A3-416E-4DB5-846D-023526052013}"/>
          </ac:spMkLst>
        </pc:spChg>
        <pc:spChg chg="add del">
          <ac:chgData name="Ondra Klíma" userId="381e0c8e360e8536" providerId="LiveId" clId="{E2B63ADE-3EB2-4471-9293-33A763D2E53F}" dt="2022-11-03T06:06:36.337" v="3701" actId="26606"/>
          <ac:spMkLst>
            <pc:docMk/>
            <pc:sldMk cId="2213658943" sldId="285"/>
            <ac:spMk id="13" creationId="{60B7752B-728D-4CA3-8923-C4F7F77029E3}"/>
          </ac:spMkLst>
        </pc:spChg>
        <pc:spChg chg="add del">
          <ac:chgData name="Ondra Klíma" userId="381e0c8e360e8536" providerId="LiveId" clId="{E2B63ADE-3EB2-4471-9293-33A763D2E53F}" dt="2022-11-03T06:06:36.337" v="3701" actId="26606"/>
          <ac:spMkLst>
            <pc:docMk/>
            <pc:sldMk cId="2213658943" sldId="285"/>
            <ac:spMk id="14" creationId="{429899A3-416E-4DB5-846D-023526052013}"/>
          </ac:spMkLst>
        </pc:spChg>
        <pc:spChg chg="add del">
          <ac:chgData name="Ondra Klíma" userId="381e0c8e360e8536" providerId="LiveId" clId="{E2B63ADE-3EB2-4471-9293-33A763D2E53F}" dt="2022-11-03T06:06:51.566" v="3703" actId="26606"/>
          <ac:spMkLst>
            <pc:docMk/>
            <pc:sldMk cId="2213658943" sldId="285"/>
            <ac:spMk id="17" creationId="{60B7752B-728D-4CA3-8923-C4F7F77029E3}"/>
          </ac:spMkLst>
        </pc:spChg>
        <pc:spChg chg="add del">
          <ac:chgData name="Ondra Klíma" userId="381e0c8e360e8536" providerId="LiveId" clId="{E2B63ADE-3EB2-4471-9293-33A763D2E53F}" dt="2022-11-03T06:06:51.566" v="3703" actId="26606"/>
          <ac:spMkLst>
            <pc:docMk/>
            <pc:sldMk cId="2213658943" sldId="285"/>
            <ac:spMk id="18" creationId="{429899A3-416E-4DB5-846D-023526052013}"/>
          </ac:spMkLst>
        </pc:spChg>
        <pc:spChg chg="add">
          <ac:chgData name="Ondra Klíma" userId="381e0c8e360e8536" providerId="LiveId" clId="{E2B63ADE-3EB2-4471-9293-33A763D2E53F}" dt="2022-11-03T06:06:51.566" v="3703" actId="26606"/>
          <ac:spMkLst>
            <pc:docMk/>
            <pc:sldMk cId="2213658943" sldId="285"/>
            <ac:spMk id="24" creationId="{60B7752B-728D-4CA3-8923-C4F7F77029E3}"/>
          </ac:spMkLst>
        </pc:spChg>
        <pc:graphicFrameChg chg="add del">
          <ac:chgData name="Ondra Klíma" userId="381e0c8e360e8536" providerId="LiveId" clId="{E2B63ADE-3EB2-4471-9293-33A763D2E53F}" dt="2022-11-03T06:06:34.983" v="3699" actId="26606"/>
          <ac:graphicFrameMkLst>
            <pc:docMk/>
            <pc:sldMk cId="2213658943" sldId="285"/>
            <ac:graphicFrameMk id="5" creationId="{99703998-7541-7A42-3344-3BF36020D765}"/>
          </ac:graphicFrameMkLst>
        </pc:graphicFrameChg>
        <pc:graphicFrameChg chg="add del">
          <ac:chgData name="Ondra Klíma" userId="381e0c8e360e8536" providerId="LiveId" clId="{E2B63ADE-3EB2-4471-9293-33A763D2E53F}" dt="2022-11-03T06:06:36.337" v="3701" actId="26606"/>
          <ac:graphicFrameMkLst>
            <pc:docMk/>
            <pc:sldMk cId="2213658943" sldId="285"/>
            <ac:graphicFrameMk id="15" creationId="{FFC17971-725D-A175-F0FE-E7415F7E4D1C}"/>
          </ac:graphicFrameMkLst>
        </pc:graphicFrameChg>
        <pc:graphicFrameChg chg="add mod modGraphic">
          <ac:chgData name="Ondra Klíma" userId="381e0c8e360e8536" providerId="LiveId" clId="{E2B63ADE-3EB2-4471-9293-33A763D2E53F}" dt="2022-11-03T09:45:23.493" v="6913" actId="20577"/>
          <ac:graphicFrameMkLst>
            <pc:docMk/>
            <pc:sldMk cId="2213658943" sldId="285"/>
            <ac:graphicFrameMk id="19" creationId="{99703998-7541-7A42-3344-3BF36020D765}"/>
          </ac:graphicFrameMkLst>
        </pc:graphicFrameChg>
      </pc:sldChg>
      <pc:sldChg chg="del">
        <pc:chgData name="Ondra Klíma" userId="381e0c8e360e8536" providerId="LiveId" clId="{E2B63ADE-3EB2-4471-9293-33A763D2E53F}" dt="2022-11-03T05:09:57.443" v="3" actId="47"/>
        <pc:sldMkLst>
          <pc:docMk/>
          <pc:sldMk cId="3045836092" sldId="285"/>
        </pc:sldMkLst>
      </pc:sldChg>
      <pc:sldChg chg="del">
        <pc:chgData name="Ondra Klíma" userId="381e0c8e360e8536" providerId="LiveId" clId="{E2B63ADE-3EB2-4471-9293-33A763D2E53F}" dt="2022-11-03T05:09:57.443" v="3" actId="47"/>
        <pc:sldMkLst>
          <pc:docMk/>
          <pc:sldMk cId="1219283538" sldId="286"/>
        </pc:sldMkLst>
      </pc:sldChg>
      <pc:sldChg chg="modSp add mod modNotesTx">
        <pc:chgData name="Ondra Klíma" userId="381e0c8e360e8536" providerId="LiveId" clId="{E2B63ADE-3EB2-4471-9293-33A763D2E53F}" dt="2022-11-03T07:25:37.205" v="6757" actId="20577"/>
        <pc:sldMkLst>
          <pc:docMk/>
          <pc:sldMk cId="1304103625" sldId="286"/>
        </pc:sldMkLst>
        <pc:spChg chg="mod">
          <ac:chgData name="Ondra Klíma" userId="381e0c8e360e8536" providerId="LiveId" clId="{E2B63ADE-3EB2-4471-9293-33A763D2E53F}" dt="2022-11-03T06:11:52.902" v="3808" actId="20577"/>
          <ac:spMkLst>
            <pc:docMk/>
            <pc:sldMk cId="1304103625" sldId="286"/>
            <ac:spMk id="2" creationId="{A27FD7AB-131E-CE83-31BE-AE78AE36EB3A}"/>
          </ac:spMkLst>
        </pc:spChg>
        <pc:spChg chg="mod">
          <ac:chgData name="Ondra Klíma" userId="381e0c8e360e8536" providerId="LiveId" clId="{E2B63ADE-3EB2-4471-9293-33A763D2E53F}" dt="2022-11-03T06:14:22.216" v="4094" actId="20577"/>
          <ac:spMkLst>
            <pc:docMk/>
            <pc:sldMk cId="1304103625" sldId="286"/>
            <ac:spMk id="3" creationId="{70E2C7FD-D8E0-E985-ABAE-6F29E2C41114}"/>
          </ac:spMkLst>
        </pc:spChg>
        <pc:picChg chg="mod">
          <ac:chgData name="Ondra Klíma" userId="381e0c8e360e8536" providerId="LiveId" clId="{E2B63ADE-3EB2-4471-9293-33A763D2E53F}" dt="2022-11-03T06:11:20.499" v="3767" actId="14826"/>
          <ac:picMkLst>
            <pc:docMk/>
            <pc:sldMk cId="1304103625" sldId="286"/>
            <ac:picMk id="1026" creationId="{9E74FEC4-FF5D-7861-CC97-315264433CBC}"/>
          </ac:picMkLst>
        </pc:picChg>
      </pc:sldChg>
      <pc:sldChg chg="del">
        <pc:chgData name="Ondra Klíma" userId="381e0c8e360e8536" providerId="LiveId" clId="{E2B63ADE-3EB2-4471-9293-33A763D2E53F}" dt="2022-11-03T05:09:57.443" v="3" actId="47"/>
        <pc:sldMkLst>
          <pc:docMk/>
          <pc:sldMk cId="255372919" sldId="287"/>
        </pc:sldMkLst>
      </pc:sldChg>
      <pc:sldChg chg="addSp delSp modSp new mod setBg modNotesTx">
        <pc:chgData name="Ondra Klíma" userId="381e0c8e360e8536" providerId="LiveId" clId="{E2B63ADE-3EB2-4471-9293-33A763D2E53F}" dt="2022-11-03T06:19:40.793" v="4345" actId="20577"/>
        <pc:sldMkLst>
          <pc:docMk/>
          <pc:sldMk cId="2739963739" sldId="287"/>
        </pc:sldMkLst>
        <pc:spChg chg="mod">
          <ac:chgData name="Ondra Klíma" userId="381e0c8e360e8536" providerId="LiveId" clId="{E2B63ADE-3EB2-4471-9293-33A763D2E53F}" dt="2022-11-03T06:18:51.909" v="4314" actId="26606"/>
          <ac:spMkLst>
            <pc:docMk/>
            <pc:sldMk cId="2739963739" sldId="287"/>
            <ac:spMk id="2" creationId="{01F34D82-61FA-9BD8-5353-41556370E27E}"/>
          </ac:spMkLst>
        </pc:spChg>
        <pc:spChg chg="del mod">
          <ac:chgData name="Ondra Klíma" userId="381e0c8e360e8536" providerId="LiveId" clId="{E2B63ADE-3EB2-4471-9293-33A763D2E53F}" dt="2022-11-03T06:18:51.909" v="4314" actId="26606"/>
          <ac:spMkLst>
            <pc:docMk/>
            <pc:sldMk cId="2739963739" sldId="287"/>
            <ac:spMk id="3" creationId="{976A1D8B-F01F-BC78-8BFF-F15F2530E108}"/>
          </ac:spMkLst>
        </pc:spChg>
        <pc:spChg chg="add">
          <ac:chgData name="Ondra Klíma" userId="381e0c8e360e8536" providerId="LiveId" clId="{E2B63ADE-3EB2-4471-9293-33A763D2E53F}" dt="2022-11-03T06:18:51.909" v="4314" actId="26606"/>
          <ac:spMkLst>
            <pc:docMk/>
            <pc:sldMk cId="2739963739" sldId="287"/>
            <ac:spMk id="9" creationId="{60B7752B-728D-4CA3-8923-C4F7F77029E3}"/>
          </ac:spMkLst>
        </pc:spChg>
        <pc:spChg chg="add">
          <ac:chgData name="Ondra Klíma" userId="381e0c8e360e8536" providerId="LiveId" clId="{E2B63ADE-3EB2-4471-9293-33A763D2E53F}" dt="2022-11-03T06:18:51.909" v="4314" actId="26606"/>
          <ac:spMkLst>
            <pc:docMk/>
            <pc:sldMk cId="2739963739" sldId="287"/>
            <ac:spMk id="11" creationId="{88392DC7-0988-443B-A0D0-E726C7DB622B}"/>
          </ac:spMkLst>
        </pc:spChg>
        <pc:graphicFrameChg chg="add mod">
          <ac:chgData name="Ondra Klíma" userId="381e0c8e360e8536" providerId="LiveId" clId="{E2B63ADE-3EB2-4471-9293-33A763D2E53F}" dt="2022-11-03T06:19:40.793" v="4345" actId="20577"/>
          <ac:graphicFrameMkLst>
            <pc:docMk/>
            <pc:sldMk cId="2739963739" sldId="287"/>
            <ac:graphicFrameMk id="5" creationId="{5776C31D-6DA7-4319-750E-00C6591287F0}"/>
          </ac:graphicFrameMkLst>
        </pc:graphicFrameChg>
      </pc:sldChg>
      <pc:sldChg chg="del">
        <pc:chgData name="Ondra Klíma" userId="381e0c8e360e8536" providerId="LiveId" clId="{E2B63ADE-3EB2-4471-9293-33A763D2E53F}" dt="2022-11-03T05:09:57.443" v="3" actId="47"/>
        <pc:sldMkLst>
          <pc:docMk/>
          <pc:sldMk cId="355641230" sldId="288"/>
        </pc:sldMkLst>
      </pc:sldChg>
      <pc:sldChg chg="modSp add mod modNotesTx">
        <pc:chgData name="Ondra Klíma" userId="381e0c8e360e8536" providerId="LiveId" clId="{E2B63ADE-3EB2-4471-9293-33A763D2E53F}" dt="2022-11-03T06:35:09.150" v="4966" actId="790"/>
        <pc:sldMkLst>
          <pc:docMk/>
          <pc:sldMk cId="2498413296" sldId="288"/>
        </pc:sldMkLst>
        <pc:spChg chg="mod">
          <ac:chgData name="Ondra Klíma" userId="381e0c8e360e8536" providerId="LiveId" clId="{E2B63ADE-3EB2-4471-9293-33A763D2E53F}" dt="2022-11-03T06:26:26.186" v="4593" actId="20577"/>
          <ac:spMkLst>
            <pc:docMk/>
            <pc:sldMk cId="2498413296" sldId="288"/>
            <ac:spMk id="2" creationId="{A27FD7AB-131E-CE83-31BE-AE78AE36EB3A}"/>
          </ac:spMkLst>
        </pc:spChg>
        <pc:spChg chg="mod">
          <ac:chgData name="Ondra Klíma" userId="381e0c8e360e8536" providerId="LiveId" clId="{E2B63ADE-3EB2-4471-9293-33A763D2E53F}" dt="2022-11-03T06:35:09.150" v="4966" actId="790"/>
          <ac:spMkLst>
            <pc:docMk/>
            <pc:sldMk cId="2498413296" sldId="288"/>
            <ac:spMk id="3" creationId="{70E2C7FD-D8E0-E985-ABAE-6F29E2C41114}"/>
          </ac:spMkLst>
        </pc:spChg>
        <pc:picChg chg="mod">
          <ac:chgData name="Ondra Klíma" userId="381e0c8e360e8536" providerId="LiveId" clId="{E2B63ADE-3EB2-4471-9293-33A763D2E53F}" dt="2022-11-03T06:25:38.799" v="4548" actId="14826"/>
          <ac:picMkLst>
            <pc:docMk/>
            <pc:sldMk cId="2498413296" sldId="288"/>
            <ac:picMk id="1026" creationId="{9E74FEC4-FF5D-7861-CC97-315264433CBC}"/>
          </ac:picMkLst>
        </pc:picChg>
      </pc:sldChg>
      <pc:sldChg chg="addSp delSp modSp new mod setBg modNotesTx">
        <pc:chgData name="Ondra Klíma" userId="381e0c8e360e8536" providerId="LiveId" clId="{E2B63ADE-3EB2-4471-9293-33A763D2E53F}" dt="2022-11-03T07:10:13.848" v="6525" actId="20577"/>
        <pc:sldMkLst>
          <pc:docMk/>
          <pc:sldMk cId="132820004" sldId="289"/>
        </pc:sldMkLst>
        <pc:spChg chg="mod">
          <ac:chgData name="Ondra Klíma" userId="381e0c8e360e8536" providerId="LiveId" clId="{E2B63ADE-3EB2-4471-9293-33A763D2E53F}" dt="2022-11-03T06:53:13.641" v="5606" actId="26606"/>
          <ac:spMkLst>
            <pc:docMk/>
            <pc:sldMk cId="132820004" sldId="289"/>
            <ac:spMk id="2" creationId="{7363B08C-9C65-7600-0DC2-55B8BB69A392}"/>
          </ac:spMkLst>
        </pc:spChg>
        <pc:spChg chg="del mod">
          <ac:chgData name="Ondra Klíma" userId="381e0c8e360e8536" providerId="LiveId" clId="{E2B63ADE-3EB2-4471-9293-33A763D2E53F}" dt="2022-11-03T06:53:13.641" v="5606" actId="26606"/>
          <ac:spMkLst>
            <pc:docMk/>
            <pc:sldMk cId="132820004" sldId="289"/>
            <ac:spMk id="3" creationId="{1097FA61-1EE0-163C-E7ED-4C9D353E861B}"/>
          </ac:spMkLst>
        </pc:spChg>
        <pc:spChg chg="add">
          <ac:chgData name="Ondra Klíma" userId="381e0c8e360e8536" providerId="LiveId" clId="{E2B63ADE-3EB2-4471-9293-33A763D2E53F}" dt="2022-11-03T06:53:13.641" v="5606" actId="26606"/>
          <ac:spMkLst>
            <pc:docMk/>
            <pc:sldMk cId="132820004" sldId="289"/>
            <ac:spMk id="9" creationId="{60B7752B-728D-4CA3-8923-C4F7F77029E3}"/>
          </ac:spMkLst>
        </pc:spChg>
        <pc:spChg chg="add">
          <ac:chgData name="Ondra Klíma" userId="381e0c8e360e8536" providerId="LiveId" clId="{E2B63ADE-3EB2-4471-9293-33A763D2E53F}" dt="2022-11-03T06:53:13.641" v="5606" actId="26606"/>
          <ac:spMkLst>
            <pc:docMk/>
            <pc:sldMk cId="132820004" sldId="289"/>
            <ac:spMk id="11" creationId="{429899A3-416E-4DB5-846D-023526052013}"/>
          </ac:spMkLst>
        </pc:spChg>
        <pc:graphicFrameChg chg="add mod">
          <ac:chgData name="Ondra Klíma" userId="381e0c8e360e8536" providerId="LiveId" clId="{E2B63ADE-3EB2-4471-9293-33A763D2E53F}" dt="2022-11-03T06:56:06.711" v="5780"/>
          <ac:graphicFrameMkLst>
            <pc:docMk/>
            <pc:sldMk cId="132820004" sldId="289"/>
            <ac:graphicFrameMk id="5" creationId="{BA939642-02CF-920E-3A3A-FC6DA55E0E8C}"/>
          </ac:graphicFrameMkLst>
        </pc:graphicFrameChg>
      </pc:sldChg>
      <pc:sldChg chg="del">
        <pc:chgData name="Ondra Klíma" userId="381e0c8e360e8536" providerId="LiveId" clId="{E2B63ADE-3EB2-4471-9293-33A763D2E53F}" dt="2022-11-03T05:09:57.443" v="3" actId="47"/>
        <pc:sldMkLst>
          <pc:docMk/>
          <pc:sldMk cId="2146168104" sldId="289"/>
        </pc:sldMkLst>
      </pc:sldChg>
      <pc:sldChg chg="addSp delSp modSp new mod setBg modNotesTx">
        <pc:chgData name="Ondra Klíma" userId="381e0c8e360e8536" providerId="LiveId" clId="{E2B63ADE-3EB2-4471-9293-33A763D2E53F}" dt="2022-11-03T07:57:53.899" v="6885" actId="20577"/>
        <pc:sldMkLst>
          <pc:docMk/>
          <pc:sldMk cId="1597924580" sldId="290"/>
        </pc:sldMkLst>
        <pc:spChg chg="mod">
          <ac:chgData name="Ondra Klíma" userId="381e0c8e360e8536" providerId="LiveId" clId="{E2B63ADE-3EB2-4471-9293-33A763D2E53F}" dt="2022-11-03T07:04:43.926" v="6327" actId="26606"/>
          <ac:spMkLst>
            <pc:docMk/>
            <pc:sldMk cId="1597924580" sldId="290"/>
            <ac:spMk id="2" creationId="{4D8E59D7-0B7A-6790-5F16-A56D291F1BD1}"/>
          </ac:spMkLst>
        </pc:spChg>
        <pc:spChg chg="del mod">
          <ac:chgData name="Ondra Klíma" userId="381e0c8e360e8536" providerId="LiveId" clId="{E2B63ADE-3EB2-4471-9293-33A763D2E53F}" dt="2022-11-03T07:04:43.926" v="6327" actId="26606"/>
          <ac:spMkLst>
            <pc:docMk/>
            <pc:sldMk cId="1597924580" sldId="290"/>
            <ac:spMk id="3" creationId="{DF2BD67A-23BF-791B-979F-3A2808B3F22F}"/>
          </ac:spMkLst>
        </pc:spChg>
        <pc:spChg chg="add">
          <ac:chgData name="Ondra Klíma" userId="381e0c8e360e8536" providerId="LiveId" clId="{E2B63ADE-3EB2-4471-9293-33A763D2E53F}" dt="2022-11-03T07:04:43.926" v="6327" actId="26606"/>
          <ac:spMkLst>
            <pc:docMk/>
            <pc:sldMk cId="1597924580" sldId="290"/>
            <ac:spMk id="9" creationId="{60B7752B-728D-4CA3-8923-C4F7F77029E3}"/>
          </ac:spMkLst>
        </pc:spChg>
        <pc:spChg chg="add">
          <ac:chgData name="Ondra Klíma" userId="381e0c8e360e8536" providerId="LiveId" clId="{E2B63ADE-3EB2-4471-9293-33A763D2E53F}" dt="2022-11-03T07:04:43.926" v="6327" actId="26606"/>
          <ac:spMkLst>
            <pc:docMk/>
            <pc:sldMk cId="1597924580" sldId="290"/>
            <ac:spMk id="11" creationId="{429899A3-416E-4DB5-846D-023526052013}"/>
          </ac:spMkLst>
        </pc:spChg>
        <pc:graphicFrameChg chg="add">
          <ac:chgData name="Ondra Klíma" userId="381e0c8e360e8536" providerId="LiveId" clId="{E2B63ADE-3EB2-4471-9293-33A763D2E53F}" dt="2022-11-03T07:04:43.926" v="6327" actId="26606"/>
          <ac:graphicFrameMkLst>
            <pc:docMk/>
            <pc:sldMk cId="1597924580" sldId="290"/>
            <ac:graphicFrameMk id="5" creationId="{D1A6662B-1B6F-E976-42DD-17013390F400}"/>
          </ac:graphicFrameMkLst>
        </pc:graphicFrameChg>
      </pc:sldChg>
      <pc:sldChg chg="del">
        <pc:chgData name="Ondra Klíma" userId="381e0c8e360e8536" providerId="LiveId" clId="{E2B63ADE-3EB2-4471-9293-33A763D2E53F}" dt="2022-11-03T05:09:57.443" v="3" actId="47"/>
        <pc:sldMkLst>
          <pc:docMk/>
          <pc:sldMk cId="2651135148" sldId="290"/>
        </pc:sldMkLst>
      </pc:sldChg>
      <pc:sldChg chg="del">
        <pc:chgData name="Ondra Klíma" userId="381e0c8e360e8536" providerId="LiveId" clId="{E2B63ADE-3EB2-4471-9293-33A763D2E53F}" dt="2022-11-03T05:09:57.443" v="3" actId="47"/>
        <pc:sldMkLst>
          <pc:docMk/>
          <pc:sldMk cId="1374347433" sldId="291"/>
        </pc:sldMkLst>
      </pc:sldChg>
      <pc:sldChg chg="addSp delSp modSp new mod modClrScheme modAnim chgLayout modNotesTx">
        <pc:chgData name="Ondra Klíma" userId="381e0c8e360e8536" providerId="LiveId" clId="{E2B63ADE-3EB2-4471-9293-33A763D2E53F}" dt="2022-11-03T08:04:26.134" v="6891" actId="20577"/>
        <pc:sldMkLst>
          <pc:docMk/>
          <pc:sldMk cId="1866000805" sldId="291"/>
        </pc:sldMkLst>
        <pc:spChg chg="del">
          <ac:chgData name="Ondra Klíma" userId="381e0c8e360e8536" providerId="LiveId" clId="{E2B63ADE-3EB2-4471-9293-33A763D2E53F}" dt="2022-11-03T07:12:56.168" v="6529" actId="700"/>
          <ac:spMkLst>
            <pc:docMk/>
            <pc:sldMk cId="1866000805" sldId="291"/>
            <ac:spMk id="2" creationId="{4A02671B-5394-C69D-A345-969EE875BAAD}"/>
          </ac:spMkLst>
        </pc:spChg>
        <pc:spChg chg="add del">
          <ac:chgData name="Ondra Klíma" userId="381e0c8e360e8536" providerId="LiveId" clId="{E2B63ADE-3EB2-4471-9293-33A763D2E53F}" dt="2022-11-03T07:12:56.168" v="6529" actId="700"/>
          <ac:spMkLst>
            <pc:docMk/>
            <pc:sldMk cId="1866000805" sldId="291"/>
            <ac:spMk id="3" creationId="{7E9D43EE-8BFE-4626-442D-F8A8C5962C68}"/>
          </ac:spMkLst>
        </pc:spChg>
        <pc:picChg chg="add mod">
          <ac:chgData name="Ondra Klíma" userId="381e0c8e360e8536" providerId="LiveId" clId="{E2B63ADE-3EB2-4471-9293-33A763D2E53F}" dt="2022-11-03T07:12:48.260" v="6528"/>
          <ac:picMkLst>
            <pc:docMk/>
            <pc:sldMk cId="1866000805" sldId="291"/>
            <ac:picMk id="4" creationId="{62D2C442-D535-624A-757D-BB305C349BFA}"/>
          </ac:picMkLst>
        </pc:picChg>
        <pc:picChg chg="add mod">
          <ac:chgData name="Ondra Klíma" userId="381e0c8e360e8536" providerId="LiveId" clId="{E2B63ADE-3EB2-4471-9293-33A763D2E53F}" dt="2022-11-03T07:16:48.516" v="6539" actId="12789"/>
          <ac:picMkLst>
            <pc:docMk/>
            <pc:sldMk cId="1866000805" sldId="291"/>
            <ac:picMk id="5" creationId="{9EB0F497-2BDF-64AE-A923-0FB654BDD1FC}"/>
          </ac:picMkLst>
        </pc:picChg>
      </pc:sldChg>
      <pc:sldChg chg="del">
        <pc:chgData name="Ondra Klíma" userId="381e0c8e360e8536" providerId="LiveId" clId="{E2B63ADE-3EB2-4471-9293-33A763D2E53F}" dt="2022-11-03T05:09:57.443" v="3" actId="47"/>
        <pc:sldMkLst>
          <pc:docMk/>
          <pc:sldMk cId="3321199167" sldId="292"/>
        </pc:sldMkLst>
      </pc:sldChg>
      <pc:sldChg chg="del">
        <pc:chgData name="Ondra Klíma" userId="381e0c8e360e8536" providerId="LiveId" clId="{E2B63ADE-3EB2-4471-9293-33A763D2E53F}" dt="2022-11-03T05:09:57.443" v="3" actId="47"/>
        <pc:sldMkLst>
          <pc:docMk/>
          <pc:sldMk cId="3550687782" sldId="293"/>
        </pc:sldMkLst>
      </pc:sldChg>
      <pc:sldChg chg="del">
        <pc:chgData name="Ondra Klíma" userId="381e0c8e360e8536" providerId="LiveId" clId="{E2B63ADE-3EB2-4471-9293-33A763D2E53F}" dt="2022-11-03T05:09:57.443" v="3" actId="47"/>
        <pc:sldMkLst>
          <pc:docMk/>
          <pc:sldMk cId="4200811429" sldId="294"/>
        </pc:sldMkLst>
      </pc:sldChg>
      <pc:sldChg chg="del">
        <pc:chgData name="Ondra Klíma" userId="381e0c8e360e8536" providerId="LiveId" clId="{E2B63ADE-3EB2-4471-9293-33A763D2E53F}" dt="2022-11-03T05:09:57.443" v="3" actId="47"/>
        <pc:sldMkLst>
          <pc:docMk/>
          <pc:sldMk cId="696523595" sldId="295"/>
        </pc:sldMkLst>
      </pc:sldChg>
      <pc:sldChg chg="del">
        <pc:chgData name="Ondra Klíma" userId="381e0c8e360e8536" providerId="LiveId" clId="{E2B63ADE-3EB2-4471-9293-33A763D2E53F}" dt="2022-11-03T05:09:57.443" v="3" actId="47"/>
        <pc:sldMkLst>
          <pc:docMk/>
          <pc:sldMk cId="2440068568" sldId="296"/>
        </pc:sldMkLst>
      </pc:sldChg>
      <pc:sldChg chg="del">
        <pc:chgData name="Ondra Klíma" userId="381e0c8e360e8536" providerId="LiveId" clId="{E2B63ADE-3EB2-4471-9293-33A763D2E53F}" dt="2022-11-03T05:09:57.443" v="3" actId="47"/>
        <pc:sldMkLst>
          <pc:docMk/>
          <pc:sldMk cId="873871853" sldId="297"/>
        </pc:sldMkLst>
      </pc:sldChg>
      <pc:sldChg chg="del">
        <pc:chgData name="Ondra Klíma" userId="381e0c8e360e8536" providerId="LiveId" clId="{E2B63ADE-3EB2-4471-9293-33A763D2E53F}" dt="2022-11-03T05:09:57.443" v="3" actId="47"/>
        <pc:sldMkLst>
          <pc:docMk/>
          <pc:sldMk cId="2208676202" sldId="298"/>
        </pc:sldMkLst>
      </pc:sldChg>
      <pc:sldChg chg="del">
        <pc:chgData name="Ondra Klíma" userId="381e0c8e360e8536" providerId="LiveId" clId="{E2B63ADE-3EB2-4471-9293-33A763D2E53F}" dt="2022-11-03T05:09:57.443" v="3" actId="47"/>
        <pc:sldMkLst>
          <pc:docMk/>
          <pc:sldMk cId="3485044422" sldId="299"/>
        </pc:sldMkLst>
      </pc:sldChg>
      <pc:sldChg chg="del">
        <pc:chgData name="Ondra Klíma" userId="381e0c8e360e8536" providerId="LiveId" clId="{E2B63ADE-3EB2-4471-9293-33A763D2E53F}" dt="2022-11-03T05:09:57.443" v="3" actId="47"/>
        <pc:sldMkLst>
          <pc:docMk/>
          <pc:sldMk cId="378460799" sldId="300"/>
        </pc:sldMkLst>
      </pc:sldChg>
      <pc:sldChg chg="del">
        <pc:chgData name="Ondra Klíma" userId="381e0c8e360e8536" providerId="LiveId" clId="{E2B63ADE-3EB2-4471-9293-33A763D2E53F}" dt="2022-11-03T05:09:57.443" v="3" actId="47"/>
        <pc:sldMkLst>
          <pc:docMk/>
          <pc:sldMk cId="1025534888" sldId="301"/>
        </pc:sldMkLst>
      </pc:sldChg>
    </pc:docChg>
  </pc:docChgLst>
  <pc:docChgLst>
    <pc:chgData name="Ondra Klíma" userId="381e0c8e360e8536" providerId="LiveId" clId="{13FFC9AA-8983-423B-9E7F-D7EEB19FEAA9}"/>
    <pc:docChg chg="undo custSel addSld delSld modSld">
      <pc:chgData name="Ondra Klíma" userId="381e0c8e360e8536" providerId="LiveId" clId="{13FFC9AA-8983-423B-9E7F-D7EEB19FEAA9}" dt="2022-10-06T08:28:12.042" v="6788" actId="20577"/>
      <pc:docMkLst>
        <pc:docMk/>
      </pc:docMkLst>
      <pc:sldChg chg="modSp mod">
        <pc:chgData name="Ondra Klíma" userId="381e0c8e360e8536" providerId="LiveId" clId="{13FFC9AA-8983-423B-9E7F-D7EEB19FEAA9}" dt="2022-10-05T09:50:24.280" v="182" actId="14100"/>
        <pc:sldMkLst>
          <pc:docMk/>
          <pc:sldMk cId="820938414" sldId="256"/>
        </pc:sldMkLst>
        <pc:spChg chg="mod">
          <ac:chgData name="Ondra Klíma" userId="381e0c8e360e8536" providerId="LiveId" clId="{13FFC9AA-8983-423B-9E7F-D7EEB19FEAA9}" dt="2022-10-05T09:50:24.280" v="182" actId="14100"/>
          <ac:spMkLst>
            <pc:docMk/>
            <pc:sldMk cId="820938414" sldId="256"/>
            <ac:spMk id="2" creationId="{7A81CABB-0357-D3D6-AD68-C5F981E995CC}"/>
          </ac:spMkLst>
        </pc:spChg>
      </pc:sldChg>
      <pc:sldChg chg="modSp">
        <pc:chgData name="Ondra Klíma" userId="381e0c8e360e8536" providerId="LiveId" clId="{13FFC9AA-8983-423B-9E7F-D7EEB19FEAA9}" dt="2022-10-05T09:50:02.177" v="152" actId="20577"/>
        <pc:sldMkLst>
          <pc:docMk/>
          <pc:sldMk cId="2240082487" sldId="259"/>
        </pc:sldMkLst>
        <pc:graphicFrameChg chg="mod">
          <ac:chgData name="Ondra Klíma" userId="381e0c8e360e8536" providerId="LiveId" clId="{13FFC9AA-8983-423B-9E7F-D7EEB19FEAA9}" dt="2022-10-05T09:50:02.177" v="152" actId="20577"/>
          <ac:graphicFrameMkLst>
            <pc:docMk/>
            <pc:sldMk cId="2240082487" sldId="259"/>
            <ac:graphicFrameMk id="5" creationId="{8C65F979-AAF3-07C7-A6EE-9B312F954BE9}"/>
          </ac:graphicFrameMkLst>
        </pc:graphicFrameChg>
      </pc:sldChg>
      <pc:sldChg chg="del">
        <pc:chgData name="Ondra Klíma" userId="381e0c8e360e8536" providerId="LiveId" clId="{13FFC9AA-8983-423B-9E7F-D7EEB19FEAA9}" dt="2022-10-05T09:47:14.147" v="2" actId="47"/>
        <pc:sldMkLst>
          <pc:docMk/>
          <pc:sldMk cId="2754238501" sldId="261"/>
        </pc:sldMkLst>
      </pc:sldChg>
      <pc:sldChg chg="modSp">
        <pc:chgData name="Ondra Klíma" userId="381e0c8e360e8536" providerId="LiveId" clId="{13FFC9AA-8983-423B-9E7F-D7EEB19FEAA9}" dt="2022-10-05T09:50:39.843" v="183"/>
        <pc:sldMkLst>
          <pc:docMk/>
          <pc:sldMk cId="1496334493" sldId="270"/>
        </pc:sldMkLst>
        <pc:graphicFrameChg chg="mod">
          <ac:chgData name="Ondra Klíma" userId="381e0c8e360e8536" providerId="LiveId" clId="{13FFC9AA-8983-423B-9E7F-D7EEB19FEAA9}" dt="2022-10-05T09:50:39.843" v="183"/>
          <ac:graphicFrameMkLst>
            <pc:docMk/>
            <pc:sldMk cId="1496334493" sldId="270"/>
            <ac:graphicFrameMk id="5" creationId="{3F9AC063-EE43-3A52-92EA-DB164AB78FCC}"/>
          </ac:graphicFrameMkLst>
        </pc:graphicFrameChg>
      </pc:sldChg>
      <pc:sldChg chg="modSp mod">
        <pc:chgData name="Ondra Klíma" userId="381e0c8e360e8536" providerId="LiveId" clId="{13FFC9AA-8983-423B-9E7F-D7EEB19FEAA9}" dt="2022-10-05T09:47:40.394" v="28" actId="20577"/>
        <pc:sldMkLst>
          <pc:docMk/>
          <pc:sldMk cId="467520318" sldId="272"/>
        </pc:sldMkLst>
        <pc:spChg chg="mod">
          <ac:chgData name="Ondra Klíma" userId="381e0c8e360e8536" providerId="LiveId" clId="{13FFC9AA-8983-423B-9E7F-D7EEB19FEAA9}" dt="2022-10-05T09:47:40.394" v="28" actId="20577"/>
          <ac:spMkLst>
            <pc:docMk/>
            <pc:sldMk cId="467520318" sldId="272"/>
            <ac:spMk id="3" creationId="{5609133B-8834-B1B4-978A-FCA1F76450F4}"/>
          </ac:spMkLst>
        </pc:spChg>
      </pc:sldChg>
      <pc:sldChg chg="del">
        <pc:chgData name="Ondra Klíma" userId="381e0c8e360e8536" providerId="LiveId" clId="{13FFC9AA-8983-423B-9E7F-D7EEB19FEAA9}" dt="2022-10-05T09:47:14.147" v="2" actId="47"/>
        <pc:sldMkLst>
          <pc:docMk/>
          <pc:sldMk cId="2871506002" sldId="273"/>
        </pc:sldMkLst>
      </pc:sldChg>
      <pc:sldChg chg="addSp delSp modSp new mod setBg modNotesTx">
        <pc:chgData name="Ondra Klíma" userId="381e0c8e360e8536" providerId="LiveId" clId="{13FFC9AA-8983-423B-9E7F-D7EEB19FEAA9}" dt="2022-10-06T07:20:55.297" v="6742" actId="20577"/>
        <pc:sldMkLst>
          <pc:docMk/>
          <pc:sldMk cId="4101164563" sldId="273"/>
        </pc:sldMkLst>
        <pc:spChg chg="mod">
          <ac:chgData name="Ondra Klíma" userId="381e0c8e360e8536" providerId="LiveId" clId="{13FFC9AA-8983-423B-9E7F-D7EEB19FEAA9}" dt="2022-10-05T22:21:25.745" v="590" actId="26606"/>
          <ac:spMkLst>
            <pc:docMk/>
            <pc:sldMk cId="4101164563" sldId="273"/>
            <ac:spMk id="2" creationId="{9F0E2AAC-7FC3-A45F-1CBB-639FCF05F82F}"/>
          </ac:spMkLst>
        </pc:spChg>
        <pc:spChg chg="add del mod">
          <ac:chgData name="Ondra Klíma" userId="381e0c8e360e8536" providerId="LiveId" clId="{13FFC9AA-8983-423B-9E7F-D7EEB19FEAA9}" dt="2022-10-05T22:21:25.753" v="591" actId="26606"/>
          <ac:spMkLst>
            <pc:docMk/>
            <pc:sldMk cId="4101164563" sldId="273"/>
            <ac:spMk id="3" creationId="{DAD129E3-B093-AD06-70D1-DFBEB6A984E7}"/>
          </ac:spMkLst>
        </pc:spChg>
        <pc:spChg chg="add del">
          <ac:chgData name="Ondra Klíma" userId="381e0c8e360e8536" providerId="LiveId" clId="{13FFC9AA-8983-423B-9E7F-D7EEB19FEAA9}" dt="2022-10-05T22:21:21.342" v="588" actId="26606"/>
          <ac:spMkLst>
            <pc:docMk/>
            <pc:sldMk cId="4101164563" sldId="273"/>
            <ac:spMk id="8" creationId="{A5931BE0-4B93-4D6C-878E-ACC59D6B4587}"/>
          </ac:spMkLst>
        </pc:spChg>
        <pc:spChg chg="add del">
          <ac:chgData name="Ondra Klíma" userId="381e0c8e360e8536" providerId="LiveId" clId="{13FFC9AA-8983-423B-9E7F-D7EEB19FEAA9}" dt="2022-10-05T22:21:14.674" v="582" actId="26606"/>
          <ac:spMkLst>
            <pc:docMk/>
            <pc:sldMk cId="4101164563" sldId="273"/>
            <ac:spMk id="9" creationId="{60B7752B-728D-4CA3-8923-C4F7F77029E3}"/>
          </ac:spMkLst>
        </pc:spChg>
        <pc:spChg chg="add del">
          <ac:chgData name="Ondra Klíma" userId="381e0c8e360e8536" providerId="LiveId" clId="{13FFC9AA-8983-423B-9E7F-D7EEB19FEAA9}" dt="2022-10-05T22:21:21.342" v="588" actId="26606"/>
          <ac:spMkLst>
            <pc:docMk/>
            <pc:sldMk cId="4101164563" sldId="273"/>
            <ac:spMk id="10" creationId="{6959C3E7-D59B-44C4-9BBD-3BC2A41A0CB1}"/>
          </ac:spMkLst>
        </pc:spChg>
        <pc:spChg chg="add del">
          <ac:chgData name="Ondra Klíma" userId="381e0c8e360e8536" providerId="LiveId" clId="{13FFC9AA-8983-423B-9E7F-D7EEB19FEAA9}" dt="2022-10-05T22:21:14.674" v="582" actId="26606"/>
          <ac:spMkLst>
            <pc:docMk/>
            <pc:sldMk cId="4101164563" sldId="273"/>
            <ac:spMk id="11" creationId="{429899A3-416E-4DB5-846D-023526052013}"/>
          </ac:spMkLst>
        </pc:spChg>
        <pc:spChg chg="add del">
          <ac:chgData name="Ondra Klíma" userId="381e0c8e360e8536" providerId="LiveId" clId="{13FFC9AA-8983-423B-9E7F-D7EEB19FEAA9}" dt="2022-10-05T22:21:17.707" v="584" actId="26606"/>
          <ac:spMkLst>
            <pc:docMk/>
            <pc:sldMk cId="4101164563" sldId="273"/>
            <ac:spMk id="14" creationId="{60B7752B-728D-4CA3-8923-C4F7F77029E3}"/>
          </ac:spMkLst>
        </pc:spChg>
        <pc:spChg chg="add del">
          <ac:chgData name="Ondra Klíma" userId="381e0c8e360e8536" providerId="LiveId" clId="{13FFC9AA-8983-423B-9E7F-D7EEB19FEAA9}" dt="2022-10-05T22:21:17.707" v="584" actId="26606"/>
          <ac:spMkLst>
            <pc:docMk/>
            <pc:sldMk cId="4101164563" sldId="273"/>
            <ac:spMk id="15" creationId="{52D58DC7-20C8-4471-BAA7-B296A2AEC3F6}"/>
          </ac:spMkLst>
        </pc:spChg>
        <pc:spChg chg="add del">
          <ac:chgData name="Ondra Klíma" userId="381e0c8e360e8536" providerId="LiveId" clId="{13FFC9AA-8983-423B-9E7F-D7EEB19FEAA9}" dt="2022-10-05T22:21:17.707" v="584" actId="26606"/>
          <ac:spMkLst>
            <pc:docMk/>
            <pc:sldMk cId="4101164563" sldId="273"/>
            <ac:spMk id="17" creationId="{8E4AABAC-100B-437F-86D3-981412859411}"/>
          </ac:spMkLst>
        </pc:spChg>
        <pc:spChg chg="add del">
          <ac:chgData name="Ondra Klíma" userId="381e0c8e360e8536" providerId="LiveId" clId="{13FFC9AA-8983-423B-9E7F-D7EEB19FEAA9}" dt="2022-10-05T22:21:17.707" v="584" actId="26606"/>
          <ac:spMkLst>
            <pc:docMk/>
            <pc:sldMk cId="4101164563" sldId="273"/>
            <ac:spMk id="19" creationId="{1DFD33E0-4D46-4176-BAE2-6AED15231C59}"/>
          </ac:spMkLst>
        </pc:spChg>
        <pc:spChg chg="add del">
          <ac:chgData name="Ondra Klíma" userId="381e0c8e360e8536" providerId="LiveId" clId="{13FFC9AA-8983-423B-9E7F-D7EEB19FEAA9}" dt="2022-10-05T22:21:17.707" v="584" actId="26606"/>
          <ac:spMkLst>
            <pc:docMk/>
            <pc:sldMk cId="4101164563" sldId="273"/>
            <ac:spMk id="21" creationId="{022B5D87-7689-4E7F-B03A-7F803B5DF799}"/>
          </ac:spMkLst>
        </pc:spChg>
        <pc:spChg chg="add del">
          <ac:chgData name="Ondra Klíma" userId="381e0c8e360e8536" providerId="LiveId" clId="{13FFC9AA-8983-423B-9E7F-D7EEB19FEAA9}" dt="2022-10-05T22:21:20.579" v="586" actId="26606"/>
          <ac:spMkLst>
            <pc:docMk/>
            <pc:sldMk cId="4101164563" sldId="273"/>
            <ac:spMk id="23" creationId="{60B7752B-728D-4CA3-8923-C4F7F77029E3}"/>
          </ac:spMkLst>
        </pc:spChg>
        <pc:spChg chg="add del">
          <ac:chgData name="Ondra Klíma" userId="381e0c8e360e8536" providerId="LiveId" clId="{13FFC9AA-8983-423B-9E7F-D7EEB19FEAA9}" dt="2022-10-05T22:21:21.342" v="588" actId="26606"/>
          <ac:spMkLst>
            <pc:docMk/>
            <pc:sldMk cId="4101164563" sldId="273"/>
            <ac:spMk id="28" creationId="{DAD129E3-B093-AD06-70D1-DFBEB6A984E7}"/>
          </ac:spMkLst>
        </pc:spChg>
        <pc:spChg chg="add del">
          <ac:chgData name="Ondra Klíma" userId="381e0c8e360e8536" providerId="LiveId" clId="{13FFC9AA-8983-423B-9E7F-D7EEB19FEAA9}" dt="2022-10-05T22:21:25.745" v="590" actId="26606"/>
          <ac:spMkLst>
            <pc:docMk/>
            <pc:sldMk cId="4101164563" sldId="273"/>
            <ac:spMk id="30" creationId="{60B7752B-728D-4CA3-8923-C4F7F77029E3}"/>
          </ac:spMkLst>
        </pc:spChg>
        <pc:spChg chg="add del">
          <ac:chgData name="Ondra Klíma" userId="381e0c8e360e8536" providerId="LiveId" clId="{13FFC9AA-8983-423B-9E7F-D7EEB19FEAA9}" dt="2022-10-05T22:21:25.745" v="590" actId="26606"/>
          <ac:spMkLst>
            <pc:docMk/>
            <pc:sldMk cId="4101164563" sldId="273"/>
            <ac:spMk id="34" creationId="{52D58DC7-20C8-4471-BAA7-B296A2AEC3F6}"/>
          </ac:spMkLst>
        </pc:spChg>
        <pc:spChg chg="add del">
          <ac:chgData name="Ondra Klíma" userId="381e0c8e360e8536" providerId="LiveId" clId="{13FFC9AA-8983-423B-9E7F-D7EEB19FEAA9}" dt="2022-10-05T22:21:25.745" v="590" actId="26606"/>
          <ac:spMkLst>
            <pc:docMk/>
            <pc:sldMk cId="4101164563" sldId="273"/>
            <ac:spMk id="35" creationId="{8E4AABAC-100B-437F-86D3-981412859411}"/>
          </ac:spMkLst>
        </pc:spChg>
        <pc:spChg chg="add del">
          <ac:chgData name="Ondra Klíma" userId="381e0c8e360e8536" providerId="LiveId" clId="{13FFC9AA-8983-423B-9E7F-D7EEB19FEAA9}" dt="2022-10-05T22:21:25.745" v="590" actId="26606"/>
          <ac:spMkLst>
            <pc:docMk/>
            <pc:sldMk cId="4101164563" sldId="273"/>
            <ac:spMk id="36" creationId="{1DFD33E0-4D46-4176-BAE2-6AED15231C59}"/>
          </ac:spMkLst>
        </pc:spChg>
        <pc:spChg chg="add del">
          <ac:chgData name="Ondra Klíma" userId="381e0c8e360e8536" providerId="LiveId" clId="{13FFC9AA-8983-423B-9E7F-D7EEB19FEAA9}" dt="2022-10-05T22:21:25.745" v="590" actId="26606"/>
          <ac:spMkLst>
            <pc:docMk/>
            <pc:sldMk cId="4101164563" sldId="273"/>
            <ac:spMk id="37" creationId="{022B5D87-7689-4E7F-B03A-7F803B5DF799}"/>
          </ac:spMkLst>
        </pc:spChg>
        <pc:grpChg chg="add del">
          <ac:chgData name="Ondra Klíma" userId="381e0c8e360e8536" providerId="LiveId" clId="{13FFC9AA-8983-423B-9E7F-D7EEB19FEAA9}" dt="2022-10-05T22:21:21.342" v="588" actId="26606"/>
          <ac:grpSpMkLst>
            <pc:docMk/>
            <pc:sldMk cId="4101164563" sldId="273"/>
            <ac:grpSpMk id="12" creationId="{3654876B-FB01-4E58-9C9F-3D510011B13A}"/>
          </ac:grpSpMkLst>
        </pc:grpChg>
        <pc:grpChg chg="add del">
          <ac:chgData name="Ondra Klíma" userId="381e0c8e360e8536" providerId="LiveId" clId="{13FFC9AA-8983-423B-9E7F-D7EEB19FEAA9}" dt="2022-10-05T22:21:17.707" v="584" actId="26606"/>
          <ac:grpSpMkLst>
            <pc:docMk/>
            <pc:sldMk cId="4101164563" sldId="273"/>
            <ac:grpSpMk id="16" creationId="{20205E53-D75C-4F15-A4A3-21DA0826FCE9}"/>
          </ac:grpSpMkLst>
        </pc:grpChg>
        <pc:grpChg chg="add del">
          <ac:chgData name="Ondra Klíma" userId="381e0c8e360e8536" providerId="LiveId" clId="{13FFC9AA-8983-423B-9E7F-D7EEB19FEAA9}" dt="2022-10-05T22:21:25.745" v="590" actId="26606"/>
          <ac:grpSpMkLst>
            <pc:docMk/>
            <pc:sldMk cId="4101164563" sldId="273"/>
            <ac:grpSpMk id="31" creationId="{20205E53-D75C-4F15-A4A3-21DA0826FCE9}"/>
          </ac:grpSpMkLst>
        </pc:grpChg>
        <pc:graphicFrameChg chg="add del">
          <ac:chgData name="Ondra Klíma" userId="381e0c8e360e8536" providerId="LiveId" clId="{13FFC9AA-8983-423B-9E7F-D7EEB19FEAA9}" dt="2022-10-05T22:21:14.674" v="582" actId="26606"/>
          <ac:graphicFrameMkLst>
            <pc:docMk/>
            <pc:sldMk cId="4101164563" sldId="273"/>
            <ac:graphicFrameMk id="5" creationId="{CEAF0980-59E5-35A0-B8C0-F002F0367C2A}"/>
          </ac:graphicFrameMkLst>
        </pc:graphicFrameChg>
        <pc:graphicFrameChg chg="add del">
          <ac:chgData name="Ondra Klíma" userId="381e0c8e360e8536" providerId="LiveId" clId="{13FFC9AA-8983-423B-9E7F-D7EEB19FEAA9}" dt="2022-10-05T22:21:17.707" v="584" actId="26606"/>
          <ac:graphicFrameMkLst>
            <pc:docMk/>
            <pc:sldMk cId="4101164563" sldId="273"/>
            <ac:graphicFrameMk id="18" creationId="{0BD6AD7D-B548-D5CF-E7CF-BB5C470BD0AE}"/>
          </ac:graphicFrameMkLst>
        </pc:graphicFrameChg>
        <pc:graphicFrameChg chg="add del">
          <ac:chgData name="Ondra Klíma" userId="381e0c8e360e8536" providerId="LiveId" clId="{13FFC9AA-8983-423B-9E7F-D7EEB19FEAA9}" dt="2022-10-05T22:21:20.579" v="586" actId="26606"/>
          <ac:graphicFrameMkLst>
            <pc:docMk/>
            <pc:sldMk cId="4101164563" sldId="273"/>
            <ac:graphicFrameMk id="24" creationId="{DFA12F36-F441-4F07-08BB-75E94602507E}"/>
          </ac:graphicFrameMkLst>
        </pc:graphicFrameChg>
        <pc:graphicFrameChg chg="add del">
          <ac:chgData name="Ondra Klíma" userId="381e0c8e360e8536" providerId="LiveId" clId="{13FFC9AA-8983-423B-9E7F-D7EEB19FEAA9}" dt="2022-10-05T22:21:25.745" v="590" actId="26606"/>
          <ac:graphicFrameMkLst>
            <pc:docMk/>
            <pc:sldMk cId="4101164563" sldId="273"/>
            <ac:graphicFrameMk id="38" creationId="{5A0AF258-4EBE-2E8B-907D-A990D83187E3}"/>
          </ac:graphicFrameMkLst>
        </pc:graphicFrameChg>
        <pc:graphicFrameChg chg="add mod">
          <ac:chgData name="Ondra Klíma" userId="381e0c8e360e8536" providerId="LiveId" clId="{13FFC9AA-8983-423B-9E7F-D7EEB19FEAA9}" dt="2022-10-05T22:24:19.095" v="1103" actId="20577"/>
          <ac:graphicFrameMkLst>
            <pc:docMk/>
            <pc:sldMk cId="4101164563" sldId="273"/>
            <ac:graphicFrameMk id="40" creationId="{86772B01-7FE3-1064-30F6-1AFC3F59AE23}"/>
          </ac:graphicFrameMkLst>
        </pc:graphicFrameChg>
      </pc:sldChg>
      <pc:sldChg chg="del">
        <pc:chgData name="Ondra Klíma" userId="381e0c8e360e8536" providerId="LiveId" clId="{13FFC9AA-8983-423B-9E7F-D7EEB19FEAA9}" dt="2022-10-05T09:46:52.958" v="0" actId="47"/>
        <pc:sldMkLst>
          <pc:docMk/>
          <pc:sldMk cId="357690617" sldId="274"/>
        </pc:sldMkLst>
      </pc:sldChg>
      <pc:sldChg chg="addSp delSp modSp new mod setBg modNotesTx">
        <pc:chgData name="Ondra Klíma" userId="381e0c8e360e8536" providerId="LiveId" clId="{13FFC9AA-8983-423B-9E7F-D7EEB19FEAA9}" dt="2022-10-06T08:28:12.042" v="6788" actId="20577"/>
        <pc:sldMkLst>
          <pc:docMk/>
          <pc:sldMk cId="788429631" sldId="274"/>
        </pc:sldMkLst>
        <pc:spChg chg="mod">
          <ac:chgData name="Ondra Klíma" userId="381e0c8e360e8536" providerId="LiveId" clId="{13FFC9AA-8983-423B-9E7F-D7EEB19FEAA9}" dt="2022-10-05T22:39:20.656" v="2452" actId="26606"/>
          <ac:spMkLst>
            <pc:docMk/>
            <pc:sldMk cId="788429631" sldId="274"/>
            <ac:spMk id="2" creationId="{84D2B38E-4CFA-E469-5CDB-686CD045958F}"/>
          </ac:spMkLst>
        </pc:spChg>
        <pc:spChg chg="del mod">
          <ac:chgData name="Ondra Klíma" userId="381e0c8e360e8536" providerId="LiveId" clId="{13FFC9AA-8983-423B-9E7F-D7EEB19FEAA9}" dt="2022-10-05T22:39:20.656" v="2452" actId="26606"/>
          <ac:spMkLst>
            <pc:docMk/>
            <pc:sldMk cId="788429631" sldId="274"/>
            <ac:spMk id="3" creationId="{9A390525-649F-181E-D816-016CC980A9E5}"/>
          </ac:spMkLst>
        </pc:spChg>
        <pc:spChg chg="add">
          <ac:chgData name="Ondra Klíma" userId="381e0c8e360e8536" providerId="LiveId" clId="{13FFC9AA-8983-423B-9E7F-D7EEB19FEAA9}" dt="2022-10-05T22:39:20.656" v="2452" actId="26606"/>
          <ac:spMkLst>
            <pc:docMk/>
            <pc:sldMk cId="788429631" sldId="274"/>
            <ac:spMk id="9" creationId="{60B7752B-728D-4CA3-8923-C4F7F77029E3}"/>
          </ac:spMkLst>
        </pc:spChg>
        <pc:spChg chg="add">
          <ac:chgData name="Ondra Klíma" userId="381e0c8e360e8536" providerId="LiveId" clId="{13FFC9AA-8983-423B-9E7F-D7EEB19FEAA9}" dt="2022-10-05T22:39:20.656" v="2452" actId="26606"/>
          <ac:spMkLst>
            <pc:docMk/>
            <pc:sldMk cId="788429631" sldId="274"/>
            <ac:spMk id="15" creationId="{52D58DC7-20C8-4471-BAA7-B296A2AEC3F6}"/>
          </ac:spMkLst>
        </pc:spChg>
        <pc:spChg chg="add">
          <ac:chgData name="Ondra Klíma" userId="381e0c8e360e8536" providerId="LiveId" clId="{13FFC9AA-8983-423B-9E7F-D7EEB19FEAA9}" dt="2022-10-05T22:39:20.656" v="2452" actId="26606"/>
          <ac:spMkLst>
            <pc:docMk/>
            <pc:sldMk cId="788429631" sldId="274"/>
            <ac:spMk id="17" creationId="{8E4AABAC-100B-437F-86D3-981412859411}"/>
          </ac:spMkLst>
        </pc:spChg>
        <pc:spChg chg="add">
          <ac:chgData name="Ondra Klíma" userId="381e0c8e360e8536" providerId="LiveId" clId="{13FFC9AA-8983-423B-9E7F-D7EEB19FEAA9}" dt="2022-10-05T22:39:20.656" v="2452" actId="26606"/>
          <ac:spMkLst>
            <pc:docMk/>
            <pc:sldMk cId="788429631" sldId="274"/>
            <ac:spMk id="19" creationId="{1DFD33E0-4D46-4176-BAE2-6AED15231C59}"/>
          </ac:spMkLst>
        </pc:spChg>
        <pc:spChg chg="add">
          <ac:chgData name="Ondra Klíma" userId="381e0c8e360e8536" providerId="LiveId" clId="{13FFC9AA-8983-423B-9E7F-D7EEB19FEAA9}" dt="2022-10-05T22:39:20.656" v="2452" actId="26606"/>
          <ac:spMkLst>
            <pc:docMk/>
            <pc:sldMk cId="788429631" sldId="274"/>
            <ac:spMk id="21" creationId="{022B5D87-7689-4E7F-B03A-7F803B5DF799}"/>
          </ac:spMkLst>
        </pc:spChg>
        <pc:grpChg chg="add">
          <ac:chgData name="Ondra Klíma" userId="381e0c8e360e8536" providerId="LiveId" clId="{13FFC9AA-8983-423B-9E7F-D7EEB19FEAA9}" dt="2022-10-05T22:39:20.656" v="2452" actId="26606"/>
          <ac:grpSpMkLst>
            <pc:docMk/>
            <pc:sldMk cId="788429631" sldId="274"/>
            <ac:grpSpMk id="11" creationId="{20205E53-D75C-4F15-A4A3-21DA0826FCE9}"/>
          </ac:grpSpMkLst>
        </pc:grpChg>
        <pc:graphicFrameChg chg="add mod">
          <ac:chgData name="Ondra Klíma" userId="381e0c8e360e8536" providerId="LiveId" clId="{13FFC9AA-8983-423B-9E7F-D7EEB19FEAA9}" dt="2022-10-06T07:38:38.069" v="6774" actId="20577"/>
          <ac:graphicFrameMkLst>
            <pc:docMk/>
            <pc:sldMk cId="788429631" sldId="274"/>
            <ac:graphicFrameMk id="5" creationId="{8B5C9793-5C95-0CF6-1840-3D152981A971}"/>
          </ac:graphicFrameMkLst>
        </pc:graphicFrameChg>
      </pc:sldChg>
      <pc:sldChg chg="addSp delSp modSp new add del mod setBg modNotesTx">
        <pc:chgData name="Ondra Klíma" userId="381e0c8e360e8536" providerId="LiveId" clId="{13FFC9AA-8983-423B-9E7F-D7EEB19FEAA9}" dt="2022-10-06T00:01:38.087" v="6675" actId="47"/>
        <pc:sldMkLst>
          <pc:docMk/>
          <pc:sldMk cId="1032348716" sldId="275"/>
        </pc:sldMkLst>
        <pc:spChg chg="mod">
          <ac:chgData name="Ondra Klíma" userId="381e0c8e360e8536" providerId="LiveId" clId="{13FFC9AA-8983-423B-9E7F-D7EEB19FEAA9}" dt="2022-10-05T23:01:19.362" v="2785" actId="26606"/>
          <ac:spMkLst>
            <pc:docMk/>
            <pc:sldMk cId="1032348716" sldId="275"/>
            <ac:spMk id="2" creationId="{A0EC0C10-D4DE-1C1F-1CEF-86DD59E920C3}"/>
          </ac:spMkLst>
        </pc:spChg>
        <pc:spChg chg="del mod">
          <ac:chgData name="Ondra Klíma" userId="381e0c8e360e8536" providerId="LiveId" clId="{13FFC9AA-8983-423B-9E7F-D7EEB19FEAA9}" dt="2022-10-05T23:01:19.362" v="2785" actId="26606"/>
          <ac:spMkLst>
            <pc:docMk/>
            <pc:sldMk cId="1032348716" sldId="275"/>
            <ac:spMk id="3" creationId="{32F82A02-28EC-9DE0-6CD1-1F9E523617EF}"/>
          </ac:spMkLst>
        </pc:spChg>
        <pc:spChg chg="add">
          <ac:chgData name="Ondra Klíma" userId="381e0c8e360e8536" providerId="LiveId" clId="{13FFC9AA-8983-423B-9E7F-D7EEB19FEAA9}" dt="2022-10-05T23:01:19.362" v="2785" actId="26606"/>
          <ac:spMkLst>
            <pc:docMk/>
            <pc:sldMk cId="1032348716" sldId="275"/>
            <ac:spMk id="9" creationId="{60B7752B-728D-4CA3-8923-C4F7F77029E3}"/>
          </ac:spMkLst>
        </pc:spChg>
        <pc:spChg chg="add">
          <ac:chgData name="Ondra Klíma" userId="381e0c8e360e8536" providerId="LiveId" clId="{13FFC9AA-8983-423B-9E7F-D7EEB19FEAA9}" dt="2022-10-05T23:01:19.362" v="2785" actId="26606"/>
          <ac:spMkLst>
            <pc:docMk/>
            <pc:sldMk cId="1032348716" sldId="275"/>
            <ac:spMk id="11" creationId="{AFF323B2-FCDB-4497-8AF0-2F7A3C881B85}"/>
          </ac:spMkLst>
        </pc:spChg>
        <pc:grpChg chg="add">
          <ac:chgData name="Ondra Klíma" userId="381e0c8e360e8536" providerId="LiveId" clId="{13FFC9AA-8983-423B-9E7F-D7EEB19FEAA9}" dt="2022-10-05T23:01:19.362" v="2785" actId="26606"/>
          <ac:grpSpMkLst>
            <pc:docMk/>
            <pc:sldMk cId="1032348716" sldId="275"/>
            <ac:grpSpMk id="13" creationId="{7B7CADF7-83F2-4D18-8E02-975078DBAAB2}"/>
          </ac:grpSpMkLst>
        </pc:grpChg>
        <pc:grpChg chg="add">
          <ac:chgData name="Ondra Klíma" userId="381e0c8e360e8536" providerId="LiveId" clId="{13FFC9AA-8983-423B-9E7F-D7EEB19FEAA9}" dt="2022-10-05T23:01:19.362" v="2785" actId="26606"/>
          <ac:grpSpMkLst>
            <pc:docMk/>
            <pc:sldMk cId="1032348716" sldId="275"/>
            <ac:grpSpMk id="18" creationId="{F76A531C-147A-4C94-B721-EA95D8E88BB2}"/>
          </ac:grpSpMkLst>
        </pc:grpChg>
        <pc:graphicFrameChg chg="add">
          <ac:chgData name="Ondra Klíma" userId="381e0c8e360e8536" providerId="LiveId" clId="{13FFC9AA-8983-423B-9E7F-D7EEB19FEAA9}" dt="2022-10-05T23:01:19.362" v="2785" actId="26606"/>
          <ac:graphicFrameMkLst>
            <pc:docMk/>
            <pc:sldMk cId="1032348716" sldId="275"/>
            <ac:graphicFrameMk id="5" creationId="{63551CB9-D230-ED33-3515-21AA79BFA22A}"/>
          </ac:graphicFrameMkLst>
        </pc:graphicFrameChg>
      </pc:sldChg>
      <pc:sldChg chg="del">
        <pc:chgData name="Ondra Klíma" userId="381e0c8e360e8536" providerId="LiveId" clId="{13FFC9AA-8983-423B-9E7F-D7EEB19FEAA9}" dt="2022-10-05T09:47:14.147" v="2" actId="47"/>
        <pc:sldMkLst>
          <pc:docMk/>
          <pc:sldMk cId="3225567923" sldId="275"/>
        </pc:sldMkLst>
      </pc:sldChg>
      <pc:sldChg chg="del">
        <pc:chgData name="Ondra Klíma" userId="381e0c8e360e8536" providerId="LiveId" clId="{13FFC9AA-8983-423B-9E7F-D7EEB19FEAA9}" dt="2022-10-05T09:47:14.147" v="2" actId="47"/>
        <pc:sldMkLst>
          <pc:docMk/>
          <pc:sldMk cId="1329287112" sldId="276"/>
        </pc:sldMkLst>
      </pc:sldChg>
      <pc:sldChg chg="delSp new del mod">
        <pc:chgData name="Ondra Klíma" userId="381e0c8e360e8536" providerId="LiveId" clId="{13FFC9AA-8983-423B-9E7F-D7EEB19FEAA9}" dt="2022-10-05T23:11:31.737" v="2870" actId="47"/>
        <pc:sldMkLst>
          <pc:docMk/>
          <pc:sldMk cId="1442489338" sldId="276"/>
        </pc:sldMkLst>
        <pc:spChg chg="del">
          <ac:chgData name="Ondra Klíma" userId="381e0c8e360e8536" providerId="LiveId" clId="{13FFC9AA-8983-423B-9E7F-D7EEB19FEAA9}" dt="2022-10-05T22:59:57.992" v="2704" actId="478"/>
          <ac:spMkLst>
            <pc:docMk/>
            <pc:sldMk cId="1442489338" sldId="276"/>
            <ac:spMk id="2" creationId="{2C3FE7F4-763E-4315-4275-48BC890B48A8}"/>
          </ac:spMkLst>
        </pc:spChg>
      </pc:sldChg>
      <pc:sldChg chg="addSp delSp modSp new mod setBg modNotesTx">
        <pc:chgData name="Ondra Klíma" userId="381e0c8e360e8536" providerId="LiveId" clId="{13FFC9AA-8983-423B-9E7F-D7EEB19FEAA9}" dt="2022-10-05T23:42:04.056" v="4688" actId="20577"/>
        <pc:sldMkLst>
          <pc:docMk/>
          <pc:sldMk cId="1316431253" sldId="277"/>
        </pc:sldMkLst>
        <pc:spChg chg="mod">
          <ac:chgData name="Ondra Klíma" userId="381e0c8e360e8536" providerId="LiveId" clId="{13FFC9AA-8983-423B-9E7F-D7EEB19FEAA9}" dt="2022-10-05T23:26:45.375" v="3534" actId="26606"/>
          <ac:spMkLst>
            <pc:docMk/>
            <pc:sldMk cId="1316431253" sldId="277"/>
            <ac:spMk id="2" creationId="{D25BBE3A-7810-B4A4-8F40-8FF88E89CF75}"/>
          </ac:spMkLst>
        </pc:spChg>
        <pc:spChg chg="del mod">
          <ac:chgData name="Ondra Klíma" userId="381e0c8e360e8536" providerId="LiveId" clId="{13FFC9AA-8983-423B-9E7F-D7EEB19FEAA9}" dt="2022-10-05T23:26:45.375" v="3534" actId="26606"/>
          <ac:spMkLst>
            <pc:docMk/>
            <pc:sldMk cId="1316431253" sldId="277"/>
            <ac:spMk id="3" creationId="{1ABBD887-073E-E7FB-6319-044E4F789947}"/>
          </ac:spMkLst>
        </pc:spChg>
        <pc:spChg chg="add">
          <ac:chgData name="Ondra Klíma" userId="381e0c8e360e8536" providerId="LiveId" clId="{13FFC9AA-8983-423B-9E7F-D7EEB19FEAA9}" dt="2022-10-05T23:26:45.375" v="3534" actId="26606"/>
          <ac:spMkLst>
            <pc:docMk/>
            <pc:sldMk cId="1316431253" sldId="277"/>
            <ac:spMk id="9" creationId="{60B7752B-728D-4CA3-8923-C4F7F77029E3}"/>
          </ac:spMkLst>
        </pc:spChg>
        <pc:graphicFrameChg chg="add mod">
          <ac:chgData name="Ondra Klíma" userId="381e0c8e360e8536" providerId="LiveId" clId="{13FFC9AA-8983-423B-9E7F-D7EEB19FEAA9}" dt="2022-10-05T23:28:13.887" v="3574"/>
          <ac:graphicFrameMkLst>
            <pc:docMk/>
            <pc:sldMk cId="1316431253" sldId="277"/>
            <ac:graphicFrameMk id="5" creationId="{32A566FC-E50F-B983-6E73-8328BE1D76B6}"/>
          </ac:graphicFrameMkLst>
        </pc:graphicFrameChg>
      </pc:sldChg>
      <pc:sldChg chg="del">
        <pc:chgData name="Ondra Klíma" userId="381e0c8e360e8536" providerId="LiveId" clId="{13FFC9AA-8983-423B-9E7F-D7EEB19FEAA9}" dt="2022-10-05T09:47:14.147" v="2" actId="47"/>
        <pc:sldMkLst>
          <pc:docMk/>
          <pc:sldMk cId="3459069878" sldId="277"/>
        </pc:sldMkLst>
      </pc:sldChg>
      <pc:sldChg chg="del">
        <pc:chgData name="Ondra Klíma" userId="381e0c8e360e8536" providerId="LiveId" clId="{13FFC9AA-8983-423B-9E7F-D7EEB19FEAA9}" dt="2022-10-05T09:47:14.147" v="2" actId="47"/>
        <pc:sldMkLst>
          <pc:docMk/>
          <pc:sldMk cId="2043397832" sldId="278"/>
        </pc:sldMkLst>
      </pc:sldChg>
      <pc:sldChg chg="addSp delSp modSp new mod modAnim modNotesTx">
        <pc:chgData name="Ondra Klíma" userId="381e0c8e360e8536" providerId="LiveId" clId="{13FFC9AA-8983-423B-9E7F-D7EEB19FEAA9}" dt="2022-10-05T23:59:41.333" v="6659" actId="20577"/>
        <pc:sldMkLst>
          <pc:docMk/>
          <pc:sldMk cId="3059927883" sldId="278"/>
        </pc:sldMkLst>
        <pc:spChg chg="del mod">
          <ac:chgData name="Ondra Klíma" userId="381e0c8e360e8536" providerId="LiveId" clId="{13FFC9AA-8983-423B-9E7F-D7EEB19FEAA9}" dt="2022-10-05T23:11:35.810" v="2872" actId="478"/>
          <ac:spMkLst>
            <pc:docMk/>
            <pc:sldMk cId="3059927883" sldId="278"/>
            <ac:spMk id="2" creationId="{27FB67DD-C761-DA00-FF84-4B2426A77B47}"/>
          </ac:spMkLst>
        </pc:spChg>
        <pc:spChg chg="del">
          <ac:chgData name="Ondra Klíma" userId="381e0c8e360e8536" providerId="LiveId" clId="{13FFC9AA-8983-423B-9E7F-D7EEB19FEAA9}" dt="2022-10-05T23:29:57.116" v="3575"/>
          <ac:spMkLst>
            <pc:docMk/>
            <pc:sldMk cId="3059927883" sldId="278"/>
            <ac:spMk id="3" creationId="{81154410-468B-4B21-561D-A88D9C75DDAA}"/>
          </ac:spMkLst>
        </pc:spChg>
        <pc:picChg chg="add mod">
          <ac:chgData name="Ondra Klíma" userId="381e0c8e360e8536" providerId="LiveId" clId="{13FFC9AA-8983-423B-9E7F-D7EEB19FEAA9}" dt="2022-10-05T23:30:09.553" v="3580" actId="12789"/>
          <ac:picMkLst>
            <pc:docMk/>
            <pc:sldMk cId="3059927883" sldId="278"/>
            <ac:picMk id="4" creationId="{67A659E4-7D00-C3DA-095A-C684D89C27FB}"/>
          </ac:picMkLst>
        </pc:picChg>
      </pc:sldChg>
      <pc:sldChg chg="addSp delSp modSp new del mod setBg">
        <pc:chgData name="Ondra Klíma" userId="381e0c8e360e8536" providerId="LiveId" clId="{13FFC9AA-8983-423B-9E7F-D7EEB19FEAA9}" dt="2022-10-05T23:44:45.419" v="4778" actId="47"/>
        <pc:sldMkLst>
          <pc:docMk/>
          <pc:sldMk cId="1535810581" sldId="279"/>
        </pc:sldMkLst>
        <pc:spChg chg="mod">
          <ac:chgData name="Ondra Klíma" userId="381e0c8e360e8536" providerId="LiveId" clId="{13FFC9AA-8983-423B-9E7F-D7EEB19FEAA9}" dt="2022-10-05T23:43:30.005" v="4734" actId="26606"/>
          <ac:spMkLst>
            <pc:docMk/>
            <pc:sldMk cId="1535810581" sldId="279"/>
            <ac:spMk id="2" creationId="{5B2F05AB-3CD3-AC65-F7AC-D6CF6E8BEC70}"/>
          </ac:spMkLst>
        </pc:spChg>
        <pc:spChg chg="add del mod">
          <ac:chgData name="Ondra Klíma" userId="381e0c8e360e8536" providerId="LiveId" clId="{13FFC9AA-8983-423B-9E7F-D7EEB19FEAA9}" dt="2022-10-05T23:43:30.005" v="4734" actId="26606"/>
          <ac:spMkLst>
            <pc:docMk/>
            <pc:sldMk cId="1535810581" sldId="279"/>
            <ac:spMk id="3" creationId="{66A43F39-3EEF-C166-032A-694F3426F847}"/>
          </ac:spMkLst>
        </pc:spChg>
        <pc:spChg chg="add del">
          <ac:chgData name="Ondra Klíma" userId="381e0c8e360e8536" providerId="LiveId" clId="{13FFC9AA-8983-423B-9E7F-D7EEB19FEAA9}" dt="2022-10-05T23:43:29.997" v="4733" actId="26606"/>
          <ac:spMkLst>
            <pc:docMk/>
            <pc:sldMk cId="1535810581" sldId="279"/>
            <ac:spMk id="9" creationId="{60B7752B-728D-4CA3-8923-C4F7F77029E3}"/>
          </ac:spMkLst>
        </pc:spChg>
        <pc:spChg chg="add del">
          <ac:chgData name="Ondra Klíma" userId="381e0c8e360e8536" providerId="LiveId" clId="{13FFC9AA-8983-423B-9E7F-D7EEB19FEAA9}" dt="2022-10-05T23:43:29.997" v="4733" actId="26606"/>
          <ac:spMkLst>
            <pc:docMk/>
            <pc:sldMk cId="1535810581" sldId="279"/>
            <ac:spMk id="11" creationId="{88392DC7-0988-443B-A0D0-E726C7DB622B}"/>
          </ac:spMkLst>
        </pc:spChg>
        <pc:spChg chg="add">
          <ac:chgData name="Ondra Klíma" userId="381e0c8e360e8536" providerId="LiveId" clId="{13FFC9AA-8983-423B-9E7F-D7EEB19FEAA9}" dt="2022-10-05T23:43:30.005" v="4734" actId="26606"/>
          <ac:spMkLst>
            <pc:docMk/>
            <pc:sldMk cId="1535810581" sldId="279"/>
            <ac:spMk id="13" creationId="{60B7752B-728D-4CA3-8923-C4F7F77029E3}"/>
          </ac:spMkLst>
        </pc:spChg>
        <pc:spChg chg="add">
          <ac:chgData name="Ondra Klíma" userId="381e0c8e360e8536" providerId="LiveId" clId="{13FFC9AA-8983-423B-9E7F-D7EEB19FEAA9}" dt="2022-10-05T23:43:30.005" v="4734" actId="26606"/>
          <ac:spMkLst>
            <pc:docMk/>
            <pc:sldMk cId="1535810581" sldId="279"/>
            <ac:spMk id="14" creationId="{429899A3-416E-4DB5-846D-023526052013}"/>
          </ac:spMkLst>
        </pc:spChg>
        <pc:graphicFrameChg chg="add del">
          <ac:chgData name="Ondra Klíma" userId="381e0c8e360e8536" providerId="LiveId" clId="{13FFC9AA-8983-423B-9E7F-D7EEB19FEAA9}" dt="2022-10-05T23:43:29.997" v="4733" actId="26606"/>
          <ac:graphicFrameMkLst>
            <pc:docMk/>
            <pc:sldMk cId="1535810581" sldId="279"/>
            <ac:graphicFrameMk id="5" creationId="{4433E489-EFEE-86EB-B84B-E21F4A69E733}"/>
          </ac:graphicFrameMkLst>
        </pc:graphicFrameChg>
        <pc:graphicFrameChg chg="add mod">
          <ac:chgData name="Ondra Klíma" userId="381e0c8e360e8536" providerId="LiveId" clId="{13FFC9AA-8983-423B-9E7F-D7EEB19FEAA9}" dt="2022-10-05T23:44:34.962" v="4776" actId="20577"/>
          <ac:graphicFrameMkLst>
            <pc:docMk/>
            <pc:sldMk cId="1535810581" sldId="279"/>
            <ac:graphicFrameMk id="15" creationId="{26A92654-FCE2-3611-CA88-11918E3E7D72}"/>
          </ac:graphicFrameMkLst>
        </pc:graphicFrameChg>
      </pc:sldChg>
      <pc:sldChg chg="del">
        <pc:chgData name="Ondra Klíma" userId="381e0c8e360e8536" providerId="LiveId" clId="{13FFC9AA-8983-423B-9E7F-D7EEB19FEAA9}" dt="2022-10-05T09:47:14.147" v="2" actId="47"/>
        <pc:sldMkLst>
          <pc:docMk/>
          <pc:sldMk cId="4092044334" sldId="279"/>
        </pc:sldMkLst>
      </pc:sldChg>
      <pc:sldChg chg="del">
        <pc:chgData name="Ondra Klíma" userId="381e0c8e360e8536" providerId="LiveId" clId="{13FFC9AA-8983-423B-9E7F-D7EEB19FEAA9}" dt="2022-10-05T09:47:14.147" v="2" actId="47"/>
        <pc:sldMkLst>
          <pc:docMk/>
          <pc:sldMk cId="355641230" sldId="280"/>
        </pc:sldMkLst>
      </pc:sldChg>
      <pc:sldChg chg="new del">
        <pc:chgData name="Ondra Klíma" userId="381e0c8e360e8536" providerId="LiveId" clId="{13FFC9AA-8983-423B-9E7F-D7EEB19FEAA9}" dt="2022-10-05T23:43:43.321" v="4738" actId="47"/>
        <pc:sldMkLst>
          <pc:docMk/>
          <pc:sldMk cId="526411037" sldId="280"/>
        </pc:sldMkLst>
      </pc:sldChg>
      <pc:sldChg chg="delSp modSp add mod setBg delDesignElem modNotesTx">
        <pc:chgData name="Ondra Klíma" userId="381e0c8e360e8536" providerId="LiveId" clId="{13FFC9AA-8983-423B-9E7F-D7EEB19FEAA9}" dt="2022-10-05T23:53:06.438" v="5820" actId="14100"/>
        <pc:sldMkLst>
          <pc:docMk/>
          <pc:sldMk cId="503838932" sldId="281"/>
        </pc:sldMkLst>
        <pc:spChg chg="mod">
          <ac:chgData name="Ondra Klíma" userId="381e0c8e360e8536" providerId="LiveId" clId="{13FFC9AA-8983-423B-9E7F-D7EEB19FEAA9}" dt="2022-10-05T23:53:06.438" v="5820" actId="14100"/>
          <ac:spMkLst>
            <pc:docMk/>
            <pc:sldMk cId="503838932" sldId="281"/>
            <ac:spMk id="2" creationId="{5B2F05AB-3CD3-AC65-F7AC-D6CF6E8BEC70}"/>
          </ac:spMkLst>
        </pc:spChg>
        <pc:spChg chg="del">
          <ac:chgData name="Ondra Klíma" userId="381e0c8e360e8536" providerId="LiveId" clId="{13FFC9AA-8983-423B-9E7F-D7EEB19FEAA9}" dt="2022-10-05T23:43:41.633" v="4737"/>
          <ac:spMkLst>
            <pc:docMk/>
            <pc:sldMk cId="503838932" sldId="281"/>
            <ac:spMk id="13" creationId="{60B7752B-728D-4CA3-8923-C4F7F77029E3}"/>
          </ac:spMkLst>
        </pc:spChg>
        <pc:spChg chg="del">
          <ac:chgData name="Ondra Klíma" userId="381e0c8e360e8536" providerId="LiveId" clId="{13FFC9AA-8983-423B-9E7F-D7EEB19FEAA9}" dt="2022-10-05T23:43:41.633" v="4737"/>
          <ac:spMkLst>
            <pc:docMk/>
            <pc:sldMk cId="503838932" sldId="281"/>
            <ac:spMk id="14" creationId="{429899A3-416E-4DB5-846D-023526052013}"/>
          </ac:spMkLst>
        </pc:spChg>
        <pc:graphicFrameChg chg="mod">
          <ac:chgData name="Ondra Klíma" userId="381e0c8e360e8536" providerId="LiveId" clId="{13FFC9AA-8983-423B-9E7F-D7EEB19FEAA9}" dt="2022-10-05T23:44:58.739" v="4816" actId="20577"/>
          <ac:graphicFrameMkLst>
            <pc:docMk/>
            <pc:sldMk cId="503838932" sldId="281"/>
            <ac:graphicFrameMk id="15" creationId="{26A92654-FCE2-3611-CA88-11918E3E7D72}"/>
          </ac:graphicFrameMkLst>
        </pc:graphicFrameChg>
      </pc:sldChg>
      <pc:sldChg chg="del">
        <pc:chgData name="Ondra Klíma" userId="381e0c8e360e8536" providerId="LiveId" clId="{13FFC9AA-8983-423B-9E7F-D7EEB19FEAA9}" dt="2022-10-05T09:47:14.147" v="2" actId="47"/>
        <pc:sldMkLst>
          <pc:docMk/>
          <pc:sldMk cId="2666573736" sldId="281"/>
        </pc:sldMkLst>
      </pc:sldChg>
      <pc:sldChg chg="modSp add mod modNotesTx">
        <pc:chgData name="Ondra Klíma" userId="381e0c8e360e8536" providerId="LiveId" clId="{13FFC9AA-8983-423B-9E7F-D7EEB19FEAA9}" dt="2022-10-05T23:58:18.244" v="6653" actId="20577"/>
        <pc:sldMkLst>
          <pc:docMk/>
          <pc:sldMk cId="1034007745" sldId="282"/>
        </pc:sldMkLst>
        <pc:spChg chg="mod">
          <ac:chgData name="Ondra Klíma" userId="381e0c8e360e8536" providerId="LiveId" clId="{13FFC9AA-8983-423B-9E7F-D7EEB19FEAA9}" dt="2022-10-05T23:52:59.349" v="5819" actId="113"/>
          <ac:spMkLst>
            <pc:docMk/>
            <pc:sldMk cId="1034007745" sldId="282"/>
            <ac:spMk id="2" creationId="{5B2F05AB-3CD3-AC65-F7AC-D6CF6E8BEC70}"/>
          </ac:spMkLst>
        </pc:spChg>
      </pc:sldChg>
      <pc:sldChg chg="del">
        <pc:chgData name="Ondra Klíma" userId="381e0c8e360e8536" providerId="LiveId" clId="{13FFC9AA-8983-423B-9E7F-D7EEB19FEAA9}" dt="2022-10-05T09:47:14.147" v="2" actId="47"/>
        <pc:sldMkLst>
          <pc:docMk/>
          <pc:sldMk cId="3550687782" sldId="282"/>
        </pc:sldMkLst>
      </pc:sldChg>
      <pc:sldChg chg="del">
        <pc:chgData name="Ondra Klíma" userId="381e0c8e360e8536" providerId="LiveId" clId="{13FFC9AA-8983-423B-9E7F-D7EEB19FEAA9}" dt="2022-10-05T09:47:14.147" v="2" actId="47"/>
        <pc:sldMkLst>
          <pc:docMk/>
          <pc:sldMk cId="2006352103" sldId="283"/>
        </pc:sldMkLst>
      </pc:sldChg>
      <pc:sldChg chg="delSp modSp add mod setBg delDesignElem modNotesTx">
        <pc:chgData name="Ondra Klíma" userId="381e0c8e360e8536" providerId="LiveId" clId="{13FFC9AA-8983-423B-9E7F-D7EEB19FEAA9}" dt="2022-10-06T00:01:36.090" v="6674"/>
        <pc:sldMkLst>
          <pc:docMk/>
          <pc:sldMk cId="2290825189" sldId="283"/>
        </pc:sldMkLst>
        <pc:spChg chg="mod">
          <ac:chgData name="Ondra Klíma" userId="381e0c8e360e8536" providerId="LiveId" clId="{13FFC9AA-8983-423B-9E7F-D7EEB19FEAA9}" dt="2022-10-06T00:01:24.994" v="6671" actId="20577"/>
          <ac:spMkLst>
            <pc:docMk/>
            <pc:sldMk cId="2290825189" sldId="283"/>
            <ac:spMk id="2" creationId="{84D2B38E-4CFA-E469-5CDB-686CD045958F}"/>
          </ac:spMkLst>
        </pc:spChg>
        <pc:spChg chg="del">
          <ac:chgData name="Ondra Klíma" userId="381e0c8e360e8536" providerId="LiveId" clId="{13FFC9AA-8983-423B-9E7F-D7EEB19FEAA9}" dt="2022-10-06T00:01:08.264" v="6661"/>
          <ac:spMkLst>
            <pc:docMk/>
            <pc:sldMk cId="2290825189" sldId="283"/>
            <ac:spMk id="9" creationId="{60B7752B-728D-4CA3-8923-C4F7F77029E3}"/>
          </ac:spMkLst>
        </pc:spChg>
        <pc:spChg chg="del">
          <ac:chgData name="Ondra Klíma" userId="381e0c8e360e8536" providerId="LiveId" clId="{13FFC9AA-8983-423B-9E7F-D7EEB19FEAA9}" dt="2022-10-06T00:01:08.264" v="6661"/>
          <ac:spMkLst>
            <pc:docMk/>
            <pc:sldMk cId="2290825189" sldId="283"/>
            <ac:spMk id="15" creationId="{52D58DC7-20C8-4471-BAA7-B296A2AEC3F6}"/>
          </ac:spMkLst>
        </pc:spChg>
        <pc:spChg chg="del">
          <ac:chgData name="Ondra Klíma" userId="381e0c8e360e8536" providerId="LiveId" clId="{13FFC9AA-8983-423B-9E7F-D7EEB19FEAA9}" dt="2022-10-06T00:01:08.264" v="6661"/>
          <ac:spMkLst>
            <pc:docMk/>
            <pc:sldMk cId="2290825189" sldId="283"/>
            <ac:spMk id="17" creationId="{8E4AABAC-100B-437F-86D3-981412859411}"/>
          </ac:spMkLst>
        </pc:spChg>
        <pc:spChg chg="del">
          <ac:chgData name="Ondra Klíma" userId="381e0c8e360e8536" providerId="LiveId" clId="{13FFC9AA-8983-423B-9E7F-D7EEB19FEAA9}" dt="2022-10-06T00:01:08.264" v="6661"/>
          <ac:spMkLst>
            <pc:docMk/>
            <pc:sldMk cId="2290825189" sldId="283"/>
            <ac:spMk id="19" creationId="{1DFD33E0-4D46-4176-BAE2-6AED15231C59}"/>
          </ac:spMkLst>
        </pc:spChg>
        <pc:spChg chg="del">
          <ac:chgData name="Ondra Klíma" userId="381e0c8e360e8536" providerId="LiveId" clId="{13FFC9AA-8983-423B-9E7F-D7EEB19FEAA9}" dt="2022-10-06T00:01:08.264" v="6661"/>
          <ac:spMkLst>
            <pc:docMk/>
            <pc:sldMk cId="2290825189" sldId="283"/>
            <ac:spMk id="21" creationId="{022B5D87-7689-4E7F-B03A-7F803B5DF799}"/>
          </ac:spMkLst>
        </pc:spChg>
        <pc:grpChg chg="del">
          <ac:chgData name="Ondra Klíma" userId="381e0c8e360e8536" providerId="LiveId" clId="{13FFC9AA-8983-423B-9E7F-D7EEB19FEAA9}" dt="2022-10-06T00:01:08.264" v="6661"/>
          <ac:grpSpMkLst>
            <pc:docMk/>
            <pc:sldMk cId="2290825189" sldId="283"/>
            <ac:grpSpMk id="11" creationId="{20205E53-D75C-4F15-A4A3-21DA0826FCE9}"/>
          </ac:grpSpMkLst>
        </pc:grpChg>
        <pc:graphicFrameChg chg="mod">
          <ac:chgData name="Ondra Klíma" userId="381e0c8e360e8536" providerId="LiveId" clId="{13FFC9AA-8983-423B-9E7F-D7EEB19FEAA9}" dt="2022-10-06T00:01:17.078" v="6664" actId="20577"/>
          <ac:graphicFrameMkLst>
            <pc:docMk/>
            <pc:sldMk cId="2290825189" sldId="283"/>
            <ac:graphicFrameMk id="5" creationId="{8B5C9793-5C95-0CF6-1840-3D152981A971}"/>
          </ac:graphicFrameMkLst>
        </pc:graphicFrameChg>
      </pc:sldChg>
      <pc:sldChg chg="del">
        <pc:chgData name="Ondra Klíma" userId="381e0c8e360e8536" providerId="LiveId" clId="{13FFC9AA-8983-423B-9E7F-D7EEB19FEAA9}" dt="2022-10-05T09:47:14.147" v="2" actId="47"/>
        <pc:sldMkLst>
          <pc:docMk/>
          <pc:sldMk cId="605098248" sldId="284"/>
        </pc:sldMkLst>
      </pc:sldChg>
      <pc:sldChg chg="addSp delSp modSp new mod setBg">
        <pc:chgData name="Ondra Klíma" userId="381e0c8e360e8536" providerId="LiveId" clId="{13FFC9AA-8983-423B-9E7F-D7EEB19FEAA9}" dt="2022-10-06T07:20:12.606" v="6740" actId="20577"/>
        <pc:sldMkLst>
          <pc:docMk/>
          <pc:sldMk cId="3381644457" sldId="284"/>
        </pc:sldMkLst>
        <pc:spChg chg="mod">
          <ac:chgData name="Ondra Klíma" userId="381e0c8e360e8536" providerId="LiveId" clId="{13FFC9AA-8983-423B-9E7F-D7EEB19FEAA9}" dt="2022-10-06T07:20:12.606" v="6740" actId="20577"/>
          <ac:spMkLst>
            <pc:docMk/>
            <pc:sldMk cId="3381644457" sldId="284"/>
            <ac:spMk id="2" creationId="{2E538FCB-4B92-D4F1-6929-5B44E9F8A65D}"/>
          </ac:spMkLst>
        </pc:spChg>
        <pc:spChg chg="del">
          <ac:chgData name="Ondra Klíma" userId="381e0c8e360e8536" providerId="LiveId" clId="{13FFC9AA-8983-423B-9E7F-D7EEB19FEAA9}" dt="2022-10-06T07:20:04.712" v="6709" actId="26606"/>
          <ac:spMkLst>
            <pc:docMk/>
            <pc:sldMk cId="3381644457" sldId="284"/>
            <ac:spMk id="3" creationId="{7C1386F5-8A4F-020E-6AE0-39253EC90C55}"/>
          </ac:spMkLst>
        </pc:spChg>
        <pc:spChg chg="add">
          <ac:chgData name="Ondra Klíma" userId="381e0c8e360e8536" providerId="LiveId" clId="{13FFC9AA-8983-423B-9E7F-D7EEB19FEAA9}" dt="2022-10-06T07:20:04.712" v="6709" actId="26606"/>
          <ac:spMkLst>
            <pc:docMk/>
            <pc:sldMk cId="3381644457" sldId="284"/>
            <ac:spMk id="10" creationId="{82184FF4-7029-4ED7-813A-192E60608764}"/>
          </ac:spMkLst>
        </pc:spChg>
        <pc:spChg chg="add">
          <ac:chgData name="Ondra Klíma" userId="381e0c8e360e8536" providerId="LiveId" clId="{13FFC9AA-8983-423B-9E7F-D7EEB19FEAA9}" dt="2022-10-06T07:20:04.712" v="6709" actId="26606"/>
          <ac:spMkLst>
            <pc:docMk/>
            <pc:sldMk cId="3381644457" sldId="284"/>
            <ac:spMk id="12" creationId="{AAA7AB09-557C-41AD-9113-FF9F68FA1035}"/>
          </ac:spMkLst>
        </pc:spChg>
        <pc:spChg chg="add">
          <ac:chgData name="Ondra Klíma" userId="381e0c8e360e8536" providerId="LiveId" clId="{13FFC9AA-8983-423B-9E7F-D7EEB19FEAA9}" dt="2022-10-06T07:20:04.712" v="6709" actId="26606"/>
          <ac:spMkLst>
            <pc:docMk/>
            <pc:sldMk cId="3381644457" sldId="284"/>
            <ac:spMk id="14" creationId="{EF99ECAA-1F11-4937-BBA6-51935AB44C9D}"/>
          </ac:spMkLst>
        </pc:spChg>
        <pc:spChg chg="add">
          <ac:chgData name="Ondra Klíma" userId="381e0c8e360e8536" providerId="LiveId" clId="{13FFC9AA-8983-423B-9E7F-D7EEB19FEAA9}" dt="2022-10-06T07:20:04.712" v="6709" actId="26606"/>
          <ac:spMkLst>
            <pc:docMk/>
            <pc:sldMk cId="3381644457" sldId="284"/>
            <ac:spMk id="22" creationId="{1DB043B4-68C6-45B9-82AC-A5800EADB8DB}"/>
          </ac:spMkLst>
        </pc:spChg>
        <pc:spChg chg="add">
          <ac:chgData name="Ondra Klíma" userId="381e0c8e360e8536" providerId="LiveId" clId="{13FFC9AA-8983-423B-9E7F-D7EEB19FEAA9}" dt="2022-10-06T07:20:04.712" v="6709" actId="26606"/>
          <ac:spMkLst>
            <pc:docMk/>
            <pc:sldMk cId="3381644457" sldId="284"/>
            <ac:spMk id="24" creationId="{28A00A08-E4E6-4184-B484-E0E034072AE0}"/>
          </ac:spMkLst>
        </pc:spChg>
        <pc:grpChg chg="add">
          <ac:chgData name="Ondra Klíma" userId="381e0c8e360e8536" providerId="LiveId" clId="{13FFC9AA-8983-423B-9E7F-D7EEB19FEAA9}" dt="2022-10-06T07:20:04.712" v="6709" actId="26606"/>
          <ac:grpSpMkLst>
            <pc:docMk/>
            <pc:sldMk cId="3381644457" sldId="284"/>
            <ac:grpSpMk id="16" creationId="{79DE9FAB-6BBA-4CFE-B67D-77B47F01ECA4}"/>
          </ac:grpSpMkLst>
        </pc:grpChg>
        <pc:grpChg chg="add">
          <ac:chgData name="Ondra Klíma" userId="381e0c8e360e8536" providerId="LiveId" clId="{13FFC9AA-8983-423B-9E7F-D7EEB19FEAA9}" dt="2022-10-06T07:20:04.712" v="6709" actId="26606"/>
          <ac:grpSpMkLst>
            <pc:docMk/>
            <pc:sldMk cId="3381644457" sldId="284"/>
            <ac:grpSpMk id="26" creationId="{0780E404-3121-4F33-AF2D-65F659A97798}"/>
          </ac:grpSpMkLst>
        </pc:grpChg>
        <pc:grpChg chg="add">
          <ac:chgData name="Ondra Klíma" userId="381e0c8e360e8536" providerId="LiveId" clId="{13FFC9AA-8983-423B-9E7F-D7EEB19FEAA9}" dt="2022-10-06T07:20:04.712" v="6709" actId="26606"/>
          <ac:grpSpMkLst>
            <pc:docMk/>
            <pc:sldMk cId="3381644457" sldId="284"/>
            <ac:grpSpMk id="30" creationId="{4B158E9A-DBF4-4AA7-B6B7-8C8EB2FBDD68}"/>
          </ac:grpSpMkLst>
        </pc:grpChg>
        <pc:picChg chg="add">
          <ac:chgData name="Ondra Klíma" userId="381e0c8e360e8536" providerId="LiveId" clId="{13FFC9AA-8983-423B-9E7F-D7EEB19FEAA9}" dt="2022-10-06T07:20:04.712" v="6709" actId="26606"/>
          <ac:picMkLst>
            <pc:docMk/>
            <pc:sldMk cId="3381644457" sldId="284"/>
            <ac:picMk id="7" creationId="{F41AD72C-8752-6E54-DA27-0E7A1664DD2A}"/>
          </ac:picMkLst>
        </pc:picChg>
      </pc:sldChg>
      <pc:sldChg chg="del">
        <pc:chgData name="Ondra Klíma" userId="381e0c8e360e8536" providerId="LiveId" clId="{13FFC9AA-8983-423B-9E7F-D7EEB19FEAA9}" dt="2022-10-05T09:47:14.147" v="2" actId="47"/>
        <pc:sldMkLst>
          <pc:docMk/>
          <pc:sldMk cId="3346566806" sldId="285"/>
        </pc:sldMkLst>
      </pc:sldChg>
      <pc:sldChg chg="del">
        <pc:chgData name="Ondra Klíma" userId="381e0c8e360e8536" providerId="LiveId" clId="{13FFC9AA-8983-423B-9E7F-D7EEB19FEAA9}" dt="2022-10-05T09:47:14.147" v="2" actId="47"/>
        <pc:sldMkLst>
          <pc:docMk/>
          <pc:sldMk cId="3480222789" sldId="286"/>
        </pc:sldMkLst>
      </pc:sldChg>
      <pc:sldChg chg="del">
        <pc:chgData name="Ondra Klíma" userId="381e0c8e360e8536" providerId="LiveId" clId="{13FFC9AA-8983-423B-9E7F-D7EEB19FEAA9}" dt="2022-10-05T09:47:14.147" v="2" actId="47"/>
        <pc:sldMkLst>
          <pc:docMk/>
          <pc:sldMk cId="3387036487" sldId="287"/>
        </pc:sldMkLst>
      </pc:sldChg>
    </pc:docChg>
  </pc:docChgLst>
  <pc:docChgLst>
    <pc:chgData name="Ondra Klíma" userId="381e0c8e360e8536" providerId="LiveId" clId="{C11FC1A8-E239-4DFF-A4CC-32377351DE89}"/>
    <pc:docChg chg="undo custSel addSld delSld modSld sldOrd">
      <pc:chgData name="Ondra Klíma" userId="381e0c8e360e8536" providerId="LiveId" clId="{C11FC1A8-E239-4DFF-A4CC-32377351DE89}" dt="2022-09-22T08:39:14.627" v="10554" actId="20577"/>
      <pc:docMkLst>
        <pc:docMk/>
      </pc:docMkLst>
      <pc:sldChg chg="modSp mod">
        <pc:chgData name="Ondra Klíma" userId="381e0c8e360e8536" providerId="LiveId" clId="{C11FC1A8-E239-4DFF-A4CC-32377351DE89}" dt="2022-09-22T04:25:45.174" v="29" actId="14100"/>
        <pc:sldMkLst>
          <pc:docMk/>
          <pc:sldMk cId="820938414" sldId="256"/>
        </pc:sldMkLst>
        <pc:spChg chg="mod">
          <ac:chgData name="Ondra Klíma" userId="381e0c8e360e8536" providerId="LiveId" clId="{C11FC1A8-E239-4DFF-A4CC-32377351DE89}" dt="2022-09-22T04:25:45.174" v="29" actId="14100"/>
          <ac:spMkLst>
            <pc:docMk/>
            <pc:sldMk cId="820938414" sldId="256"/>
            <ac:spMk id="2" creationId="{7A81CABB-0357-D3D6-AD68-C5F981E995CC}"/>
          </ac:spMkLst>
        </pc:spChg>
      </pc:sldChg>
      <pc:sldChg chg="addSp delSp modSp new mod setBg modNotesTx">
        <pc:chgData name="Ondra Klíma" userId="381e0c8e360e8536" providerId="LiveId" clId="{C11FC1A8-E239-4DFF-A4CC-32377351DE89}" dt="2022-09-22T07:57:14.406" v="10537" actId="20577"/>
        <pc:sldMkLst>
          <pc:docMk/>
          <pc:sldMk cId="3640525318" sldId="257"/>
        </pc:sldMkLst>
        <pc:spChg chg="del">
          <ac:chgData name="Ondra Klíma" userId="381e0c8e360e8536" providerId="LiveId" clId="{C11FC1A8-E239-4DFF-A4CC-32377351DE89}" dt="2022-09-22T04:29:16.592" v="446" actId="478"/>
          <ac:spMkLst>
            <pc:docMk/>
            <pc:sldMk cId="3640525318" sldId="257"/>
            <ac:spMk id="2" creationId="{E2A85103-1A71-D1EB-E233-05AA7C56537C}"/>
          </ac:spMkLst>
        </pc:spChg>
        <pc:spChg chg="mod ord">
          <ac:chgData name="Ondra Klíma" userId="381e0c8e360e8536" providerId="LiveId" clId="{C11FC1A8-E239-4DFF-A4CC-32377351DE89}" dt="2022-09-22T07:57:05.427" v="10536" actId="20577"/>
          <ac:spMkLst>
            <pc:docMk/>
            <pc:sldMk cId="3640525318" sldId="257"/>
            <ac:spMk id="3" creationId="{04DA25EF-8884-A846-D00B-D07EB6CE24C9}"/>
          </ac:spMkLst>
        </pc:spChg>
        <pc:spChg chg="add del">
          <ac:chgData name="Ondra Klíma" userId="381e0c8e360e8536" providerId="LiveId" clId="{C11FC1A8-E239-4DFF-A4CC-32377351DE89}" dt="2022-09-22T04:29:32.094" v="451" actId="26606"/>
          <ac:spMkLst>
            <pc:docMk/>
            <pc:sldMk cId="3640525318" sldId="257"/>
            <ac:spMk id="8" creationId="{A5931BE0-4B93-4D6C-878E-ACC59D6B4587}"/>
          </ac:spMkLst>
        </pc:spChg>
        <pc:spChg chg="add del">
          <ac:chgData name="Ondra Klíma" userId="381e0c8e360e8536" providerId="LiveId" clId="{C11FC1A8-E239-4DFF-A4CC-32377351DE89}" dt="2022-09-22T04:29:32.094" v="451" actId="26606"/>
          <ac:spMkLst>
            <pc:docMk/>
            <pc:sldMk cId="3640525318" sldId="257"/>
            <ac:spMk id="10" creationId="{504E6BD3-B518-46A4-9CC0-30D09555230F}"/>
          </ac:spMkLst>
        </pc:spChg>
        <pc:spChg chg="add del">
          <ac:chgData name="Ondra Klíma" userId="381e0c8e360e8536" providerId="LiveId" clId="{C11FC1A8-E239-4DFF-A4CC-32377351DE89}" dt="2022-09-22T04:29:32.094" v="451" actId="26606"/>
          <ac:spMkLst>
            <pc:docMk/>
            <pc:sldMk cId="3640525318" sldId="257"/>
            <ac:spMk id="16" creationId="{A0DAEA90-11E9-4069-BC2C-6F65C6C1C3E8}"/>
          </ac:spMkLst>
        </pc:spChg>
        <pc:spChg chg="add del">
          <ac:chgData name="Ondra Klíma" userId="381e0c8e360e8536" providerId="LiveId" clId="{C11FC1A8-E239-4DFF-A4CC-32377351DE89}" dt="2022-09-22T04:29:32.094" v="451" actId="26606"/>
          <ac:spMkLst>
            <pc:docMk/>
            <pc:sldMk cId="3640525318" sldId="257"/>
            <ac:spMk id="18" creationId="{E0E8189B-747E-48AE-99A9-1BEE68012551}"/>
          </ac:spMkLst>
        </pc:spChg>
        <pc:spChg chg="add del">
          <ac:chgData name="Ondra Klíma" userId="381e0c8e360e8536" providerId="LiveId" clId="{C11FC1A8-E239-4DFF-A4CC-32377351DE89}" dt="2022-09-22T04:29:32.094" v="451" actId="26606"/>
          <ac:spMkLst>
            <pc:docMk/>
            <pc:sldMk cId="3640525318" sldId="257"/>
            <ac:spMk id="20" creationId="{D9DE43D0-73AC-46B4-A39F-E66967A1F9B4}"/>
          </ac:spMkLst>
        </pc:spChg>
        <pc:spChg chg="add del">
          <ac:chgData name="Ondra Klíma" userId="381e0c8e360e8536" providerId="LiveId" clId="{C11FC1A8-E239-4DFF-A4CC-32377351DE89}" dt="2022-09-22T04:29:32.094" v="451" actId="26606"/>
          <ac:spMkLst>
            <pc:docMk/>
            <pc:sldMk cId="3640525318" sldId="257"/>
            <ac:spMk id="22" creationId="{803C343E-7EAC-4512-955A-33B1833F2D76}"/>
          </ac:spMkLst>
        </pc:spChg>
        <pc:spChg chg="add del">
          <ac:chgData name="Ondra Klíma" userId="381e0c8e360e8536" providerId="LiveId" clId="{C11FC1A8-E239-4DFF-A4CC-32377351DE89}" dt="2022-09-22T04:29:32.088" v="450" actId="26606"/>
          <ac:spMkLst>
            <pc:docMk/>
            <pc:sldMk cId="3640525318" sldId="257"/>
            <ac:spMk id="27" creationId="{A5931BE0-4B93-4D6C-878E-ACC59D6B4587}"/>
          </ac:spMkLst>
        </pc:spChg>
        <pc:spChg chg="add del">
          <ac:chgData name="Ondra Klíma" userId="381e0c8e360e8536" providerId="LiveId" clId="{C11FC1A8-E239-4DFF-A4CC-32377351DE89}" dt="2022-09-22T04:29:32.088" v="450" actId="26606"/>
          <ac:spMkLst>
            <pc:docMk/>
            <pc:sldMk cId="3640525318" sldId="257"/>
            <ac:spMk id="29" creationId="{6D438371-A37F-43CB-8166-3E9115593648}"/>
          </ac:spMkLst>
        </pc:spChg>
        <pc:spChg chg="add del">
          <ac:chgData name="Ondra Klíma" userId="381e0c8e360e8536" providerId="LiveId" clId="{C11FC1A8-E239-4DFF-A4CC-32377351DE89}" dt="2022-09-22T04:29:32.088" v="450" actId="26606"/>
          <ac:spMkLst>
            <pc:docMk/>
            <pc:sldMk cId="3640525318" sldId="257"/>
            <ac:spMk id="31" creationId="{2AE18936-8FC4-4357-B2D0-AEEAFF4D7029}"/>
          </ac:spMkLst>
        </pc:spChg>
        <pc:spChg chg="add del">
          <ac:chgData name="Ondra Klíma" userId="381e0c8e360e8536" providerId="LiveId" clId="{C11FC1A8-E239-4DFF-A4CC-32377351DE89}" dt="2022-09-22T04:29:32.088" v="450" actId="26606"/>
          <ac:spMkLst>
            <pc:docMk/>
            <pc:sldMk cId="3640525318" sldId="257"/>
            <ac:spMk id="33" creationId="{3CF94A42-720D-4B81-8D24-E4A974DE0225}"/>
          </ac:spMkLst>
        </pc:spChg>
        <pc:spChg chg="add del">
          <ac:chgData name="Ondra Klíma" userId="381e0c8e360e8536" providerId="LiveId" clId="{C11FC1A8-E239-4DFF-A4CC-32377351DE89}" dt="2022-09-22T04:29:32.088" v="450" actId="26606"/>
          <ac:spMkLst>
            <pc:docMk/>
            <pc:sldMk cId="3640525318" sldId="257"/>
            <ac:spMk id="35" creationId="{E15EB72A-E1B0-4CE0-BB0D-BEFCDF8EFFB0}"/>
          </ac:spMkLst>
        </pc:spChg>
        <pc:spChg chg="add del">
          <ac:chgData name="Ondra Klíma" userId="381e0c8e360e8536" providerId="LiveId" clId="{C11FC1A8-E239-4DFF-A4CC-32377351DE89}" dt="2022-09-22T04:29:32.088" v="450" actId="26606"/>
          <ac:spMkLst>
            <pc:docMk/>
            <pc:sldMk cId="3640525318" sldId="257"/>
            <ac:spMk id="37" creationId="{88D9FE19-3EE9-41F7-8054-F2C86DBEB361}"/>
          </ac:spMkLst>
        </pc:spChg>
        <pc:spChg chg="add del">
          <ac:chgData name="Ondra Klíma" userId="381e0c8e360e8536" providerId="LiveId" clId="{C11FC1A8-E239-4DFF-A4CC-32377351DE89}" dt="2022-09-22T04:30:00.857" v="464" actId="26606"/>
          <ac:spMkLst>
            <pc:docMk/>
            <pc:sldMk cId="3640525318" sldId="257"/>
            <ac:spMk id="43" creationId="{A5931BE0-4B93-4D6C-878E-ACC59D6B4587}"/>
          </ac:spMkLst>
        </pc:spChg>
        <pc:spChg chg="add del">
          <ac:chgData name="Ondra Klíma" userId="381e0c8e360e8536" providerId="LiveId" clId="{C11FC1A8-E239-4DFF-A4CC-32377351DE89}" dt="2022-09-22T04:30:00.857" v="464" actId="26606"/>
          <ac:spMkLst>
            <pc:docMk/>
            <pc:sldMk cId="3640525318" sldId="257"/>
            <ac:spMk id="44" creationId="{504E6BD3-B518-46A4-9CC0-30D09555230F}"/>
          </ac:spMkLst>
        </pc:spChg>
        <pc:spChg chg="add del">
          <ac:chgData name="Ondra Klíma" userId="381e0c8e360e8536" providerId="LiveId" clId="{C11FC1A8-E239-4DFF-A4CC-32377351DE89}" dt="2022-09-22T04:30:00.857" v="464" actId="26606"/>
          <ac:spMkLst>
            <pc:docMk/>
            <pc:sldMk cId="3640525318" sldId="257"/>
            <ac:spMk id="47" creationId="{A0DAEA90-11E9-4069-BC2C-6F65C6C1C3E8}"/>
          </ac:spMkLst>
        </pc:spChg>
        <pc:spChg chg="add del">
          <ac:chgData name="Ondra Klíma" userId="381e0c8e360e8536" providerId="LiveId" clId="{C11FC1A8-E239-4DFF-A4CC-32377351DE89}" dt="2022-09-22T04:30:00.857" v="464" actId="26606"/>
          <ac:spMkLst>
            <pc:docMk/>
            <pc:sldMk cId="3640525318" sldId="257"/>
            <ac:spMk id="48" creationId="{E0E8189B-747E-48AE-99A9-1BEE68012551}"/>
          </ac:spMkLst>
        </pc:spChg>
        <pc:spChg chg="add del">
          <ac:chgData name="Ondra Klíma" userId="381e0c8e360e8536" providerId="LiveId" clId="{C11FC1A8-E239-4DFF-A4CC-32377351DE89}" dt="2022-09-22T04:30:00.857" v="464" actId="26606"/>
          <ac:spMkLst>
            <pc:docMk/>
            <pc:sldMk cId="3640525318" sldId="257"/>
            <ac:spMk id="49" creationId="{D9DE43D0-73AC-46B4-A39F-E66967A1F9B4}"/>
          </ac:spMkLst>
        </pc:spChg>
        <pc:spChg chg="add del">
          <ac:chgData name="Ondra Klíma" userId="381e0c8e360e8536" providerId="LiveId" clId="{C11FC1A8-E239-4DFF-A4CC-32377351DE89}" dt="2022-09-22T04:30:00.857" v="464" actId="26606"/>
          <ac:spMkLst>
            <pc:docMk/>
            <pc:sldMk cId="3640525318" sldId="257"/>
            <ac:spMk id="50" creationId="{803C343E-7EAC-4512-955A-33B1833F2D76}"/>
          </ac:spMkLst>
        </pc:spChg>
        <pc:spChg chg="add del">
          <ac:chgData name="Ondra Klíma" userId="381e0c8e360e8536" providerId="LiveId" clId="{C11FC1A8-E239-4DFF-A4CC-32377351DE89}" dt="2022-09-22T04:29:47.530" v="455" actId="26606"/>
          <ac:spMkLst>
            <pc:docMk/>
            <pc:sldMk cId="3640525318" sldId="257"/>
            <ac:spMk id="55" creationId="{A5931BE0-4B93-4D6C-878E-ACC59D6B4587}"/>
          </ac:spMkLst>
        </pc:spChg>
        <pc:spChg chg="add del">
          <ac:chgData name="Ondra Klíma" userId="381e0c8e360e8536" providerId="LiveId" clId="{C11FC1A8-E239-4DFF-A4CC-32377351DE89}" dt="2022-09-22T04:29:59.853" v="461" actId="26606"/>
          <ac:spMkLst>
            <pc:docMk/>
            <pc:sldMk cId="3640525318" sldId="257"/>
            <ac:spMk id="56" creationId="{A5931BE0-4B93-4D6C-878E-ACC59D6B4587}"/>
          </ac:spMkLst>
        </pc:spChg>
        <pc:spChg chg="add del">
          <ac:chgData name="Ondra Klíma" userId="381e0c8e360e8536" providerId="LiveId" clId="{C11FC1A8-E239-4DFF-A4CC-32377351DE89}" dt="2022-09-22T04:29:47.530" v="455" actId="26606"/>
          <ac:spMkLst>
            <pc:docMk/>
            <pc:sldMk cId="3640525318" sldId="257"/>
            <ac:spMk id="57" creationId="{504E6BD3-B518-46A4-9CC0-30D09555230F}"/>
          </ac:spMkLst>
        </pc:spChg>
        <pc:spChg chg="add del">
          <ac:chgData name="Ondra Klíma" userId="381e0c8e360e8536" providerId="LiveId" clId="{C11FC1A8-E239-4DFF-A4CC-32377351DE89}" dt="2022-09-22T04:29:59.853" v="461" actId="26606"/>
          <ac:spMkLst>
            <pc:docMk/>
            <pc:sldMk cId="3640525318" sldId="257"/>
            <ac:spMk id="58" creationId="{6FF3A87B-2255-45E0-A551-C11FAF93290C}"/>
          </ac:spMkLst>
        </pc:spChg>
        <pc:spChg chg="add del">
          <ac:chgData name="Ondra Klíma" userId="381e0c8e360e8536" providerId="LiveId" clId="{C11FC1A8-E239-4DFF-A4CC-32377351DE89}" dt="2022-09-22T04:30:00.849" v="463" actId="26606"/>
          <ac:spMkLst>
            <pc:docMk/>
            <pc:sldMk cId="3640525318" sldId="257"/>
            <ac:spMk id="60" creationId="{A5931BE0-4B93-4D6C-878E-ACC59D6B4587}"/>
          </ac:spMkLst>
        </pc:spChg>
        <pc:spChg chg="add del">
          <ac:chgData name="Ondra Klíma" userId="381e0c8e360e8536" providerId="LiveId" clId="{C11FC1A8-E239-4DFF-A4CC-32377351DE89}" dt="2022-09-22T04:30:00.849" v="463" actId="26606"/>
          <ac:spMkLst>
            <pc:docMk/>
            <pc:sldMk cId="3640525318" sldId="257"/>
            <ac:spMk id="62" creationId="{C5D31EF7-7A67-43B2-8B5E-B4A6241B1A83}"/>
          </ac:spMkLst>
        </pc:spChg>
        <pc:spChg chg="add del">
          <ac:chgData name="Ondra Klíma" userId="381e0c8e360e8536" providerId="LiveId" clId="{C11FC1A8-E239-4DFF-A4CC-32377351DE89}" dt="2022-09-22T04:29:47.530" v="455" actId="26606"/>
          <ac:spMkLst>
            <pc:docMk/>
            <pc:sldMk cId="3640525318" sldId="257"/>
            <ac:spMk id="63" creationId="{A0DAEA90-11E9-4069-BC2C-6F65C6C1C3E8}"/>
          </ac:spMkLst>
        </pc:spChg>
        <pc:spChg chg="add del">
          <ac:chgData name="Ondra Klíma" userId="381e0c8e360e8536" providerId="LiveId" clId="{C11FC1A8-E239-4DFF-A4CC-32377351DE89}" dt="2022-09-22T04:30:46.954" v="504" actId="26606"/>
          <ac:spMkLst>
            <pc:docMk/>
            <pc:sldMk cId="3640525318" sldId="257"/>
            <ac:spMk id="64" creationId="{A5931BE0-4B93-4D6C-878E-ACC59D6B4587}"/>
          </ac:spMkLst>
        </pc:spChg>
        <pc:spChg chg="add del">
          <ac:chgData name="Ondra Klíma" userId="381e0c8e360e8536" providerId="LiveId" clId="{C11FC1A8-E239-4DFF-A4CC-32377351DE89}" dt="2022-09-22T04:29:47.530" v="455" actId="26606"/>
          <ac:spMkLst>
            <pc:docMk/>
            <pc:sldMk cId="3640525318" sldId="257"/>
            <ac:spMk id="65" creationId="{E0E8189B-747E-48AE-99A9-1BEE68012551}"/>
          </ac:spMkLst>
        </pc:spChg>
        <pc:spChg chg="add del">
          <ac:chgData name="Ondra Klíma" userId="381e0c8e360e8536" providerId="LiveId" clId="{C11FC1A8-E239-4DFF-A4CC-32377351DE89}" dt="2022-09-22T04:29:47.530" v="455" actId="26606"/>
          <ac:spMkLst>
            <pc:docMk/>
            <pc:sldMk cId="3640525318" sldId="257"/>
            <ac:spMk id="67" creationId="{D9DE43D0-73AC-46B4-A39F-E66967A1F9B4}"/>
          </ac:spMkLst>
        </pc:spChg>
        <pc:spChg chg="add del">
          <ac:chgData name="Ondra Klíma" userId="381e0c8e360e8536" providerId="LiveId" clId="{C11FC1A8-E239-4DFF-A4CC-32377351DE89}" dt="2022-09-22T04:30:46.954" v="504" actId="26606"/>
          <ac:spMkLst>
            <pc:docMk/>
            <pc:sldMk cId="3640525318" sldId="257"/>
            <ac:spMk id="68" creationId="{6FF3A87B-2255-45E0-A551-C11FAF93290C}"/>
          </ac:spMkLst>
        </pc:spChg>
        <pc:spChg chg="add del">
          <ac:chgData name="Ondra Klíma" userId="381e0c8e360e8536" providerId="LiveId" clId="{C11FC1A8-E239-4DFF-A4CC-32377351DE89}" dt="2022-09-22T04:29:47.530" v="455" actId="26606"/>
          <ac:spMkLst>
            <pc:docMk/>
            <pc:sldMk cId="3640525318" sldId="257"/>
            <ac:spMk id="69" creationId="{803C343E-7EAC-4512-955A-33B1833F2D76}"/>
          </ac:spMkLst>
        </pc:spChg>
        <pc:spChg chg="add del">
          <ac:chgData name="Ondra Klíma" userId="381e0c8e360e8536" providerId="LiveId" clId="{C11FC1A8-E239-4DFF-A4CC-32377351DE89}" dt="2022-09-22T04:30:34.351" v="489" actId="26606"/>
          <ac:spMkLst>
            <pc:docMk/>
            <pc:sldMk cId="3640525318" sldId="257"/>
            <ac:spMk id="70" creationId="{A5931BE0-4B93-4D6C-878E-ACC59D6B4587}"/>
          </ac:spMkLst>
        </pc:spChg>
        <pc:spChg chg="add del">
          <ac:chgData name="Ondra Klíma" userId="381e0c8e360e8536" providerId="LiveId" clId="{C11FC1A8-E239-4DFF-A4CC-32377351DE89}" dt="2022-09-22T04:29:49.137" v="457" actId="26606"/>
          <ac:spMkLst>
            <pc:docMk/>
            <pc:sldMk cId="3640525318" sldId="257"/>
            <ac:spMk id="71" creationId="{A5931BE0-4B93-4D6C-878E-ACC59D6B4587}"/>
          </ac:spMkLst>
        </pc:spChg>
        <pc:spChg chg="add del">
          <ac:chgData name="Ondra Klíma" userId="381e0c8e360e8536" providerId="LiveId" clId="{C11FC1A8-E239-4DFF-A4CC-32377351DE89}" dt="2022-09-22T04:29:49.137" v="457" actId="26606"/>
          <ac:spMkLst>
            <pc:docMk/>
            <pc:sldMk cId="3640525318" sldId="257"/>
            <ac:spMk id="72" creationId="{6959C3E7-D59B-44C4-9BBD-3BC2A41A0CB1}"/>
          </ac:spMkLst>
        </pc:spChg>
        <pc:spChg chg="add del">
          <ac:chgData name="Ondra Klíma" userId="381e0c8e360e8536" providerId="LiveId" clId="{C11FC1A8-E239-4DFF-A4CC-32377351DE89}" dt="2022-09-22T04:29:57.275" v="459" actId="26606"/>
          <ac:spMkLst>
            <pc:docMk/>
            <pc:sldMk cId="3640525318" sldId="257"/>
            <ac:spMk id="77" creationId="{A5931BE0-4B93-4D6C-878E-ACC59D6B4587}"/>
          </ac:spMkLst>
        </pc:spChg>
        <pc:spChg chg="add del">
          <ac:chgData name="Ondra Klíma" userId="381e0c8e360e8536" providerId="LiveId" clId="{C11FC1A8-E239-4DFF-A4CC-32377351DE89}" dt="2022-09-22T04:29:57.275" v="459" actId="26606"/>
          <ac:spMkLst>
            <pc:docMk/>
            <pc:sldMk cId="3640525318" sldId="257"/>
            <ac:spMk id="78" creationId="{504E6BD3-B518-46A4-9CC0-30D09555230F}"/>
          </ac:spMkLst>
        </pc:spChg>
        <pc:spChg chg="add del">
          <ac:chgData name="Ondra Klíma" userId="381e0c8e360e8536" providerId="LiveId" clId="{C11FC1A8-E239-4DFF-A4CC-32377351DE89}" dt="2022-09-22T04:29:57.275" v="459" actId="26606"/>
          <ac:spMkLst>
            <pc:docMk/>
            <pc:sldMk cId="3640525318" sldId="257"/>
            <ac:spMk id="80" creationId="{A0DAEA90-11E9-4069-BC2C-6F65C6C1C3E8}"/>
          </ac:spMkLst>
        </pc:spChg>
        <pc:spChg chg="add del">
          <ac:chgData name="Ondra Klíma" userId="381e0c8e360e8536" providerId="LiveId" clId="{C11FC1A8-E239-4DFF-A4CC-32377351DE89}" dt="2022-09-22T04:29:57.275" v="459" actId="26606"/>
          <ac:spMkLst>
            <pc:docMk/>
            <pc:sldMk cId="3640525318" sldId="257"/>
            <ac:spMk id="81" creationId="{E0E8189B-747E-48AE-99A9-1BEE68012551}"/>
          </ac:spMkLst>
        </pc:spChg>
        <pc:spChg chg="add del">
          <ac:chgData name="Ondra Klíma" userId="381e0c8e360e8536" providerId="LiveId" clId="{C11FC1A8-E239-4DFF-A4CC-32377351DE89}" dt="2022-09-22T04:29:57.275" v="459" actId="26606"/>
          <ac:spMkLst>
            <pc:docMk/>
            <pc:sldMk cId="3640525318" sldId="257"/>
            <ac:spMk id="82" creationId="{D9DE43D0-73AC-46B4-A39F-E66967A1F9B4}"/>
          </ac:spMkLst>
        </pc:spChg>
        <pc:spChg chg="add del">
          <ac:chgData name="Ondra Klíma" userId="381e0c8e360e8536" providerId="LiveId" clId="{C11FC1A8-E239-4DFF-A4CC-32377351DE89}" dt="2022-09-22T04:29:57.275" v="459" actId="26606"/>
          <ac:spMkLst>
            <pc:docMk/>
            <pc:sldMk cId="3640525318" sldId="257"/>
            <ac:spMk id="83" creationId="{803C343E-7EAC-4512-955A-33B1833F2D76}"/>
          </ac:spMkLst>
        </pc:spChg>
        <pc:spChg chg="add del">
          <ac:chgData name="Ondra Klíma" userId="381e0c8e360e8536" providerId="LiveId" clId="{C11FC1A8-E239-4DFF-A4CC-32377351DE89}" dt="2022-09-22T04:30:34.351" v="489" actId="26606"/>
          <ac:spMkLst>
            <pc:docMk/>
            <pc:sldMk cId="3640525318" sldId="257"/>
            <ac:spMk id="85" creationId="{647A77D8-817B-4A9F-86AA-FE781E813DBC}"/>
          </ac:spMkLst>
        </pc:spChg>
        <pc:spChg chg="add del">
          <ac:chgData name="Ondra Klíma" userId="381e0c8e360e8536" providerId="LiveId" clId="{C11FC1A8-E239-4DFF-A4CC-32377351DE89}" dt="2022-09-22T04:30:35.441" v="491" actId="26606"/>
          <ac:spMkLst>
            <pc:docMk/>
            <pc:sldMk cId="3640525318" sldId="257"/>
            <ac:spMk id="87" creationId="{A5931BE0-4B93-4D6C-878E-ACC59D6B4587}"/>
          </ac:spMkLst>
        </pc:spChg>
        <pc:spChg chg="add del">
          <ac:chgData name="Ondra Klíma" userId="381e0c8e360e8536" providerId="LiveId" clId="{C11FC1A8-E239-4DFF-A4CC-32377351DE89}" dt="2022-09-22T04:30:39.908" v="493" actId="26606"/>
          <ac:spMkLst>
            <pc:docMk/>
            <pc:sldMk cId="3640525318" sldId="257"/>
            <ac:spMk id="89" creationId="{A5931BE0-4B93-4D6C-878E-ACC59D6B4587}"/>
          </ac:spMkLst>
        </pc:spChg>
        <pc:spChg chg="add del">
          <ac:chgData name="Ondra Klíma" userId="381e0c8e360e8536" providerId="LiveId" clId="{C11FC1A8-E239-4DFF-A4CC-32377351DE89}" dt="2022-09-22T04:30:39.908" v="493" actId="26606"/>
          <ac:spMkLst>
            <pc:docMk/>
            <pc:sldMk cId="3640525318" sldId="257"/>
            <ac:spMk id="90" creationId="{C5D31EF7-7A67-43B2-8B5E-B4A6241B1A83}"/>
          </ac:spMkLst>
        </pc:spChg>
        <pc:spChg chg="add del">
          <ac:chgData name="Ondra Klíma" userId="381e0c8e360e8536" providerId="LiveId" clId="{C11FC1A8-E239-4DFF-A4CC-32377351DE89}" dt="2022-09-22T04:30:40.661" v="495" actId="26606"/>
          <ac:spMkLst>
            <pc:docMk/>
            <pc:sldMk cId="3640525318" sldId="257"/>
            <ac:spMk id="92" creationId="{A5931BE0-4B93-4D6C-878E-ACC59D6B4587}"/>
          </ac:spMkLst>
        </pc:spChg>
        <pc:spChg chg="add del">
          <ac:chgData name="Ondra Klíma" userId="381e0c8e360e8536" providerId="LiveId" clId="{C11FC1A8-E239-4DFF-A4CC-32377351DE89}" dt="2022-09-22T04:30:40.661" v="495" actId="26606"/>
          <ac:spMkLst>
            <pc:docMk/>
            <pc:sldMk cId="3640525318" sldId="257"/>
            <ac:spMk id="93" creationId="{FD3E50C4-0603-4524-A349-442067B88BF6}"/>
          </ac:spMkLst>
        </pc:spChg>
        <pc:spChg chg="add del">
          <ac:chgData name="Ondra Klíma" userId="381e0c8e360e8536" providerId="LiveId" clId="{C11FC1A8-E239-4DFF-A4CC-32377351DE89}" dt="2022-09-22T04:30:41.939" v="497" actId="26606"/>
          <ac:spMkLst>
            <pc:docMk/>
            <pc:sldMk cId="3640525318" sldId="257"/>
            <ac:spMk id="95" creationId="{A5931BE0-4B93-4D6C-878E-ACC59D6B4587}"/>
          </ac:spMkLst>
        </pc:spChg>
        <pc:spChg chg="add del">
          <ac:chgData name="Ondra Klíma" userId="381e0c8e360e8536" providerId="LiveId" clId="{C11FC1A8-E239-4DFF-A4CC-32377351DE89}" dt="2022-09-22T04:30:41.939" v="497" actId="26606"/>
          <ac:spMkLst>
            <pc:docMk/>
            <pc:sldMk cId="3640525318" sldId="257"/>
            <ac:spMk id="99" creationId="{D166A8AB-8924-421C-BCED-B54DBC4054E0}"/>
          </ac:spMkLst>
        </pc:spChg>
        <pc:spChg chg="add del">
          <ac:chgData name="Ondra Klíma" userId="381e0c8e360e8536" providerId="LiveId" clId="{C11FC1A8-E239-4DFF-A4CC-32377351DE89}" dt="2022-09-22T04:30:43.544" v="499" actId="26606"/>
          <ac:spMkLst>
            <pc:docMk/>
            <pc:sldMk cId="3640525318" sldId="257"/>
            <ac:spMk id="101" creationId="{A5931BE0-4B93-4D6C-878E-ACC59D6B4587}"/>
          </ac:spMkLst>
        </pc:spChg>
        <pc:spChg chg="add del">
          <ac:chgData name="Ondra Klíma" userId="381e0c8e360e8536" providerId="LiveId" clId="{C11FC1A8-E239-4DFF-A4CC-32377351DE89}" dt="2022-09-22T04:30:43.544" v="499" actId="26606"/>
          <ac:spMkLst>
            <pc:docMk/>
            <pc:sldMk cId="3640525318" sldId="257"/>
            <ac:spMk id="105" creationId="{3E6AA126-9DDC-4FBE-AEE6-8D0E982B0E2C}"/>
          </ac:spMkLst>
        </pc:spChg>
        <pc:spChg chg="add del">
          <ac:chgData name="Ondra Klíma" userId="381e0c8e360e8536" providerId="LiveId" clId="{C11FC1A8-E239-4DFF-A4CC-32377351DE89}" dt="2022-09-22T04:30:46.085" v="501" actId="26606"/>
          <ac:spMkLst>
            <pc:docMk/>
            <pc:sldMk cId="3640525318" sldId="257"/>
            <ac:spMk id="107" creationId="{A5931BE0-4B93-4D6C-878E-ACC59D6B4587}"/>
          </ac:spMkLst>
        </pc:spChg>
        <pc:spChg chg="add del">
          <ac:chgData name="Ondra Klíma" userId="381e0c8e360e8536" providerId="LiveId" clId="{C11FC1A8-E239-4DFF-A4CC-32377351DE89}" dt="2022-09-22T04:30:46.085" v="501" actId="26606"/>
          <ac:spMkLst>
            <pc:docMk/>
            <pc:sldMk cId="3640525318" sldId="257"/>
            <ac:spMk id="108" creationId="{6FF3A87B-2255-45E0-A551-C11FAF93290C}"/>
          </ac:spMkLst>
        </pc:spChg>
        <pc:spChg chg="add del">
          <ac:chgData name="Ondra Klíma" userId="381e0c8e360e8536" providerId="LiveId" clId="{C11FC1A8-E239-4DFF-A4CC-32377351DE89}" dt="2022-09-22T04:30:46.949" v="503" actId="26606"/>
          <ac:spMkLst>
            <pc:docMk/>
            <pc:sldMk cId="3640525318" sldId="257"/>
            <ac:spMk id="110" creationId="{A5931BE0-4B93-4D6C-878E-ACC59D6B4587}"/>
          </ac:spMkLst>
        </pc:spChg>
        <pc:spChg chg="add del">
          <ac:chgData name="Ondra Klíma" userId="381e0c8e360e8536" providerId="LiveId" clId="{C11FC1A8-E239-4DFF-A4CC-32377351DE89}" dt="2022-09-22T04:30:46.949" v="503" actId="26606"/>
          <ac:spMkLst>
            <pc:docMk/>
            <pc:sldMk cId="3640525318" sldId="257"/>
            <ac:spMk id="111" creationId="{C5D31EF7-7A67-43B2-8B5E-B4A6241B1A83}"/>
          </ac:spMkLst>
        </pc:spChg>
        <pc:spChg chg="add del">
          <ac:chgData name="Ondra Klíma" userId="381e0c8e360e8536" providerId="LiveId" clId="{C11FC1A8-E239-4DFF-A4CC-32377351DE89}" dt="2022-09-22T04:31:31.567" v="519" actId="26606"/>
          <ac:spMkLst>
            <pc:docMk/>
            <pc:sldMk cId="3640525318" sldId="257"/>
            <ac:spMk id="113" creationId="{A5931BE0-4B93-4D6C-878E-ACC59D6B4587}"/>
          </ac:spMkLst>
        </pc:spChg>
        <pc:spChg chg="add del">
          <ac:chgData name="Ondra Klíma" userId="381e0c8e360e8536" providerId="LiveId" clId="{C11FC1A8-E239-4DFF-A4CC-32377351DE89}" dt="2022-09-22T04:31:31.567" v="519" actId="26606"/>
          <ac:spMkLst>
            <pc:docMk/>
            <pc:sldMk cId="3640525318" sldId="257"/>
            <ac:spMk id="117" creationId="{647A77D8-817B-4A9F-86AA-FE781E813DBC}"/>
          </ac:spMkLst>
        </pc:spChg>
        <pc:spChg chg="add del">
          <ac:chgData name="Ondra Klíma" userId="381e0c8e360e8536" providerId="LiveId" clId="{C11FC1A8-E239-4DFF-A4CC-32377351DE89}" dt="2022-09-22T04:31:30.100" v="516" actId="26606"/>
          <ac:spMkLst>
            <pc:docMk/>
            <pc:sldMk cId="3640525318" sldId="257"/>
            <ac:spMk id="122" creationId="{A5931BE0-4B93-4D6C-878E-ACC59D6B4587}"/>
          </ac:spMkLst>
        </pc:spChg>
        <pc:spChg chg="add del">
          <ac:chgData name="Ondra Klíma" userId="381e0c8e360e8536" providerId="LiveId" clId="{C11FC1A8-E239-4DFF-A4CC-32377351DE89}" dt="2022-09-22T04:31:30.100" v="516" actId="26606"/>
          <ac:spMkLst>
            <pc:docMk/>
            <pc:sldMk cId="3640525318" sldId="257"/>
            <ac:spMk id="128" creationId="{5171FAFB-7223-4BE1-983D-8A0626EAC5E4}"/>
          </ac:spMkLst>
        </pc:spChg>
        <pc:spChg chg="add del">
          <ac:chgData name="Ondra Klíma" userId="381e0c8e360e8536" providerId="LiveId" clId="{C11FC1A8-E239-4DFF-A4CC-32377351DE89}" dt="2022-09-22T04:31:31.563" v="518" actId="26606"/>
          <ac:spMkLst>
            <pc:docMk/>
            <pc:sldMk cId="3640525318" sldId="257"/>
            <ac:spMk id="129" creationId="{647A77D8-817B-4A9F-86AA-FE781E813DBC}"/>
          </ac:spMkLst>
        </pc:spChg>
        <pc:spChg chg="add del">
          <ac:chgData name="Ondra Klíma" userId="381e0c8e360e8536" providerId="LiveId" clId="{C11FC1A8-E239-4DFF-A4CC-32377351DE89}" dt="2022-09-22T04:31:31.563" v="518" actId="26606"/>
          <ac:spMkLst>
            <pc:docMk/>
            <pc:sldMk cId="3640525318" sldId="257"/>
            <ac:spMk id="130" creationId="{A5931BE0-4B93-4D6C-878E-ACC59D6B4587}"/>
          </ac:spMkLst>
        </pc:spChg>
        <pc:spChg chg="add">
          <ac:chgData name="Ondra Klíma" userId="381e0c8e360e8536" providerId="LiveId" clId="{C11FC1A8-E239-4DFF-A4CC-32377351DE89}" dt="2022-09-22T04:31:31.567" v="519" actId="26606"/>
          <ac:spMkLst>
            <pc:docMk/>
            <pc:sldMk cId="3640525318" sldId="257"/>
            <ac:spMk id="135" creationId="{A5931BE0-4B93-4D6C-878E-ACC59D6B4587}"/>
          </ac:spMkLst>
        </pc:spChg>
        <pc:spChg chg="add">
          <ac:chgData name="Ondra Klíma" userId="381e0c8e360e8536" providerId="LiveId" clId="{C11FC1A8-E239-4DFF-A4CC-32377351DE89}" dt="2022-09-22T04:31:31.567" v="519" actId="26606"/>
          <ac:spMkLst>
            <pc:docMk/>
            <pc:sldMk cId="3640525318" sldId="257"/>
            <ac:spMk id="137" creationId="{5171FAFB-7223-4BE1-983D-8A0626EAC5E4}"/>
          </ac:spMkLst>
        </pc:spChg>
        <pc:grpChg chg="add del">
          <ac:chgData name="Ondra Klíma" userId="381e0c8e360e8536" providerId="LiveId" clId="{C11FC1A8-E239-4DFF-A4CC-32377351DE89}" dt="2022-09-22T04:29:32.094" v="451" actId="26606"/>
          <ac:grpSpMkLst>
            <pc:docMk/>
            <pc:sldMk cId="3640525318" sldId="257"/>
            <ac:grpSpMk id="12" creationId="{A31FBE92-3FC2-48E4-874B-A5273A042528}"/>
          </ac:grpSpMkLst>
        </pc:grpChg>
        <pc:grpChg chg="add del">
          <ac:chgData name="Ondra Klíma" userId="381e0c8e360e8536" providerId="LiveId" clId="{C11FC1A8-E239-4DFF-A4CC-32377351DE89}" dt="2022-09-22T04:29:32.088" v="450" actId="26606"/>
          <ac:grpSpMkLst>
            <pc:docMk/>
            <pc:sldMk cId="3640525318" sldId="257"/>
            <ac:grpSpMk id="39" creationId="{1D7EF0A0-9237-4001-884B-9E0F5ECE4944}"/>
          </ac:grpSpMkLst>
        </pc:grpChg>
        <pc:grpChg chg="add del">
          <ac:chgData name="Ondra Klíma" userId="381e0c8e360e8536" providerId="LiveId" clId="{C11FC1A8-E239-4DFF-A4CC-32377351DE89}" dt="2022-09-22T04:30:00.857" v="464" actId="26606"/>
          <ac:grpSpMkLst>
            <pc:docMk/>
            <pc:sldMk cId="3640525318" sldId="257"/>
            <ac:grpSpMk id="45" creationId="{A31FBE92-3FC2-48E4-874B-A5273A042528}"/>
          </ac:grpSpMkLst>
        </pc:grpChg>
        <pc:grpChg chg="add del">
          <ac:chgData name="Ondra Klíma" userId="381e0c8e360e8536" providerId="LiveId" clId="{C11FC1A8-E239-4DFF-A4CC-32377351DE89}" dt="2022-09-22T04:29:47.530" v="455" actId="26606"/>
          <ac:grpSpMkLst>
            <pc:docMk/>
            <pc:sldMk cId="3640525318" sldId="257"/>
            <ac:grpSpMk id="59" creationId="{A31FBE92-3FC2-48E4-874B-A5273A042528}"/>
          </ac:grpSpMkLst>
        </pc:grpChg>
        <pc:grpChg chg="add del">
          <ac:chgData name="Ondra Klíma" userId="381e0c8e360e8536" providerId="LiveId" clId="{C11FC1A8-E239-4DFF-A4CC-32377351DE89}" dt="2022-09-22T04:29:49.137" v="457" actId="26606"/>
          <ac:grpSpMkLst>
            <pc:docMk/>
            <pc:sldMk cId="3640525318" sldId="257"/>
            <ac:grpSpMk id="73" creationId="{3654876B-FB01-4E58-9C9F-3D510011B13A}"/>
          </ac:grpSpMkLst>
        </pc:grpChg>
        <pc:grpChg chg="add del">
          <ac:chgData name="Ondra Klíma" userId="381e0c8e360e8536" providerId="LiveId" clId="{C11FC1A8-E239-4DFF-A4CC-32377351DE89}" dt="2022-09-22T04:30:34.351" v="489" actId="26606"/>
          <ac:grpSpMkLst>
            <pc:docMk/>
            <pc:sldMk cId="3640525318" sldId="257"/>
            <ac:grpSpMk id="75" creationId="{183B29DA-9BB8-4BA8-B8E1-8C2B544078C7}"/>
          </ac:grpSpMkLst>
        </pc:grpChg>
        <pc:grpChg chg="add del">
          <ac:chgData name="Ondra Klíma" userId="381e0c8e360e8536" providerId="LiveId" clId="{C11FC1A8-E239-4DFF-A4CC-32377351DE89}" dt="2022-09-22T04:29:57.275" v="459" actId="26606"/>
          <ac:grpSpMkLst>
            <pc:docMk/>
            <pc:sldMk cId="3640525318" sldId="257"/>
            <ac:grpSpMk id="79" creationId="{A31FBE92-3FC2-48E4-874B-A5273A042528}"/>
          </ac:grpSpMkLst>
        </pc:grpChg>
        <pc:grpChg chg="add del">
          <ac:chgData name="Ondra Klíma" userId="381e0c8e360e8536" providerId="LiveId" clId="{C11FC1A8-E239-4DFF-A4CC-32377351DE89}" dt="2022-09-22T04:30:41.939" v="497" actId="26606"/>
          <ac:grpSpMkLst>
            <pc:docMk/>
            <pc:sldMk cId="3640525318" sldId="257"/>
            <ac:grpSpMk id="96" creationId="{9F2D4ED5-DC78-4C88-97AA-483206C53E90}"/>
          </ac:grpSpMkLst>
        </pc:grpChg>
        <pc:grpChg chg="add del">
          <ac:chgData name="Ondra Klíma" userId="381e0c8e360e8536" providerId="LiveId" clId="{C11FC1A8-E239-4DFF-A4CC-32377351DE89}" dt="2022-09-22T04:30:43.544" v="499" actId="26606"/>
          <ac:grpSpMkLst>
            <pc:docMk/>
            <pc:sldMk cId="3640525318" sldId="257"/>
            <ac:grpSpMk id="102" creationId="{11F8F457-0192-4F9A-9EEF-D784521FAC11}"/>
          </ac:grpSpMkLst>
        </pc:grpChg>
        <pc:grpChg chg="add del">
          <ac:chgData name="Ondra Klíma" userId="381e0c8e360e8536" providerId="LiveId" clId="{C11FC1A8-E239-4DFF-A4CC-32377351DE89}" dt="2022-09-22T04:31:31.567" v="519" actId="26606"/>
          <ac:grpSpMkLst>
            <pc:docMk/>
            <pc:sldMk cId="3640525318" sldId="257"/>
            <ac:grpSpMk id="114" creationId="{183B29DA-9BB8-4BA8-B8E1-8C2B544078C7}"/>
          </ac:grpSpMkLst>
        </pc:grpChg>
        <pc:grpChg chg="add del">
          <ac:chgData name="Ondra Klíma" userId="381e0c8e360e8536" providerId="LiveId" clId="{C11FC1A8-E239-4DFF-A4CC-32377351DE89}" dt="2022-09-22T04:31:30.100" v="516" actId="26606"/>
          <ac:grpSpMkLst>
            <pc:docMk/>
            <pc:sldMk cId="3640525318" sldId="257"/>
            <ac:grpSpMk id="124" creationId="{C4967C49-2278-4724-94A5-A258F20C3DFA}"/>
          </ac:grpSpMkLst>
        </pc:grpChg>
        <pc:grpChg chg="add del">
          <ac:chgData name="Ondra Klíma" userId="381e0c8e360e8536" providerId="LiveId" clId="{C11FC1A8-E239-4DFF-A4CC-32377351DE89}" dt="2022-09-22T04:31:31.563" v="518" actId="26606"/>
          <ac:grpSpMkLst>
            <pc:docMk/>
            <pc:sldMk cId="3640525318" sldId="257"/>
            <ac:grpSpMk id="131" creationId="{183B29DA-9BB8-4BA8-B8E1-8C2B544078C7}"/>
          </ac:grpSpMkLst>
        </pc:grpChg>
        <pc:grpChg chg="add">
          <ac:chgData name="Ondra Klíma" userId="381e0c8e360e8536" providerId="LiveId" clId="{C11FC1A8-E239-4DFF-A4CC-32377351DE89}" dt="2022-09-22T04:31:31.567" v="519" actId="26606"/>
          <ac:grpSpMkLst>
            <pc:docMk/>
            <pc:sldMk cId="3640525318" sldId="257"/>
            <ac:grpSpMk id="136" creationId="{C4967C49-2278-4724-94A5-A258F20C3DFA}"/>
          </ac:grpSpMkLst>
        </pc:grpChg>
        <pc:picChg chg="add del">
          <ac:chgData name="Ondra Klíma" userId="381e0c8e360e8536" providerId="LiveId" clId="{C11FC1A8-E239-4DFF-A4CC-32377351DE89}" dt="2022-09-22T04:29:59.853" v="461" actId="26606"/>
          <ac:picMkLst>
            <pc:docMk/>
            <pc:sldMk cId="3640525318" sldId="257"/>
            <ac:picMk id="52" creationId="{E6412B67-1BAE-1F73-6E79-1E0691EC7D81}"/>
          </ac:picMkLst>
        </pc:picChg>
        <pc:picChg chg="add del">
          <ac:chgData name="Ondra Klíma" userId="381e0c8e360e8536" providerId="LiveId" clId="{C11FC1A8-E239-4DFF-A4CC-32377351DE89}" dt="2022-09-22T04:30:00.849" v="463" actId="26606"/>
          <ac:picMkLst>
            <pc:docMk/>
            <pc:sldMk cId="3640525318" sldId="257"/>
            <ac:picMk id="61" creationId="{6BDC535D-1E8B-9A77-60BE-9D120F449AE0}"/>
          </ac:picMkLst>
        </pc:picChg>
        <pc:picChg chg="add mod">
          <ac:chgData name="Ondra Klíma" userId="381e0c8e360e8536" providerId="LiveId" clId="{C11FC1A8-E239-4DFF-A4CC-32377351DE89}" dt="2022-09-22T04:31:31.567" v="519" actId="26606"/>
          <ac:picMkLst>
            <pc:docMk/>
            <pc:sldMk cId="3640525318" sldId="257"/>
            <ac:picMk id="66" creationId="{E6412B67-1BAE-1F73-6E79-1E0691EC7D81}"/>
          </ac:picMkLst>
        </pc:picChg>
      </pc:sldChg>
      <pc:sldChg chg="del">
        <pc:chgData name="Ondra Klíma" userId="381e0c8e360e8536" providerId="LiveId" clId="{C11FC1A8-E239-4DFF-A4CC-32377351DE89}" dt="2022-09-22T04:25:28.356" v="0" actId="47"/>
        <pc:sldMkLst>
          <pc:docMk/>
          <pc:sldMk cId="4040254913" sldId="257"/>
        </pc:sldMkLst>
      </pc:sldChg>
      <pc:sldChg chg="del">
        <pc:chgData name="Ondra Klíma" userId="381e0c8e360e8536" providerId="LiveId" clId="{C11FC1A8-E239-4DFF-A4CC-32377351DE89}" dt="2022-09-22T04:25:28.356" v="0" actId="47"/>
        <pc:sldMkLst>
          <pc:docMk/>
          <pc:sldMk cId="1628907313" sldId="258"/>
        </pc:sldMkLst>
      </pc:sldChg>
      <pc:sldChg chg="modSp add mod modNotesTx">
        <pc:chgData name="Ondra Klíma" userId="381e0c8e360e8536" providerId="LiveId" clId="{C11FC1A8-E239-4DFF-A4CC-32377351DE89}" dt="2022-09-22T04:55:05.204" v="2144" actId="20577"/>
        <pc:sldMkLst>
          <pc:docMk/>
          <pc:sldMk cId="2006519353" sldId="258"/>
        </pc:sldMkLst>
        <pc:spChg chg="mod">
          <ac:chgData name="Ondra Klíma" userId="381e0c8e360e8536" providerId="LiveId" clId="{C11FC1A8-E239-4DFF-A4CC-32377351DE89}" dt="2022-09-22T04:33:33.270" v="542" actId="113"/>
          <ac:spMkLst>
            <pc:docMk/>
            <pc:sldMk cId="2006519353" sldId="258"/>
            <ac:spMk id="3" creationId="{04DA25EF-8884-A846-D00B-D07EB6CE24C9}"/>
          </ac:spMkLst>
        </pc:spChg>
      </pc:sldChg>
      <pc:sldChg chg="addSp delSp modSp new mod setBg">
        <pc:chgData name="Ondra Klíma" userId="381e0c8e360e8536" providerId="LiveId" clId="{C11FC1A8-E239-4DFF-A4CC-32377351DE89}" dt="2022-09-22T06:25:37.097" v="8514" actId="20577"/>
        <pc:sldMkLst>
          <pc:docMk/>
          <pc:sldMk cId="2240082487" sldId="259"/>
        </pc:sldMkLst>
        <pc:spChg chg="mod">
          <ac:chgData name="Ondra Klíma" userId="381e0c8e360e8536" providerId="LiveId" clId="{C11FC1A8-E239-4DFF-A4CC-32377351DE89}" dt="2022-09-22T04:36:32.675" v="786" actId="26606"/>
          <ac:spMkLst>
            <pc:docMk/>
            <pc:sldMk cId="2240082487" sldId="259"/>
            <ac:spMk id="2" creationId="{85DD9117-BB69-DBC1-1A5C-40A2196DF738}"/>
          </ac:spMkLst>
        </pc:spChg>
        <pc:spChg chg="del mod">
          <ac:chgData name="Ondra Klíma" userId="381e0c8e360e8536" providerId="LiveId" clId="{C11FC1A8-E239-4DFF-A4CC-32377351DE89}" dt="2022-09-22T04:36:32.675" v="786" actId="26606"/>
          <ac:spMkLst>
            <pc:docMk/>
            <pc:sldMk cId="2240082487" sldId="259"/>
            <ac:spMk id="3" creationId="{4AEAF7BB-D24C-7157-A184-B47CFC2A82F6}"/>
          </ac:spMkLst>
        </pc:spChg>
        <pc:spChg chg="add">
          <ac:chgData name="Ondra Klíma" userId="381e0c8e360e8536" providerId="LiveId" clId="{C11FC1A8-E239-4DFF-A4CC-32377351DE89}" dt="2022-09-22T04:36:32.675" v="786" actId="26606"/>
          <ac:spMkLst>
            <pc:docMk/>
            <pc:sldMk cId="2240082487" sldId="259"/>
            <ac:spMk id="9" creationId="{60B7752B-728D-4CA3-8923-C4F7F77029E3}"/>
          </ac:spMkLst>
        </pc:spChg>
        <pc:spChg chg="add">
          <ac:chgData name="Ondra Klíma" userId="381e0c8e360e8536" providerId="LiveId" clId="{C11FC1A8-E239-4DFF-A4CC-32377351DE89}" dt="2022-09-22T04:36:32.675" v="786" actId="26606"/>
          <ac:spMkLst>
            <pc:docMk/>
            <pc:sldMk cId="2240082487" sldId="259"/>
            <ac:spMk id="11" creationId="{429899A3-416E-4DB5-846D-023526052013}"/>
          </ac:spMkLst>
        </pc:spChg>
        <pc:graphicFrameChg chg="add mod">
          <ac:chgData name="Ondra Klíma" userId="381e0c8e360e8536" providerId="LiveId" clId="{C11FC1A8-E239-4DFF-A4CC-32377351DE89}" dt="2022-09-22T06:25:37.097" v="8514" actId="20577"/>
          <ac:graphicFrameMkLst>
            <pc:docMk/>
            <pc:sldMk cId="2240082487" sldId="259"/>
            <ac:graphicFrameMk id="5" creationId="{8C65F979-AAF3-07C7-A6EE-9B312F954BE9}"/>
          </ac:graphicFrameMkLst>
        </pc:graphicFrameChg>
      </pc:sldChg>
      <pc:sldChg chg="del">
        <pc:chgData name="Ondra Klíma" userId="381e0c8e360e8536" providerId="LiveId" clId="{C11FC1A8-E239-4DFF-A4CC-32377351DE89}" dt="2022-09-22T04:25:28.356" v="0" actId="47"/>
        <pc:sldMkLst>
          <pc:docMk/>
          <pc:sldMk cId="4084700140" sldId="259"/>
        </pc:sldMkLst>
      </pc:sldChg>
      <pc:sldChg chg="addSp delSp modSp new mod setBg modNotesTx">
        <pc:chgData name="Ondra Klíma" userId="381e0c8e360e8536" providerId="LiveId" clId="{C11FC1A8-E239-4DFF-A4CC-32377351DE89}" dt="2022-09-22T04:52:34.126" v="1886" actId="20577"/>
        <pc:sldMkLst>
          <pc:docMk/>
          <pc:sldMk cId="2157800" sldId="260"/>
        </pc:sldMkLst>
        <pc:spChg chg="mod">
          <ac:chgData name="Ondra Klíma" userId="381e0c8e360e8536" providerId="LiveId" clId="{C11FC1A8-E239-4DFF-A4CC-32377351DE89}" dt="2022-09-22T04:39:46.549" v="911" actId="26606"/>
          <ac:spMkLst>
            <pc:docMk/>
            <pc:sldMk cId="2157800" sldId="260"/>
            <ac:spMk id="2" creationId="{3F0A61E8-DC98-8296-610A-CC2C394862B5}"/>
          </ac:spMkLst>
        </pc:spChg>
        <pc:spChg chg="del mod">
          <ac:chgData name="Ondra Klíma" userId="381e0c8e360e8536" providerId="LiveId" clId="{C11FC1A8-E239-4DFF-A4CC-32377351DE89}" dt="2022-09-22T04:39:46.549" v="911" actId="26606"/>
          <ac:spMkLst>
            <pc:docMk/>
            <pc:sldMk cId="2157800" sldId="260"/>
            <ac:spMk id="3" creationId="{5E4AA4C8-128A-4209-25D2-74A3BFE56605}"/>
          </ac:spMkLst>
        </pc:spChg>
        <pc:spChg chg="add">
          <ac:chgData name="Ondra Klíma" userId="381e0c8e360e8536" providerId="LiveId" clId="{C11FC1A8-E239-4DFF-A4CC-32377351DE89}" dt="2022-09-22T04:39:46.549" v="911" actId="26606"/>
          <ac:spMkLst>
            <pc:docMk/>
            <pc:sldMk cId="2157800" sldId="260"/>
            <ac:spMk id="9" creationId="{60B7752B-728D-4CA3-8923-C4F7F77029E3}"/>
          </ac:spMkLst>
        </pc:spChg>
        <pc:spChg chg="add">
          <ac:chgData name="Ondra Klíma" userId="381e0c8e360e8536" providerId="LiveId" clId="{C11FC1A8-E239-4DFF-A4CC-32377351DE89}" dt="2022-09-22T04:39:46.549" v="911" actId="26606"/>
          <ac:spMkLst>
            <pc:docMk/>
            <pc:sldMk cId="2157800" sldId="260"/>
            <ac:spMk id="11" creationId="{429899A3-416E-4DB5-846D-023526052013}"/>
          </ac:spMkLst>
        </pc:spChg>
        <pc:graphicFrameChg chg="add">
          <ac:chgData name="Ondra Klíma" userId="381e0c8e360e8536" providerId="LiveId" clId="{C11FC1A8-E239-4DFF-A4CC-32377351DE89}" dt="2022-09-22T04:39:46.549" v="911" actId="26606"/>
          <ac:graphicFrameMkLst>
            <pc:docMk/>
            <pc:sldMk cId="2157800" sldId="260"/>
            <ac:graphicFrameMk id="5" creationId="{C36DCF07-ECE2-ABBE-60C2-763E790BB97B}"/>
          </ac:graphicFrameMkLst>
        </pc:graphicFrameChg>
      </pc:sldChg>
      <pc:sldChg chg="del">
        <pc:chgData name="Ondra Klíma" userId="381e0c8e360e8536" providerId="LiveId" clId="{C11FC1A8-E239-4DFF-A4CC-32377351DE89}" dt="2022-09-22T04:25:28.356" v="0" actId="47"/>
        <pc:sldMkLst>
          <pc:docMk/>
          <pc:sldMk cId="1659750025" sldId="260"/>
        </pc:sldMkLst>
      </pc:sldChg>
      <pc:sldChg chg="del">
        <pc:chgData name="Ondra Klíma" userId="381e0c8e360e8536" providerId="LiveId" clId="{C11FC1A8-E239-4DFF-A4CC-32377351DE89}" dt="2022-09-22T04:25:28.356" v="0" actId="47"/>
        <pc:sldMkLst>
          <pc:docMk/>
          <pc:sldMk cId="551177218" sldId="261"/>
        </pc:sldMkLst>
      </pc:sldChg>
      <pc:sldChg chg="addSp delSp modSp new mod setBg">
        <pc:chgData name="Ondra Klíma" userId="381e0c8e360e8536" providerId="LiveId" clId="{C11FC1A8-E239-4DFF-A4CC-32377351DE89}" dt="2022-09-22T04:50:43.217" v="1738" actId="113"/>
        <pc:sldMkLst>
          <pc:docMk/>
          <pc:sldMk cId="2754238501" sldId="261"/>
        </pc:sldMkLst>
        <pc:spChg chg="add del mod">
          <ac:chgData name="Ondra Klíma" userId="381e0c8e360e8536" providerId="LiveId" clId="{C11FC1A8-E239-4DFF-A4CC-32377351DE89}" dt="2022-09-22T04:50:18.924" v="1731" actId="26606"/>
          <ac:spMkLst>
            <pc:docMk/>
            <pc:sldMk cId="2754238501" sldId="261"/>
            <ac:spMk id="2" creationId="{3E069D8E-EF89-C12E-5574-992B1C8E29EB}"/>
          </ac:spMkLst>
        </pc:spChg>
        <pc:spChg chg="mod">
          <ac:chgData name="Ondra Klíma" userId="381e0c8e360e8536" providerId="LiveId" clId="{C11FC1A8-E239-4DFF-A4CC-32377351DE89}" dt="2022-09-22T04:50:43.217" v="1738" actId="113"/>
          <ac:spMkLst>
            <pc:docMk/>
            <pc:sldMk cId="2754238501" sldId="261"/>
            <ac:spMk id="3" creationId="{1A9B22B1-FB8D-3499-9B5E-AF953FAD6FF2}"/>
          </ac:spMkLst>
        </pc:spChg>
        <pc:spChg chg="add">
          <ac:chgData name="Ondra Klíma" userId="381e0c8e360e8536" providerId="LiveId" clId="{C11FC1A8-E239-4DFF-A4CC-32377351DE89}" dt="2022-09-22T04:50:18.924" v="1731" actId="26606"/>
          <ac:spMkLst>
            <pc:docMk/>
            <pc:sldMk cId="2754238501" sldId="261"/>
            <ac:spMk id="10" creationId="{82184FF4-7029-4ED7-813A-192E60608764}"/>
          </ac:spMkLst>
        </pc:spChg>
        <pc:spChg chg="add">
          <ac:chgData name="Ondra Klíma" userId="381e0c8e360e8536" providerId="LiveId" clId="{C11FC1A8-E239-4DFF-A4CC-32377351DE89}" dt="2022-09-22T04:50:18.924" v="1731" actId="26606"/>
          <ac:spMkLst>
            <pc:docMk/>
            <pc:sldMk cId="2754238501" sldId="261"/>
            <ac:spMk id="12" creationId="{AAA7AB09-557C-41AD-9113-FF9F68FA1035}"/>
          </ac:spMkLst>
        </pc:spChg>
        <pc:spChg chg="add">
          <ac:chgData name="Ondra Klíma" userId="381e0c8e360e8536" providerId="LiveId" clId="{C11FC1A8-E239-4DFF-A4CC-32377351DE89}" dt="2022-09-22T04:50:18.924" v="1731" actId="26606"/>
          <ac:spMkLst>
            <pc:docMk/>
            <pc:sldMk cId="2754238501" sldId="261"/>
            <ac:spMk id="14" creationId="{EF99ECAA-1F11-4937-BBA6-51935AB44C9D}"/>
          </ac:spMkLst>
        </pc:spChg>
        <pc:spChg chg="add">
          <ac:chgData name="Ondra Klíma" userId="381e0c8e360e8536" providerId="LiveId" clId="{C11FC1A8-E239-4DFF-A4CC-32377351DE89}" dt="2022-09-22T04:50:18.924" v="1731" actId="26606"/>
          <ac:spMkLst>
            <pc:docMk/>
            <pc:sldMk cId="2754238501" sldId="261"/>
            <ac:spMk id="22" creationId="{1DB043B4-68C6-45B9-82AC-A5800EADB8DB}"/>
          </ac:spMkLst>
        </pc:spChg>
        <pc:grpChg chg="add">
          <ac:chgData name="Ondra Klíma" userId="381e0c8e360e8536" providerId="LiveId" clId="{C11FC1A8-E239-4DFF-A4CC-32377351DE89}" dt="2022-09-22T04:50:18.924" v="1731" actId="26606"/>
          <ac:grpSpMkLst>
            <pc:docMk/>
            <pc:sldMk cId="2754238501" sldId="261"/>
            <ac:grpSpMk id="16" creationId="{79DE9FAB-6BBA-4CFE-B67D-77B47F01ECA4}"/>
          </ac:grpSpMkLst>
        </pc:grpChg>
        <pc:picChg chg="add">
          <ac:chgData name="Ondra Klíma" userId="381e0c8e360e8536" providerId="LiveId" clId="{C11FC1A8-E239-4DFF-A4CC-32377351DE89}" dt="2022-09-22T04:50:18.924" v="1731" actId="26606"/>
          <ac:picMkLst>
            <pc:docMk/>
            <pc:sldMk cId="2754238501" sldId="261"/>
            <ac:picMk id="7" creationId="{08A8B174-0F72-A3DD-8277-9638E84A5086}"/>
          </ac:picMkLst>
        </pc:picChg>
      </pc:sldChg>
      <pc:sldChg chg="addSp delSp modSp new mod setBg modNotesTx">
        <pc:chgData name="Ondra Klíma" userId="381e0c8e360e8536" providerId="LiveId" clId="{C11FC1A8-E239-4DFF-A4CC-32377351DE89}" dt="2022-09-22T05:12:54.075" v="3295" actId="20577"/>
        <pc:sldMkLst>
          <pc:docMk/>
          <pc:sldMk cId="2136692875" sldId="262"/>
        </pc:sldMkLst>
        <pc:spChg chg="mod">
          <ac:chgData name="Ondra Klíma" userId="381e0c8e360e8536" providerId="LiveId" clId="{C11FC1A8-E239-4DFF-A4CC-32377351DE89}" dt="2022-09-22T04:57:18.331" v="2207" actId="20577"/>
          <ac:spMkLst>
            <pc:docMk/>
            <pc:sldMk cId="2136692875" sldId="262"/>
            <ac:spMk id="2" creationId="{844AEE94-D0C1-26FE-78C4-3C8FE64FA864}"/>
          </ac:spMkLst>
        </pc:spChg>
        <pc:spChg chg="del mod">
          <ac:chgData name="Ondra Klíma" userId="381e0c8e360e8536" providerId="LiveId" clId="{C11FC1A8-E239-4DFF-A4CC-32377351DE89}" dt="2022-09-22T04:57:15.638" v="2206" actId="26606"/>
          <ac:spMkLst>
            <pc:docMk/>
            <pc:sldMk cId="2136692875" sldId="262"/>
            <ac:spMk id="3" creationId="{C6674D18-5513-7423-2157-66B6E9CB488E}"/>
          </ac:spMkLst>
        </pc:spChg>
        <pc:spChg chg="add del">
          <ac:chgData name="Ondra Klíma" userId="381e0c8e360e8536" providerId="LiveId" clId="{C11FC1A8-E239-4DFF-A4CC-32377351DE89}" dt="2022-09-22T04:57:26.261" v="2208" actId="26606"/>
          <ac:spMkLst>
            <pc:docMk/>
            <pc:sldMk cId="2136692875" sldId="262"/>
            <ac:spMk id="9" creationId="{60B7752B-728D-4CA3-8923-C4F7F77029E3}"/>
          </ac:spMkLst>
        </pc:spChg>
        <pc:spChg chg="add del">
          <ac:chgData name="Ondra Klíma" userId="381e0c8e360e8536" providerId="LiveId" clId="{C11FC1A8-E239-4DFF-A4CC-32377351DE89}" dt="2022-09-22T04:57:26.261" v="2208" actId="26606"/>
          <ac:spMkLst>
            <pc:docMk/>
            <pc:sldMk cId="2136692875" sldId="262"/>
            <ac:spMk id="11" creationId="{88392DC7-0988-443B-A0D0-E726C7DB622B}"/>
          </ac:spMkLst>
        </pc:spChg>
        <pc:spChg chg="add">
          <ac:chgData name="Ondra Klíma" userId="381e0c8e360e8536" providerId="LiveId" clId="{C11FC1A8-E239-4DFF-A4CC-32377351DE89}" dt="2022-09-22T04:57:26.261" v="2208" actId="26606"/>
          <ac:spMkLst>
            <pc:docMk/>
            <pc:sldMk cId="2136692875" sldId="262"/>
            <ac:spMk id="16" creationId="{60B7752B-728D-4CA3-8923-C4F7F77029E3}"/>
          </ac:spMkLst>
        </pc:spChg>
        <pc:spChg chg="add">
          <ac:chgData name="Ondra Klíma" userId="381e0c8e360e8536" providerId="LiveId" clId="{C11FC1A8-E239-4DFF-A4CC-32377351DE89}" dt="2022-09-22T04:57:26.261" v="2208" actId="26606"/>
          <ac:spMkLst>
            <pc:docMk/>
            <pc:sldMk cId="2136692875" sldId="262"/>
            <ac:spMk id="18" creationId="{88392DC7-0988-443B-A0D0-E726C7DB622B}"/>
          </ac:spMkLst>
        </pc:spChg>
        <pc:graphicFrameChg chg="add mod modGraphic">
          <ac:chgData name="Ondra Klíma" userId="381e0c8e360e8536" providerId="LiveId" clId="{C11FC1A8-E239-4DFF-A4CC-32377351DE89}" dt="2022-09-22T04:57:26.261" v="2208" actId="26606"/>
          <ac:graphicFrameMkLst>
            <pc:docMk/>
            <pc:sldMk cId="2136692875" sldId="262"/>
            <ac:graphicFrameMk id="5" creationId="{626A9DDA-E53C-EE8D-7C66-546530E30E27}"/>
          </ac:graphicFrameMkLst>
        </pc:graphicFrameChg>
      </pc:sldChg>
      <pc:sldChg chg="del">
        <pc:chgData name="Ondra Klíma" userId="381e0c8e360e8536" providerId="LiveId" clId="{C11FC1A8-E239-4DFF-A4CC-32377351DE89}" dt="2022-09-22T04:25:28.356" v="0" actId="47"/>
        <pc:sldMkLst>
          <pc:docMk/>
          <pc:sldMk cId="2871506002" sldId="262"/>
        </pc:sldMkLst>
      </pc:sldChg>
      <pc:sldChg chg="addSp delSp modSp new mod setBg modNotesTx">
        <pc:chgData name="Ondra Klíma" userId="381e0c8e360e8536" providerId="LiveId" clId="{C11FC1A8-E239-4DFF-A4CC-32377351DE89}" dt="2022-09-22T08:09:35.675" v="10546" actId="20577"/>
        <pc:sldMkLst>
          <pc:docMk/>
          <pc:sldMk cId="2450289320" sldId="263"/>
        </pc:sldMkLst>
        <pc:spChg chg="mod">
          <ac:chgData name="Ondra Klíma" userId="381e0c8e360e8536" providerId="LiveId" clId="{C11FC1A8-E239-4DFF-A4CC-32377351DE89}" dt="2022-09-22T05:16:51.892" v="3392" actId="26606"/>
          <ac:spMkLst>
            <pc:docMk/>
            <pc:sldMk cId="2450289320" sldId="263"/>
            <ac:spMk id="2" creationId="{2DBA668A-3139-2797-A022-2F513FA5B187}"/>
          </ac:spMkLst>
        </pc:spChg>
        <pc:spChg chg="add del mod">
          <ac:chgData name="Ondra Klíma" userId="381e0c8e360e8536" providerId="LiveId" clId="{C11FC1A8-E239-4DFF-A4CC-32377351DE89}" dt="2022-09-22T05:16:51.892" v="3392" actId="26606"/>
          <ac:spMkLst>
            <pc:docMk/>
            <pc:sldMk cId="2450289320" sldId="263"/>
            <ac:spMk id="3" creationId="{3029BE33-7671-342B-B178-5E97204A5FBA}"/>
          </ac:spMkLst>
        </pc:spChg>
        <pc:spChg chg="add del">
          <ac:chgData name="Ondra Klíma" userId="381e0c8e360e8536" providerId="LiveId" clId="{C11FC1A8-E239-4DFF-A4CC-32377351DE89}" dt="2022-09-22T05:16:51.866" v="3391" actId="26606"/>
          <ac:spMkLst>
            <pc:docMk/>
            <pc:sldMk cId="2450289320" sldId="263"/>
            <ac:spMk id="6" creationId="{60B7752B-728D-4CA3-8923-C4F7F77029E3}"/>
          </ac:spMkLst>
        </pc:spChg>
        <pc:spChg chg="add del">
          <ac:chgData name="Ondra Klíma" userId="381e0c8e360e8536" providerId="LiveId" clId="{C11FC1A8-E239-4DFF-A4CC-32377351DE89}" dt="2022-09-22T05:16:51.866" v="3391" actId="26606"/>
          <ac:spMkLst>
            <pc:docMk/>
            <pc:sldMk cId="2450289320" sldId="263"/>
            <ac:spMk id="7" creationId="{88392DC7-0988-443B-A0D0-E726C7DB622B}"/>
          </ac:spMkLst>
        </pc:spChg>
        <pc:spChg chg="add del">
          <ac:chgData name="Ondra Klíma" userId="381e0c8e360e8536" providerId="LiveId" clId="{C11FC1A8-E239-4DFF-A4CC-32377351DE89}" dt="2022-09-22T05:16:34.596" v="3380" actId="26606"/>
          <ac:spMkLst>
            <pc:docMk/>
            <pc:sldMk cId="2450289320" sldId="263"/>
            <ac:spMk id="9" creationId="{60B7752B-728D-4CA3-8923-C4F7F77029E3}"/>
          </ac:spMkLst>
        </pc:spChg>
        <pc:spChg chg="add">
          <ac:chgData name="Ondra Klíma" userId="381e0c8e360e8536" providerId="LiveId" clId="{C11FC1A8-E239-4DFF-A4CC-32377351DE89}" dt="2022-09-22T05:16:51.892" v="3392" actId="26606"/>
          <ac:spMkLst>
            <pc:docMk/>
            <pc:sldMk cId="2450289320" sldId="263"/>
            <ac:spMk id="10" creationId="{60B7752B-728D-4CA3-8923-C4F7F77029E3}"/>
          </ac:spMkLst>
        </pc:spChg>
        <pc:spChg chg="add del">
          <ac:chgData name="Ondra Klíma" userId="381e0c8e360e8536" providerId="LiveId" clId="{C11FC1A8-E239-4DFF-A4CC-32377351DE89}" dt="2022-09-22T05:16:34.596" v="3380" actId="26606"/>
          <ac:spMkLst>
            <pc:docMk/>
            <pc:sldMk cId="2450289320" sldId="263"/>
            <ac:spMk id="11" creationId="{88392DC7-0988-443B-A0D0-E726C7DB622B}"/>
          </ac:spMkLst>
        </pc:spChg>
        <pc:spChg chg="add">
          <ac:chgData name="Ondra Klíma" userId="381e0c8e360e8536" providerId="LiveId" clId="{C11FC1A8-E239-4DFF-A4CC-32377351DE89}" dt="2022-09-22T05:16:51.892" v="3392" actId="26606"/>
          <ac:spMkLst>
            <pc:docMk/>
            <pc:sldMk cId="2450289320" sldId="263"/>
            <ac:spMk id="12" creationId="{429899A3-416E-4DB5-846D-023526052013}"/>
          </ac:spMkLst>
        </pc:spChg>
        <pc:graphicFrameChg chg="add del">
          <ac:chgData name="Ondra Klíma" userId="381e0c8e360e8536" providerId="LiveId" clId="{C11FC1A8-E239-4DFF-A4CC-32377351DE89}" dt="2022-09-22T05:16:34.596" v="3380" actId="26606"/>
          <ac:graphicFrameMkLst>
            <pc:docMk/>
            <pc:sldMk cId="2450289320" sldId="263"/>
            <ac:graphicFrameMk id="5" creationId="{52F62496-BAA9-8C80-8E3C-B1E5382FA664}"/>
          </ac:graphicFrameMkLst>
        </pc:graphicFrameChg>
        <pc:graphicFrameChg chg="add del">
          <ac:chgData name="Ondra Klíma" userId="381e0c8e360e8536" providerId="LiveId" clId="{C11FC1A8-E239-4DFF-A4CC-32377351DE89}" dt="2022-09-22T05:16:51.866" v="3391" actId="26606"/>
          <ac:graphicFrameMkLst>
            <pc:docMk/>
            <pc:sldMk cId="2450289320" sldId="263"/>
            <ac:graphicFrameMk id="8" creationId="{CEFAF95F-B47B-9C76-9F24-0C96FA5F10EC}"/>
          </ac:graphicFrameMkLst>
        </pc:graphicFrameChg>
        <pc:graphicFrameChg chg="add">
          <ac:chgData name="Ondra Klíma" userId="381e0c8e360e8536" providerId="LiveId" clId="{C11FC1A8-E239-4DFF-A4CC-32377351DE89}" dt="2022-09-22T05:16:51.892" v="3392" actId="26606"/>
          <ac:graphicFrameMkLst>
            <pc:docMk/>
            <pc:sldMk cId="2450289320" sldId="263"/>
            <ac:graphicFrameMk id="13" creationId="{ADB0DBA6-718A-9963-1057-C2B416B37AD8}"/>
          </ac:graphicFrameMkLst>
        </pc:graphicFrameChg>
      </pc:sldChg>
      <pc:sldChg chg="new del">
        <pc:chgData name="Ondra Klíma" userId="381e0c8e360e8536" providerId="LiveId" clId="{C11FC1A8-E239-4DFF-A4CC-32377351DE89}" dt="2022-09-22T05:09:48.326" v="3075" actId="2696"/>
        <pc:sldMkLst>
          <pc:docMk/>
          <pc:sldMk cId="3035772025" sldId="263"/>
        </pc:sldMkLst>
      </pc:sldChg>
      <pc:sldChg chg="addSp delSp modSp new mod setBg modNotesTx">
        <pc:chgData name="Ondra Klíma" userId="381e0c8e360e8536" providerId="LiveId" clId="{C11FC1A8-E239-4DFF-A4CC-32377351DE89}" dt="2022-09-22T05:43:55.952" v="6186" actId="20577"/>
        <pc:sldMkLst>
          <pc:docMk/>
          <pc:sldMk cId="1416487238" sldId="264"/>
        </pc:sldMkLst>
        <pc:spChg chg="mod">
          <ac:chgData name="Ondra Klíma" userId="381e0c8e360e8536" providerId="LiveId" clId="{C11FC1A8-E239-4DFF-A4CC-32377351DE89}" dt="2022-09-22T05:37:30.270" v="5297" actId="26606"/>
          <ac:spMkLst>
            <pc:docMk/>
            <pc:sldMk cId="1416487238" sldId="264"/>
            <ac:spMk id="2" creationId="{B18BA9C8-9255-2196-4640-BCF692ABC2C0}"/>
          </ac:spMkLst>
        </pc:spChg>
        <pc:spChg chg="del mod">
          <ac:chgData name="Ondra Klíma" userId="381e0c8e360e8536" providerId="LiveId" clId="{C11FC1A8-E239-4DFF-A4CC-32377351DE89}" dt="2022-09-22T05:37:07.385" v="5293" actId="26606"/>
          <ac:spMkLst>
            <pc:docMk/>
            <pc:sldMk cId="1416487238" sldId="264"/>
            <ac:spMk id="3" creationId="{C8616F00-BFD6-8577-A291-32B007B6F6BE}"/>
          </ac:spMkLst>
        </pc:spChg>
        <pc:spChg chg="add del">
          <ac:chgData name="Ondra Klíma" userId="381e0c8e360e8536" providerId="LiveId" clId="{C11FC1A8-E239-4DFF-A4CC-32377351DE89}" dt="2022-09-22T05:37:30.270" v="5297" actId="26606"/>
          <ac:spMkLst>
            <pc:docMk/>
            <pc:sldMk cId="1416487238" sldId="264"/>
            <ac:spMk id="9" creationId="{60B7752B-728D-4CA3-8923-C4F7F77029E3}"/>
          </ac:spMkLst>
        </pc:spChg>
        <pc:spChg chg="add del">
          <ac:chgData name="Ondra Klíma" userId="381e0c8e360e8536" providerId="LiveId" clId="{C11FC1A8-E239-4DFF-A4CC-32377351DE89}" dt="2022-09-22T05:37:30.270" v="5297" actId="26606"/>
          <ac:spMkLst>
            <pc:docMk/>
            <pc:sldMk cId="1416487238" sldId="264"/>
            <ac:spMk id="11" creationId="{429899A3-416E-4DB5-846D-023526052013}"/>
          </ac:spMkLst>
        </pc:spChg>
        <pc:spChg chg="add del">
          <ac:chgData name="Ondra Klíma" userId="381e0c8e360e8536" providerId="LiveId" clId="{C11FC1A8-E239-4DFF-A4CC-32377351DE89}" dt="2022-09-22T05:37:30.247" v="5296" actId="26606"/>
          <ac:spMkLst>
            <pc:docMk/>
            <pc:sldMk cId="1416487238" sldId="264"/>
            <ac:spMk id="16" creationId="{60B7752B-728D-4CA3-8923-C4F7F77029E3}"/>
          </ac:spMkLst>
        </pc:spChg>
        <pc:spChg chg="add del">
          <ac:chgData name="Ondra Klíma" userId="381e0c8e360e8536" providerId="LiveId" clId="{C11FC1A8-E239-4DFF-A4CC-32377351DE89}" dt="2022-09-22T05:37:30.247" v="5296" actId="26606"/>
          <ac:spMkLst>
            <pc:docMk/>
            <pc:sldMk cId="1416487238" sldId="264"/>
            <ac:spMk id="18" creationId="{88392DC7-0988-443B-A0D0-E726C7DB622B}"/>
          </ac:spMkLst>
        </pc:spChg>
        <pc:spChg chg="add">
          <ac:chgData name="Ondra Klíma" userId="381e0c8e360e8536" providerId="LiveId" clId="{C11FC1A8-E239-4DFF-A4CC-32377351DE89}" dt="2022-09-22T05:37:30.270" v="5297" actId="26606"/>
          <ac:spMkLst>
            <pc:docMk/>
            <pc:sldMk cId="1416487238" sldId="264"/>
            <ac:spMk id="20" creationId="{71AD1FEB-49FD-40CF-99EC-4E7113B78C17}"/>
          </ac:spMkLst>
        </pc:spChg>
        <pc:spChg chg="add">
          <ac:chgData name="Ondra Klíma" userId="381e0c8e360e8536" providerId="LiveId" clId="{C11FC1A8-E239-4DFF-A4CC-32377351DE89}" dt="2022-09-22T05:37:30.270" v="5297" actId="26606"/>
          <ac:spMkLst>
            <pc:docMk/>
            <pc:sldMk cId="1416487238" sldId="264"/>
            <ac:spMk id="21" creationId="{60B7752B-728D-4CA3-8923-C4F7F77029E3}"/>
          </ac:spMkLst>
        </pc:spChg>
        <pc:spChg chg="add">
          <ac:chgData name="Ondra Klíma" userId="381e0c8e360e8536" providerId="LiveId" clId="{C11FC1A8-E239-4DFF-A4CC-32377351DE89}" dt="2022-09-22T05:37:30.270" v="5297" actId="26606"/>
          <ac:spMkLst>
            <pc:docMk/>
            <pc:sldMk cId="1416487238" sldId="264"/>
            <ac:spMk id="22" creationId="{00DC30D3-D768-4F36-9F88-8AE574AB9B7B}"/>
          </ac:spMkLst>
        </pc:spChg>
        <pc:spChg chg="add">
          <ac:chgData name="Ondra Klíma" userId="381e0c8e360e8536" providerId="LiveId" clId="{C11FC1A8-E239-4DFF-A4CC-32377351DE89}" dt="2022-09-22T05:37:30.270" v="5297" actId="26606"/>
          <ac:spMkLst>
            <pc:docMk/>
            <pc:sldMk cId="1416487238" sldId="264"/>
            <ac:spMk id="23" creationId="{F5B9E766-9E26-4187-BCFA-D90A32303DEB}"/>
          </ac:spMkLst>
        </pc:spChg>
        <pc:grpChg chg="add">
          <ac:chgData name="Ondra Klíma" userId="381e0c8e360e8536" providerId="LiveId" clId="{C11FC1A8-E239-4DFF-A4CC-32377351DE89}" dt="2022-09-22T05:37:30.270" v="5297" actId="26606"/>
          <ac:grpSpMkLst>
            <pc:docMk/>
            <pc:sldMk cId="1416487238" sldId="264"/>
            <ac:grpSpMk id="24" creationId="{8565B612-C05D-44C8-A892-B3BCE658F61C}"/>
          </ac:grpSpMkLst>
        </pc:grpChg>
        <pc:graphicFrameChg chg="add mod modGraphic">
          <ac:chgData name="Ondra Klíma" userId="381e0c8e360e8536" providerId="LiveId" clId="{C11FC1A8-E239-4DFF-A4CC-32377351DE89}" dt="2022-09-22T05:37:30.270" v="5297" actId="26606"/>
          <ac:graphicFrameMkLst>
            <pc:docMk/>
            <pc:sldMk cId="1416487238" sldId="264"/>
            <ac:graphicFrameMk id="5" creationId="{B4E19AAD-D217-5BBB-180D-C00C84B6925A}"/>
          </ac:graphicFrameMkLst>
        </pc:graphicFrameChg>
      </pc:sldChg>
      <pc:sldChg chg="addSp delSp modSp new mod setBg modNotesTx">
        <pc:chgData name="Ondra Klíma" userId="381e0c8e360e8536" providerId="LiveId" clId="{C11FC1A8-E239-4DFF-A4CC-32377351DE89}" dt="2022-09-22T06:06:56.256" v="7277" actId="20577"/>
        <pc:sldMkLst>
          <pc:docMk/>
          <pc:sldMk cId="3256311423" sldId="265"/>
        </pc:sldMkLst>
        <pc:spChg chg="mod">
          <ac:chgData name="Ondra Klíma" userId="381e0c8e360e8536" providerId="LiveId" clId="{C11FC1A8-E239-4DFF-A4CC-32377351DE89}" dt="2022-09-22T05:48:01.751" v="6396" actId="14100"/>
          <ac:spMkLst>
            <pc:docMk/>
            <pc:sldMk cId="3256311423" sldId="265"/>
            <ac:spMk id="2" creationId="{CB252AFB-F215-2952-3B50-DB0E0275E4DD}"/>
          </ac:spMkLst>
        </pc:spChg>
        <pc:spChg chg="del mod">
          <ac:chgData name="Ondra Klíma" userId="381e0c8e360e8536" providerId="LiveId" clId="{C11FC1A8-E239-4DFF-A4CC-32377351DE89}" dt="2022-09-22T05:47:21.995" v="6388" actId="26606"/>
          <ac:spMkLst>
            <pc:docMk/>
            <pc:sldMk cId="3256311423" sldId="265"/>
            <ac:spMk id="3" creationId="{6527160A-B313-229B-43E1-10FD03FFF85E}"/>
          </ac:spMkLst>
        </pc:spChg>
        <pc:spChg chg="add">
          <ac:chgData name="Ondra Klíma" userId="381e0c8e360e8536" providerId="LiveId" clId="{C11FC1A8-E239-4DFF-A4CC-32377351DE89}" dt="2022-09-22T05:47:21.995" v="6388" actId="26606"/>
          <ac:spMkLst>
            <pc:docMk/>
            <pc:sldMk cId="3256311423" sldId="265"/>
            <ac:spMk id="9" creationId="{60B7752B-728D-4CA3-8923-C4F7F77029E3}"/>
          </ac:spMkLst>
        </pc:spChg>
        <pc:spChg chg="add">
          <ac:chgData name="Ondra Klíma" userId="381e0c8e360e8536" providerId="LiveId" clId="{C11FC1A8-E239-4DFF-A4CC-32377351DE89}" dt="2022-09-22T05:47:21.995" v="6388" actId="26606"/>
          <ac:spMkLst>
            <pc:docMk/>
            <pc:sldMk cId="3256311423" sldId="265"/>
            <ac:spMk id="11" creationId="{429899A3-416E-4DB5-846D-023526052013}"/>
          </ac:spMkLst>
        </pc:spChg>
        <pc:graphicFrameChg chg="add mod">
          <ac:chgData name="Ondra Klíma" userId="381e0c8e360e8536" providerId="LiveId" clId="{C11FC1A8-E239-4DFF-A4CC-32377351DE89}" dt="2022-09-22T05:48:17.155" v="6397" actId="20577"/>
          <ac:graphicFrameMkLst>
            <pc:docMk/>
            <pc:sldMk cId="3256311423" sldId="265"/>
            <ac:graphicFrameMk id="5" creationId="{433D9A32-AFB1-868F-C1C3-70C26E3926B4}"/>
          </ac:graphicFrameMkLst>
        </pc:graphicFrameChg>
      </pc:sldChg>
      <pc:sldChg chg="addSp delSp modSp new mod setBg">
        <pc:chgData name="Ondra Klíma" userId="381e0c8e360e8536" providerId="LiveId" clId="{C11FC1A8-E239-4DFF-A4CC-32377351DE89}" dt="2022-09-22T05:52:38.919" v="6557" actId="790"/>
        <pc:sldMkLst>
          <pc:docMk/>
          <pc:sldMk cId="1900643561" sldId="266"/>
        </pc:sldMkLst>
        <pc:spChg chg="mod">
          <ac:chgData name="Ondra Klíma" userId="381e0c8e360e8536" providerId="LiveId" clId="{C11FC1A8-E239-4DFF-A4CC-32377351DE89}" dt="2022-09-22T05:51:52.844" v="6547" actId="26606"/>
          <ac:spMkLst>
            <pc:docMk/>
            <pc:sldMk cId="1900643561" sldId="266"/>
            <ac:spMk id="2" creationId="{D2361DB2-E9F3-6EDE-9870-E6CF28E87FF2}"/>
          </ac:spMkLst>
        </pc:spChg>
        <pc:spChg chg="mod">
          <ac:chgData name="Ondra Klíma" userId="381e0c8e360e8536" providerId="LiveId" clId="{C11FC1A8-E239-4DFF-A4CC-32377351DE89}" dt="2022-09-22T05:52:38.919" v="6557" actId="790"/>
          <ac:spMkLst>
            <pc:docMk/>
            <pc:sldMk cId="1900643561" sldId="266"/>
            <ac:spMk id="3" creationId="{2065682F-1492-A764-C4F4-9E2FBB7CACBC}"/>
          </ac:spMkLst>
        </pc:spChg>
        <pc:spChg chg="add del">
          <ac:chgData name="Ondra Klíma" userId="381e0c8e360e8536" providerId="LiveId" clId="{C11FC1A8-E239-4DFF-A4CC-32377351DE89}" dt="2022-09-22T05:51:52.844" v="6547" actId="26606"/>
          <ac:spMkLst>
            <pc:docMk/>
            <pc:sldMk cId="1900643561" sldId="266"/>
            <ac:spMk id="8" creationId="{82184FF4-7029-4ED7-813A-192E60608764}"/>
          </ac:spMkLst>
        </pc:spChg>
        <pc:spChg chg="add del">
          <ac:chgData name="Ondra Klíma" userId="381e0c8e360e8536" providerId="LiveId" clId="{C11FC1A8-E239-4DFF-A4CC-32377351DE89}" dt="2022-09-22T05:51:52.844" v="6547" actId="26606"/>
          <ac:spMkLst>
            <pc:docMk/>
            <pc:sldMk cId="1900643561" sldId="266"/>
            <ac:spMk id="10" creationId="{AAA7AB09-557C-41AD-9113-FF9F68FA1035}"/>
          </ac:spMkLst>
        </pc:spChg>
        <pc:spChg chg="add del">
          <ac:chgData name="Ondra Klíma" userId="381e0c8e360e8536" providerId="LiveId" clId="{C11FC1A8-E239-4DFF-A4CC-32377351DE89}" dt="2022-09-22T05:51:52.844" v="6547" actId="26606"/>
          <ac:spMkLst>
            <pc:docMk/>
            <pc:sldMk cId="1900643561" sldId="266"/>
            <ac:spMk id="12" creationId="{EF99ECAA-1F11-4937-BBA6-51935AB44C9D}"/>
          </ac:spMkLst>
        </pc:spChg>
        <pc:spChg chg="add del">
          <ac:chgData name="Ondra Klíma" userId="381e0c8e360e8536" providerId="LiveId" clId="{C11FC1A8-E239-4DFF-A4CC-32377351DE89}" dt="2022-09-22T05:51:52.844" v="6547" actId="26606"/>
          <ac:spMkLst>
            <pc:docMk/>
            <pc:sldMk cId="1900643561" sldId="266"/>
            <ac:spMk id="20" creationId="{940082A1-24A5-4276-83A4-39E993BD691B}"/>
          </ac:spMkLst>
        </pc:spChg>
        <pc:spChg chg="add del">
          <ac:chgData name="Ondra Klíma" userId="381e0c8e360e8536" providerId="LiveId" clId="{C11FC1A8-E239-4DFF-A4CC-32377351DE89}" dt="2022-09-22T05:51:52.844" v="6547" actId="26606"/>
          <ac:spMkLst>
            <pc:docMk/>
            <pc:sldMk cId="1900643561" sldId="266"/>
            <ac:spMk id="22" creationId="{6D840B21-A957-4CFE-AA5B-9711DF6D3305}"/>
          </ac:spMkLst>
        </pc:spChg>
        <pc:spChg chg="add">
          <ac:chgData name="Ondra Klíma" userId="381e0c8e360e8536" providerId="LiveId" clId="{C11FC1A8-E239-4DFF-A4CC-32377351DE89}" dt="2022-09-22T05:51:52.844" v="6547" actId="26606"/>
          <ac:spMkLst>
            <pc:docMk/>
            <pc:sldMk cId="1900643561" sldId="266"/>
            <ac:spMk id="33" creationId="{82184FF4-7029-4ED7-813A-192E60608764}"/>
          </ac:spMkLst>
        </pc:spChg>
        <pc:spChg chg="add">
          <ac:chgData name="Ondra Klíma" userId="381e0c8e360e8536" providerId="LiveId" clId="{C11FC1A8-E239-4DFF-A4CC-32377351DE89}" dt="2022-09-22T05:51:52.844" v="6547" actId="26606"/>
          <ac:spMkLst>
            <pc:docMk/>
            <pc:sldMk cId="1900643561" sldId="266"/>
            <ac:spMk id="35" creationId="{AAA7AB09-557C-41AD-9113-FF9F68FA1035}"/>
          </ac:spMkLst>
        </pc:spChg>
        <pc:spChg chg="add">
          <ac:chgData name="Ondra Klíma" userId="381e0c8e360e8536" providerId="LiveId" clId="{C11FC1A8-E239-4DFF-A4CC-32377351DE89}" dt="2022-09-22T05:51:52.844" v="6547" actId="26606"/>
          <ac:spMkLst>
            <pc:docMk/>
            <pc:sldMk cId="1900643561" sldId="266"/>
            <ac:spMk id="37" creationId="{EF99ECAA-1F11-4937-BBA6-51935AB44C9D}"/>
          </ac:spMkLst>
        </pc:spChg>
        <pc:spChg chg="add">
          <ac:chgData name="Ondra Klíma" userId="381e0c8e360e8536" providerId="LiveId" clId="{C11FC1A8-E239-4DFF-A4CC-32377351DE89}" dt="2022-09-22T05:51:52.844" v="6547" actId="26606"/>
          <ac:spMkLst>
            <pc:docMk/>
            <pc:sldMk cId="1900643561" sldId="266"/>
            <ac:spMk id="45" creationId="{1DB043B4-68C6-45B9-82AC-A5800EADB8DB}"/>
          </ac:spMkLst>
        </pc:spChg>
        <pc:spChg chg="add">
          <ac:chgData name="Ondra Klíma" userId="381e0c8e360e8536" providerId="LiveId" clId="{C11FC1A8-E239-4DFF-A4CC-32377351DE89}" dt="2022-09-22T05:51:52.844" v="6547" actId="26606"/>
          <ac:spMkLst>
            <pc:docMk/>
            <pc:sldMk cId="1900643561" sldId="266"/>
            <ac:spMk id="47" creationId="{28A00A08-E4E6-4184-B484-E0E034072AE0}"/>
          </ac:spMkLst>
        </pc:spChg>
        <pc:grpChg chg="add del">
          <ac:chgData name="Ondra Klíma" userId="381e0c8e360e8536" providerId="LiveId" clId="{C11FC1A8-E239-4DFF-A4CC-32377351DE89}" dt="2022-09-22T05:51:52.844" v="6547" actId="26606"/>
          <ac:grpSpMkLst>
            <pc:docMk/>
            <pc:sldMk cId="1900643561" sldId="266"/>
            <ac:grpSpMk id="14" creationId="{79DE9FAB-6BBA-4CFE-B67D-77B47F01ECA4}"/>
          </ac:grpSpMkLst>
        </pc:grpChg>
        <pc:grpChg chg="add del">
          <ac:chgData name="Ondra Klíma" userId="381e0c8e360e8536" providerId="LiveId" clId="{C11FC1A8-E239-4DFF-A4CC-32377351DE89}" dt="2022-09-22T05:51:52.844" v="6547" actId="26606"/>
          <ac:grpSpMkLst>
            <pc:docMk/>
            <pc:sldMk cId="1900643561" sldId="266"/>
            <ac:grpSpMk id="24" creationId="{DBFD4376-13D5-43C1-86D8-8133A9D886E1}"/>
          </ac:grpSpMkLst>
        </pc:grpChg>
        <pc:grpChg chg="add">
          <ac:chgData name="Ondra Klíma" userId="381e0c8e360e8536" providerId="LiveId" clId="{C11FC1A8-E239-4DFF-A4CC-32377351DE89}" dt="2022-09-22T05:51:52.844" v="6547" actId="26606"/>
          <ac:grpSpMkLst>
            <pc:docMk/>
            <pc:sldMk cId="1900643561" sldId="266"/>
            <ac:grpSpMk id="39" creationId="{79DE9FAB-6BBA-4CFE-B67D-77B47F01ECA4}"/>
          </ac:grpSpMkLst>
        </pc:grpChg>
        <pc:grpChg chg="add">
          <ac:chgData name="Ondra Klíma" userId="381e0c8e360e8536" providerId="LiveId" clId="{C11FC1A8-E239-4DFF-A4CC-32377351DE89}" dt="2022-09-22T05:51:52.844" v="6547" actId="26606"/>
          <ac:grpSpMkLst>
            <pc:docMk/>
            <pc:sldMk cId="1900643561" sldId="266"/>
            <ac:grpSpMk id="49" creationId="{0780E404-3121-4F33-AF2D-65F659A97798}"/>
          </ac:grpSpMkLst>
        </pc:grpChg>
        <pc:grpChg chg="add">
          <ac:chgData name="Ondra Klíma" userId="381e0c8e360e8536" providerId="LiveId" clId="{C11FC1A8-E239-4DFF-A4CC-32377351DE89}" dt="2022-09-22T05:51:52.844" v="6547" actId="26606"/>
          <ac:grpSpMkLst>
            <pc:docMk/>
            <pc:sldMk cId="1900643561" sldId="266"/>
            <ac:grpSpMk id="53" creationId="{4B158E9A-DBF4-4AA7-B6B7-8C8EB2FBDD68}"/>
          </ac:grpSpMkLst>
        </pc:grpChg>
        <pc:picChg chg="add">
          <ac:chgData name="Ondra Klíma" userId="381e0c8e360e8536" providerId="LiveId" clId="{C11FC1A8-E239-4DFF-A4CC-32377351DE89}" dt="2022-09-22T05:51:52.844" v="6547" actId="26606"/>
          <ac:picMkLst>
            <pc:docMk/>
            <pc:sldMk cId="1900643561" sldId="266"/>
            <ac:picMk id="30" creationId="{635BD1F8-F1CC-B6C7-25F5-7A4DFEC39ACE}"/>
          </ac:picMkLst>
        </pc:picChg>
      </pc:sldChg>
      <pc:sldChg chg="addSp delSp modSp new del mod">
        <pc:chgData name="Ondra Klíma" userId="381e0c8e360e8536" providerId="LiveId" clId="{C11FC1A8-E239-4DFF-A4CC-32377351DE89}" dt="2022-09-22T05:51:05.171" v="6493" actId="2696"/>
        <pc:sldMkLst>
          <pc:docMk/>
          <pc:sldMk cId="3802243902" sldId="266"/>
        </pc:sldMkLst>
        <pc:spChg chg="del mod">
          <ac:chgData name="Ondra Klíma" userId="381e0c8e360e8536" providerId="LiveId" clId="{C11FC1A8-E239-4DFF-A4CC-32377351DE89}" dt="2022-09-22T05:50:34.317" v="6447" actId="478"/>
          <ac:spMkLst>
            <pc:docMk/>
            <pc:sldMk cId="3802243902" sldId="266"/>
            <ac:spMk id="2" creationId="{0C38EDA4-D90C-DC7C-BC94-97B94040BEE7}"/>
          </ac:spMkLst>
        </pc:spChg>
        <pc:spChg chg="mod">
          <ac:chgData name="Ondra Klíma" userId="381e0c8e360e8536" providerId="LiveId" clId="{C11FC1A8-E239-4DFF-A4CC-32377351DE89}" dt="2022-09-22T05:50:49.531" v="6491" actId="20577"/>
          <ac:spMkLst>
            <pc:docMk/>
            <pc:sldMk cId="3802243902" sldId="266"/>
            <ac:spMk id="3" creationId="{6C56B4E9-BFDF-792F-A309-A6CD608055D2}"/>
          </ac:spMkLst>
        </pc:spChg>
        <pc:spChg chg="add del mod">
          <ac:chgData name="Ondra Klíma" userId="381e0c8e360e8536" providerId="LiveId" clId="{C11FC1A8-E239-4DFF-A4CC-32377351DE89}" dt="2022-09-22T05:50:52.772" v="6492" actId="478"/>
          <ac:spMkLst>
            <pc:docMk/>
            <pc:sldMk cId="3802243902" sldId="266"/>
            <ac:spMk id="5" creationId="{2E78EB4B-25D7-D4C6-538C-6B1B4B8B30BB}"/>
          </ac:spMkLst>
        </pc:spChg>
      </pc:sldChg>
      <pc:sldChg chg="modSp add mod ord">
        <pc:chgData name="Ondra Klíma" userId="381e0c8e360e8536" providerId="LiveId" clId="{C11FC1A8-E239-4DFF-A4CC-32377351DE89}" dt="2022-09-22T06:08:55.622" v="7418" actId="313"/>
        <pc:sldMkLst>
          <pc:docMk/>
          <pc:sldMk cId="3775112912" sldId="267"/>
        </pc:sldMkLst>
        <pc:spChg chg="mod">
          <ac:chgData name="Ondra Klíma" userId="381e0c8e360e8536" providerId="LiveId" clId="{C11FC1A8-E239-4DFF-A4CC-32377351DE89}" dt="2022-09-22T06:08:26.502" v="7346" actId="20577"/>
          <ac:spMkLst>
            <pc:docMk/>
            <pc:sldMk cId="3775112912" sldId="267"/>
            <ac:spMk id="2" creationId="{3E069D8E-EF89-C12E-5574-992B1C8E29EB}"/>
          </ac:spMkLst>
        </pc:spChg>
        <pc:spChg chg="mod">
          <ac:chgData name="Ondra Klíma" userId="381e0c8e360e8536" providerId="LiveId" clId="{C11FC1A8-E239-4DFF-A4CC-32377351DE89}" dt="2022-09-22T06:08:55.622" v="7418" actId="313"/>
          <ac:spMkLst>
            <pc:docMk/>
            <pc:sldMk cId="3775112912" sldId="267"/>
            <ac:spMk id="3" creationId="{1A9B22B1-FB8D-3499-9B5E-AF953FAD6FF2}"/>
          </ac:spMkLst>
        </pc:spChg>
      </pc:sldChg>
      <pc:sldChg chg="addSp delSp modSp new mod setBg modNotesTx">
        <pc:chgData name="Ondra Klíma" userId="381e0c8e360e8536" providerId="LiveId" clId="{C11FC1A8-E239-4DFF-A4CC-32377351DE89}" dt="2022-09-22T06:48:07.877" v="10531" actId="26606"/>
        <pc:sldMkLst>
          <pc:docMk/>
          <pc:sldMk cId="1073830017" sldId="268"/>
        </pc:sldMkLst>
        <pc:spChg chg="mod">
          <ac:chgData name="Ondra Klíma" userId="381e0c8e360e8536" providerId="LiveId" clId="{C11FC1A8-E239-4DFF-A4CC-32377351DE89}" dt="2022-09-22T06:48:07.877" v="10531" actId="26606"/>
          <ac:spMkLst>
            <pc:docMk/>
            <pc:sldMk cId="1073830017" sldId="268"/>
            <ac:spMk id="2" creationId="{B13C5DA7-10D1-9B7A-32D0-D8E1976D3F40}"/>
          </ac:spMkLst>
        </pc:spChg>
        <pc:spChg chg="mod ord">
          <ac:chgData name="Ondra Klíma" userId="381e0c8e360e8536" providerId="LiveId" clId="{C11FC1A8-E239-4DFF-A4CC-32377351DE89}" dt="2022-09-22T06:48:07.877" v="10531" actId="26606"/>
          <ac:spMkLst>
            <pc:docMk/>
            <pc:sldMk cId="1073830017" sldId="268"/>
            <ac:spMk id="3" creationId="{1BA46C14-009F-03BF-E938-6943D289E822}"/>
          </ac:spMkLst>
        </pc:spChg>
        <pc:spChg chg="add del">
          <ac:chgData name="Ondra Klíma" userId="381e0c8e360e8536" providerId="LiveId" clId="{C11FC1A8-E239-4DFF-A4CC-32377351DE89}" dt="2022-09-22T06:14:44.933" v="7596" actId="26606"/>
          <ac:spMkLst>
            <pc:docMk/>
            <pc:sldMk cId="1073830017" sldId="268"/>
            <ac:spMk id="9" creationId="{A5931BE0-4B93-4D6C-878E-ACC59D6B4587}"/>
          </ac:spMkLst>
        </pc:spChg>
        <pc:spChg chg="add del">
          <ac:chgData name="Ondra Klíma" userId="381e0c8e360e8536" providerId="LiveId" clId="{C11FC1A8-E239-4DFF-A4CC-32377351DE89}" dt="2022-09-22T06:14:38.252" v="7594" actId="26606"/>
          <ac:spMkLst>
            <pc:docMk/>
            <pc:sldMk cId="1073830017" sldId="268"/>
            <ac:spMk id="10" creationId="{A5931BE0-4B93-4D6C-878E-ACC59D6B4587}"/>
          </ac:spMkLst>
        </pc:spChg>
        <pc:spChg chg="add del">
          <ac:chgData name="Ondra Klíma" userId="381e0c8e360e8536" providerId="LiveId" clId="{C11FC1A8-E239-4DFF-A4CC-32377351DE89}" dt="2022-09-22T06:14:44.933" v="7596" actId="26606"/>
          <ac:spMkLst>
            <pc:docMk/>
            <pc:sldMk cId="1073830017" sldId="268"/>
            <ac:spMk id="11" creationId="{6FF3A87B-2255-45E0-A551-C11FAF93290C}"/>
          </ac:spMkLst>
        </pc:spChg>
        <pc:spChg chg="add del">
          <ac:chgData name="Ondra Klíma" userId="381e0c8e360e8536" providerId="LiveId" clId="{C11FC1A8-E239-4DFF-A4CC-32377351DE89}" dt="2022-09-22T06:17:28.292" v="8100" actId="26606"/>
          <ac:spMkLst>
            <pc:docMk/>
            <pc:sldMk cId="1073830017" sldId="268"/>
            <ac:spMk id="16" creationId="{A5931BE0-4B93-4D6C-878E-ACC59D6B4587}"/>
          </ac:spMkLst>
        </pc:spChg>
        <pc:spChg chg="add del">
          <ac:chgData name="Ondra Klíma" userId="381e0c8e360e8536" providerId="LiveId" clId="{C11FC1A8-E239-4DFF-A4CC-32377351DE89}" dt="2022-09-22T06:14:38.252" v="7594" actId="26606"/>
          <ac:spMkLst>
            <pc:docMk/>
            <pc:sldMk cId="1073830017" sldId="268"/>
            <ac:spMk id="17" creationId="{D166A8AB-8924-421C-BCED-B54DBC4054E0}"/>
          </ac:spMkLst>
        </pc:spChg>
        <pc:spChg chg="add del">
          <ac:chgData name="Ondra Klíma" userId="381e0c8e360e8536" providerId="LiveId" clId="{C11FC1A8-E239-4DFF-A4CC-32377351DE89}" dt="2022-09-22T06:17:28.292" v="8100" actId="26606"/>
          <ac:spMkLst>
            <pc:docMk/>
            <pc:sldMk cId="1073830017" sldId="268"/>
            <ac:spMk id="19" creationId="{D166A8AB-8924-421C-BCED-B54DBC4054E0}"/>
          </ac:spMkLst>
        </pc:spChg>
        <pc:spChg chg="add del">
          <ac:chgData name="Ondra Klíma" userId="381e0c8e360e8536" providerId="LiveId" clId="{C11FC1A8-E239-4DFF-A4CC-32377351DE89}" dt="2022-09-22T06:48:07.877" v="10531" actId="26606"/>
          <ac:spMkLst>
            <pc:docMk/>
            <pc:sldMk cId="1073830017" sldId="268"/>
            <ac:spMk id="25" creationId="{A5931BE0-4B93-4D6C-878E-ACC59D6B4587}"/>
          </ac:spMkLst>
        </pc:spChg>
        <pc:spChg chg="add del">
          <ac:chgData name="Ondra Klíma" userId="381e0c8e360e8536" providerId="LiveId" clId="{C11FC1A8-E239-4DFF-A4CC-32377351DE89}" dt="2022-09-22T06:47:59.544" v="10527" actId="26606"/>
          <ac:spMkLst>
            <pc:docMk/>
            <pc:sldMk cId="1073830017" sldId="268"/>
            <ac:spMk id="30" creationId="{A5931BE0-4B93-4D6C-878E-ACC59D6B4587}"/>
          </ac:spMkLst>
        </pc:spChg>
        <pc:spChg chg="add del">
          <ac:chgData name="Ondra Klíma" userId="381e0c8e360e8536" providerId="LiveId" clId="{C11FC1A8-E239-4DFF-A4CC-32377351DE89}" dt="2022-09-22T06:48:07.877" v="10531" actId="26606"/>
          <ac:spMkLst>
            <pc:docMk/>
            <pc:sldMk cId="1073830017" sldId="268"/>
            <ac:spMk id="36" creationId="{20373973-4586-48A3-ADF2-95A571530B4D}"/>
          </ac:spMkLst>
        </pc:spChg>
        <pc:spChg chg="add del">
          <ac:chgData name="Ondra Klíma" userId="381e0c8e360e8536" providerId="LiveId" clId="{C11FC1A8-E239-4DFF-A4CC-32377351DE89}" dt="2022-09-22T06:47:59.544" v="10527" actId="26606"/>
          <ac:spMkLst>
            <pc:docMk/>
            <pc:sldMk cId="1073830017" sldId="268"/>
            <ac:spMk id="37" creationId="{D166A8AB-8924-421C-BCED-B54DBC4054E0}"/>
          </ac:spMkLst>
        </pc:spChg>
        <pc:spChg chg="add del">
          <ac:chgData name="Ondra Klíma" userId="381e0c8e360e8536" providerId="LiveId" clId="{C11FC1A8-E239-4DFF-A4CC-32377351DE89}" dt="2022-09-22T06:48:04.982" v="10529" actId="26606"/>
          <ac:spMkLst>
            <pc:docMk/>
            <pc:sldMk cId="1073830017" sldId="268"/>
            <ac:spMk id="39" creationId="{A5931BE0-4B93-4D6C-878E-ACC59D6B4587}"/>
          </ac:spMkLst>
        </pc:spChg>
        <pc:spChg chg="add del">
          <ac:chgData name="Ondra Klíma" userId="381e0c8e360e8536" providerId="LiveId" clId="{C11FC1A8-E239-4DFF-A4CC-32377351DE89}" dt="2022-09-22T06:48:07.877" v="10531" actId="26606"/>
          <ac:spMkLst>
            <pc:docMk/>
            <pc:sldMk cId="1073830017" sldId="268"/>
            <ac:spMk id="41" creationId="{A5931BE0-4B93-4D6C-878E-ACC59D6B4587}"/>
          </ac:spMkLst>
        </pc:spChg>
        <pc:grpChg chg="add del">
          <ac:chgData name="Ondra Klíma" userId="381e0c8e360e8536" providerId="LiveId" clId="{C11FC1A8-E239-4DFF-A4CC-32377351DE89}" dt="2022-09-22T06:14:38.252" v="7594" actId="26606"/>
          <ac:grpSpMkLst>
            <pc:docMk/>
            <pc:sldMk cId="1073830017" sldId="268"/>
            <ac:grpSpMk id="12" creationId="{9F2D4ED5-DC78-4C88-97AA-483206C53E90}"/>
          </ac:grpSpMkLst>
        </pc:grpChg>
        <pc:grpChg chg="add del">
          <ac:chgData name="Ondra Klíma" userId="381e0c8e360e8536" providerId="LiveId" clId="{C11FC1A8-E239-4DFF-A4CC-32377351DE89}" dt="2022-09-22T06:17:28.292" v="8100" actId="26606"/>
          <ac:grpSpMkLst>
            <pc:docMk/>
            <pc:sldMk cId="1073830017" sldId="268"/>
            <ac:grpSpMk id="18" creationId="{9F2D4ED5-DC78-4C88-97AA-483206C53E90}"/>
          </ac:grpSpMkLst>
        </pc:grpChg>
        <pc:grpChg chg="add del">
          <ac:chgData name="Ondra Klíma" userId="381e0c8e360e8536" providerId="LiveId" clId="{C11FC1A8-E239-4DFF-A4CC-32377351DE89}" dt="2022-09-22T06:47:59.544" v="10527" actId="26606"/>
          <ac:grpSpMkLst>
            <pc:docMk/>
            <pc:sldMk cId="1073830017" sldId="268"/>
            <ac:grpSpMk id="32" creationId="{9F2D4ED5-DC78-4C88-97AA-483206C53E90}"/>
          </ac:grpSpMkLst>
        </pc:grpChg>
        <pc:grpChg chg="add del">
          <ac:chgData name="Ondra Klíma" userId="381e0c8e360e8536" providerId="LiveId" clId="{C11FC1A8-E239-4DFF-A4CC-32377351DE89}" dt="2022-09-22T06:48:07.877" v="10531" actId="26606"/>
          <ac:grpSpMkLst>
            <pc:docMk/>
            <pc:sldMk cId="1073830017" sldId="268"/>
            <ac:grpSpMk id="42" creationId="{5A492954-D4E6-4FAF-94AC-292DFFFDC504}"/>
          </ac:grpSpMkLst>
        </pc:grpChg>
        <pc:picChg chg="add del">
          <ac:chgData name="Ondra Klíma" userId="381e0c8e360e8536" providerId="LiveId" clId="{C11FC1A8-E239-4DFF-A4CC-32377351DE89}" dt="2022-09-22T06:14:44.933" v="7596" actId="26606"/>
          <ac:picMkLst>
            <pc:docMk/>
            <pc:sldMk cId="1073830017" sldId="268"/>
            <ac:picMk id="5" creationId="{C8373FCE-2F57-70F2-77B0-CFECB1976EDD}"/>
          </ac:picMkLst>
        </pc:picChg>
        <pc:picChg chg="add del">
          <ac:chgData name="Ondra Klíma" userId="381e0c8e360e8536" providerId="LiveId" clId="{C11FC1A8-E239-4DFF-A4CC-32377351DE89}" dt="2022-09-22T06:14:38.252" v="7594" actId="26606"/>
          <ac:picMkLst>
            <pc:docMk/>
            <pc:sldMk cId="1073830017" sldId="268"/>
            <ac:picMk id="7" creationId="{568CA66A-0E47-6549-C98C-6537ADAFECC3}"/>
          </ac:picMkLst>
        </pc:picChg>
        <pc:picChg chg="add mod ord">
          <ac:chgData name="Ondra Klíma" userId="381e0c8e360e8536" providerId="LiveId" clId="{C11FC1A8-E239-4DFF-A4CC-32377351DE89}" dt="2022-09-22T06:48:07.877" v="10531" actId="26606"/>
          <ac:picMkLst>
            <pc:docMk/>
            <pc:sldMk cId="1073830017" sldId="268"/>
            <ac:picMk id="20" creationId="{568CA66A-0E47-6549-C98C-6537ADAFECC3}"/>
          </ac:picMkLst>
        </pc:picChg>
      </pc:sldChg>
      <pc:sldChg chg="addSp delSp modSp new mod setBg modNotesTx">
        <pc:chgData name="Ondra Klíma" userId="381e0c8e360e8536" providerId="LiveId" clId="{C11FC1A8-E239-4DFF-A4CC-32377351DE89}" dt="2022-09-22T08:30:56.516" v="10550" actId="20577"/>
        <pc:sldMkLst>
          <pc:docMk/>
          <pc:sldMk cId="2913074546" sldId="269"/>
        </pc:sldMkLst>
        <pc:spChg chg="mod">
          <ac:chgData name="Ondra Klíma" userId="381e0c8e360e8536" providerId="LiveId" clId="{C11FC1A8-E239-4DFF-A4CC-32377351DE89}" dt="2022-09-22T06:23:51.692" v="8426" actId="27636"/>
          <ac:spMkLst>
            <pc:docMk/>
            <pc:sldMk cId="2913074546" sldId="269"/>
            <ac:spMk id="2" creationId="{D3D2862B-BB35-57C4-4EF4-B4A67F91FFC2}"/>
          </ac:spMkLst>
        </pc:spChg>
        <pc:spChg chg="add del mod">
          <ac:chgData name="Ondra Klíma" userId="381e0c8e360e8536" providerId="LiveId" clId="{C11FC1A8-E239-4DFF-A4CC-32377351DE89}" dt="2022-09-22T06:23:28.002" v="8362" actId="26606"/>
          <ac:spMkLst>
            <pc:docMk/>
            <pc:sldMk cId="2913074546" sldId="269"/>
            <ac:spMk id="3" creationId="{C546CDA0-929B-BD2B-D2A1-6967693F48F0}"/>
          </ac:spMkLst>
        </pc:spChg>
        <pc:spChg chg="add">
          <ac:chgData name="Ondra Klíma" userId="381e0c8e360e8536" providerId="LiveId" clId="{C11FC1A8-E239-4DFF-A4CC-32377351DE89}" dt="2022-09-22T06:23:28.002" v="8362" actId="26606"/>
          <ac:spMkLst>
            <pc:docMk/>
            <pc:sldMk cId="2913074546" sldId="269"/>
            <ac:spMk id="6" creationId="{60B7752B-728D-4CA3-8923-C4F7F77029E3}"/>
          </ac:spMkLst>
        </pc:spChg>
        <pc:spChg chg="add">
          <ac:chgData name="Ondra Klíma" userId="381e0c8e360e8536" providerId="LiveId" clId="{C11FC1A8-E239-4DFF-A4CC-32377351DE89}" dt="2022-09-22T06:23:28.002" v="8362" actId="26606"/>
          <ac:spMkLst>
            <pc:docMk/>
            <pc:sldMk cId="2913074546" sldId="269"/>
            <ac:spMk id="7" creationId="{88392DC7-0988-443B-A0D0-E726C7DB622B}"/>
          </ac:spMkLst>
        </pc:spChg>
        <pc:spChg chg="add del">
          <ac:chgData name="Ondra Klíma" userId="381e0c8e360e8536" providerId="LiveId" clId="{C11FC1A8-E239-4DFF-A4CC-32377351DE89}" dt="2022-09-22T06:23:12.606" v="8343" actId="26606"/>
          <ac:spMkLst>
            <pc:docMk/>
            <pc:sldMk cId="2913074546" sldId="269"/>
            <ac:spMk id="9" creationId="{60B7752B-728D-4CA3-8923-C4F7F77029E3}"/>
          </ac:spMkLst>
        </pc:spChg>
        <pc:spChg chg="add del">
          <ac:chgData name="Ondra Klíma" userId="381e0c8e360e8536" providerId="LiveId" clId="{C11FC1A8-E239-4DFF-A4CC-32377351DE89}" dt="2022-09-22T06:23:12.606" v="8343" actId="26606"/>
          <ac:spMkLst>
            <pc:docMk/>
            <pc:sldMk cId="2913074546" sldId="269"/>
            <ac:spMk id="11" creationId="{88392DC7-0988-443B-A0D0-E726C7DB622B}"/>
          </ac:spMkLst>
        </pc:spChg>
        <pc:graphicFrameChg chg="add del mod">
          <ac:chgData name="Ondra Klíma" userId="381e0c8e360e8536" providerId="LiveId" clId="{C11FC1A8-E239-4DFF-A4CC-32377351DE89}" dt="2022-09-22T06:23:12.606" v="8343" actId="26606"/>
          <ac:graphicFrameMkLst>
            <pc:docMk/>
            <pc:sldMk cId="2913074546" sldId="269"/>
            <ac:graphicFrameMk id="5" creationId="{624F3B0D-0104-7C61-6A3B-BFC17C8DF947}"/>
          </ac:graphicFrameMkLst>
        </pc:graphicFrameChg>
        <pc:graphicFrameChg chg="add mod">
          <ac:chgData name="Ondra Klíma" userId="381e0c8e360e8536" providerId="LiveId" clId="{C11FC1A8-E239-4DFF-A4CC-32377351DE89}" dt="2022-09-22T06:25:29.102" v="8497" actId="20577"/>
          <ac:graphicFrameMkLst>
            <pc:docMk/>
            <pc:sldMk cId="2913074546" sldId="269"/>
            <ac:graphicFrameMk id="8" creationId="{2C4B4664-4B26-5583-C460-55290BB36EB6}"/>
          </ac:graphicFrameMkLst>
        </pc:graphicFrameChg>
      </pc:sldChg>
      <pc:sldChg chg="addSp delSp modSp new mod setBg modNotesTx">
        <pc:chgData name="Ondra Klíma" userId="381e0c8e360e8536" providerId="LiveId" clId="{C11FC1A8-E239-4DFF-A4CC-32377351DE89}" dt="2022-09-22T08:39:05.904" v="10551" actId="20577"/>
        <pc:sldMkLst>
          <pc:docMk/>
          <pc:sldMk cId="1496334493" sldId="270"/>
        </pc:sldMkLst>
        <pc:spChg chg="mod">
          <ac:chgData name="Ondra Klíma" userId="381e0c8e360e8536" providerId="LiveId" clId="{C11FC1A8-E239-4DFF-A4CC-32377351DE89}" dt="2022-09-22T06:46:52.620" v="10524" actId="26606"/>
          <ac:spMkLst>
            <pc:docMk/>
            <pc:sldMk cId="1496334493" sldId="270"/>
            <ac:spMk id="2" creationId="{AD1988D6-3182-795D-8691-7D468FD50B12}"/>
          </ac:spMkLst>
        </pc:spChg>
        <pc:spChg chg="del mod">
          <ac:chgData name="Ondra Klíma" userId="381e0c8e360e8536" providerId="LiveId" clId="{C11FC1A8-E239-4DFF-A4CC-32377351DE89}" dt="2022-09-22T06:46:52.620" v="10524" actId="26606"/>
          <ac:spMkLst>
            <pc:docMk/>
            <pc:sldMk cId="1496334493" sldId="270"/>
            <ac:spMk id="3" creationId="{9C382E3F-391D-0718-6D90-6B95147ED4B4}"/>
          </ac:spMkLst>
        </pc:spChg>
        <pc:spChg chg="add">
          <ac:chgData name="Ondra Klíma" userId="381e0c8e360e8536" providerId="LiveId" clId="{C11FC1A8-E239-4DFF-A4CC-32377351DE89}" dt="2022-09-22T06:46:52.620" v="10524" actId="26606"/>
          <ac:spMkLst>
            <pc:docMk/>
            <pc:sldMk cId="1496334493" sldId="270"/>
            <ac:spMk id="9" creationId="{60B7752B-728D-4CA3-8923-C4F7F77029E3}"/>
          </ac:spMkLst>
        </pc:spChg>
        <pc:spChg chg="add">
          <ac:chgData name="Ondra Klíma" userId="381e0c8e360e8536" providerId="LiveId" clId="{C11FC1A8-E239-4DFF-A4CC-32377351DE89}" dt="2022-09-22T06:46:52.620" v="10524" actId="26606"/>
          <ac:spMkLst>
            <pc:docMk/>
            <pc:sldMk cId="1496334493" sldId="270"/>
            <ac:spMk id="11" creationId="{88392DC7-0988-443B-A0D0-E726C7DB622B}"/>
          </ac:spMkLst>
        </pc:spChg>
        <pc:graphicFrameChg chg="add">
          <ac:chgData name="Ondra Klíma" userId="381e0c8e360e8536" providerId="LiveId" clId="{C11FC1A8-E239-4DFF-A4CC-32377351DE89}" dt="2022-09-22T06:46:52.620" v="10524" actId="26606"/>
          <ac:graphicFrameMkLst>
            <pc:docMk/>
            <pc:sldMk cId="1496334493" sldId="270"/>
            <ac:graphicFrameMk id="5" creationId="{3F9AC063-EE43-3A52-92EA-DB164AB78FCC}"/>
          </ac:graphicFrameMkLst>
        </pc:graphicFrameChg>
      </pc:sldChg>
      <pc:sldChg chg="addSp delSp modSp new mod setBg">
        <pc:chgData name="Ondra Klíma" userId="381e0c8e360e8536" providerId="LiveId" clId="{C11FC1A8-E239-4DFF-A4CC-32377351DE89}" dt="2022-09-22T06:24:56.862" v="8480" actId="20577"/>
        <pc:sldMkLst>
          <pc:docMk/>
          <pc:sldMk cId="1957254463" sldId="271"/>
        </pc:sldMkLst>
        <pc:spChg chg="mod">
          <ac:chgData name="Ondra Klíma" userId="381e0c8e360e8536" providerId="LiveId" clId="{C11FC1A8-E239-4DFF-A4CC-32377351DE89}" dt="2022-09-22T06:24:56.862" v="8480" actId="20577"/>
          <ac:spMkLst>
            <pc:docMk/>
            <pc:sldMk cId="1957254463" sldId="271"/>
            <ac:spMk id="2" creationId="{50931D03-99C6-6772-04AF-109D9638FC04}"/>
          </ac:spMkLst>
        </pc:spChg>
        <pc:spChg chg="add del">
          <ac:chgData name="Ondra Klíma" userId="381e0c8e360e8536" providerId="LiveId" clId="{C11FC1A8-E239-4DFF-A4CC-32377351DE89}" dt="2022-09-22T06:24:40.107" v="8473" actId="26606"/>
          <ac:spMkLst>
            <pc:docMk/>
            <pc:sldMk cId="1957254463" sldId="271"/>
            <ac:spMk id="3" creationId="{CC10C8E6-8218-FCDC-72BE-2A0B3B3797B5}"/>
          </ac:spMkLst>
        </pc:spChg>
        <pc:spChg chg="add del">
          <ac:chgData name="Ondra Klíma" userId="381e0c8e360e8536" providerId="LiveId" clId="{C11FC1A8-E239-4DFF-A4CC-32377351DE89}" dt="2022-09-22T06:24:40.096" v="8472" actId="26606"/>
          <ac:spMkLst>
            <pc:docMk/>
            <pc:sldMk cId="1957254463" sldId="271"/>
            <ac:spMk id="9" creationId="{82184FF4-7029-4ED7-813A-192E60608764}"/>
          </ac:spMkLst>
        </pc:spChg>
        <pc:spChg chg="add">
          <ac:chgData name="Ondra Klíma" userId="381e0c8e360e8536" providerId="LiveId" clId="{C11FC1A8-E239-4DFF-A4CC-32377351DE89}" dt="2022-09-22T06:24:40.107" v="8473" actId="26606"/>
          <ac:spMkLst>
            <pc:docMk/>
            <pc:sldMk cId="1957254463" sldId="271"/>
            <ac:spMk id="10" creationId="{82184FF4-7029-4ED7-813A-192E60608764}"/>
          </ac:spMkLst>
        </pc:spChg>
        <pc:spChg chg="add del">
          <ac:chgData name="Ondra Klíma" userId="381e0c8e360e8536" providerId="LiveId" clId="{C11FC1A8-E239-4DFF-A4CC-32377351DE89}" dt="2022-09-22T06:24:40.096" v="8472" actId="26606"/>
          <ac:spMkLst>
            <pc:docMk/>
            <pc:sldMk cId="1957254463" sldId="271"/>
            <ac:spMk id="11" creationId="{AAA7AB09-557C-41AD-9113-FF9F68FA1035}"/>
          </ac:spMkLst>
        </pc:spChg>
        <pc:spChg chg="add">
          <ac:chgData name="Ondra Klíma" userId="381e0c8e360e8536" providerId="LiveId" clId="{C11FC1A8-E239-4DFF-A4CC-32377351DE89}" dt="2022-09-22T06:24:40.107" v="8473" actId="26606"/>
          <ac:spMkLst>
            <pc:docMk/>
            <pc:sldMk cId="1957254463" sldId="271"/>
            <ac:spMk id="12" creationId="{AAA7AB09-557C-41AD-9113-FF9F68FA1035}"/>
          </ac:spMkLst>
        </pc:spChg>
        <pc:spChg chg="add del">
          <ac:chgData name="Ondra Klíma" userId="381e0c8e360e8536" providerId="LiveId" clId="{C11FC1A8-E239-4DFF-A4CC-32377351DE89}" dt="2022-09-22T06:24:40.096" v="8472" actId="26606"/>
          <ac:spMkLst>
            <pc:docMk/>
            <pc:sldMk cId="1957254463" sldId="271"/>
            <ac:spMk id="13" creationId="{EF99ECAA-1F11-4937-BBA6-51935AB44C9D}"/>
          </ac:spMkLst>
        </pc:spChg>
        <pc:spChg chg="add">
          <ac:chgData name="Ondra Klíma" userId="381e0c8e360e8536" providerId="LiveId" clId="{C11FC1A8-E239-4DFF-A4CC-32377351DE89}" dt="2022-09-22T06:24:40.107" v="8473" actId="26606"/>
          <ac:spMkLst>
            <pc:docMk/>
            <pc:sldMk cId="1957254463" sldId="271"/>
            <ac:spMk id="14" creationId="{EF99ECAA-1F11-4937-BBA6-51935AB44C9D}"/>
          </ac:spMkLst>
        </pc:spChg>
        <pc:spChg chg="add del">
          <ac:chgData name="Ondra Klíma" userId="381e0c8e360e8536" providerId="LiveId" clId="{C11FC1A8-E239-4DFF-A4CC-32377351DE89}" dt="2022-09-22T06:24:40.096" v="8472" actId="26606"/>
          <ac:spMkLst>
            <pc:docMk/>
            <pc:sldMk cId="1957254463" sldId="271"/>
            <ac:spMk id="21" creationId="{1DB043B4-68C6-45B9-82AC-A5800EADB8DB}"/>
          </ac:spMkLst>
        </pc:spChg>
        <pc:spChg chg="add">
          <ac:chgData name="Ondra Klíma" userId="381e0c8e360e8536" providerId="LiveId" clId="{C11FC1A8-E239-4DFF-A4CC-32377351DE89}" dt="2022-09-22T06:24:40.107" v="8473" actId="26606"/>
          <ac:spMkLst>
            <pc:docMk/>
            <pc:sldMk cId="1957254463" sldId="271"/>
            <ac:spMk id="22" creationId="{1DB043B4-68C6-45B9-82AC-A5800EADB8DB}"/>
          </ac:spMkLst>
        </pc:spChg>
        <pc:spChg chg="add del">
          <ac:chgData name="Ondra Klíma" userId="381e0c8e360e8536" providerId="LiveId" clId="{C11FC1A8-E239-4DFF-A4CC-32377351DE89}" dt="2022-09-22T06:24:40.096" v="8472" actId="26606"/>
          <ac:spMkLst>
            <pc:docMk/>
            <pc:sldMk cId="1957254463" sldId="271"/>
            <ac:spMk id="23" creationId="{AD4EA4DF-0E7C-4098-86F6-7D0ACAEFC0BF}"/>
          </ac:spMkLst>
        </pc:spChg>
        <pc:spChg chg="add">
          <ac:chgData name="Ondra Klíma" userId="381e0c8e360e8536" providerId="LiveId" clId="{C11FC1A8-E239-4DFF-A4CC-32377351DE89}" dt="2022-09-22T06:24:40.107" v="8473" actId="26606"/>
          <ac:spMkLst>
            <pc:docMk/>
            <pc:sldMk cId="1957254463" sldId="271"/>
            <ac:spMk id="24" creationId="{BEBFBB3C-FA07-4A06-A8D8-D690F92A2817}"/>
          </ac:spMkLst>
        </pc:spChg>
        <pc:spChg chg="add del">
          <ac:chgData name="Ondra Klíma" userId="381e0c8e360e8536" providerId="LiveId" clId="{C11FC1A8-E239-4DFF-A4CC-32377351DE89}" dt="2022-09-22T06:24:40.096" v="8472" actId="26606"/>
          <ac:spMkLst>
            <pc:docMk/>
            <pc:sldMk cId="1957254463" sldId="271"/>
            <ac:spMk id="25" creationId="{FE05BC49-0F00-4C85-9AF5-A0CC5B39C8D2}"/>
          </ac:spMkLst>
        </pc:spChg>
        <pc:grpChg chg="add del">
          <ac:chgData name="Ondra Klíma" userId="381e0c8e360e8536" providerId="LiveId" clId="{C11FC1A8-E239-4DFF-A4CC-32377351DE89}" dt="2022-09-22T06:24:40.096" v="8472" actId="26606"/>
          <ac:grpSpMkLst>
            <pc:docMk/>
            <pc:sldMk cId="1957254463" sldId="271"/>
            <ac:grpSpMk id="15" creationId="{79DE9FAB-6BBA-4CFE-B67D-77B47F01ECA4}"/>
          </ac:grpSpMkLst>
        </pc:grpChg>
        <pc:grpChg chg="add">
          <ac:chgData name="Ondra Klíma" userId="381e0c8e360e8536" providerId="LiveId" clId="{C11FC1A8-E239-4DFF-A4CC-32377351DE89}" dt="2022-09-22T06:24:40.107" v="8473" actId="26606"/>
          <ac:grpSpMkLst>
            <pc:docMk/>
            <pc:sldMk cId="1957254463" sldId="271"/>
            <ac:grpSpMk id="27" creationId="{79DE9FAB-6BBA-4CFE-B67D-77B47F01ECA4}"/>
          </ac:grpSpMkLst>
        </pc:grpChg>
        <pc:picChg chg="add del">
          <ac:chgData name="Ondra Klíma" userId="381e0c8e360e8536" providerId="LiveId" clId="{C11FC1A8-E239-4DFF-A4CC-32377351DE89}" dt="2022-09-22T06:24:40.096" v="8472" actId="26606"/>
          <ac:picMkLst>
            <pc:docMk/>
            <pc:sldMk cId="1957254463" sldId="271"/>
            <ac:picMk id="5" creationId="{0FBCEDDD-DD4B-9B21-D6EE-9F52211840D7}"/>
          </ac:picMkLst>
        </pc:picChg>
        <pc:picChg chg="add">
          <ac:chgData name="Ondra Klíma" userId="381e0c8e360e8536" providerId="LiveId" clId="{C11FC1A8-E239-4DFF-A4CC-32377351DE89}" dt="2022-09-22T06:24:40.107" v="8473" actId="26606"/>
          <ac:picMkLst>
            <pc:docMk/>
            <pc:sldMk cId="1957254463" sldId="271"/>
            <ac:picMk id="7" creationId="{1EAFDBE3-5CF9-F5AA-31E1-EBD714933310}"/>
          </ac:picMkLst>
        </pc:picChg>
      </pc:sldChg>
      <pc:sldChg chg="addSp delSp modSp new mod setBg">
        <pc:chgData name="Ondra Klíma" userId="381e0c8e360e8536" providerId="LiveId" clId="{C11FC1A8-E239-4DFF-A4CC-32377351DE89}" dt="2022-09-22T08:39:14.627" v="10554" actId="20577"/>
        <pc:sldMkLst>
          <pc:docMk/>
          <pc:sldMk cId="467520318" sldId="272"/>
        </pc:sldMkLst>
        <pc:spChg chg="mod">
          <ac:chgData name="Ondra Klíma" userId="381e0c8e360e8536" providerId="LiveId" clId="{C11FC1A8-E239-4DFF-A4CC-32377351DE89}" dt="2022-09-22T06:48:08.408" v="10532" actId="26606"/>
          <ac:spMkLst>
            <pc:docMk/>
            <pc:sldMk cId="467520318" sldId="272"/>
            <ac:spMk id="2" creationId="{D6C1E4CB-6DD4-2EE5-AF53-2EC9FA1D1E09}"/>
          </ac:spMkLst>
        </pc:spChg>
        <pc:spChg chg="mod">
          <ac:chgData name="Ondra Klíma" userId="381e0c8e360e8536" providerId="LiveId" clId="{C11FC1A8-E239-4DFF-A4CC-32377351DE89}" dt="2022-09-22T08:39:14.627" v="10554" actId="20577"/>
          <ac:spMkLst>
            <pc:docMk/>
            <pc:sldMk cId="467520318" sldId="272"/>
            <ac:spMk id="3" creationId="{5609133B-8834-B1B4-978A-FCA1F76450F4}"/>
          </ac:spMkLst>
        </pc:spChg>
        <pc:spChg chg="add del">
          <ac:chgData name="Ondra Klíma" userId="381e0c8e360e8536" providerId="LiveId" clId="{C11FC1A8-E239-4DFF-A4CC-32377351DE89}" dt="2022-09-22T06:48:08.408" v="10532" actId="26606"/>
          <ac:spMkLst>
            <pc:docMk/>
            <pc:sldMk cId="467520318" sldId="272"/>
            <ac:spMk id="10" creationId="{82184FF4-7029-4ED7-813A-192E60608764}"/>
          </ac:spMkLst>
        </pc:spChg>
        <pc:spChg chg="add del">
          <ac:chgData name="Ondra Klíma" userId="381e0c8e360e8536" providerId="LiveId" clId="{C11FC1A8-E239-4DFF-A4CC-32377351DE89}" dt="2022-09-22T06:48:08.408" v="10532" actId="26606"/>
          <ac:spMkLst>
            <pc:docMk/>
            <pc:sldMk cId="467520318" sldId="272"/>
            <ac:spMk id="12" creationId="{AAA7AB09-557C-41AD-9113-FF9F68FA1035}"/>
          </ac:spMkLst>
        </pc:spChg>
        <pc:spChg chg="add del">
          <ac:chgData name="Ondra Klíma" userId="381e0c8e360e8536" providerId="LiveId" clId="{C11FC1A8-E239-4DFF-A4CC-32377351DE89}" dt="2022-09-22T06:48:08.408" v="10532" actId="26606"/>
          <ac:spMkLst>
            <pc:docMk/>
            <pc:sldMk cId="467520318" sldId="272"/>
            <ac:spMk id="14" creationId="{EF99ECAA-1F11-4937-BBA6-51935AB44C9D}"/>
          </ac:spMkLst>
        </pc:spChg>
        <pc:spChg chg="add del">
          <ac:chgData name="Ondra Klíma" userId="381e0c8e360e8536" providerId="LiveId" clId="{C11FC1A8-E239-4DFF-A4CC-32377351DE89}" dt="2022-09-22T06:48:08.408" v="10532" actId="26606"/>
          <ac:spMkLst>
            <pc:docMk/>
            <pc:sldMk cId="467520318" sldId="272"/>
            <ac:spMk id="22" creationId="{1DB043B4-68C6-45B9-82AC-A5800EADB8DB}"/>
          </ac:spMkLst>
        </pc:spChg>
        <pc:spChg chg="add del">
          <ac:chgData name="Ondra Klíma" userId="381e0c8e360e8536" providerId="LiveId" clId="{C11FC1A8-E239-4DFF-A4CC-32377351DE89}" dt="2022-09-22T06:48:08.408" v="10532" actId="26606"/>
          <ac:spMkLst>
            <pc:docMk/>
            <pc:sldMk cId="467520318" sldId="272"/>
            <ac:spMk id="27" creationId="{82184FF4-7029-4ED7-813A-192E60608764}"/>
          </ac:spMkLst>
        </pc:spChg>
        <pc:spChg chg="add del">
          <ac:chgData name="Ondra Klíma" userId="381e0c8e360e8536" providerId="LiveId" clId="{C11FC1A8-E239-4DFF-A4CC-32377351DE89}" dt="2022-09-22T06:48:08.408" v="10532" actId="26606"/>
          <ac:spMkLst>
            <pc:docMk/>
            <pc:sldMk cId="467520318" sldId="272"/>
            <ac:spMk id="29" creationId="{AAA7AB09-557C-41AD-9113-FF9F68FA1035}"/>
          </ac:spMkLst>
        </pc:spChg>
        <pc:spChg chg="add del">
          <ac:chgData name="Ondra Klíma" userId="381e0c8e360e8536" providerId="LiveId" clId="{C11FC1A8-E239-4DFF-A4CC-32377351DE89}" dt="2022-09-22T06:48:08.408" v="10532" actId="26606"/>
          <ac:spMkLst>
            <pc:docMk/>
            <pc:sldMk cId="467520318" sldId="272"/>
            <ac:spMk id="31" creationId="{EF99ECAA-1F11-4937-BBA6-51935AB44C9D}"/>
          </ac:spMkLst>
        </pc:spChg>
        <pc:spChg chg="add del">
          <ac:chgData name="Ondra Klíma" userId="381e0c8e360e8536" providerId="LiveId" clId="{C11FC1A8-E239-4DFF-A4CC-32377351DE89}" dt="2022-09-22T06:48:08.408" v="10532" actId="26606"/>
          <ac:spMkLst>
            <pc:docMk/>
            <pc:sldMk cId="467520318" sldId="272"/>
            <ac:spMk id="39" creationId="{1DB043B4-68C6-45B9-82AC-A5800EADB8DB}"/>
          </ac:spMkLst>
        </pc:spChg>
        <pc:spChg chg="add del">
          <ac:chgData name="Ondra Klíma" userId="381e0c8e360e8536" providerId="LiveId" clId="{C11FC1A8-E239-4DFF-A4CC-32377351DE89}" dt="2022-09-22T06:48:08.408" v="10532" actId="26606"/>
          <ac:spMkLst>
            <pc:docMk/>
            <pc:sldMk cId="467520318" sldId="272"/>
            <ac:spMk id="41" creationId="{BEBFBB3C-FA07-4A06-A8D8-D690F92A2817}"/>
          </ac:spMkLst>
        </pc:spChg>
        <pc:grpChg chg="add del">
          <ac:chgData name="Ondra Klíma" userId="381e0c8e360e8536" providerId="LiveId" clId="{C11FC1A8-E239-4DFF-A4CC-32377351DE89}" dt="2022-09-22T06:48:08.408" v="10532" actId="26606"/>
          <ac:grpSpMkLst>
            <pc:docMk/>
            <pc:sldMk cId="467520318" sldId="272"/>
            <ac:grpSpMk id="16" creationId="{79DE9FAB-6BBA-4CFE-B67D-77B47F01ECA4}"/>
          </ac:grpSpMkLst>
        </pc:grpChg>
        <pc:grpChg chg="add del">
          <ac:chgData name="Ondra Klíma" userId="381e0c8e360e8536" providerId="LiveId" clId="{C11FC1A8-E239-4DFF-A4CC-32377351DE89}" dt="2022-09-22T06:48:08.408" v="10532" actId="26606"/>
          <ac:grpSpMkLst>
            <pc:docMk/>
            <pc:sldMk cId="467520318" sldId="272"/>
            <ac:grpSpMk id="33" creationId="{79DE9FAB-6BBA-4CFE-B67D-77B47F01ECA4}"/>
          </ac:grpSpMkLst>
        </pc:grpChg>
        <pc:picChg chg="add mod">
          <ac:chgData name="Ondra Klíma" userId="381e0c8e360e8536" providerId="LiveId" clId="{C11FC1A8-E239-4DFF-A4CC-32377351DE89}" dt="2022-09-22T06:48:08.408" v="10532" actId="26606"/>
          <ac:picMkLst>
            <pc:docMk/>
            <pc:sldMk cId="467520318" sldId="272"/>
            <ac:picMk id="7" creationId="{CBD74662-356B-2222-F2DD-459C798F0C3E}"/>
          </ac:picMkLst>
        </pc:picChg>
      </pc:sldChg>
      <pc:sldChg chg="delSp modSp add mod setBg delDesignElem">
        <pc:chgData name="Ondra Klíma" userId="381e0c8e360e8536" providerId="LiveId" clId="{C11FC1A8-E239-4DFF-A4CC-32377351DE89}" dt="2022-09-22T07:43:28.491" v="10535" actId="790"/>
        <pc:sldMkLst>
          <pc:docMk/>
          <pc:sldMk cId="2871506002" sldId="273"/>
        </pc:sldMkLst>
        <pc:spChg chg="mod">
          <ac:chgData name="Ondra Klíma" userId="381e0c8e360e8536" providerId="LiveId" clId="{C11FC1A8-E239-4DFF-A4CC-32377351DE89}" dt="2022-09-22T07:43:28.491" v="10535" actId="790"/>
          <ac:spMkLst>
            <pc:docMk/>
            <pc:sldMk cId="2871506002" sldId="273"/>
            <ac:spMk id="2" creationId="{41087CCB-76B0-A780-9ACC-5BA79DEF2C01}"/>
          </ac:spMkLst>
        </pc:spChg>
        <pc:spChg chg="del">
          <ac:chgData name="Ondra Klíma" userId="381e0c8e360e8536" providerId="LiveId" clId="{C11FC1A8-E239-4DFF-A4CC-32377351DE89}" dt="2022-09-22T07:43:20.534" v="10534"/>
          <ac:spMkLst>
            <pc:docMk/>
            <pc:sldMk cId="2871506002" sldId="273"/>
            <ac:spMk id="27" creationId="{82184FF4-7029-4ED7-813A-192E60608764}"/>
          </ac:spMkLst>
        </pc:spChg>
        <pc:spChg chg="del">
          <ac:chgData name="Ondra Klíma" userId="381e0c8e360e8536" providerId="LiveId" clId="{C11FC1A8-E239-4DFF-A4CC-32377351DE89}" dt="2022-09-22T07:43:20.534" v="10534"/>
          <ac:spMkLst>
            <pc:docMk/>
            <pc:sldMk cId="2871506002" sldId="273"/>
            <ac:spMk id="29" creationId="{AAA7AB09-557C-41AD-9113-FF9F68FA1035}"/>
          </ac:spMkLst>
        </pc:spChg>
        <pc:spChg chg="del">
          <ac:chgData name="Ondra Klíma" userId="381e0c8e360e8536" providerId="LiveId" clId="{C11FC1A8-E239-4DFF-A4CC-32377351DE89}" dt="2022-09-22T07:43:20.534" v="10534"/>
          <ac:spMkLst>
            <pc:docMk/>
            <pc:sldMk cId="2871506002" sldId="273"/>
            <ac:spMk id="31" creationId="{EF99ECAA-1F11-4937-BBA6-51935AB44C9D}"/>
          </ac:spMkLst>
        </pc:spChg>
        <pc:spChg chg="del">
          <ac:chgData name="Ondra Klíma" userId="381e0c8e360e8536" providerId="LiveId" clId="{C11FC1A8-E239-4DFF-A4CC-32377351DE89}" dt="2022-09-22T07:43:20.534" v="10534"/>
          <ac:spMkLst>
            <pc:docMk/>
            <pc:sldMk cId="2871506002" sldId="273"/>
            <ac:spMk id="39" creationId="{1DB043B4-68C6-45B9-82AC-A5800EADB8DB}"/>
          </ac:spMkLst>
        </pc:spChg>
        <pc:spChg chg="del">
          <ac:chgData name="Ondra Klíma" userId="381e0c8e360e8536" providerId="LiveId" clId="{C11FC1A8-E239-4DFF-A4CC-32377351DE89}" dt="2022-09-22T07:43:20.534" v="10534"/>
          <ac:spMkLst>
            <pc:docMk/>
            <pc:sldMk cId="2871506002" sldId="273"/>
            <ac:spMk id="41" creationId="{AD4EA4DF-0E7C-4098-86F6-7D0ACAEFC0BF}"/>
          </ac:spMkLst>
        </pc:spChg>
        <pc:spChg chg="del">
          <ac:chgData name="Ondra Klíma" userId="381e0c8e360e8536" providerId="LiveId" clId="{C11FC1A8-E239-4DFF-A4CC-32377351DE89}" dt="2022-09-22T07:43:20.534" v="10534"/>
          <ac:spMkLst>
            <pc:docMk/>
            <pc:sldMk cId="2871506002" sldId="273"/>
            <ac:spMk id="43" creationId="{FE05BC49-0F00-4C85-9AF5-A0CC5B39C8D2}"/>
          </ac:spMkLst>
        </pc:spChg>
        <pc:grpChg chg="del">
          <ac:chgData name="Ondra Klíma" userId="381e0c8e360e8536" providerId="LiveId" clId="{C11FC1A8-E239-4DFF-A4CC-32377351DE89}" dt="2022-09-22T07:43:20.534" v="10534"/>
          <ac:grpSpMkLst>
            <pc:docMk/>
            <pc:sldMk cId="2871506002" sldId="273"/>
            <ac:grpSpMk id="33" creationId="{79DE9FAB-6BBA-4CFE-B67D-77B47F01ECA4}"/>
          </ac:grpSpMkLst>
        </pc:grpChg>
      </pc:sldChg>
    </pc:docChg>
  </pc:docChgLst>
  <pc:docChgLst>
    <pc:chgData name="Ondra Klíma" userId="381e0c8e360e8536" providerId="LiveId" clId="{77963672-CDFA-4748-AB2B-B9BD23A72AEF}"/>
    <pc:docChg chg="undo redo custSel addSld delSld modSld sldOrd">
      <pc:chgData name="Ondra Klíma" userId="381e0c8e360e8536" providerId="LiveId" clId="{77963672-CDFA-4748-AB2B-B9BD23A72AEF}" dt="2022-10-13T07:24:16.452" v="6343" actId="20577"/>
      <pc:docMkLst>
        <pc:docMk/>
      </pc:docMkLst>
      <pc:sldChg chg="modSp mod">
        <pc:chgData name="Ondra Klíma" userId="381e0c8e360e8536" providerId="LiveId" clId="{77963672-CDFA-4748-AB2B-B9BD23A72AEF}" dt="2022-10-12T18:04:07.704" v="41" actId="14100"/>
        <pc:sldMkLst>
          <pc:docMk/>
          <pc:sldMk cId="820938414" sldId="256"/>
        </pc:sldMkLst>
        <pc:spChg chg="mod">
          <ac:chgData name="Ondra Klíma" userId="381e0c8e360e8536" providerId="LiveId" clId="{77963672-CDFA-4748-AB2B-B9BD23A72AEF}" dt="2022-10-12T18:04:07.704" v="41" actId="14100"/>
          <ac:spMkLst>
            <pc:docMk/>
            <pc:sldMk cId="820938414" sldId="256"/>
            <ac:spMk id="2" creationId="{7A81CABB-0357-D3D6-AD68-C5F981E995CC}"/>
          </ac:spMkLst>
        </pc:spChg>
      </pc:sldChg>
      <pc:sldChg chg="modSp">
        <pc:chgData name="Ondra Klíma" userId="381e0c8e360e8536" providerId="LiveId" clId="{77963672-CDFA-4748-AB2B-B9BD23A72AEF}" dt="2022-10-12T18:07:47.044" v="306" actId="20577"/>
        <pc:sldMkLst>
          <pc:docMk/>
          <pc:sldMk cId="2240082487" sldId="259"/>
        </pc:sldMkLst>
        <pc:graphicFrameChg chg="mod">
          <ac:chgData name="Ondra Klíma" userId="381e0c8e360e8536" providerId="LiveId" clId="{77963672-CDFA-4748-AB2B-B9BD23A72AEF}" dt="2022-10-12T18:07:47.044" v="306" actId="20577"/>
          <ac:graphicFrameMkLst>
            <pc:docMk/>
            <pc:sldMk cId="2240082487" sldId="259"/>
            <ac:graphicFrameMk id="5" creationId="{8C65F979-AAF3-07C7-A6EE-9B312F954BE9}"/>
          </ac:graphicFrameMkLst>
        </pc:graphicFrameChg>
      </pc:sldChg>
      <pc:sldChg chg="modSp">
        <pc:chgData name="Ondra Klíma" userId="381e0c8e360e8536" providerId="LiveId" clId="{77963672-CDFA-4748-AB2B-B9BD23A72AEF}" dt="2022-10-12T18:08:36.970" v="308"/>
        <pc:sldMkLst>
          <pc:docMk/>
          <pc:sldMk cId="1496334493" sldId="270"/>
        </pc:sldMkLst>
        <pc:graphicFrameChg chg="mod">
          <ac:chgData name="Ondra Klíma" userId="381e0c8e360e8536" providerId="LiveId" clId="{77963672-CDFA-4748-AB2B-B9BD23A72AEF}" dt="2022-10-12T18:08:36.970" v="308"/>
          <ac:graphicFrameMkLst>
            <pc:docMk/>
            <pc:sldMk cId="1496334493" sldId="270"/>
            <ac:graphicFrameMk id="5" creationId="{3F9AC063-EE43-3A52-92EA-DB164AB78FCC}"/>
          </ac:graphicFrameMkLst>
        </pc:graphicFrameChg>
      </pc:sldChg>
      <pc:sldChg chg="modSp mod">
        <pc:chgData name="Ondra Klíma" userId="381e0c8e360e8536" providerId="LiveId" clId="{77963672-CDFA-4748-AB2B-B9BD23A72AEF}" dt="2022-10-12T22:45:40.093" v="5812" actId="20577"/>
        <pc:sldMkLst>
          <pc:docMk/>
          <pc:sldMk cId="467520318" sldId="272"/>
        </pc:sldMkLst>
        <pc:spChg chg="mod">
          <ac:chgData name="Ondra Klíma" userId="381e0c8e360e8536" providerId="LiveId" clId="{77963672-CDFA-4748-AB2B-B9BD23A72AEF}" dt="2022-10-12T22:45:40.093" v="5812" actId="20577"/>
          <ac:spMkLst>
            <pc:docMk/>
            <pc:sldMk cId="467520318" sldId="272"/>
            <ac:spMk id="3" creationId="{5609133B-8834-B1B4-978A-FCA1F76450F4}"/>
          </ac:spMkLst>
        </pc:spChg>
      </pc:sldChg>
      <pc:sldChg chg="new del">
        <pc:chgData name="Ondra Klíma" userId="381e0c8e360e8536" providerId="LiveId" clId="{77963672-CDFA-4748-AB2B-B9BD23A72AEF}" dt="2022-10-12T18:05:33.515" v="89" actId="680"/>
        <pc:sldMkLst>
          <pc:docMk/>
          <pc:sldMk cId="3998994124" sldId="273"/>
        </pc:sldMkLst>
      </pc:sldChg>
      <pc:sldChg chg="del">
        <pc:chgData name="Ondra Klíma" userId="381e0c8e360e8536" providerId="LiveId" clId="{77963672-CDFA-4748-AB2B-B9BD23A72AEF}" dt="2022-10-12T18:03:42.886" v="25" actId="47"/>
        <pc:sldMkLst>
          <pc:docMk/>
          <pc:sldMk cId="4101164563" sldId="273"/>
        </pc:sldMkLst>
      </pc:sldChg>
      <pc:sldChg chg="del">
        <pc:chgData name="Ondra Klíma" userId="381e0c8e360e8536" providerId="LiveId" clId="{77963672-CDFA-4748-AB2B-B9BD23A72AEF}" dt="2022-10-12T18:03:42.886" v="25" actId="47"/>
        <pc:sldMkLst>
          <pc:docMk/>
          <pc:sldMk cId="788429631" sldId="274"/>
        </pc:sldMkLst>
      </pc:sldChg>
      <pc:sldChg chg="del">
        <pc:chgData name="Ondra Klíma" userId="381e0c8e360e8536" providerId="LiveId" clId="{77963672-CDFA-4748-AB2B-B9BD23A72AEF}" dt="2022-10-12T18:03:42.886" v="25" actId="47"/>
        <pc:sldMkLst>
          <pc:docMk/>
          <pc:sldMk cId="1316431253" sldId="277"/>
        </pc:sldMkLst>
      </pc:sldChg>
      <pc:sldChg chg="del">
        <pc:chgData name="Ondra Klíma" userId="381e0c8e360e8536" providerId="LiveId" clId="{77963672-CDFA-4748-AB2B-B9BD23A72AEF}" dt="2022-10-12T18:03:37.875" v="24" actId="47"/>
        <pc:sldMkLst>
          <pc:docMk/>
          <pc:sldMk cId="3059927883" sldId="278"/>
        </pc:sldMkLst>
      </pc:sldChg>
      <pc:sldChg chg="modSp mod">
        <pc:chgData name="Ondra Klíma" userId="381e0c8e360e8536" providerId="LiveId" clId="{77963672-CDFA-4748-AB2B-B9BD23A72AEF}" dt="2022-10-13T07:24:16.452" v="6343" actId="20577"/>
        <pc:sldMkLst>
          <pc:docMk/>
          <pc:sldMk cId="4092044334" sldId="279"/>
        </pc:sldMkLst>
        <pc:spChg chg="mod">
          <ac:chgData name="Ondra Klíma" userId="381e0c8e360e8536" providerId="LiveId" clId="{77963672-CDFA-4748-AB2B-B9BD23A72AEF}" dt="2022-10-13T07:24:16.452" v="6343" actId="20577"/>
          <ac:spMkLst>
            <pc:docMk/>
            <pc:sldMk cId="4092044334" sldId="279"/>
            <ac:spMk id="3" creationId="{70E2C7FD-D8E0-E985-ABAE-6F29E2C41114}"/>
          </ac:spMkLst>
        </pc:spChg>
      </pc:sldChg>
      <pc:sldChg chg="del">
        <pc:chgData name="Ondra Klíma" userId="381e0c8e360e8536" providerId="LiveId" clId="{77963672-CDFA-4748-AB2B-B9BD23A72AEF}" dt="2022-10-12T18:03:42.886" v="25" actId="47"/>
        <pc:sldMkLst>
          <pc:docMk/>
          <pc:sldMk cId="503838932" sldId="281"/>
        </pc:sldMkLst>
      </pc:sldChg>
      <pc:sldChg chg="modSp mod modNotesTx">
        <pc:chgData name="Ondra Klíma" userId="381e0c8e360e8536" providerId="LiveId" clId="{77963672-CDFA-4748-AB2B-B9BD23A72AEF}" dt="2022-10-12T22:51:43.674" v="6341" actId="20577"/>
        <pc:sldMkLst>
          <pc:docMk/>
          <pc:sldMk cId="2031584852" sldId="281"/>
        </pc:sldMkLst>
        <pc:spChg chg="mod">
          <ac:chgData name="Ondra Klíma" userId="381e0c8e360e8536" providerId="LiveId" clId="{77963672-CDFA-4748-AB2B-B9BD23A72AEF}" dt="2022-10-12T22:51:43.674" v="6341" actId="20577"/>
          <ac:spMkLst>
            <pc:docMk/>
            <pc:sldMk cId="2031584852" sldId="281"/>
            <ac:spMk id="3" creationId="{70E2C7FD-D8E0-E985-ABAE-6F29E2C41114}"/>
          </ac:spMkLst>
        </pc:spChg>
      </pc:sldChg>
      <pc:sldChg chg="del">
        <pc:chgData name="Ondra Klíma" userId="381e0c8e360e8536" providerId="LiveId" clId="{77963672-CDFA-4748-AB2B-B9BD23A72AEF}" dt="2022-10-12T18:03:42.886" v="25" actId="47"/>
        <pc:sldMkLst>
          <pc:docMk/>
          <pc:sldMk cId="1034007745" sldId="282"/>
        </pc:sldMkLst>
      </pc:sldChg>
      <pc:sldChg chg="addSp delSp modSp mod setBg modNotesTx">
        <pc:chgData name="Ondra Klíma" userId="381e0c8e360e8536" providerId="LiveId" clId="{77963672-CDFA-4748-AB2B-B9BD23A72AEF}" dt="2022-10-12T22:51:12.499" v="6334" actId="20577"/>
        <pc:sldMkLst>
          <pc:docMk/>
          <pc:sldMk cId="3967112898" sldId="282"/>
        </pc:sldMkLst>
        <pc:spChg chg="mod">
          <ac:chgData name="Ondra Klíma" userId="381e0c8e360e8536" providerId="LiveId" clId="{77963672-CDFA-4748-AB2B-B9BD23A72AEF}" dt="2022-10-12T21:39:37.396" v="313" actId="26606"/>
          <ac:spMkLst>
            <pc:docMk/>
            <pc:sldMk cId="3967112898" sldId="282"/>
            <ac:spMk id="2" creationId="{7B493602-2031-A7F2-BADA-2D74EB4237F4}"/>
          </ac:spMkLst>
        </pc:spChg>
        <pc:spChg chg="add del">
          <ac:chgData name="Ondra Klíma" userId="381e0c8e360e8536" providerId="LiveId" clId="{77963672-CDFA-4748-AB2B-B9BD23A72AEF}" dt="2022-10-12T21:39:37.387" v="312" actId="26606"/>
          <ac:spMkLst>
            <pc:docMk/>
            <pc:sldMk cId="3967112898" sldId="282"/>
            <ac:spMk id="1030" creationId="{A8F505FA-C5B1-8479-8CD2-A2C5B5964DA8}"/>
          </ac:spMkLst>
        </pc:spChg>
        <pc:spChg chg="add del">
          <ac:chgData name="Ondra Klíma" userId="381e0c8e360e8536" providerId="LiveId" clId="{77963672-CDFA-4748-AB2B-B9BD23A72AEF}" dt="2022-10-12T21:39:33.377" v="310" actId="26606"/>
          <ac:spMkLst>
            <pc:docMk/>
            <pc:sldMk cId="3967112898" sldId="282"/>
            <ac:spMk id="1031" creationId="{82184FF4-7029-4ED7-813A-192E60608764}"/>
          </ac:spMkLst>
        </pc:spChg>
        <pc:spChg chg="add del">
          <ac:chgData name="Ondra Klíma" userId="381e0c8e360e8536" providerId="LiveId" clId="{77963672-CDFA-4748-AB2B-B9BD23A72AEF}" dt="2022-10-12T21:39:33.377" v="310" actId="26606"/>
          <ac:spMkLst>
            <pc:docMk/>
            <pc:sldMk cId="3967112898" sldId="282"/>
            <ac:spMk id="1033" creationId="{AAA7AB09-557C-41AD-9113-FF9F68FA1035}"/>
          </ac:spMkLst>
        </pc:spChg>
        <pc:spChg chg="add del">
          <ac:chgData name="Ondra Klíma" userId="381e0c8e360e8536" providerId="LiveId" clId="{77963672-CDFA-4748-AB2B-B9BD23A72AEF}" dt="2022-10-12T21:39:33.377" v="310" actId="26606"/>
          <ac:spMkLst>
            <pc:docMk/>
            <pc:sldMk cId="3967112898" sldId="282"/>
            <ac:spMk id="1035" creationId="{EF99ECAA-1F11-4937-BBA6-51935AB44C9D}"/>
          </ac:spMkLst>
        </pc:spChg>
        <pc:spChg chg="add del">
          <ac:chgData name="Ondra Klíma" userId="381e0c8e360e8536" providerId="LiveId" clId="{77963672-CDFA-4748-AB2B-B9BD23A72AEF}" dt="2022-10-12T21:39:33.377" v="310" actId="26606"/>
          <ac:spMkLst>
            <pc:docMk/>
            <pc:sldMk cId="3967112898" sldId="282"/>
            <ac:spMk id="1043" creationId="{1DB043B4-68C6-45B9-82AC-A5800EADB8DB}"/>
          </ac:spMkLst>
        </pc:spChg>
        <pc:spChg chg="add del">
          <ac:chgData name="Ondra Klíma" userId="381e0c8e360e8536" providerId="LiveId" clId="{77963672-CDFA-4748-AB2B-B9BD23A72AEF}" dt="2022-10-12T21:39:33.377" v="310" actId="26606"/>
          <ac:spMkLst>
            <pc:docMk/>
            <pc:sldMk cId="3967112898" sldId="282"/>
            <ac:spMk id="1045" creationId="{28A00A08-E4E6-4184-B484-E0E034072AE0}"/>
          </ac:spMkLst>
        </pc:spChg>
        <pc:spChg chg="add del">
          <ac:chgData name="Ondra Klíma" userId="381e0c8e360e8536" providerId="LiveId" clId="{77963672-CDFA-4748-AB2B-B9BD23A72AEF}" dt="2022-10-12T21:39:37.387" v="312" actId="26606"/>
          <ac:spMkLst>
            <pc:docMk/>
            <pc:sldMk cId="3967112898" sldId="282"/>
            <ac:spMk id="1056" creationId="{A5931BE0-4B93-4D6C-878E-ACC59D6B4587}"/>
          </ac:spMkLst>
        </pc:spChg>
        <pc:spChg chg="add del">
          <ac:chgData name="Ondra Klíma" userId="381e0c8e360e8536" providerId="LiveId" clId="{77963672-CDFA-4748-AB2B-B9BD23A72AEF}" dt="2022-10-12T21:39:37.387" v="312" actId="26606"/>
          <ac:spMkLst>
            <pc:docMk/>
            <pc:sldMk cId="3967112898" sldId="282"/>
            <ac:spMk id="1057" creationId="{6FF3A87B-2255-45E0-A551-C11FAF93290C}"/>
          </ac:spMkLst>
        </pc:spChg>
        <pc:spChg chg="add">
          <ac:chgData name="Ondra Klíma" userId="381e0c8e360e8536" providerId="LiveId" clId="{77963672-CDFA-4748-AB2B-B9BD23A72AEF}" dt="2022-10-12T21:39:37.396" v="313" actId="26606"/>
          <ac:spMkLst>
            <pc:docMk/>
            <pc:sldMk cId="3967112898" sldId="282"/>
            <ac:spMk id="1059" creationId="{82184FF4-7029-4ED7-813A-192E60608764}"/>
          </ac:spMkLst>
        </pc:spChg>
        <pc:spChg chg="add">
          <ac:chgData name="Ondra Klíma" userId="381e0c8e360e8536" providerId="LiveId" clId="{77963672-CDFA-4748-AB2B-B9BD23A72AEF}" dt="2022-10-12T21:39:37.396" v="313" actId="26606"/>
          <ac:spMkLst>
            <pc:docMk/>
            <pc:sldMk cId="3967112898" sldId="282"/>
            <ac:spMk id="1060" creationId="{AAA7AB09-557C-41AD-9113-FF9F68FA1035}"/>
          </ac:spMkLst>
        </pc:spChg>
        <pc:spChg chg="add">
          <ac:chgData name="Ondra Klíma" userId="381e0c8e360e8536" providerId="LiveId" clId="{77963672-CDFA-4748-AB2B-B9BD23A72AEF}" dt="2022-10-12T21:39:37.396" v="313" actId="26606"/>
          <ac:spMkLst>
            <pc:docMk/>
            <pc:sldMk cId="3967112898" sldId="282"/>
            <ac:spMk id="1061" creationId="{EF99ECAA-1F11-4937-BBA6-51935AB44C9D}"/>
          </ac:spMkLst>
        </pc:spChg>
        <pc:spChg chg="add">
          <ac:chgData name="Ondra Klíma" userId="381e0c8e360e8536" providerId="LiveId" clId="{77963672-CDFA-4748-AB2B-B9BD23A72AEF}" dt="2022-10-12T21:39:37.396" v="313" actId="26606"/>
          <ac:spMkLst>
            <pc:docMk/>
            <pc:sldMk cId="3967112898" sldId="282"/>
            <ac:spMk id="1063" creationId="{1DB043B4-68C6-45B9-82AC-A5800EADB8DB}"/>
          </ac:spMkLst>
        </pc:spChg>
        <pc:spChg chg="add">
          <ac:chgData name="Ondra Klíma" userId="381e0c8e360e8536" providerId="LiveId" clId="{77963672-CDFA-4748-AB2B-B9BD23A72AEF}" dt="2022-10-12T21:39:37.396" v="313" actId="26606"/>
          <ac:spMkLst>
            <pc:docMk/>
            <pc:sldMk cId="3967112898" sldId="282"/>
            <ac:spMk id="1064" creationId="{28A00A08-E4E6-4184-B484-E0E034072AE0}"/>
          </ac:spMkLst>
        </pc:spChg>
        <pc:grpChg chg="add del">
          <ac:chgData name="Ondra Klíma" userId="381e0c8e360e8536" providerId="LiveId" clId="{77963672-CDFA-4748-AB2B-B9BD23A72AEF}" dt="2022-10-12T21:39:33.377" v="310" actId="26606"/>
          <ac:grpSpMkLst>
            <pc:docMk/>
            <pc:sldMk cId="3967112898" sldId="282"/>
            <ac:grpSpMk id="1037" creationId="{79DE9FAB-6BBA-4CFE-B67D-77B47F01ECA4}"/>
          </ac:grpSpMkLst>
        </pc:grpChg>
        <pc:grpChg chg="add del">
          <ac:chgData name="Ondra Klíma" userId="381e0c8e360e8536" providerId="LiveId" clId="{77963672-CDFA-4748-AB2B-B9BD23A72AEF}" dt="2022-10-12T21:39:33.377" v="310" actId="26606"/>
          <ac:grpSpMkLst>
            <pc:docMk/>
            <pc:sldMk cId="3967112898" sldId="282"/>
            <ac:grpSpMk id="1047" creationId="{0780E404-3121-4F33-AF2D-65F659A97798}"/>
          </ac:grpSpMkLst>
        </pc:grpChg>
        <pc:grpChg chg="add del">
          <ac:chgData name="Ondra Klíma" userId="381e0c8e360e8536" providerId="LiveId" clId="{77963672-CDFA-4748-AB2B-B9BD23A72AEF}" dt="2022-10-12T21:39:33.377" v="310" actId="26606"/>
          <ac:grpSpMkLst>
            <pc:docMk/>
            <pc:sldMk cId="3967112898" sldId="282"/>
            <ac:grpSpMk id="1051" creationId="{4B158E9A-DBF4-4AA7-B6B7-8C8EB2FBDD68}"/>
          </ac:grpSpMkLst>
        </pc:grpChg>
        <pc:grpChg chg="add">
          <ac:chgData name="Ondra Klíma" userId="381e0c8e360e8536" providerId="LiveId" clId="{77963672-CDFA-4748-AB2B-B9BD23A72AEF}" dt="2022-10-12T21:39:37.396" v="313" actId="26606"/>
          <ac:grpSpMkLst>
            <pc:docMk/>
            <pc:sldMk cId="3967112898" sldId="282"/>
            <ac:grpSpMk id="1062" creationId="{79DE9FAB-6BBA-4CFE-B67D-77B47F01ECA4}"/>
          </ac:grpSpMkLst>
        </pc:grpChg>
        <pc:grpChg chg="add">
          <ac:chgData name="Ondra Klíma" userId="381e0c8e360e8536" providerId="LiveId" clId="{77963672-CDFA-4748-AB2B-B9BD23A72AEF}" dt="2022-10-12T21:39:37.396" v="313" actId="26606"/>
          <ac:grpSpMkLst>
            <pc:docMk/>
            <pc:sldMk cId="3967112898" sldId="282"/>
            <ac:grpSpMk id="1065" creationId="{0780E404-3121-4F33-AF2D-65F659A97798}"/>
          </ac:grpSpMkLst>
        </pc:grpChg>
        <pc:grpChg chg="add">
          <ac:chgData name="Ondra Klíma" userId="381e0c8e360e8536" providerId="LiveId" clId="{77963672-CDFA-4748-AB2B-B9BD23A72AEF}" dt="2022-10-12T21:39:37.396" v="313" actId="26606"/>
          <ac:grpSpMkLst>
            <pc:docMk/>
            <pc:sldMk cId="3967112898" sldId="282"/>
            <ac:grpSpMk id="1066" creationId="{4B158E9A-DBF4-4AA7-B6B7-8C8EB2FBDD68}"/>
          </ac:grpSpMkLst>
        </pc:grpChg>
        <pc:picChg chg="mod">
          <ac:chgData name="Ondra Klíma" userId="381e0c8e360e8536" providerId="LiveId" clId="{77963672-CDFA-4748-AB2B-B9BD23A72AEF}" dt="2022-10-12T21:39:37.396" v="313" actId="26606"/>
          <ac:picMkLst>
            <pc:docMk/>
            <pc:sldMk cId="3967112898" sldId="282"/>
            <ac:picMk id="1026" creationId="{BA78EF90-54BF-4E57-4FAE-763E7E7167BD}"/>
          </ac:picMkLst>
        </pc:picChg>
      </pc:sldChg>
      <pc:sldChg chg="modNotesTx">
        <pc:chgData name="Ondra Klíma" userId="381e0c8e360e8536" providerId="LiveId" clId="{77963672-CDFA-4748-AB2B-B9BD23A72AEF}" dt="2022-10-12T22:08:22.383" v="2502" actId="6549"/>
        <pc:sldMkLst>
          <pc:docMk/>
          <pc:sldMk cId="598003199" sldId="283"/>
        </pc:sldMkLst>
      </pc:sldChg>
      <pc:sldChg chg="del">
        <pc:chgData name="Ondra Klíma" userId="381e0c8e360e8536" providerId="LiveId" clId="{77963672-CDFA-4748-AB2B-B9BD23A72AEF}" dt="2022-10-12T18:03:42.886" v="25" actId="47"/>
        <pc:sldMkLst>
          <pc:docMk/>
          <pc:sldMk cId="2290825189" sldId="283"/>
        </pc:sldMkLst>
      </pc:sldChg>
      <pc:sldChg chg="del">
        <pc:chgData name="Ondra Klíma" userId="381e0c8e360e8536" providerId="LiveId" clId="{77963672-CDFA-4748-AB2B-B9BD23A72AEF}" dt="2022-10-12T18:03:42.886" v="25" actId="47"/>
        <pc:sldMkLst>
          <pc:docMk/>
          <pc:sldMk cId="3381644457" sldId="284"/>
        </pc:sldMkLst>
      </pc:sldChg>
      <pc:sldChg chg="modNotesTx">
        <pc:chgData name="Ondra Klíma" userId="381e0c8e360e8536" providerId="LiveId" clId="{77963672-CDFA-4748-AB2B-B9BD23A72AEF}" dt="2022-10-12T21:41:28.495" v="355" actId="20577"/>
        <pc:sldMkLst>
          <pc:docMk/>
          <pc:sldMk cId="492580210" sldId="285"/>
        </pc:sldMkLst>
      </pc:sldChg>
      <pc:sldChg chg="modSp add mod modNotesTx">
        <pc:chgData name="Ondra Klíma" userId="381e0c8e360e8536" providerId="LiveId" clId="{77963672-CDFA-4748-AB2B-B9BD23A72AEF}" dt="2022-10-12T21:47:38.074" v="977" actId="20577"/>
        <pc:sldMkLst>
          <pc:docMk/>
          <pc:sldMk cId="2918389538" sldId="286"/>
        </pc:sldMkLst>
        <pc:spChg chg="mod">
          <ac:chgData name="Ondra Klíma" userId="381e0c8e360e8536" providerId="LiveId" clId="{77963672-CDFA-4748-AB2B-B9BD23A72AEF}" dt="2022-10-12T21:42:53.711" v="403" actId="20577"/>
          <ac:spMkLst>
            <pc:docMk/>
            <pc:sldMk cId="2918389538" sldId="286"/>
            <ac:spMk id="2" creationId="{A27FD7AB-131E-CE83-31BE-AE78AE36EB3A}"/>
          </ac:spMkLst>
        </pc:spChg>
        <pc:spChg chg="mod">
          <ac:chgData name="Ondra Klíma" userId="381e0c8e360e8536" providerId="LiveId" clId="{77963672-CDFA-4748-AB2B-B9BD23A72AEF}" dt="2022-10-12T21:47:38.074" v="977" actId="20577"/>
          <ac:spMkLst>
            <pc:docMk/>
            <pc:sldMk cId="2918389538" sldId="286"/>
            <ac:spMk id="3" creationId="{70E2C7FD-D8E0-E985-ABAE-6F29E2C41114}"/>
          </ac:spMkLst>
        </pc:spChg>
        <pc:picChg chg="mod">
          <ac:chgData name="Ondra Klíma" userId="381e0c8e360e8536" providerId="LiveId" clId="{77963672-CDFA-4748-AB2B-B9BD23A72AEF}" dt="2022-10-12T21:42:23.846" v="357" actId="14826"/>
          <ac:picMkLst>
            <pc:docMk/>
            <pc:sldMk cId="2918389538" sldId="286"/>
            <ac:picMk id="1026" creationId="{9E74FEC4-FF5D-7861-CC97-315264433CBC}"/>
          </ac:picMkLst>
        </pc:picChg>
      </pc:sldChg>
      <pc:sldChg chg="modSp add mod modNotesTx">
        <pc:chgData name="Ondra Klíma" userId="381e0c8e360e8536" providerId="LiveId" clId="{77963672-CDFA-4748-AB2B-B9BD23A72AEF}" dt="2022-10-12T21:53:27.516" v="1321" actId="20577"/>
        <pc:sldMkLst>
          <pc:docMk/>
          <pc:sldMk cId="4109192644" sldId="287"/>
        </pc:sldMkLst>
        <pc:spChg chg="mod">
          <ac:chgData name="Ondra Klíma" userId="381e0c8e360e8536" providerId="LiveId" clId="{77963672-CDFA-4748-AB2B-B9BD23A72AEF}" dt="2022-10-12T21:50:37.779" v="1047" actId="20577"/>
          <ac:spMkLst>
            <pc:docMk/>
            <pc:sldMk cId="4109192644" sldId="287"/>
            <ac:spMk id="2" creationId="{A27FD7AB-131E-CE83-31BE-AE78AE36EB3A}"/>
          </ac:spMkLst>
        </pc:spChg>
        <pc:spChg chg="mod">
          <ac:chgData name="Ondra Klíma" userId="381e0c8e360e8536" providerId="LiveId" clId="{77963672-CDFA-4748-AB2B-B9BD23A72AEF}" dt="2022-10-12T21:53:27.516" v="1321" actId="20577"/>
          <ac:spMkLst>
            <pc:docMk/>
            <pc:sldMk cId="4109192644" sldId="287"/>
            <ac:spMk id="3" creationId="{70E2C7FD-D8E0-E985-ABAE-6F29E2C41114}"/>
          </ac:spMkLst>
        </pc:spChg>
        <pc:picChg chg="mod">
          <ac:chgData name="Ondra Klíma" userId="381e0c8e360e8536" providerId="LiveId" clId="{77963672-CDFA-4748-AB2B-B9BD23A72AEF}" dt="2022-10-12T21:50:24.296" v="1041" actId="14826"/>
          <ac:picMkLst>
            <pc:docMk/>
            <pc:sldMk cId="4109192644" sldId="287"/>
            <ac:picMk id="1026" creationId="{9E74FEC4-FF5D-7861-CC97-315264433CBC}"/>
          </ac:picMkLst>
        </pc:picChg>
      </pc:sldChg>
      <pc:sldChg chg="modSp add mod modNotesTx">
        <pc:chgData name="Ondra Klíma" userId="381e0c8e360e8536" providerId="LiveId" clId="{77963672-CDFA-4748-AB2B-B9BD23A72AEF}" dt="2022-10-12T22:02:10.848" v="2055" actId="20577"/>
        <pc:sldMkLst>
          <pc:docMk/>
          <pc:sldMk cId="1756829639" sldId="288"/>
        </pc:sldMkLst>
        <pc:spChg chg="mod">
          <ac:chgData name="Ondra Klíma" userId="381e0c8e360e8536" providerId="LiveId" clId="{77963672-CDFA-4748-AB2B-B9BD23A72AEF}" dt="2022-10-12T21:54:16.892" v="1347" actId="20577"/>
          <ac:spMkLst>
            <pc:docMk/>
            <pc:sldMk cId="1756829639" sldId="288"/>
            <ac:spMk id="2" creationId="{A27FD7AB-131E-CE83-31BE-AE78AE36EB3A}"/>
          </ac:spMkLst>
        </pc:spChg>
        <pc:spChg chg="mod">
          <ac:chgData name="Ondra Klíma" userId="381e0c8e360e8536" providerId="LiveId" clId="{77963672-CDFA-4748-AB2B-B9BD23A72AEF}" dt="2022-10-12T22:02:10.848" v="2055" actId="20577"/>
          <ac:spMkLst>
            <pc:docMk/>
            <pc:sldMk cId="1756829639" sldId="288"/>
            <ac:spMk id="3" creationId="{70E2C7FD-D8E0-E985-ABAE-6F29E2C41114}"/>
          </ac:spMkLst>
        </pc:spChg>
        <pc:picChg chg="mod">
          <ac:chgData name="Ondra Klíma" userId="381e0c8e360e8536" providerId="LiveId" clId="{77963672-CDFA-4748-AB2B-B9BD23A72AEF}" dt="2022-10-12T21:55:19.332" v="1351" actId="14826"/>
          <ac:picMkLst>
            <pc:docMk/>
            <pc:sldMk cId="1756829639" sldId="288"/>
            <ac:picMk id="1026" creationId="{9E74FEC4-FF5D-7861-CC97-315264433CBC}"/>
          </ac:picMkLst>
        </pc:picChg>
      </pc:sldChg>
      <pc:sldChg chg="modSp add mod modNotesTx">
        <pc:chgData name="Ondra Klíma" userId="381e0c8e360e8536" providerId="LiveId" clId="{77963672-CDFA-4748-AB2B-B9BD23A72AEF}" dt="2022-10-12T22:06:30.783" v="2452" actId="14100"/>
        <pc:sldMkLst>
          <pc:docMk/>
          <pc:sldMk cId="1551636028" sldId="289"/>
        </pc:sldMkLst>
        <pc:spChg chg="mod">
          <ac:chgData name="Ondra Klíma" userId="381e0c8e360e8536" providerId="LiveId" clId="{77963672-CDFA-4748-AB2B-B9BD23A72AEF}" dt="2022-10-12T21:58:35.876" v="1658" actId="20577"/>
          <ac:spMkLst>
            <pc:docMk/>
            <pc:sldMk cId="1551636028" sldId="289"/>
            <ac:spMk id="2" creationId="{A27FD7AB-131E-CE83-31BE-AE78AE36EB3A}"/>
          </ac:spMkLst>
        </pc:spChg>
        <pc:spChg chg="mod">
          <ac:chgData name="Ondra Klíma" userId="381e0c8e360e8536" providerId="LiveId" clId="{77963672-CDFA-4748-AB2B-B9BD23A72AEF}" dt="2022-10-12T22:06:30.783" v="2452" actId="14100"/>
          <ac:spMkLst>
            <pc:docMk/>
            <pc:sldMk cId="1551636028" sldId="289"/>
            <ac:spMk id="3" creationId="{70E2C7FD-D8E0-E985-ABAE-6F29E2C41114}"/>
          </ac:spMkLst>
        </pc:spChg>
        <pc:picChg chg="mod">
          <ac:chgData name="Ondra Klíma" userId="381e0c8e360e8536" providerId="LiveId" clId="{77963672-CDFA-4748-AB2B-B9BD23A72AEF}" dt="2022-10-12T21:58:19.906" v="1652" actId="14826"/>
          <ac:picMkLst>
            <pc:docMk/>
            <pc:sldMk cId="1551636028" sldId="289"/>
            <ac:picMk id="1026" creationId="{9E74FEC4-FF5D-7861-CC97-315264433CBC}"/>
          </ac:picMkLst>
        </pc:picChg>
      </pc:sldChg>
      <pc:sldChg chg="modSp add mod ord modNotesTx">
        <pc:chgData name="Ondra Klíma" userId="381e0c8e360e8536" providerId="LiveId" clId="{77963672-CDFA-4748-AB2B-B9BD23A72AEF}" dt="2022-10-12T22:16:40.490" v="3401" actId="27636"/>
        <pc:sldMkLst>
          <pc:docMk/>
          <pc:sldMk cId="1080614218" sldId="290"/>
        </pc:sldMkLst>
        <pc:spChg chg="mod">
          <ac:chgData name="Ondra Klíma" userId="381e0c8e360e8536" providerId="LiveId" clId="{77963672-CDFA-4748-AB2B-B9BD23A72AEF}" dt="2022-10-12T22:09:12.083" v="2540" actId="20577"/>
          <ac:spMkLst>
            <pc:docMk/>
            <pc:sldMk cId="1080614218" sldId="290"/>
            <ac:spMk id="2" creationId="{A27FD7AB-131E-CE83-31BE-AE78AE36EB3A}"/>
          </ac:spMkLst>
        </pc:spChg>
        <pc:spChg chg="mod">
          <ac:chgData name="Ondra Klíma" userId="381e0c8e360e8536" providerId="LiveId" clId="{77963672-CDFA-4748-AB2B-B9BD23A72AEF}" dt="2022-10-12T22:16:40.490" v="3401" actId="27636"/>
          <ac:spMkLst>
            <pc:docMk/>
            <pc:sldMk cId="1080614218" sldId="290"/>
            <ac:spMk id="3" creationId="{70E2C7FD-D8E0-E985-ABAE-6F29E2C41114}"/>
          </ac:spMkLst>
        </pc:spChg>
        <pc:picChg chg="mod">
          <ac:chgData name="Ondra Klíma" userId="381e0c8e360e8536" providerId="LiveId" clId="{77963672-CDFA-4748-AB2B-B9BD23A72AEF}" dt="2022-10-12T22:07:17.054" v="2474" actId="14826"/>
          <ac:picMkLst>
            <pc:docMk/>
            <pc:sldMk cId="1080614218" sldId="290"/>
            <ac:picMk id="1026" creationId="{9E74FEC4-FF5D-7861-CC97-315264433CBC}"/>
          </ac:picMkLst>
        </pc:picChg>
      </pc:sldChg>
      <pc:sldChg chg="addSp delSp modSp new mod setBg">
        <pc:chgData name="Ondra Klíma" userId="381e0c8e360e8536" providerId="LiveId" clId="{77963672-CDFA-4748-AB2B-B9BD23A72AEF}" dt="2022-10-12T22:20:36.123" v="3641" actId="20577"/>
        <pc:sldMkLst>
          <pc:docMk/>
          <pc:sldMk cId="1919562863" sldId="291"/>
        </pc:sldMkLst>
        <pc:spChg chg="mod">
          <ac:chgData name="Ondra Klíma" userId="381e0c8e360e8536" providerId="LiveId" clId="{77963672-CDFA-4748-AB2B-B9BD23A72AEF}" dt="2022-10-12T22:20:16.966" v="3639" actId="26606"/>
          <ac:spMkLst>
            <pc:docMk/>
            <pc:sldMk cId="1919562863" sldId="291"/>
            <ac:spMk id="2" creationId="{49D2871D-767E-6A45-B59D-BCF28791CC41}"/>
          </ac:spMkLst>
        </pc:spChg>
        <pc:spChg chg="mod">
          <ac:chgData name="Ondra Klíma" userId="381e0c8e360e8536" providerId="LiveId" clId="{77963672-CDFA-4748-AB2B-B9BD23A72AEF}" dt="2022-10-12T22:20:36.123" v="3641" actId="20577"/>
          <ac:spMkLst>
            <pc:docMk/>
            <pc:sldMk cId="1919562863" sldId="291"/>
            <ac:spMk id="3" creationId="{AC50F984-3084-ABE2-C949-1934FE421154}"/>
          </ac:spMkLst>
        </pc:spChg>
        <pc:spChg chg="add del">
          <ac:chgData name="Ondra Klíma" userId="381e0c8e360e8536" providerId="LiveId" clId="{77963672-CDFA-4748-AB2B-B9BD23A72AEF}" dt="2022-10-12T22:20:16.966" v="3639" actId="26606"/>
          <ac:spMkLst>
            <pc:docMk/>
            <pc:sldMk cId="1919562863" sldId="291"/>
            <ac:spMk id="10" creationId="{82184FF4-7029-4ED7-813A-192E60608764}"/>
          </ac:spMkLst>
        </pc:spChg>
        <pc:spChg chg="add del">
          <ac:chgData name="Ondra Klíma" userId="381e0c8e360e8536" providerId="LiveId" clId="{77963672-CDFA-4748-AB2B-B9BD23A72AEF}" dt="2022-10-12T22:20:16.966" v="3639" actId="26606"/>
          <ac:spMkLst>
            <pc:docMk/>
            <pc:sldMk cId="1919562863" sldId="291"/>
            <ac:spMk id="12" creationId="{AAA7AB09-557C-41AD-9113-FF9F68FA1035}"/>
          </ac:spMkLst>
        </pc:spChg>
        <pc:spChg chg="add del">
          <ac:chgData name="Ondra Klíma" userId="381e0c8e360e8536" providerId="LiveId" clId="{77963672-CDFA-4748-AB2B-B9BD23A72AEF}" dt="2022-10-12T22:20:16.966" v="3639" actId="26606"/>
          <ac:spMkLst>
            <pc:docMk/>
            <pc:sldMk cId="1919562863" sldId="291"/>
            <ac:spMk id="14" creationId="{EF99ECAA-1F11-4937-BBA6-51935AB44C9D}"/>
          </ac:spMkLst>
        </pc:spChg>
        <pc:spChg chg="add del">
          <ac:chgData name="Ondra Klíma" userId="381e0c8e360e8536" providerId="LiveId" clId="{77963672-CDFA-4748-AB2B-B9BD23A72AEF}" dt="2022-10-12T22:20:16.966" v="3639" actId="26606"/>
          <ac:spMkLst>
            <pc:docMk/>
            <pc:sldMk cId="1919562863" sldId="291"/>
            <ac:spMk id="22" creationId="{1DB043B4-68C6-45B9-82AC-A5800EADB8DB}"/>
          </ac:spMkLst>
        </pc:spChg>
        <pc:spChg chg="add del">
          <ac:chgData name="Ondra Klíma" userId="381e0c8e360e8536" providerId="LiveId" clId="{77963672-CDFA-4748-AB2B-B9BD23A72AEF}" dt="2022-10-12T22:20:16.966" v="3639" actId="26606"/>
          <ac:spMkLst>
            <pc:docMk/>
            <pc:sldMk cId="1919562863" sldId="291"/>
            <ac:spMk id="24" creationId="{28A00A08-E4E6-4184-B484-E0E034072AE0}"/>
          </ac:spMkLst>
        </pc:spChg>
        <pc:spChg chg="add">
          <ac:chgData name="Ondra Klíma" userId="381e0c8e360e8536" providerId="LiveId" clId="{77963672-CDFA-4748-AB2B-B9BD23A72AEF}" dt="2022-10-12T22:20:16.966" v="3639" actId="26606"/>
          <ac:spMkLst>
            <pc:docMk/>
            <pc:sldMk cId="1919562863" sldId="291"/>
            <ac:spMk id="38" creationId="{A5931BE0-4B93-4D6C-878E-ACC59D6B4587}"/>
          </ac:spMkLst>
        </pc:spChg>
        <pc:grpChg chg="add del">
          <ac:chgData name="Ondra Klíma" userId="381e0c8e360e8536" providerId="LiveId" clId="{77963672-CDFA-4748-AB2B-B9BD23A72AEF}" dt="2022-10-12T22:20:16.966" v="3639" actId="26606"/>
          <ac:grpSpMkLst>
            <pc:docMk/>
            <pc:sldMk cId="1919562863" sldId="291"/>
            <ac:grpSpMk id="16" creationId="{79DE9FAB-6BBA-4CFE-B67D-77B47F01ECA4}"/>
          </ac:grpSpMkLst>
        </pc:grpChg>
        <pc:grpChg chg="add del">
          <ac:chgData name="Ondra Klíma" userId="381e0c8e360e8536" providerId="LiveId" clId="{77963672-CDFA-4748-AB2B-B9BD23A72AEF}" dt="2022-10-12T22:20:16.966" v="3639" actId="26606"/>
          <ac:grpSpMkLst>
            <pc:docMk/>
            <pc:sldMk cId="1919562863" sldId="291"/>
            <ac:grpSpMk id="26" creationId="{0780E404-3121-4F33-AF2D-65F659A97798}"/>
          </ac:grpSpMkLst>
        </pc:grpChg>
        <pc:grpChg chg="add del">
          <ac:chgData name="Ondra Klíma" userId="381e0c8e360e8536" providerId="LiveId" clId="{77963672-CDFA-4748-AB2B-B9BD23A72AEF}" dt="2022-10-12T22:20:16.966" v="3639" actId="26606"/>
          <ac:grpSpMkLst>
            <pc:docMk/>
            <pc:sldMk cId="1919562863" sldId="291"/>
            <ac:grpSpMk id="30" creationId="{4B158E9A-DBF4-4AA7-B6B7-8C8EB2FBDD68}"/>
          </ac:grpSpMkLst>
        </pc:grpChg>
        <pc:picChg chg="add mod">
          <ac:chgData name="Ondra Klíma" userId="381e0c8e360e8536" providerId="LiveId" clId="{77963672-CDFA-4748-AB2B-B9BD23A72AEF}" dt="2022-10-12T22:20:16.966" v="3639" actId="26606"/>
          <ac:picMkLst>
            <pc:docMk/>
            <pc:sldMk cId="1919562863" sldId="291"/>
            <ac:picMk id="7" creationId="{0AF6B26C-201F-12C7-43F4-48C533FCB8AA}"/>
          </ac:picMkLst>
        </pc:picChg>
      </pc:sldChg>
      <pc:sldChg chg="addSp delSp modSp new mod setBg modNotesTx">
        <pc:chgData name="Ondra Klíma" userId="381e0c8e360e8536" providerId="LiveId" clId="{77963672-CDFA-4748-AB2B-B9BD23A72AEF}" dt="2022-10-12T22:41:50.647" v="5651" actId="20577"/>
        <pc:sldMkLst>
          <pc:docMk/>
          <pc:sldMk cId="1870313105" sldId="292"/>
        </pc:sldMkLst>
        <pc:spChg chg="mod">
          <ac:chgData name="Ondra Klíma" userId="381e0c8e360e8536" providerId="LiveId" clId="{77963672-CDFA-4748-AB2B-B9BD23A72AEF}" dt="2022-10-12T22:33:30.979" v="4855" actId="26606"/>
          <ac:spMkLst>
            <pc:docMk/>
            <pc:sldMk cId="1870313105" sldId="292"/>
            <ac:spMk id="2" creationId="{FECAF650-EB3E-257E-FB0D-24E3A5326EC2}"/>
          </ac:spMkLst>
        </pc:spChg>
        <pc:spChg chg="add del mod">
          <ac:chgData name="Ondra Klíma" userId="381e0c8e360e8536" providerId="LiveId" clId="{77963672-CDFA-4748-AB2B-B9BD23A72AEF}" dt="2022-10-12T22:33:30.979" v="4855" actId="26606"/>
          <ac:spMkLst>
            <pc:docMk/>
            <pc:sldMk cId="1870313105" sldId="292"/>
            <ac:spMk id="3" creationId="{631DB4A9-20D7-ED78-436F-8532229A4A91}"/>
          </ac:spMkLst>
        </pc:spChg>
        <pc:spChg chg="add del">
          <ac:chgData name="Ondra Klíma" userId="381e0c8e360e8536" providerId="LiveId" clId="{77963672-CDFA-4748-AB2B-B9BD23A72AEF}" dt="2022-10-12T22:33:30.962" v="4854" actId="26606"/>
          <ac:spMkLst>
            <pc:docMk/>
            <pc:sldMk cId="1870313105" sldId="292"/>
            <ac:spMk id="9" creationId="{60B7752B-728D-4CA3-8923-C4F7F77029E3}"/>
          </ac:spMkLst>
        </pc:spChg>
        <pc:spChg chg="add del">
          <ac:chgData name="Ondra Klíma" userId="381e0c8e360e8536" providerId="LiveId" clId="{77963672-CDFA-4748-AB2B-B9BD23A72AEF}" dt="2022-10-12T22:33:30.962" v="4854" actId="26606"/>
          <ac:spMkLst>
            <pc:docMk/>
            <pc:sldMk cId="1870313105" sldId="292"/>
            <ac:spMk id="11" creationId="{429899A3-416E-4DB5-846D-023526052013}"/>
          </ac:spMkLst>
        </pc:spChg>
        <pc:spChg chg="add">
          <ac:chgData name="Ondra Klíma" userId="381e0c8e360e8536" providerId="LiveId" clId="{77963672-CDFA-4748-AB2B-B9BD23A72AEF}" dt="2022-10-12T22:33:30.979" v="4855" actId="26606"/>
          <ac:spMkLst>
            <pc:docMk/>
            <pc:sldMk cId="1870313105" sldId="292"/>
            <ac:spMk id="13" creationId="{60B7752B-728D-4CA3-8923-C4F7F77029E3}"/>
          </ac:spMkLst>
        </pc:spChg>
        <pc:spChg chg="add">
          <ac:chgData name="Ondra Klíma" userId="381e0c8e360e8536" providerId="LiveId" clId="{77963672-CDFA-4748-AB2B-B9BD23A72AEF}" dt="2022-10-12T22:33:30.979" v="4855" actId="26606"/>
          <ac:spMkLst>
            <pc:docMk/>
            <pc:sldMk cId="1870313105" sldId="292"/>
            <ac:spMk id="14" creationId="{88392DC7-0988-443B-A0D0-E726C7DB622B}"/>
          </ac:spMkLst>
        </pc:spChg>
        <pc:graphicFrameChg chg="add del">
          <ac:chgData name="Ondra Klíma" userId="381e0c8e360e8536" providerId="LiveId" clId="{77963672-CDFA-4748-AB2B-B9BD23A72AEF}" dt="2022-10-12T22:33:30.962" v="4854" actId="26606"/>
          <ac:graphicFrameMkLst>
            <pc:docMk/>
            <pc:sldMk cId="1870313105" sldId="292"/>
            <ac:graphicFrameMk id="5" creationId="{1A9B8E28-978E-1C2E-EC02-4A64F062B9EB}"/>
          </ac:graphicFrameMkLst>
        </pc:graphicFrameChg>
        <pc:graphicFrameChg chg="add mod">
          <ac:chgData name="Ondra Klíma" userId="381e0c8e360e8536" providerId="LiveId" clId="{77963672-CDFA-4748-AB2B-B9BD23A72AEF}" dt="2022-10-12T22:41:50.647" v="5651" actId="20577"/>
          <ac:graphicFrameMkLst>
            <pc:docMk/>
            <pc:sldMk cId="1870313105" sldId="292"/>
            <ac:graphicFrameMk id="15" creationId="{1A6B3DC5-F80A-B843-EE8E-C9DC769C4B8B}"/>
          </ac:graphicFrameMkLst>
        </pc:graphicFrameChg>
      </pc:sldChg>
      <pc:sldChg chg="addSp delSp modSp new mod setBg modNotesTx">
        <pc:chgData name="Ondra Klíma" userId="381e0c8e360e8536" providerId="LiveId" clId="{77963672-CDFA-4748-AB2B-B9BD23A72AEF}" dt="2022-10-12T22:48:55.156" v="6273" actId="20577"/>
        <pc:sldMkLst>
          <pc:docMk/>
          <pc:sldMk cId="885373241" sldId="293"/>
        </pc:sldMkLst>
        <pc:spChg chg="mod">
          <ac:chgData name="Ondra Klíma" userId="381e0c8e360e8536" providerId="LiveId" clId="{77963672-CDFA-4748-AB2B-B9BD23A72AEF}" dt="2022-10-12T22:41:55.470" v="5652" actId="26606"/>
          <ac:spMkLst>
            <pc:docMk/>
            <pc:sldMk cId="885373241" sldId="293"/>
            <ac:spMk id="2" creationId="{A6080995-A256-B9FB-B865-F97099DE0E50}"/>
          </ac:spMkLst>
        </pc:spChg>
        <pc:spChg chg="del mod">
          <ac:chgData name="Ondra Klíma" userId="381e0c8e360e8536" providerId="LiveId" clId="{77963672-CDFA-4748-AB2B-B9BD23A72AEF}" dt="2022-10-12T22:41:55.470" v="5652" actId="26606"/>
          <ac:spMkLst>
            <pc:docMk/>
            <pc:sldMk cId="885373241" sldId="293"/>
            <ac:spMk id="3" creationId="{FC34E0C7-AD6C-B8B6-4DEE-5B307384A3A5}"/>
          </ac:spMkLst>
        </pc:spChg>
        <pc:spChg chg="add">
          <ac:chgData name="Ondra Klíma" userId="381e0c8e360e8536" providerId="LiveId" clId="{77963672-CDFA-4748-AB2B-B9BD23A72AEF}" dt="2022-10-12T22:41:55.470" v="5652" actId="26606"/>
          <ac:spMkLst>
            <pc:docMk/>
            <pc:sldMk cId="885373241" sldId="293"/>
            <ac:spMk id="9" creationId="{60B7752B-728D-4CA3-8923-C4F7F77029E3}"/>
          </ac:spMkLst>
        </pc:spChg>
        <pc:spChg chg="add">
          <ac:chgData name="Ondra Klíma" userId="381e0c8e360e8536" providerId="LiveId" clId="{77963672-CDFA-4748-AB2B-B9BD23A72AEF}" dt="2022-10-12T22:41:55.470" v="5652" actId="26606"/>
          <ac:spMkLst>
            <pc:docMk/>
            <pc:sldMk cId="885373241" sldId="293"/>
            <ac:spMk id="11" creationId="{88392DC7-0988-443B-A0D0-E726C7DB622B}"/>
          </ac:spMkLst>
        </pc:spChg>
        <pc:graphicFrameChg chg="add mod">
          <ac:chgData name="Ondra Klíma" userId="381e0c8e360e8536" providerId="LiveId" clId="{77963672-CDFA-4748-AB2B-B9BD23A72AEF}" dt="2022-10-12T22:44:37.974" v="5779" actId="20577"/>
          <ac:graphicFrameMkLst>
            <pc:docMk/>
            <pc:sldMk cId="885373241" sldId="293"/>
            <ac:graphicFrameMk id="5" creationId="{A8196649-5D1C-F1EC-988D-F9556497CA26}"/>
          </ac:graphicFrameMkLst>
        </pc:graphicFrame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9.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9.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00450D-7F04-42DD-A49A-DA94E3FB3C6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9DF403D9-A14E-464B-B2FC-D819E676CE49}">
      <dgm:prSet/>
      <dgm:spPr/>
      <dgm:t>
        <a:bodyPr/>
        <a:lstStyle/>
        <a:p>
          <a:r>
            <a:rPr lang="cs-CZ" dirty="0"/>
            <a:t>Interpretování</a:t>
          </a:r>
        </a:p>
      </dgm:t>
    </dgm:pt>
    <dgm:pt modelId="{E7E99260-E174-467D-A50A-7AFEC0D926EB}" type="parTrans" cxnId="{35573F1A-2870-40A1-BBF1-465CFE9834AC}">
      <dgm:prSet/>
      <dgm:spPr/>
      <dgm:t>
        <a:bodyPr/>
        <a:lstStyle/>
        <a:p>
          <a:endParaRPr lang="en-US"/>
        </a:p>
      </dgm:t>
    </dgm:pt>
    <dgm:pt modelId="{7E238B3E-B145-4230-85B7-CA3BBC62FB05}" type="sibTrans" cxnId="{35573F1A-2870-40A1-BBF1-465CFE9834AC}">
      <dgm:prSet/>
      <dgm:spPr/>
      <dgm:t>
        <a:bodyPr/>
        <a:lstStyle/>
        <a:p>
          <a:endParaRPr lang="en-US"/>
        </a:p>
      </dgm:t>
    </dgm:pt>
    <dgm:pt modelId="{53845C86-FD70-4CC9-A902-B4D5AADA839B}">
      <dgm:prSet/>
      <dgm:spPr/>
      <dgm:t>
        <a:bodyPr/>
        <a:lstStyle/>
        <a:p>
          <a:r>
            <a:rPr lang="en-US" dirty="0"/>
            <a:t>Alfred </a:t>
          </a:r>
          <a:r>
            <a:rPr lang="en-US" dirty="0" err="1"/>
            <a:t>Schütz</a:t>
          </a:r>
          <a:endParaRPr lang="cs-CZ" dirty="0"/>
        </a:p>
      </dgm:t>
    </dgm:pt>
    <dgm:pt modelId="{9D53B01F-3D5A-4053-B525-3E80945F85D7}" type="parTrans" cxnId="{31C8CAEE-B743-4E97-83B2-FBF954BEE49C}">
      <dgm:prSet/>
      <dgm:spPr/>
      <dgm:t>
        <a:bodyPr/>
        <a:lstStyle/>
        <a:p>
          <a:endParaRPr lang="en-US"/>
        </a:p>
      </dgm:t>
    </dgm:pt>
    <dgm:pt modelId="{4E29CD6A-5665-4F23-93EB-1F43602F065B}" type="sibTrans" cxnId="{31C8CAEE-B743-4E97-83B2-FBF954BEE49C}">
      <dgm:prSet/>
      <dgm:spPr/>
      <dgm:t>
        <a:bodyPr/>
        <a:lstStyle/>
        <a:p>
          <a:endParaRPr lang="en-US"/>
        </a:p>
      </dgm:t>
    </dgm:pt>
    <dgm:pt modelId="{64DE2BC4-3733-4BFE-8045-24DF893B6049}">
      <dgm:prSet/>
      <dgm:spPr/>
      <dgm:t>
        <a:bodyPr/>
        <a:lstStyle/>
        <a:p>
          <a:r>
            <a:rPr lang="cs-CZ" dirty="0"/>
            <a:t>Herbert </a:t>
          </a:r>
          <a:r>
            <a:rPr lang="cs-CZ" dirty="0" err="1"/>
            <a:t>Mead</a:t>
          </a:r>
          <a:endParaRPr lang="cs-CZ" dirty="0"/>
        </a:p>
      </dgm:t>
    </dgm:pt>
    <dgm:pt modelId="{39EA858E-AAFE-4FEF-A78A-7647CA1C72BF}" type="parTrans" cxnId="{B7F352B2-06FC-4AD2-B7DE-2395B8540AE9}">
      <dgm:prSet/>
      <dgm:spPr/>
      <dgm:t>
        <a:bodyPr/>
        <a:lstStyle/>
        <a:p>
          <a:endParaRPr lang="en-US"/>
        </a:p>
      </dgm:t>
    </dgm:pt>
    <dgm:pt modelId="{31B993A8-2758-429E-910D-92A941A1B940}" type="sibTrans" cxnId="{B7F352B2-06FC-4AD2-B7DE-2395B8540AE9}">
      <dgm:prSet/>
      <dgm:spPr/>
      <dgm:t>
        <a:bodyPr/>
        <a:lstStyle/>
        <a:p>
          <a:endParaRPr lang="en-US"/>
        </a:p>
      </dgm:t>
    </dgm:pt>
    <dgm:pt modelId="{9230F13D-3544-4AEF-A5D5-85D6DC158FFA}">
      <dgm:prSet/>
      <dgm:spPr/>
      <dgm:t>
        <a:bodyPr/>
        <a:lstStyle/>
        <a:p>
          <a:r>
            <a:rPr lang="cs-CZ" dirty="0"/>
            <a:t>Chicagská škola</a:t>
          </a:r>
        </a:p>
      </dgm:t>
    </dgm:pt>
    <dgm:pt modelId="{3931852E-C0BF-4F81-A569-FD19B2757B84}" type="parTrans" cxnId="{873F4C43-692E-4640-B172-64E976C8D2CD}">
      <dgm:prSet/>
      <dgm:spPr/>
      <dgm:t>
        <a:bodyPr/>
        <a:lstStyle/>
        <a:p>
          <a:endParaRPr lang="en-US"/>
        </a:p>
      </dgm:t>
    </dgm:pt>
    <dgm:pt modelId="{CE08057E-8555-4850-9732-A4C07E323BBA}" type="sibTrans" cxnId="{873F4C43-692E-4640-B172-64E976C8D2CD}">
      <dgm:prSet/>
      <dgm:spPr/>
      <dgm:t>
        <a:bodyPr/>
        <a:lstStyle/>
        <a:p>
          <a:endParaRPr lang="en-US"/>
        </a:p>
      </dgm:t>
    </dgm:pt>
    <dgm:pt modelId="{67F26DEF-8E7A-44AD-B5FC-26DA4EB00DB2}">
      <dgm:prSet/>
      <dgm:spPr/>
      <dgm:t>
        <a:bodyPr/>
        <a:lstStyle/>
        <a:p>
          <a:r>
            <a:rPr lang="cs-CZ" dirty="0"/>
            <a:t>Erving Goffman</a:t>
          </a:r>
        </a:p>
      </dgm:t>
    </dgm:pt>
    <dgm:pt modelId="{134114E0-A3BF-4C04-98DF-FA8B6ACDA208}" type="parTrans" cxnId="{D5AC8085-B55A-44D4-9473-CA0416EFD878}">
      <dgm:prSet/>
      <dgm:spPr/>
      <dgm:t>
        <a:bodyPr/>
        <a:lstStyle/>
        <a:p>
          <a:endParaRPr lang="en-US"/>
        </a:p>
      </dgm:t>
    </dgm:pt>
    <dgm:pt modelId="{706CE3A2-11FB-45A5-AD4D-6B4AB2A8B68F}" type="sibTrans" cxnId="{D5AC8085-B55A-44D4-9473-CA0416EFD878}">
      <dgm:prSet/>
      <dgm:spPr/>
      <dgm:t>
        <a:bodyPr/>
        <a:lstStyle/>
        <a:p>
          <a:endParaRPr lang="en-US"/>
        </a:p>
      </dgm:t>
    </dgm:pt>
    <dgm:pt modelId="{5B9C713A-AC6B-4363-8BB8-7D1AEBC7FF07}">
      <dgm:prSet/>
      <dgm:spPr/>
      <dgm:t>
        <a:bodyPr/>
        <a:lstStyle/>
        <a:p>
          <a:r>
            <a:rPr lang="cs-CZ" dirty="0"/>
            <a:t>Harold </a:t>
          </a:r>
          <a:r>
            <a:rPr lang="cs-CZ" dirty="0" err="1"/>
            <a:t>Garfinkel</a:t>
          </a:r>
          <a:endParaRPr lang="cs-CZ" dirty="0"/>
        </a:p>
      </dgm:t>
    </dgm:pt>
    <dgm:pt modelId="{28B9A8C7-691D-4480-9A34-C7C4A1AD3BD3}" type="parTrans" cxnId="{2637260B-1FBF-42C8-AB39-F0B4BD3AB6A7}">
      <dgm:prSet/>
      <dgm:spPr/>
      <dgm:t>
        <a:bodyPr/>
        <a:lstStyle/>
        <a:p>
          <a:endParaRPr lang="en-US"/>
        </a:p>
      </dgm:t>
    </dgm:pt>
    <dgm:pt modelId="{525E8739-2A9F-41B3-80C9-129823602256}" type="sibTrans" cxnId="{2637260B-1FBF-42C8-AB39-F0B4BD3AB6A7}">
      <dgm:prSet/>
      <dgm:spPr/>
      <dgm:t>
        <a:bodyPr/>
        <a:lstStyle/>
        <a:p>
          <a:endParaRPr lang="en-US"/>
        </a:p>
      </dgm:t>
    </dgm:pt>
    <dgm:pt modelId="{5D63B132-1E54-4F25-A669-29F0CA7D8C06}">
      <dgm:prSet/>
      <dgm:spPr/>
      <dgm:t>
        <a:bodyPr/>
        <a:lstStyle/>
        <a:p>
          <a:r>
            <a:rPr lang="cs-CZ" dirty="0"/>
            <a:t>Sociologie vědění</a:t>
          </a:r>
        </a:p>
      </dgm:t>
    </dgm:pt>
    <dgm:pt modelId="{E657ED56-9671-4F07-B449-1197D187195D}" type="parTrans" cxnId="{59C1F061-0CB9-43BB-9679-975CADBAE761}">
      <dgm:prSet/>
      <dgm:spPr/>
      <dgm:t>
        <a:bodyPr/>
        <a:lstStyle/>
        <a:p>
          <a:endParaRPr lang="en-US"/>
        </a:p>
      </dgm:t>
    </dgm:pt>
    <dgm:pt modelId="{C041A87C-49EA-4648-AAD4-5288B387A8F1}" type="sibTrans" cxnId="{59C1F061-0CB9-43BB-9679-975CADBAE761}">
      <dgm:prSet/>
      <dgm:spPr/>
      <dgm:t>
        <a:bodyPr/>
        <a:lstStyle/>
        <a:p>
          <a:endParaRPr lang="en-US"/>
        </a:p>
      </dgm:t>
    </dgm:pt>
    <dgm:pt modelId="{9F2E7135-30ED-48D7-9DC7-AF4FEEECAED9}">
      <dgm:prSet/>
      <dgm:spPr/>
      <dgm:t>
        <a:bodyPr/>
        <a:lstStyle/>
        <a:p>
          <a:r>
            <a:rPr lang="cs-CZ" dirty="0"/>
            <a:t>Hermeneutika</a:t>
          </a:r>
        </a:p>
      </dgm:t>
    </dgm:pt>
    <dgm:pt modelId="{40E43E8D-51EC-42F5-9095-00A2E7AEF050}" type="parTrans" cxnId="{D723DE8F-638E-452A-B2F4-42EAC5D13612}">
      <dgm:prSet/>
      <dgm:spPr/>
      <dgm:t>
        <a:bodyPr/>
        <a:lstStyle/>
        <a:p>
          <a:endParaRPr lang="en-US"/>
        </a:p>
      </dgm:t>
    </dgm:pt>
    <dgm:pt modelId="{0ABF9EC7-6601-4186-B89F-A0E53F571D8D}" type="sibTrans" cxnId="{D723DE8F-638E-452A-B2F4-42EAC5D13612}">
      <dgm:prSet/>
      <dgm:spPr/>
      <dgm:t>
        <a:bodyPr/>
        <a:lstStyle/>
        <a:p>
          <a:endParaRPr lang="en-US"/>
        </a:p>
      </dgm:t>
    </dgm:pt>
    <dgm:pt modelId="{4A0FA09E-5822-4F0F-AF5C-9399593CD3B5}" type="pres">
      <dgm:prSet presAssocID="{0700450D-7F04-42DD-A49A-DA94E3FB3C69}" presName="vert0" presStyleCnt="0">
        <dgm:presLayoutVars>
          <dgm:dir/>
          <dgm:animOne val="branch"/>
          <dgm:animLvl val="lvl"/>
        </dgm:presLayoutVars>
      </dgm:prSet>
      <dgm:spPr/>
    </dgm:pt>
    <dgm:pt modelId="{1E9AB359-D851-4B49-84A2-36F64800172D}" type="pres">
      <dgm:prSet presAssocID="{9DF403D9-A14E-464B-B2FC-D819E676CE49}" presName="thickLine" presStyleLbl="alignNode1" presStyleIdx="0" presStyleCnt="8"/>
      <dgm:spPr/>
    </dgm:pt>
    <dgm:pt modelId="{6483AED6-257F-456F-8198-2BD3FDB3122E}" type="pres">
      <dgm:prSet presAssocID="{9DF403D9-A14E-464B-B2FC-D819E676CE49}" presName="horz1" presStyleCnt="0"/>
      <dgm:spPr/>
    </dgm:pt>
    <dgm:pt modelId="{376D089A-A557-4871-A338-38D072332016}" type="pres">
      <dgm:prSet presAssocID="{9DF403D9-A14E-464B-B2FC-D819E676CE49}" presName="tx1" presStyleLbl="revTx" presStyleIdx="0" presStyleCnt="8"/>
      <dgm:spPr/>
    </dgm:pt>
    <dgm:pt modelId="{4773B798-A1EB-4C76-93BD-F04BC8AE58A6}" type="pres">
      <dgm:prSet presAssocID="{9DF403D9-A14E-464B-B2FC-D819E676CE49}" presName="vert1" presStyleCnt="0"/>
      <dgm:spPr/>
    </dgm:pt>
    <dgm:pt modelId="{33962305-B09F-405C-A491-550A099ABB41}" type="pres">
      <dgm:prSet presAssocID="{53845C86-FD70-4CC9-A902-B4D5AADA839B}" presName="thickLine" presStyleLbl="alignNode1" presStyleIdx="1" presStyleCnt="8"/>
      <dgm:spPr/>
    </dgm:pt>
    <dgm:pt modelId="{D044CB07-73AB-4926-84AA-E58F262931D6}" type="pres">
      <dgm:prSet presAssocID="{53845C86-FD70-4CC9-A902-B4D5AADA839B}" presName="horz1" presStyleCnt="0"/>
      <dgm:spPr/>
    </dgm:pt>
    <dgm:pt modelId="{831252C0-0FA0-4587-B8DE-E9C8B2D3BD91}" type="pres">
      <dgm:prSet presAssocID="{53845C86-FD70-4CC9-A902-B4D5AADA839B}" presName="tx1" presStyleLbl="revTx" presStyleIdx="1" presStyleCnt="8"/>
      <dgm:spPr/>
    </dgm:pt>
    <dgm:pt modelId="{94D5A97C-37B7-45D7-B1D8-DC20F56862E2}" type="pres">
      <dgm:prSet presAssocID="{53845C86-FD70-4CC9-A902-B4D5AADA839B}" presName="vert1" presStyleCnt="0"/>
      <dgm:spPr/>
    </dgm:pt>
    <dgm:pt modelId="{A3E7031B-523F-49A3-B805-7A82712C9D53}" type="pres">
      <dgm:prSet presAssocID="{64DE2BC4-3733-4BFE-8045-24DF893B6049}" presName="thickLine" presStyleLbl="alignNode1" presStyleIdx="2" presStyleCnt="8"/>
      <dgm:spPr/>
    </dgm:pt>
    <dgm:pt modelId="{D69332F9-97A1-49C0-9898-CB39FA848624}" type="pres">
      <dgm:prSet presAssocID="{64DE2BC4-3733-4BFE-8045-24DF893B6049}" presName="horz1" presStyleCnt="0"/>
      <dgm:spPr/>
    </dgm:pt>
    <dgm:pt modelId="{222BE4DB-8309-4288-B393-3C0D081A71E7}" type="pres">
      <dgm:prSet presAssocID="{64DE2BC4-3733-4BFE-8045-24DF893B6049}" presName="tx1" presStyleLbl="revTx" presStyleIdx="2" presStyleCnt="8"/>
      <dgm:spPr/>
    </dgm:pt>
    <dgm:pt modelId="{C5FDD3CD-63BC-4FBD-AE87-8E00EE2AA84B}" type="pres">
      <dgm:prSet presAssocID="{64DE2BC4-3733-4BFE-8045-24DF893B6049}" presName="vert1" presStyleCnt="0"/>
      <dgm:spPr/>
    </dgm:pt>
    <dgm:pt modelId="{A12AABED-F0FA-4364-9CD3-31BEC9A5B399}" type="pres">
      <dgm:prSet presAssocID="{9230F13D-3544-4AEF-A5D5-85D6DC158FFA}" presName="thickLine" presStyleLbl="alignNode1" presStyleIdx="3" presStyleCnt="8"/>
      <dgm:spPr/>
    </dgm:pt>
    <dgm:pt modelId="{ABFE0942-41AD-4D20-80B1-8B2816AA4471}" type="pres">
      <dgm:prSet presAssocID="{9230F13D-3544-4AEF-A5D5-85D6DC158FFA}" presName="horz1" presStyleCnt="0"/>
      <dgm:spPr/>
    </dgm:pt>
    <dgm:pt modelId="{4BAFF4BD-5718-4D9A-BFFA-9CC8B35E3620}" type="pres">
      <dgm:prSet presAssocID="{9230F13D-3544-4AEF-A5D5-85D6DC158FFA}" presName="tx1" presStyleLbl="revTx" presStyleIdx="3" presStyleCnt="8"/>
      <dgm:spPr/>
    </dgm:pt>
    <dgm:pt modelId="{EC5637A0-83B7-4057-AFBC-91E6CF548E57}" type="pres">
      <dgm:prSet presAssocID="{9230F13D-3544-4AEF-A5D5-85D6DC158FFA}" presName="vert1" presStyleCnt="0"/>
      <dgm:spPr/>
    </dgm:pt>
    <dgm:pt modelId="{0C0DAB19-0AC9-4B13-A7BC-A81BCAC1E9D9}" type="pres">
      <dgm:prSet presAssocID="{67F26DEF-8E7A-44AD-B5FC-26DA4EB00DB2}" presName="thickLine" presStyleLbl="alignNode1" presStyleIdx="4" presStyleCnt="8"/>
      <dgm:spPr/>
    </dgm:pt>
    <dgm:pt modelId="{58E82366-EFF0-49B1-9B73-B453337E3AA5}" type="pres">
      <dgm:prSet presAssocID="{67F26DEF-8E7A-44AD-B5FC-26DA4EB00DB2}" presName="horz1" presStyleCnt="0"/>
      <dgm:spPr/>
    </dgm:pt>
    <dgm:pt modelId="{7796A6D5-1807-4969-BC9B-931B7CA09951}" type="pres">
      <dgm:prSet presAssocID="{67F26DEF-8E7A-44AD-B5FC-26DA4EB00DB2}" presName="tx1" presStyleLbl="revTx" presStyleIdx="4" presStyleCnt="8"/>
      <dgm:spPr/>
    </dgm:pt>
    <dgm:pt modelId="{413159BC-06D9-4F89-BE41-C68CA223EFA3}" type="pres">
      <dgm:prSet presAssocID="{67F26DEF-8E7A-44AD-B5FC-26DA4EB00DB2}" presName="vert1" presStyleCnt="0"/>
      <dgm:spPr/>
    </dgm:pt>
    <dgm:pt modelId="{C778F068-840F-4224-80AA-9956B0C075EA}" type="pres">
      <dgm:prSet presAssocID="{5B9C713A-AC6B-4363-8BB8-7D1AEBC7FF07}" presName="thickLine" presStyleLbl="alignNode1" presStyleIdx="5" presStyleCnt="8"/>
      <dgm:spPr/>
    </dgm:pt>
    <dgm:pt modelId="{D0BB6C86-5486-486B-A027-F4A414AC53FF}" type="pres">
      <dgm:prSet presAssocID="{5B9C713A-AC6B-4363-8BB8-7D1AEBC7FF07}" presName="horz1" presStyleCnt="0"/>
      <dgm:spPr/>
    </dgm:pt>
    <dgm:pt modelId="{F7C086F7-E9A6-4669-AAE0-871CC871A025}" type="pres">
      <dgm:prSet presAssocID="{5B9C713A-AC6B-4363-8BB8-7D1AEBC7FF07}" presName="tx1" presStyleLbl="revTx" presStyleIdx="5" presStyleCnt="8"/>
      <dgm:spPr/>
    </dgm:pt>
    <dgm:pt modelId="{1CB9E8C1-274B-4EAB-BFAE-11E0AEACAD45}" type="pres">
      <dgm:prSet presAssocID="{5B9C713A-AC6B-4363-8BB8-7D1AEBC7FF07}" presName="vert1" presStyleCnt="0"/>
      <dgm:spPr/>
    </dgm:pt>
    <dgm:pt modelId="{334F658C-0C6E-4FA2-ACB2-BC900F4FDB32}" type="pres">
      <dgm:prSet presAssocID="{5D63B132-1E54-4F25-A669-29F0CA7D8C06}" presName="thickLine" presStyleLbl="alignNode1" presStyleIdx="6" presStyleCnt="8"/>
      <dgm:spPr/>
    </dgm:pt>
    <dgm:pt modelId="{6334E178-0006-4DE0-85FC-B06DC896FB7E}" type="pres">
      <dgm:prSet presAssocID="{5D63B132-1E54-4F25-A669-29F0CA7D8C06}" presName="horz1" presStyleCnt="0"/>
      <dgm:spPr/>
    </dgm:pt>
    <dgm:pt modelId="{5F35083E-12CC-4C11-95D4-BCF09D5421AE}" type="pres">
      <dgm:prSet presAssocID="{5D63B132-1E54-4F25-A669-29F0CA7D8C06}" presName="tx1" presStyleLbl="revTx" presStyleIdx="6" presStyleCnt="8"/>
      <dgm:spPr/>
    </dgm:pt>
    <dgm:pt modelId="{4461F949-1B67-4092-B183-AB51DCB54DE4}" type="pres">
      <dgm:prSet presAssocID="{5D63B132-1E54-4F25-A669-29F0CA7D8C06}" presName="vert1" presStyleCnt="0"/>
      <dgm:spPr/>
    </dgm:pt>
    <dgm:pt modelId="{257B6779-452B-42CC-917D-6B998E499BED}" type="pres">
      <dgm:prSet presAssocID="{9F2E7135-30ED-48D7-9DC7-AF4FEEECAED9}" presName="thickLine" presStyleLbl="alignNode1" presStyleIdx="7" presStyleCnt="8"/>
      <dgm:spPr/>
    </dgm:pt>
    <dgm:pt modelId="{777A6EA7-5ABC-49FF-AC49-2825287F1D86}" type="pres">
      <dgm:prSet presAssocID="{9F2E7135-30ED-48D7-9DC7-AF4FEEECAED9}" presName="horz1" presStyleCnt="0"/>
      <dgm:spPr/>
    </dgm:pt>
    <dgm:pt modelId="{D1645C5B-FAB8-4291-8678-E5B00A4B99C9}" type="pres">
      <dgm:prSet presAssocID="{9F2E7135-30ED-48D7-9DC7-AF4FEEECAED9}" presName="tx1" presStyleLbl="revTx" presStyleIdx="7" presStyleCnt="8"/>
      <dgm:spPr/>
    </dgm:pt>
    <dgm:pt modelId="{7DAB6C21-7C2C-4B6A-AE07-87ABDC5605BE}" type="pres">
      <dgm:prSet presAssocID="{9F2E7135-30ED-48D7-9DC7-AF4FEEECAED9}" presName="vert1" presStyleCnt="0"/>
      <dgm:spPr/>
    </dgm:pt>
  </dgm:ptLst>
  <dgm:cxnLst>
    <dgm:cxn modelId="{2637260B-1FBF-42C8-AB39-F0B4BD3AB6A7}" srcId="{0700450D-7F04-42DD-A49A-DA94E3FB3C69}" destId="{5B9C713A-AC6B-4363-8BB8-7D1AEBC7FF07}" srcOrd="5" destOrd="0" parTransId="{28B9A8C7-691D-4480-9A34-C7C4A1AD3BD3}" sibTransId="{525E8739-2A9F-41B3-80C9-129823602256}"/>
    <dgm:cxn modelId="{258E7F15-39F7-4C4B-A699-A69658C89A9E}" type="presOf" srcId="{53845C86-FD70-4CC9-A902-B4D5AADA839B}" destId="{831252C0-0FA0-4587-B8DE-E9C8B2D3BD91}" srcOrd="0" destOrd="0" presId="urn:microsoft.com/office/officeart/2008/layout/LinedList"/>
    <dgm:cxn modelId="{35573F1A-2870-40A1-BBF1-465CFE9834AC}" srcId="{0700450D-7F04-42DD-A49A-DA94E3FB3C69}" destId="{9DF403D9-A14E-464B-B2FC-D819E676CE49}" srcOrd="0" destOrd="0" parTransId="{E7E99260-E174-467D-A50A-7AFEC0D926EB}" sibTransId="{7E238B3E-B145-4230-85B7-CA3BBC62FB05}"/>
    <dgm:cxn modelId="{17F58924-96B5-4196-B4CA-976E22F7AB88}" type="presOf" srcId="{9230F13D-3544-4AEF-A5D5-85D6DC158FFA}" destId="{4BAFF4BD-5718-4D9A-BFFA-9CC8B35E3620}" srcOrd="0" destOrd="0" presId="urn:microsoft.com/office/officeart/2008/layout/LinedList"/>
    <dgm:cxn modelId="{12B89E25-9E8C-40C9-AB3D-BAC73D583730}" type="presOf" srcId="{64DE2BC4-3733-4BFE-8045-24DF893B6049}" destId="{222BE4DB-8309-4288-B393-3C0D081A71E7}" srcOrd="0" destOrd="0" presId="urn:microsoft.com/office/officeart/2008/layout/LinedList"/>
    <dgm:cxn modelId="{80ED0D29-8123-4B73-B088-B3B387D63F5D}" type="presOf" srcId="{5B9C713A-AC6B-4363-8BB8-7D1AEBC7FF07}" destId="{F7C086F7-E9A6-4669-AAE0-871CC871A025}" srcOrd="0" destOrd="0" presId="urn:microsoft.com/office/officeart/2008/layout/LinedList"/>
    <dgm:cxn modelId="{59C1F061-0CB9-43BB-9679-975CADBAE761}" srcId="{0700450D-7F04-42DD-A49A-DA94E3FB3C69}" destId="{5D63B132-1E54-4F25-A669-29F0CA7D8C06}" srcOrd="6" destOrd="0" parTransId="{E657ED56-9671-4F07-B449-1197D187195D}" sibTransId="{C041A87C-49EA-4648-AAD4-5288B387A8F1}"/>
    <dgm:cxn modelId="{873F4C43-692E-4640-B172-64E976C8D2CD}" srcId="{0700450D-7F04-42DD-A49A-DA94E3FB3C69}" destId="{9230F13D-3544-4AEF-A5D5-85D6DC158FFA}" srcOrd="3" destOrd="0" parTransId="{3931852E-C0BF-4F81-A569-FD19B2757B84}" sibTransId="{CE08057E-8555-4850-9732-A4C07E323BBA}"/>
    <dgm:cxn modelId="{490A6B7C-0491-4394-9DA5-D08C635FF871}" type="presOf" srcId="{9F2E7135-30ED-48D7-9DC7-AF4FEEECAED9}" destId="{D1645C5B-FAB8-4291-8678-E5B00A4B99C9}" srcOrd="0" destOrd="0" presId="urn:microsoft.com/office/officeart/2008/layout/LinedList"/>
    <dgm:cxn modelId="{5096C882-59F0-4A90-9335-B6E33F05BE0C}" type="presOf" srcId="{67F26DEF-8E7A-44AD-B5FC-26DA4EB00DB2}" destId="{7796A6D5-1807-4969-BC9B-931B7CA09951}" srcOrd="0" destOrd="0" presId="urn:microsoft.com/office/officeart/2008/layout/LinedList"/>
    <dgm:cxn modelId="{D5AC8085-B55A-44D4-9473-CA0416EFD878}" srcId="{0700450D-7F04-42DD-A49A-DA94E3FB3C69}" destId="{67F26DEF-8E7A-44AD-B5FC-26DA4EB00DB2}" srcOrd="4" destOrd="0" parTransId="{134114E0-A3BF-4C04-98DF-FA8B6ACDA208}" sibTransId="{706CE3A2-11FB-45A5-AD4D-6B4AB2A8B68F}"/>
    <dgm:cxn modelId="{D723DE8F-638E-452A-B2F4-42EAC5D13612}" srcId="{0700450D-7F04-42DD-A49A-DA94E3FB3C69}" destId="{9F2E7135-30ED-48D7-9DC7-AF4FEEECAED9}" srcOrd="7" destOrd="0" parTransId="{40E43E8D-51EC-42F5-9095-00A2E7AEF050}" sibTransId="{0ABF9EC7-6601-4186-B89F-A0E53F571D8D}"/>
    <dgm:cxn modelId="{B4ED85A7-D256-49B4-AB00-A8F7CABB06BD}" type="presOf" srcId="{0700450D-7F04-42DD-A49A-DA94E3FB3C69}" destId="{4A0FA09E-5822-4F0F-AF5C-9399593CD3B5}" srcOrd="0" destOrd="0" presId="urn:microsoft.com/office/officeart/2008/layout/LinedList"/>
    <dgm:cxn modelId="{B7F352B2-06FC-4AD2-B7DE-2395B8540AE9}" srcId="{0700450D-7F04-42DD-A49A-DA94E3FB3C69}" destId="{64DE2BC4-3733-4BFE-8045-24DF893B6049}" srcOrd="2" destOrd="0" parTransId="{39EA858E-AAFE-4FEF-A78A-7647CA1C72BF}" sibTransId="{31B993A8-2758-429E-910D-92A941A1B940}"/>
    <dgm:cxn modelId="{894FC4DD-74A6-4F70-A5CA-FF9E510546CF}" type="presOf" srcId="{9DF403D9-A14E-464B-B2FC-D819E676CE49}" destId="{376D089A-A557-4871-A338-38D072332016}" srcOrd="0" destOrd="0" presId="urn:microsoft.com/office/officeart/2008/layout/LinedList"/>
    <dgm:cxn modelId="{31C8CAEE-B743-4E97-83B2-FBF954BEE49C}" srcId="{0700450D-7F04-42DD-A49A-DA94E3FB3C69}" destId="{53845C86-FD70-4CC9-A902-B4D5AADA839B}" srcOrd="1" destOrd="0" parTransId="{9D53B01F-3D5A-4053-B525-3E80945F85D7}" sibTransId="{4E29CD6A-5665-4F23-93EB-1F43602F065B}"/>
    <dgm:cxn modelId="{8286E5F3-7E3E-4597-A9CB-F95A2006C2D2}" type="presOf" srcId="{5D63B132-1E54-4F25-A669-29F0CA7D8C06}" destId="{5F35083E-12CC-4C11-95D4-BCF09D5421AE}" srcOrd="0" destOrd="0" presId="urn:microsoft.com/office/officeart/2008/layout/LinedList"/>
    <dgm:cxn modelId="{00EF9592-D000-4039-8197-0216F7E96DB2}" type="presParOf" srcId="{4A0FA09E-5822-4F0F-AF5C-9399593CD3B5}" destId="{1E9AB359-D851-4B49-84A2-36F64800172D}" srcOrd="0" destOrd="0" presId="urn:microsoft.com/office/officeart/2008/layout/LinedList"/>
    <dgm:cxn modelId="{96DBF957-5014-41A6-8DF0-CC695659A49A}" type="presParOf" srcId="{4A0FA09E-5822-4F0F-AF5C-9399593CD3B5}" destId="{6483AED6-257F-456F-8198-2BD3FDB3122E}" srcOrd="1" destOrd="0" presId="urn:microsoft.com/office/officeart/2008/layout/LinedList"/>
    <dgm:cxn modelId="{D2AAFA02-BFED-4ED8-BC5C-5CB192C4208A}" type="presParOf" srcId="{6483AED6-257F-456F-8198-2BD3FDB3122E}" destId="{376D089A-A557-4871-A338-38D072332016}" srcOrd="0" destOrd="0" presId="urn:microsoft.com/office/officeart/2008/layout/LinedList"/>
    <dgm:cxn modelId="{26B0D5CE-02E3-4B61-9B5A-1CE649712EC4}" type="presParOf" srcId="{6483AED6-257F-456F-8198-2BD3FDB3122E}" destId="{4773B798-A1EB-4C76-93BD-F04BC8AE58A6}" srcOrd="1" destOrd="0" presId="urn:microsoft.com/office/officeart/2008/layout/LinedList"/>
    <dgm:cxn modelId="{9A477663-CE67-4801-815A-80397A22F168}" type="presParOf" srcId="{4A0FA09E-5822-4F0F-AF5C-9399593CD3B5}" destId="{33962305-B09F-405C-A491-550A099ABB41}" srcOrd="2" destOrd="0" presId="urn:microsoft.com/office/officeart/2008/layout/LinedList"/>
    <dgm:cxn modelId="{046BAA39-DFD8-413A-B14F-DE747D597FC0}" type="presParOf" srcId="{4A0FA09E-5822-4F0F-AF5C-9399593CD3B5}" destId="{D044CB07-73AB-4926-84AA-E58F262931D6}" srcOrd="3" destOrd="0" presId="urn:microsoft.com/office/officeart/2008/layout/LinedList"/>
    <dgm:cxn modelId="{EB772F89-0FA1-4F27-A402-0E81053F5BF8}" type="presParOf" srcId="{D044CB07-73AB-4926-84AA-E58F262931D6}" destId="{831252C0-0FA0-4587-B8DE-E9C8B2D3BD91}" srcOrd="0" destOrd="0" presId="urn:microsoft.com/office/officeart/2008/layout/LinedList"/>
    <dgm:cxn modelId="{C7F7A469-DC46-46A6-AB31-116D2523BD80}" type="presParOf" srcId="{D044CB07-73AB-4926-84AA-E58F262931D6}" destId="{94D5A97C-37B7-45D7-B1D8-DC20F56862E2}" srcOrd="1" destOrd="0" presId="urn:microsoft.com/office/officeart/2008/layout/LinedList"/>
    <dgm:cxn modelId="{B6B296AC-A139-4A9E-BB25-44F3764E5D05}" type="presParOf" srcId="{4A0FA09E-5822-4F0F-AF5C-9399593CD3B5}" destId="{A3E7031B-523F-49A3-B805-7A82712C9D53}" srcOrd="4" destOrd="0" presId="urn:microsoft.com/office/officeart/2008/layout/LinedList"/>
    <dgm:cxn modelId="{AECF5AA9-617E-4E5C-B0D2-11836CBF84A8}" type="presParOf" srcId="{4A0FA09E-5822-4F0F-AF5C-9399593CD3B5}" destId="{D69332F9-97A1-49C0-9898-CB39FA848624}" srcOrd="5" destOrd="0" presId="urn:microsoft.com/office/officeart/2008/layout/LinedList"/>
    <dgm:cxn modelId="{F33F31C2-EC47-439C-B13F-3CEBC7B0F6A9}" type="presParOf" srcId="{D69332F9-97A1-49C0-9898-CB39FA848624}" destId="{222BE4DB-8309-4288-B393-3C0D081A71E7}" srcOrd="0" destOrd="0" presId="urn:microsoft.com/office/officeart/2008/layout/LinedList"/>
    <dgm:cxn modelId="{1F589999-0F45-4368-9C05-6EFB6B8C2B2D}" type="presParOf" srcId="{D69332F9-97A1-49C0-9898-CB39FA848624}" destId="{C5FDD3CD-63BC-4FBD-AE87-8E00EE2AA84B}" srcOrd="1" destOrd="0" presId="urn:microsoft.com/office/officeart/2008/layout/LinedList"/>
    <dgm:cxn modelId="{C23CFA3D-E813-4D80-88F8-3B982F7A39B8}" type="presParOf" srcId="{4A0FA09E-5822-4F0F-AF5C-9399593CD3B5}" destId="{A12AABED-F0FA-4364-9CD3-31BEC9A5B399}" srcOrd="6" destOrd="0" presId="urn:microsoft.com/office/officeart/2008/layout/LinedList"/>
    <dgm:cxn modelId="{90663235-C692-44ED-85E8-1DC929BAB305}" type="presParOf" srcId="{4A0FA09E-5822-4F0F-AF5C-9399593CD3B5}" destId="{ABFE0942-41AD-4D20-80B1-8B2816AA4471}" srcOrd="7" destOrd="0" presId="urn:microsoft.com/office/officeart/2008/layout/LinedList"/>
    <dgm:cxn modelId="{AA748705-F2FD-4B50-A054-D885E9B8754D}" type="presParOf" srcId="{ABFE0942-41AD-4D20-80B1-8B2816AA4471}" destId="{4BAFF4BD-5718-4D9A-BFFA-9CC8B35E3620}" srcOrd="0" destOrd="0" presId="urn:microsoft.com/office/officeart/2008/layout/LinedList"/>
    <dgm:cxn modelId="{7EED605F-5D9D-4E7D-9793-36F12BA2F2E9}" type="presParOf" srcId="{ABFE0942-41AD-4D20-80B1-8B2816AA4471}" destId="{EC5637A0-83B7-4057-AFBC-91E6CF548E57}" srcOrd="1" destOrd="0" presId="urn:microsoft.com/office/officeart/2008/layout/LinedList"/>
    <dgm:cxn modelId="{C5E69C37-80D2-44DC-9EB3-C3D2B513D962}" type="presParOf" srcId="{4A0FA09E-5822-4F0F-AF5C-9399593CD3B5}" destId="{0C0DAB19-0AC9-4B13-A7BC-A81BCAC1E9D9}" srcOrd="8" destOrd="0" presId="urn:microsoft.com/office/officeart/2008/layout/LinedList"/>
    <dgm:cxn modelId="{84D0077F-8826-43B1-8B8B-4D47767F05FB}" type="presParOf" srcId="{4A0FA09E-5822-4F0F-AF5C-9399593CD3B5}" destId="{58E82366-EFF0-49B1-9B73-B453337E3AA5}" srcOrd="9" destOrd="0" presId="urn:microsoft.com/office/officeart/2008/layout/LinedList"/>
    <dgm:cxn modelId="{6BF6982E-5176-4479-B5CB-24C88F4F5372}" type="presParOf" srcId="{58E82366-EFF0-49B1-9B73-B453337E3AA5}" destId="{7796A6D5-1807-4969-BC9B-931B7CA09951}" srcOrd="0" destOrd="0" presId="urn:microsoft.com/office/officeart/2008/layout/LinedList"/>
    <dgm:cxn modelId="{075FA77D-6CEF-4B61-91EB-8224F1305CA8}" type="presParOf" srcId="{58E82366-EFF0-49B1-9B73-B453337E3AA5}" destId="{413159BC-06D9-4F89-BE41-C68CA223EFA3}" srcOrd="1" destOrd="0" presId="urn:microsoft.com/office/officeart/2008/layout/LinedList"/>
    <dgm:cxn modelId="{1719E49B-4ABF-4D40-8825-AC9A5411CB66}" type="presParOf" srcId="{4A0FA09E-5822-4F0F-AF5C-9399593CD3B5}" destId="{C778F068-840F-4224-80AA-9956B0C075EA}" srcOrd="10" destOrd="0" presId="urn:microsoft.com/office/officeart/2008/layout/LinedList"/>
    <dgm:cxn modelId="{1A616A00-1AB0-47D6-8860-022BD9022B21}" type="presParOf" srcId="{4A0FA09E-5822-4F0F-AF5C-9399593CD3B5}" destId="{D0BB6C86-5486-486B-A027-F4A414AC53FF}" srcOrd="11" destOrd="0" presId="urn:microsoft.com/office/officeart/2008/layout/LinedList"/>
    <dgm:cxn modelId="{7B822B62-4275-4F49-B5C5-679573DB63A4}" type="presParOf" srcId="{D0BB6C86-5486-486B-A027-F4A414AC53FF}" destId="{F7C086F7-E9A6-4669-AAE0-871CC871A025}" srcOrd="0" destOrd="0" presId="urn:microsoft.com/office/officeart/2008/layout/LinedList"/>
    <dgm:cxn modelId="{A1B31C0D-3FE7-47B8-8774-4EC2841A031F}" type="presParOf" srcId="{D0BB6C86-5486-486B-A027-F4A414AC53FF}" destId="{1CB9E8C1-274B-4EAB-BFAE-11E0AEACAD45}" srcOrd="1" destOrd="0" presId="urn:microsoft.com/office/officeart/2008/layout/LinedList"/>
    <dgm:cxn modelId="{73A7E795-21AE-446A-812E-55B62A34A9E8}" type="presParOf" srcId="{4A0FA09E-5822-4F0F-AF5C-9399593CD3B5}" destId="{334F658C-0C6E-4FA2-ACB2-BC900F4FDB32}" srcOrd="12" destOrd="0" presId="urn:microsoft.com/office/officeart/2008/layout/LinedList"/>
    <dgm:cxn modelId="{6C1569F4-A52F-45D8-A570-5DC6BB09AEB5}" type="presParOf" srcId="{4A0FA09E-5822-4F0F-AF5C-9399593CD3B5}" destId="{6334E178-0006-4DE0-85FC-B06DC896FB7E}" srcOrd="13" destOrd="0" presId="urn:microsoft.com/office/officeart/2008/layout/LinedList"/>
    <dgm:cxn modelId="{87A1860D-BE7F-429D-8261-305779ED1B5D}" type="presParOf" srcId="{6334E178-0006-4DE0-85FC-B06DC896FB7E}" destId="{5F35083E-12CC-4C11-95D4-BCF09D5421AE}" srcOrd="0" destOrd="0" presId="urn:microsoft.com/office/officeart/2008/layout/LinedList"/>
    <dgm:cxn modelId="{956DA995-415E-40AE-8213-37B90430B4F5}" type="presParOf" srcId="{6334E178-0006-4DE0-85FC-B06DC896FB7E}" destId="{4461F949-1B67-4092-B183-AB51DCB54DE4}" srcOrd="1" destOrd="0" presId="urn:microsoft.com/office/officeart/2008/layout/LinedList"/>
    <dgm:cxn modelId="{C83FD25E-4B0D-41E6-B0F2-B95831276C5D}" type="presParOf" srcId="{4A0FA09E-5822-4F0F-AF5C-9399593CD3B5}" destId="{257B6779-452B-42CC-917D-6B998E499BED}" srcOrd="14" destOrd="0" presId="urn:microsoft.com/office/officeart/2008/layout/LinedList"/>
    <dgm:cxn modelId="{62138E13-035E-4953-A80E-AC37DB482E4F}" type="presParOf" srcId="{4A0FA09E-5822-4F0F-AF5C-9399593CD3B5}" destId="{777A6EA7-5ABC-49FF-AC49-2825287F1D86}" srcOrd="15" destOrd="0" presId="urn:microsoft.com/office/officeart/2008/layout/LinedList"/>
    <dgm:cxn modelId="{33A0FA3A-ED29-4D64-9E1F-F21EA3433688}" type="presParOf" srcId="{777A6EA7-5ABC-49FF-AC49-2825287F1D86}" destId="{D1645C5B-FAB8-4291-8678-E5B00A4B99C9}" srcOrd="0" destOrd="0" presId="urn:microsoft.com/office/officeart/2008/layout/LinedList"/>
    <dgm:cxn modelId="{E6693162-77FD-4BD1-85D0-22F50B31649C}" type="presParOf" srcId="{777A6EA7-5ABC-49FF-AC49-2825287F1D86}" destId="{7DAB6C21-7C2C-4B6A-AE07-87ABDC5605B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EB335A6-5933-4E6E-B030-854C0E34B821}"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AC4A59C6-CF92-499C-BDB3-E7587450E4CF}">
      <dgm:prSet/>
      <dgm:spPr/>
      <dgm:t>
        <a:bodyPr/>
        <a:lstStyle/>
        <a:p>
          <a:r>
            <a:rPr lang="cs-CZ" dirty="0"/>
            <a:t>Interpretování</a:t>
          </a:r>
          <a:endParaRPr lang="en-US" dirty="0"/>
        </a:p>
      </dgm:t>
    </dgm:pt>
    <dgm:pt modelId="{AFF27DBB-642F-4057-880D-B2977F42AC57}" type="parTrans" cxnId="{5ED254E8-111C-4C73-9C71-DE3CECB06D47}">
      <dgm:prSet/>
      <dgm:spPr/>
      <dgm:t>
        <a:bodyPr/>
        <a:lstStyle/>
        <a:p>
          <a:endParaRPr lang="en-US"/>
        </a:p>
      </dgm:t>
    </dgm:pt>
    <dgm:pt modelId="{8B6906DD-CD14-4D09-AC76-A8448E58A4E1}" type="sibTrans" cxnId="{5ED254E8-111C-4C73-9C71-DE3CECB06D47}">
      <dgm:prSet/>
      <dgm:spPr/>
      <dgm:t>
        <a:bodyPr/>
        <a:lstStyle/>
        <a:p>
          <a:endParaRPr lang="en-US"/>
        </a:p>
      </dgm:t>
    </dgm:pt>
    <dgm:pt modelId="{99467032-5B0A-46BD-9B12-C61AA39A3988}">
      <dgm:prSet/>
      <dgm:spPr/>
      <dgm:t>
        <a:bodyPr/>
        <a:lstStyle/>
        <a:p>
          <a:r>
            <a:rPr lang="en-US" dirty="0"/>
            <a:t>Alfred </a:t>
          </a:r>
          <a:r>
            <a:rPr lang="en-US" dirty="0" err="1"/>
            <a:t>Schütz</a:t>
          </a:r>
          <a:endParaRPr lang="cs-CZ" dirty="0"/>
        </a:p>
      </dgm:t>
    </dgm:pt>
    <dgm:pt modelId="{FEA3D24A-9BAF-43FF-9E89-797CA4433CA2}" type="parTrans" cxnId="{1A83FEA9-6408-4466-A10F-21ADE717C3DC}">
      <dgm:prSet/>
      <dgm:spPr/>
      <dgm:t>
        <a:bodyPr/>
        <a:lstStyle/>
        <a:p>
          <a:endParaRPr lang="en-US"/>
        </a:p>
      </dgm:t>
    </dgm:pt>
    <dgm:pt modelId="{09DD1D47-5974-4A52-A8A1-B7DCF1C1C614}" type="sibTrans" cxnId="{1A83FEA9-6408-4466-A10F-21ADE717C3DC}">
      <dgm:prSet/>
      <dgm:spPr/>
      <dgm:t>
        <a:bodyPr/>
        <a:lstStyle/>
        <a:p>
          <a:endParaRPr lang="en-US"/>
        </a:p>
      </dgm:t>
    </dgm:pt>
    <dgm:pt modelId="{151A0BC7-65A4-4D52-BD23-AC650AFF314F}">
      <dgm:prSet/>
      <dgm:spPr/>
      <dgm:t>
        <a:bodyPr/>
        <a:lstStyle/>
        <a:p>
          <a:r>
            <a:rPr lang="cs-CZ" dirty="0"/>
            <a:t>Herbert </a:t>
          </a:r>
          <a:r>
            <a:rPr lang="cs-CZ" dirty="0" err="1"/>
            <a:t>Mead</a:t>
          </a:r>
          <a:endParaRPr lang="cs-CZ" dirty="0"/>
        </a:p>
      </dgm:t>
    </dgm:pt>
    <dgm:pt modelId="{AF2C98F9-671A-4680-859A-B87CA3FCC8A9}" type="parTrans" cxnId="{7A4E9056-B799-4B41-8F6B-3399C3ADE4E2}">
      <dgm:prSet/>
      <dgm:spPr/>
      <dgm:t>
        <a:bodyPr/>
        <a:lstStyle/>
        <a:p>
          <a:endParaRPr lang="en-US"/>
        </a:p>
      </dgm:t>
    </dgm:pt>
    <dgm:pt modelId="{D080A3BD-4D5E-4324-8C12-7E4A5AD2ED19}" type="sibTrans" cxnId="{7A4E9056-B799-4B41-8F6B-3399C3ADE4E2}">
      <dgm:prSet/>
      <dgm:spPr/>
      <dgm:t>
        <a:bodyPr/>
        <a:lstStyle/>
        <a:p>
          <a:endParaRPr lang="en-US"/>
        </a:p>
      </dgm:t>
    </dgm:pt>
    <dgm:pt modelId="{4F68670E-2FC4-4E43-88B2-F8C388510790}">
      <dgm:prSet/>
      <dgm:spPr/>
      <dgm:t>
        <a:bodyPr/>
        <a:lstStyle/>
        <a:p>
          <a:r>
            <a:rPr lang="cs-CZ" dirty="0"/>
            <a:t>Chicagská škola</a:t>
          </a:r>
        </a:p>
      </dgm:t>
    </dgm:pt>
    <dgm:pt modelId="{AEC05529-A6A7-45B9-9153-53A8995A5538}" type="parTrans" cxnId="{E6F12AB1-BC6D-4D25-9CAF-299A0C200AED}">
      <dgm:prSet/>
      <dgm:spPr/>
      <dgm:t>
        <a:bodyPr/>
        <a:lstStyle/>
        <a:p>
          <a:endParaRPr lang="en-US"/>
        </a:p>
      </dgm:t>
    </dgm:pt>
    <dgm:pt modelId="{5C1D4B92-3F50-4B9B-8B1D-E361D11F4D81}" type="sibTrans" cxnId="{E6F12AB1-BC6D-4D25-9CAF-299A0C200AED}">
      <dgm:prSet/>
      <dgm:spPr/>
      <dgm:t>
        <a:bodyPr/>
        <a:lstStyle/>
        <a:p>
          <a:endParaRPr lang="en-US"/>
        </a:p>
      </dgm:t>
    </dgm:pt>
    <dgm:pt modelId="{D3E59977-C539-45C2-8EF2-7322CB8D3685}">
      <dgm:prSet/>
      <dgm:spPr/>
      <dgm:t>
        <a:bodyPr/>
        <a:lstStyle/>
        <a:p>
          <a:r>
            <a:rPr lang="cs-CZ" dirty="0"/>
            <a:t>Erving Goffman</a:t>
          </a:r>
        </a:p>
      </dgm:t>
    </dgm:pt>
    <dgm:pt modelId="{0698E8BF-6FB6-43FC-827E-4159AE7B29BF}" type="parTrans" cxnId="{BCE8E1BB-71AC-46BF-90A2-5A5522EA77A6}">
      <dgm:prSet/>
      <dgm:spPr/>
      <dgm:t>
        <a:bodyPr/>
        <a:lstStyle/>
        <a:p>
          <a:endParaRPr lang="en-US"/>
        </a:p>
      </dgm:t>
    </dgm:pt>
    <dgm:pt modelId="{5C9624EC-CA77-4D0F-8957-03159F9196B3}" type="sibTrans" cxnId="{BCE8E1BB-71AC-46BF-90A2-5A5522EA77A6}">
      <dgm:prSet/>
      <dgm:spPr/>
      <dgm:t>
        <a:bodyPr/>
        <a:lstStyle/>
        <a:p>
          <a:endParaRPr lang="en-US"/>
        </a:p>
      </dgm:t>
    </dgm:pt>
    <dgm:pt modelId="{432FDCC0-AE51-4E57-92AC-2D5F1BE557E3}">
      <dgm:prSet/>
      <dgm:spPr/>
      <dgm:t>
        <a:bodyPr/>
        <a:lstStyle/>
        <a:p>
          <a:r>
            <a:rPr lang="cs-CZ" dirty="0"/>
            <a:t>Harold </a:t>
          </a:r>
          <a:r>
            <a:rPr lang="cs-CZ" dirty="0" err="1"/>
            <a:t>Garfinkel</a:t>
          </a:r>
          <a:endParaRPr lang="cs-CZ" dirty="0"/>
        </a:p>
      </dgm:t>
    </dgm:pt>
    <dgm:pt modelId="{31C0DC67-7E85-4E3F-9CC3-500254053AA2}" type="parTrans" cxnId="{C9CAB10B-E1C7-4919-AA0D-499C6BE77097}">
      <dgm:prSet/>
      <dgm:spPr/>
      <dgm:t>
        <a:bodyPr/>
        <a:lstStyle/>
        <a:p>
          <a:endParaRPr lang="en-US"/>
        </a:p>
      </dgm:t>
    </dgm:pt>
    <dgm:pt modelId="{1DB6A296-7110-4738-94E9-8983ED619AFC}" type="sibTrans" cxnId="{C9CAB10B-E1C7-4919-AA0D-499C6BE77097}">
      <dgm:prSet/>
      <dgm:spPr/>
      <dgm:t>
        <a:bodyPr/>
        <a:lstStyle/>
        <a:p>
          <a:endParaRPr lang="en-US"/>
        </a:p>
      </dgm:t>
    </dgm:pt>
    <dgm:pt modelId="{51426197-A4C5-4075-B972-3CE3988CD4F2}">
      <dgm:prSet/>
      <dgm:spPr/>
      <dgm:t>
        <a:bodyPr/>
        <a:lstStyle/>
        <a:p>
          <a:r>
            <a:rPr lang="cs-CZ" dirty="0"/>
            <a:t>Sociologie vědění</a:t>
          </a:r>
        </a:p>
      </dgm:t>
    </dgm:pt>
    <dgm:pt modelId="{D573381D-E38E-4D53-933E-6C57AE4934B2}" type="parTrans" cxnId="{D1BA76A1-9562-47A6-AC84-BDB28326CE32}">
      <dgm:prSet/>
      <dgm:spPr/>
      <dgm:t>
        <a:bodyPr/>
        <a:lstStyle/>
        <a:p>
          <a:endParaRPr lang="en-US"/>
        </a:p>
      </dgm:t>
    </dgm:pt>
    <dgm:pt modelId="{09BB00B1-6F05-406D-A89D-BBA5446513C5}" type="sibTrans" cxnId="{D1BA76A1-9562-47A6-AC84-BDB28326CE32}">
      <dgm:prSet/>
      <dgm:spPr/>
      <dgm:t>
        <a:bodyPr/>
        <a:lstStyle/>
        <a:p>
          <a:endParaRPr lang="en-US"/>
        </a:p>
      </dgm:t>
    </dgm:pt>
    <dgm:pt modelId="{98F52530-4793-43D3-8781-B3210F90DC67}">
      <dgm:prSet/>
      <dgm:spPr/>
      <dgm:t>
        <a:bodyPr/>
        <a:lstStyle/>
        <a:p>
          <a:r>
            <a:rPr lang="cs-CZ" dirty="0"/>
            <a:t>Hermeneutika</a:t>
          </a:r>
        </a:p>
      </dgm:t>
    </dgm:pt>
    <dgm:pt modelId="{2D6E6E00-F13D-460D-9924-43B88CDADBD2}" type="parTrans" cxnId="{3C18FA03-7CF2-4550-8881-BF4249855C48}">
      <dgm:prSet/>
      <dgm:spPr/>
      <dgm:t>
        <a:bodyPr/>
        <a:lstStyle/>
        <a:p>
          <a:endParaRPr lang="en-US"/>
        </a:p>
      </dgm:t>
    </dgm:pt>
    <dgm:pt modelId="{BC523748-0E93-4028-BECC-540FA9BD6228}" type="sibTrans" cxnId="{3C18FA03-7CF2-4550-8881-BF4249855C48}">
      <dgm:prSet/>
      <dgm:spPr/>
      <dgm:t>
        <a:bodyPr/>
        <a:lstStyle/>
        <a:p>
          <a:endParaRPr lang="en-US"/>
        </a:p>
      </dgm:t>
    </dgm:pt>
    <dgm:pt modelId="{C4285EDB-954F-4B95-ADC1-70ACB7114A75}" type="pres">
      <dgm:prSet presAssocID="{AEB335A6-5933-4E6E-B030-854C0E34B821}" presName="diagram" presStyleCnt="0">
        <dgm:presLayoutVars>
          <dgm:dir/>
          <dgm:resizeHandles val="exact"/>
        </dgm:presLayoutVars>
      </dgm:prSet>
      <dgm:spPr/>
    </dgm:pt>
    <dgm:pt modelId="{FEFDDB0A-FCA4-48C7-92E2-A008C2A52EF0}" type="pres">
      <dgm:prSet presAssocID="{AC4A59C6-CF92-499C-BDB3-E7587450E4CF}" presName="node" presStyleLbl="node1" presStyleIdx="0" presStyleCnt="8" custLinFactNeighborX="-126" custLinFactNeighborY="-1766">
        <dgm:presLayoutVars>
          <dgm:bulletEnabled val="1"/>
        </dgm:presLayoutVars>
      </dgm:prSet>
      <dgm:spPr/>
    </dgm:pt>
    <dgm:pt modelId="{62B9D7C3-BBB3-45FE-84A8-9EE6C4D65D61}" type="pres">
      <dgm:prSet presAssocID="{8B6906DD-CD14-4D09-AC76-A8448E58A4E1}" presName="sibTrans" presStyleCnt="0"/>
      <dgm:spPr/>
    </dgm:pt>
    <dgm:pt modelId="{6BB9FDB0-B0BF-4895-BD5A-942822410EEA}" type="pres">
      <dgm:prSet presAssocID="{99467032-5B0A-46BD-9B12-C61AA39A3988}" presName="node" presStyleLbl="node1" presStyleIdx="1" presStyleCnt="8">
        <dgm:presLayoutVars>
          <dgm:bulletEnabled val="1"/>
        </dgm:presLayoutVars>
      </dgm:prSet>
      <dgm:spPr/>
    </dgm:pt>
    <dgm:pt modelId="{230A8197-4D31-44DC-9C21-B7D7A46C6CAC}" type="pres">
      <dgm:prSet presAssocID="{09DD1D47-5974-4A52-A8A1-B7DCF1C1C614}" presName="sibTrans" presStyleCnt="0"/>
      <dgm:spPr/>
    </dgm:pt>
    <dgm:pt modelId="{BBECDA17-46F2-41A6-933C-4E051715F11A}" type="pres">
      <dgm:prSet presAssocID="{151A0BC7-65A4-4D52-BD23-AC650AFF314F}" presName="node" presStyleLbl="node1" presStyleIdx="2" presStyleCnt="8">
        <dgm:presLayoutVars>
          <dgm:bulletEnabled val="1"/>
        </dgm:presLayoutVars>
      </dgm:prSet>
      <dgm:spPr/>
    </dgm:pt>
    <dgm:pt modelId="{36AB8B9D-4E59-43C9-A618-B4D015BB0338}" type="pres">
      <dgm:prSet presAssocID="{D080A3BD-4D5E-4324-8C12-7E4A5AD2ED19}" presName="sibTrans" presStyleCnt="0"/>
      <dgm:spPr/>
    </dgm:pt>
    <dgm:pt modelId="{EE08C10B-B635-46F3-AE7C-80A5567246DD}" type="pres">
      <dgm:prSet presAssocID="{4F68670E-2FC4-4E43-88B2-F8C388510790}" presName="node" presStyleLbl="node1" presStyleIdx="3" presStyleCnt="8">
        <dgm:presLayoutVars>
          <dgm:bulletEnabled val="1"/>
        </dgm:presLayoutVars>
      </dgm:prSet>
      <dgm:spPr/>
    </dgm:pt>
    <dgm:pt modelId="{0C10FBE2-E8BC-4C3B-AC93-4DA1C0DB97D3}" type="pres">
      <dgm:prSet presAssocID="{5C1D4B92-3F50-4B9B-8B1D-E361D11F4D81}" presName="sibTrans" presStyleCnt="0"/>
      <dgm:spPr/>
    </dgm:pt>
    <dgm:pt modelId="{523F4A9B-A4D8-4F4D-9F58-9D043BABB1CF}" type="pres">
      <dgm:prSet presAssocID="{D3E59977-C539-45C2-8EF2-7322CB8D3685}" presName="node" presStyleLbl="node1" presStyleIdx="4" presStyleCnt="8">
        <dgm:presLayoutVars>
          <dgm:bulletEnabled val="1"/>
        </dgm:presLayoutVars>
      </dgm:prSet>
      <dgm:spPr/>
    </dgm:pt>
    <dgm:pt modelId="{494D8AAB-6F03-4CEE-8338-51714BCFD413}" type="pres">
      <dgm:prSet presAssocID="{5C9624EC-CA77-4D0F-8957-03159F9196B3}" presName="sibTrans" presStyleCnt="0"/>
      <dgm:spPr/>
    </dgm:pt>
    <dgm:pt modelId="{2A13FB52-9CEC-41BA-B0F2-C7081DFE13DB}" type="pres">
      <dgm:prSet presAssocID="{432FDCC0-AE51-4E57-92AC-2D5F1BE557E3}" presName="node" presStyleLbl="node1" presStyleIdx="5" presStyleCnt="8">
        <dgm:presLayoutVars>
          <dgm:bulletEnabled val="1"/>
        </dgm:presLayoutVars>
      </dgm:prSet>
      <dgm:spPr/>
    </dgm:pt>
    <dgm:pt modelId="{FD930485-1046-4572-BBE6-DEFF8475B1BE}" type="pres">
      <dgm:prSet presAssocID="{1DB6A296-7110-4738-94E9-8983ED619AFC}" presName="sibTrans" presStyleCnt="0"/>
      <dgm:spPr/>
    </dgm:pt>
    <dgm:pt modelId="{3EB6E82B-E329-4D80-A584-CBF331575616}" type="pres">
      <dgm:prSet presAssocID="{51426197-A4C5-4075-B972-3CE3988CD4F2}" presName="node" presStyleLbl="node1" presStyleIdx="6" presStyleCnt="8">
        <dgm:presLayoutVars>
          <dgm:bulletEnabled val="1"/>
        </dgm:presLayoutVars>
      </dgm:prSet>
      <dgm:spPr/>
    </dgm:pt>
    <dgm:pt modelId="{2856B125-C8BF-4B92-904A-DF319C9FE0E5}" type="pres">
      <dgm:prSet presAssocID="{09BB00B1-6F05-406D-A89D-BBA5446513C5}" presName="sibTrans" presStyleCnt="0"/>
      <dgm:spPr/>
    </dgm:pt>
    <dgm:pt modelId="{01FAF74F-5ACE-454E-B4E8-24EA32DD48CC}" type="pres">
      <dgm:prSet presAssocID="{98F52530-4793-43D3-8781-B3210F90DC67}" presName="node" presStyleLbl="node1" presStyleIdx="7" presStyleCnt="8">
        <dgm:presLayoutVars>
          <dgm:bulletEnabled val="1"/>
        </dgm:presLayoutVars>
      </dgm:prSet>
      <dgm:spPr/>
    </dgm:pt>
  </dgm:ptLst>
  <dgm:cxnLst>
    <dgm:cxn modelId="{3C18FA03-7CF2-4550-8881-BF4249855C48}" srcId="{AEB335A6-5933-4E6E-B030-854C0E34B821}" destId="{98F52530-4793-43D3-8781-B3210F90DC67}" srcOrd="7" destOrd="0" parTransId="{2D6E6E00-F13D-460D-9924-43B88CDADBD2}" sibTransId="{BC523748-0E93-4028-BECC-540FA9BD6228}"/>
    <dgm:cxn modelId="{8389C609-FF50-47DF-8525-92CCB7006F58}" type="presOf" srcId="{AC4A59C6-CF92-499C-BDB3-E7587450E4CF}" destId="{FEFDDB0A-FCA4-48C7-92E2-A008C2A52EF0}" srcOrd="0" destOrd="0" presId="urn:microsoft.com/office/officeart/2005/8/layout/default"/>
    <dgm:cxn modelId="{C9CAB10B-E1C7-4919-AA0D-499C6BE77097}" srcId="{AEB335A6-5933-4E6E-B030-854C0E34B821}" destId="{432FDCC0-AE51-4E57-92AC-2D5F1BE557E3}" srcOrd="5" destOrd="0" parTransId="{31C0DC67-7E85-4E3F-9CC3-500254053AA2}" sibTransId="{1DB6A296-7110-4738-94E9-8983ED619AFC}"/>
    <dgm:cxn modelId="{D620640E-0284-4578-8BD4-9ED4478494FD}" type="presOf" srcId="{151A0BC7-65A4-4D52-BD23-AC650AFF314F}" destId="{BBECDA17-46F2-41A6-933C-4E051715F11A}" srcOrd="0" destOrd="0" presId="urn:microsoft.com/office/officeart/2005/8/layout/default"/>
    <dgm:cxn modelId="{90D2DC33-365D-46AB-9C05-7AA4D5FA4D9B}" type="presOf" srcId="{D3E59977-C539-45C2-8EF2-7322CB8D3685}" destId="{523F4A9B-A4D8-4F4D-9F58-9D043BABB1CF}" srcOrd="0" destOrd="0" presId="urn:microsoft.com/office/officeart/2005/8/layout/default"/>
    <dgm:cxn modelId="{7A4E9056-B799-4B41-8F6B-3399C3ADE4E2}" srcId="{AEB335A6-5933-4E6E-B030-854C0E34B821}" destId="{151A0BC7-65A4-4D52-BD23-AC650AFF314F}" srcOrd="2" destOrd="0" parTransId="{AF2C98F9-671A-4680-859A-B87CA3FCC8A9}" sibTransId="{D080A3BD-4D5E-4324-8C12-7E4A5AD2ED19}"/>
    <dgm:cxn modelId="{C62E0D77-6378-4A42-A63F-BE7634E5295F}" type="presOf" srcId="{432FDCC0-AE51-4E57-92AC-2D5F1BE557E3}" destId="{2A13FB52-9CEC-41BA-B0F2-C7081DFE13DB}" srcOrd="0" destOrd="0" presId="urn:microsoft.com/office/officeart/2005/8/layout/default"/>
    <dgm:cxn modelId="{98950B90-8BF0-44B8-981D-F14CF2685EE3}" type="presOf" srcId="{AEB335A6-5933-4E6E-B030-854C0E34B821}" destId="{C4285EDB-954F-4B95-ADC1-70ACB7114A75}" srcOrd="0" destOrd="0" presId="urn:microsoft.com/office/officeart/2005/8/layout/default"/>
    <dgm:cxn modelId="{DA03949C-BEA1-40B4-8E92-611173166B2C}" type="presOf" srcId="{51426197-A4C5-4075-B972-3CE3988CD4F2}" destId="{3EB6E82B-E329-4D80-A584-CBF331575616}" srcOrd="0" destOrd="0" presId="urn:microsoft.com/office/officeart/2005/8/layout/default"/>
    <dgm:cxn modelId="{D1BA76A1-9562-47A6-AC84-BDB28326CE32}" srcId="{AEB335A6-5933-4E6E-B030-854C0E34B821}" destId="{51426197-A4C5-4075-B972-3CE3988CD4F2}" srcOrd="6" destOrd="0" parTransId="{D573381D-E38E-4D53-933E-6C57AE4934B2}" sibTransId="{09BB00B1-6F05-406D-A89D-BBA5446513C5}"/>
    <dgm:cxn modelId="{1A83FEA9-6408-4466-A10F-21ADE717C3DC}" srcId="{AEB335A6-5933-4E6E-B030-854C0E34B821}" destId="{99467032-5B0A-46BD-9B12-C61AA39A3988}" srcOrd="1" destOrd="0" parTransId="{FEA3D24A-9BAF-43FF-9E89-797CA4433CA2}" sibTransId="{09DD1D47-5974-4A52-A8A1-B7DCF1C1C614}"/>
    <dgm:cxn modelId="{E6F12AB1-BC6D-4D25-9CAF-299A0C200AED}" srcId="{AEB335A6-5933-4E6E-B030-854C0E34B821}" destId="{4F68670E-2FC4-4E43-88B2-F8C388510790}" srcOrd="3" destOrd="0" parTransId="{AEC05529-A6A7-45B9-9153-53A8995A5538}" sibTransId="{5C1D4B92-3F50-4B9B-8B1D-E361D11F4D81}"/>
    <dgm:cxn modelId="{BCE8E1BB-71AC-46BF-90A2-5A5522EA77A6}" srcId="{AEB335A6-5933-4E6E-B030-854C0E34B821}" destId="{D3E59977-C539-45C2-8EF2-7322CB8D3685}" srcOrd="4" destOrd="0" parTransId="{0698E8BF-6FB6-43FC-827E-4159AE7B29BF}" sibTransId="{5C9624EC-CA77-4D0F-8957-03159F9196B3}"/>
    <dgm:cxn modelId="{0A8CD8E7-44C9-41F9-8A7D-FE57548E0353}" type="presOf" srcId="{4F68670E-2FC4-4E43-88B2-F8C388510790}" destId="{EE08C10B-B635-46F3-AE7C-80A5567246DD}" srcOrd="0" destOrd="0" presId="urn:microsoft.com/office/officeart/2005/8/layout/default"/>
    <dgm:cxn modelId="{5ED254E8-111C-4C73-9C71-DE3CECB06D47}" srcId="{AEB335A6-5933-4E6E-B030-854C0E34B821}" destId="{AC4A59C6-CF92-499C-BDB3-E7587450E4CF}" srcOrd="0" destOrd="0" parTransId="{AFF27DBB-642F-4057-880D-B2977F42AC57}" sibTransId="{8B6906DD-CD14-4D09-AC76-A8448E58A4E1}"/>
    <dgm:cxn modelId="{8F924CF1-674F-4F65-8993-FA6961FFD065}" type="presOf" srcId="{98F52530-4793-43D3-8781-B3210F90DC67}" destId="{01FAF74F-5ACE-454E-B4E8-24EA32DD48CC}" srcOrd="0" destOrd="0" presId="urn:microsoft.com/office/officeart/2005/8/layout/default"/>
    <dgm:cxn modelId="{4AD189FF-6E5B-4631-B197-2F2A54E54D15}" type="presOf" srcId="{99467032-5B0A-46BD-9B12-C61AA39A3988}" destId="{6BB9FDB0-B0BF-4895-BD5A-942822410EEA}" srcOrd="0" destOrd="0" presId="urn:microsoft.com/office/officeart/2005/8/layout/default"/>
    <dgm:cxn modelId="{541C4A7F-3909-407A-BAAD-72B0EC7D6234}" type="presParOf" srcId="{C4285EDB-954F-4B95-ADC1-70ACB7114A75}" destId="{FEFDDB0A-FCA4-48C7-92E2-A008C2A52EF0}" srcOrd="0" destOrd="0" presId="urn:microsoft.com/office/officeart/2005/8/layout/default"/>
    <dgm:cxn modelId="{6554E3D7-66D0-405E-8A2F-699F30724098}" type="presParOf" srcId="{C4285EDB-954F-4B95-ADC1-70ACB7114A75}" destId="{62B9D7C3-BBB3-45FE-84A8-9EE6C4D65D61}" srcOrd="1" destOrd="0" presId="urn:microsoft.com/office/officeart/2005/8/layout/default"/>
    <dgm:cxn modelId="{654C200B-ED28-4FBE-A656-B9981D78E1FF}" type="presParOf" srcId="{C4285EDB-954F-4B95-ADC1-70ACB7114A75}" destId="{6BB9FDB0-B0BF-4895-BD5A-942822410EEA}" srcOrd="2" destOrd="0" presId="urn:microsoft.com/office/officeart/2005/8/layout/default"/>
    <dgm:cxn modelId="{1E053819-ADB7-48CE-B607-CEC8309FF8BB}" type="presParOf" srcId="{C4285EDB-954F-4B95-ADC1-70ACB7114A75}" destId="{230A8197-4D31-44DC-9C21-B7D7A46C6CAC}" srcOrd="3" destOrd="0" presId="urn:microsoft.com/office/officeart/2005/8/layout/default"/>
    <dgm:cxn modelId="{BB338C89-7F5C-4023-BCE0-61893EF8B17E}" type="presParOf" srcId="{C4285EDB-954F-4B95-ADC1-70ACB7114A75}" destId="{BBECDA17-46F2-41A6-933C-4E051715F11A}" srcOrd="4" destOrd="0" presId="urn:microsoft.com/office/officeart/2005/8/layout/default"/>
    <dgm:cxn modelId="{35AB069C-7805-4F78-8AE7-98236269303D}" type="presParOf" srcId="{C4285EDB-954F-4B95-ADC1-70ACB7114A75}" destId="{36AB8B9D-4E59-43C9-A618-B4D015BB0338}" srcOrd="5" destOrd="0" presId="urn:microsoft.com/office/officeart/2005/8/layout/default"/>
    <dgm:cxn modelId="{538072BC-39D4-4625-ADF6-4E934E1DEF63}" type="presParOf" srcId="{C4285EDB-954F-4B95-ADC1-70ACB7114A75}" destId="{EE08C10B-B635-46F3-AE7C-80A5567246DD}" srcOrd="6" destOrd="0" presId="urn:microsoft.com/office/officeart/2005/8/layout/default"/>
    <dgm:cxn modelId="{987E2BD1-2079-4569-B36F-7D21A224373B}" type="presParOf" srcId="{C4285EDB-954F-4B95-ADC1-70ACB7114A75}" destId="{0C10FBE2-E8BC-4C3B-AC93-4DA1C0DB97D3}" srcOrd="7" destOrd="0" presId="urn:microsoft.com/office/officeart/2005/8/layout/default"/>
    <dgm:cxn modelId="{7716FAA1-BD7C-4489-B9BD-18F057B64CB4}" type="presParOf" srcId="{C4285EDB-954F-4B95-ADC1-70ACB7114A75}" destId="{523F4A9B-A4D8-4F4D-9F58-9D043BABB1CF}" srcOrd="8" destOrd="0" presId="urn:microsoft.com/office/officeart/2005/8/layout/default"/>
    <dgm:cxn modelId="{5E2868D2-6718-48D9-BFD0-C1632795B9C0}" type="presParOf" srcId="{C4285EDB-954F-4B95-ADC1-70ACB7114A75}" destId="{494D8AAB-6F03-4CEE-8338-51714BCFD413}" srcOrd="9" destOrd="0" presId="urn:microsoft.com/office/officeart/2005/8/layout/default"/>
    <dgm:cxn modelId="{3F7BEA3A-83F2-4B8B-A266-64F72A73B050}" type="presParOf" srcId="{C4285EDB-954F-4B95-ADC1-70ACB7114A75}" destId="{2A13FB52-9CEC-41BA-B0F2-C7081DFE13DB}" srcOrd="10" destOrd="0" presId="urn:microsoft.com/office/officeart/2005/8/layout/default"/>
    <dgm:cxn modelId="{5D0EB57D-DCAD-408D-ADF0-AF017D8A1F5D}" type="presParOf" srcId="{C4285EDB-954F-4B95-ADC1-70ACB7114A75}" destId="{FD930485-1046-4572-BBE6-DEFF8475B1BE}" srcOrd="11" destOrd="0" presId="urn:microsoft.com/office/officeart/2005/8/layout/default"/>
    <dgm:cxn modelId="{7B52285B-C7BE-4B91-93BD-9BBDF6A16BCE}" type="presParOf" srcId="{C4285EDB-954F-4B95-ADC1-70ACB7114A75}" destId="{3EB6E82B-E329-4D80-A584-CBF331575616}" srcOrd="12" destOrd="0" presId="urn:microsoft.com/office/officeart/2005/8/layout/default"/>
    <dgm:cxn modelId="{94CBBE1C-580C-4C86-8416-A935F23BD095}" type="presParOf" srcId="{C4285EDB-954F-4B95-ADC1-70ACB7114A75}" destId="{2856B125-C8BF-4B92-904A-DF319C9FE0E5}" srcOrd="13" destOrd="0" presId="urn:microsoft.com/office/officeart/2005/8/layout/default"/>
    <dgm:cxn modelId="{7AB79C10-0C22-4025-9687-FA185D865AE9}" type="presParOf" srcId="{C4285EDB-954F-4B95-ADC1-70ACB7114A75}" destId="{01FAF74F-5ACE-454E-B4E8-24EA32DD48CC}"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622A42-1D37-4EAE-BB21-0A8840A9877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591BF595-B389-4DCA-8563-FAA44763CFC7}">
      <dgm:prSet/>
      <dgm:spPr/>
      <dgm:t>
        <a:bodyPr/>
        <a:lstStyle/>
        <a:p>
          <a:r>
            <a:rPr lang="cs-CZ"/>
            <a:t>Cílem je porozumění zevnitř – vědět „jaké to je být sociálním aktérem“</a:t>
          </a:r>
          <a:endParaRPr lang="en-US"/>
        </a:p>
      </dgm:t>
    </dgm:pt>
    <dgm:pt modelId="{20DF78BE-F756-48CC-93DE-D6FFB464F0C0}" type="parTrans" cxnId="{A709A598-785C-4B05-9609-560728217520}">
      <dgm:prSet/>
      <dgm:spPr/>
      <dgm:t>
        <a:bodyPr/>
        <a:lstStyle/>
        <a:p>
          <a:endParaRPr lang="en-US"/>
        </a:p>
      </dgm:t>
    </dgm:pt>
    <dgm:pt modelId="{E25ABE03-9BE3-4525-A154-CF8E36D1B3B2}" type="sibTrans" cxnId="{A709A598-785C-4B05-9609-560728217520}">
      <dgm:prSet phldrT="01" phldr="0"/>
      <dgm:spPr/>
      <dgm:t>
        <a:bodyPr/>
        <a:lstStyle/>
        <a:p>
          <a:endParaRPr lang="en-US"/>
        </a:p>
      </dgm:t>
    </dgm:pt>
    <dgm:pt modelId="{D29F493D-17C0-4357-A490-AFEF0701FE01}">
      <dgm:prSet/>
      <dgm:spPr/>
      <dgm:t>
        <a:bodyPr/>
        <a:lstStyle/>
        <a:p>
          <a:r>
            <a:rPr lang="cs-CZ" dirty="0"/>
            <a:t>Zkoumá subjektivní významy (mikro perspektiva) </a:t>
          </a:r>
          <a:endParaRPr lang="en-US" dirty="0"/>
        </a:p>
      </dgm:t>
    </dgm:pt>
    <dgm:pt modelId="{A5231111-D8A9-45D1-A35E-055AC7C42ECF}" type="parTrans" cxnId="{E1396013-10F7-4118-BBE5-C951CC570682}">
      <dgm:prSet/>
      <dgm:spPr/>
      <dgm:t>
        <a:bodyPr/>
        <a:lstStyle/>
        <a:p>
          <a:endParaRPr lang="en-US"/>
        </a:p>
      </dgm:t>
    </dgm:pt>
    <dgm:pt modelId="{5DC5F672-1AD5-40EB-9D42-3E0A6FD450DC}" type="sibTrans" cxnId="{E1396013-10F7-4118-BBE5-C951CC570682}">
      <dgm:prSet phldrT="02" phldr="0"/>
      <dgm:spPr/>
      <dgm:t>
        <a:bodyPr/>
        <a:lstStyle/>
        <a:p>
          <a:endParaRPr lang="en-US"/>
        </a:p>
      </dgm:t>
    </dgm:pt>
    <dgm:pt modelId="{1F73BB10-41F1-4E0E-9541-C122DE882F2A}">
      <dgm:prSet/>
      <dgm:spPr/>
      <dgm:t>
        <a:bodyPr/>
        <a:lstStyle/>
        <a:p>
          <a:r>
            <a:rPr lang="cs-CZ" dirty="0"/>
            <a:t>Simmel a Weber daly základ směru interpretativní sociologie</a:t>
          </a:r>
          <a:endParaRPr lang="en-US" dirty="0"/>
        </a:p>
      </dgm:t>
    </dgm:pt>
    <dgm:pt modelId="{DBD1BC52-3774-4A34-829E-1B9D2EB81F62}" type="parTrans" cxnId="{F978EC2C-B80A-41E9-AF13-64EAA18A57FD}">
      <dgm:prSet/>
      <dgm:spPr/>
      <dgm:t>
        <a:bodyPr/>
        <a:lstStyle/>
        <a:p>
          <a:endParaRPr lang="en-US"/>
        </a:p>
      </dgm:t>
    </dgm:pt>
    <dgm:pt modelId="{10984A89-8D62-4731-9D47-26DE4BBD3AB4}" type="sibTrans" cxnId="{F978EC2C-B80A-41E9-AF13-64EAA18A57FD}">
      <dgm:prSet phldrT="03" phldr="0"/>
      <dgm:spPr/>
      <dgm:t>
        <a:bodyPr/>
        <a:lstStyle/>
        <a:p>
          <a:endParaRPr lang="en-US"/>
        </a:p>
      </dgm:t>
    </dgm:pt>
    <dgm:pt modelId="{DF1867E9-50DD-4DEC-B5F7-A0FE852270BC}" type="pres">
      <dgm:prSet presAssocID="{D6622A42-1D37-4EAE-BB21-0A8840A9877C}" presName="linear" presStyleCnt="0">
        <dgm:presLayoutVars>
          <dgm:animLvl val="lvl"/>
          <dgm:resizeHandles val="exact"/>
        </dgm:presLayoutVars>
      </dgm:prSet>
      <dgm:spPr/>
    </dgm:pt>
    <dgm:pt modelId="{5E41B9D9-84C6-408A-BB5B-27DFE077A9B8}" type="pres">
      <dgm:prSet presAssocID="{591BF595-B389-4DCA-8563-FAA44763CFC7}" presName="parentText" presStyleLbl="node1" presStyleIdx="0" presStyleCnt="3">
        <dgm:presLayoutVars>
          <dgm:chMax val="0"/>
          <dgm:bulletEnabled val="1"/>
        </dgm:presLayoutVars>
      </dgm:prSet>
      <dgm:spPr/>
    </dgm:pt>
    <dgm:pt modelId="{051D33D2-5A8C-4E07-97AC-8DCE2325022B}" type="pres">
      <dgm:prSet presAssocID="{E25ABE03-9BE3-4525-A154-CF8E36D1B3B2}" presName="spacer" presStyleCnt="0"/>
      <dgm:spPr/>
    </dgm:pt>
    <dgm:pt modelId="{50C9A85A-1E24-4B61-A269-5B3F3D25A609}" type="pres">
      <dgm:prSet presAssocID="{D29F493D-17C0-4357-A490-AFEF0701FE01}" presName="parentText" presStyleLbl="node1" presStyleIdx="1" presStyleCnt="3">
        <dgm:presLayoutVars>
          <dgm:chMax val="0"/>
          <dgm:bulletEnabled val="1"/>
        </dgm:presLayoutVars>
      </dgm:prSet>
      <dgm:spPr/>
    </dgm:pt>
    <dgm:pt modelId="{D2DD825C-26B2-42A8-83B9-F01DFFF43B94}" type="pres">
      <dgm:prSet presAssocID="{5DC5F672-1AD5-40EB-9D42-3E0A6FD450DC}" presName="spacer" presStyleCnt="0"/>
      <dgm:spPr/>
    </dgm:pt>
    <dgm:pt modelId="{7BADB270-6821-402C-B243-935FD8C9D47A}" type="pres">
      <dgm:prSet presAssocID="{1F73BB10-41F1-4E0E-9541-C122DE882F2A}" presName="parentText" presStyleLbl="node1" presStyleIdx="2" presStyleCnt="3">
        <dgm:presLayoutVars>
          <dgm:chMax val="0"/>
          <dgm:bulletEnabled val="1"/>
        </dgm:presLayoutVars>
      </dgm:prSet>
      <dgm:spPr/>
    </dgm:pt>
  </dgm:ptLst>
  <dgm:cxnLst>
    <dgm:cxn modelId="{A1E08E06-26B1-4CB8-9F1C-277A40ED17F5}" type="presOf" srcId="{D29F493D-17C0-4357-A490-AFEF0701FE01}" destId="{50C9A85A-1E24-4B61-A269-5B3F3D25A609}" srcOrd="0" destOrd="0" presId="urn:microsoft.com/office/officeart/2005/8/layout/vList2"/>
    <dgm:cxn modelId="{E1396013-10F7-4118-BBE5-C951CC570682}" srcId="{D6622A42-1D37-4EAE-BB21-0A8840A9877C}" destId="{D29F493D-17C0-4357-A490-AFEF0701FE01}" srcOrd="1" destOrd="0" parTransId="{A5231111-D8A9-45D1-A35E-055AC7C42ECF}" sibTransId="{5DC5F672-1AD5-40EB-9D42-3E0A6FD450DC}"/>
    <dgm:cxn modelId="{F978EC2C-B80A-41E9-AF13-64EAA18A57FD}" srcId="{D6622A42-1D37-4EAE-BB21-0A8840A9877C}" destId="{1F73BB10-41F1-4E0E-9541-C122DE882F2A}" srcOrd="2" destOrd="0" parTransId="{DBD1BC52-3774-4A34-829E-1B9D2EB81F62}" sibTransId="{10984A89-8D62-4731-9D47-26DE4BBD3AB4}"/>
    <dgm:cxn modelId="{49091161-1BB8-4A87-A0BE-971DBB1C1D57}" type="presOf" srcId="{D6622A42-1D37-4EAE-BB21-0A8840A9877C}" destId="{DF1867E9-50DD-4DEC-B5F7-A0FE852270BC}" srcOrd="0" destOrd="0" presId="urn:microsoft.com/office/officeart/2005/8/layout/vList2"/>
    <dgm:cxn modelId="{A709A598-785C-4B05-9609-560728217520}" srcId="{D6622A42-1D37-4EAE-BB21-0A8840A9877C}" destId="{591BF595-B389-4DCA-8563-FAA44763CFC7}" srcOrd="0" destOrd="0" parTransId="{20DF78BE-F756-48CC-93DE-D6FFB464F0C0}" sibTransId="{E25ABE03-9BE3-4525-A154-CF8E36D1B3B2}"/>
    <dgm:cxn modelId="{1D09CFB6-7230-4BC1-9C78-78DA550E6A95}" type="presOf" srcId="{591BF595-B389-4DCA-8563-FAA44763CFC7}" destId="{5E41B9D9-84C6-408A-BB5B-27DFE077A9B8}" srcOrd="0" destOrd="0" presId="urn:microsoft.com/office/officeart/2005/8/layout/vList2"/>
    <dgm:cxn modelId="{555433C8-701B-4522-BE93-673B33449CF1}" type="presOf" srcId="{1F73BB10-41F1-4E0E-9541-C122DE882F2A}" destId="{7BADB270-6821-402C-B243-935FD8C9D47A}" srcOrd="0" destOrd="0" presId="urn:microsoft.com/office/officeart/2005/8/layout/vList2"/>
    <dgm:cxn modelId="{07D6B166-849C-483B-B7C9-27BA0CF3A324}" type="presParOf" srcId="{DF1867E9-50DD-4DEC-B5F7-A0FE852270BC}" destId="{5E41B9D9-84C6-408A-BB5B-27DFE077A9B8}" srcOrd="0" destOrd="0" presId="urn:microsoft.com/office/officeart/2005/8/layout/vList2"/>
    <dgm:cxn modelId="{15814761-DF4C-436D-9ABF-7EA8053E53BE}" type="presParOf" srcId="{DF1867E9-50DD-4DEC-B5F7-A0FE852270BC}" destId="{051D33D2-5A8C-4E07-97AC-8DCE2325022B}" srcOrd="1" destOrd="0" presId="urn:microsoft.com/office/officeart/2005/8/layout/vList2"/>
    <dgm:cxn modelId="{6360380C-037D-4220-9EE2-682FC7555A82}" type="presParOf" srcId="{DF1867E9-50DD-4DEC-B5F7-A0FE852270BC}" destId="{50C9A85A-1E24-4B61-A269-5B3F3D25A609}" srcOrd="2" destOrd="0" presId="urn:microsoft.com/office/officeart/2005/8/layout/vList2"/>
    <dgm:cxn modelId="{F4E3E1EB-CEFA-4536-A53F-2916F56AEFEE}" type="presParOf" srcId="{DF1867E9-50DD-4DEC-B5F7-A0FE852270BC}" destId="{D2DD825C-26B2-42A8-83B9-F01DFFF43B94}" srcOrd="3" destOrd="0" presId="urn:microsoft.com/office/officeart/2005/8/layout/vList2"/>
    <dgm:cxn modelId="{7E444488-D6D2-403E-BACC-FE33EC1E9BE9}" type="presParOf" srcId="{DF1867E9-50DD-4DEC-B5F7-A0FE852270BC}" destId="{7BADB270-6821-402C-B243-935FD8C9D47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BB0798-8DA7-4920-B92E-9A78D19E8D3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E87BB66-008C-4FF3-8969-8FB5DBB315DE}">
      <dgm:prSet/>
      <dgm:spPr/>
      <dgm:t>
        <a:bodyPr/>
        <a:lstStyle/>
        <a:p>
          <a:r>
            <a:rPr lang="cs-CZ"/>
            <a:t>Otázka ontologická – podoba životního světa a porozumění subjektů v něm</a:t>
          </a:r>
          <a:endParaRPr lang="en-US"/>
        </a:p>
      </dgm:t>
    </dgm:pt>
    <dgm:pt modelId="{5861B192-398B-426D-9AC9-F9394F5628BE}" type="parTrans" cxnId="{EB1B9169-FDC0-4A5E-BCAD-A29A2F7A0050}">
      <dgm:prSet/>
      <dgm:spPr/>
      <dgm:t>
        <a:bodyPr/>
        <a:lstStyle/>
        <a:p>
          <a:endParaRPr lang="en-US"/>
        </a:p>
      </dgm:t>
    </dgm:pt>
    <dgm:pt modelId="{2EB5EC18-32EB-4A00-A59B-02F0A6CADBF5}" type="sibTrans" cxnId="{EB1B9169-FDC0-4A5E-BCAD-A29A2F7A0050}">
      <dgm:prSet/>
      <dgm:spPr/>
      <dgm:t>
        <a:bodyPr/>
        <a:lstStyle/>
        <a:p>
          <a:endParaRPr lang="en-US"/>
        </a:p>
      </dgm:t>
    </dgm:pt>
    <dgm:pt modelId="{CC71BFC9-F621-4659-90B9-1935A888C45F}">
      <dgm:prSet/>
      <dgm:spPr/>
      <dgm:t>
        <a:bodyPr/>
        <a:lstStyle/>
        <a:p>
          <a:r>
            <a:rPr lang="cs-CZ"/>
            <a:t>Otázka metodologická – podoba vědy a jaké metody používá na zkoumání světa</a:t>
          </a:r>
          <a:endParaRPr lang="en-US"/>
        </a:p>
      </dgm:t>
    </dgm:pt>
    <dgm:pt modelId="{B4E8EF49-04D4-4A6E-8C9C-D95F5C0CCE07}" type="parTrans" cxnId="{7EB84736-7867-4494-9C0A-91F9FE64FB0F}">
      <dgm:prSet/>
      <dgm:spPr/>
      <dgm:t>
        <a:bodyPr/>
        <a:lstStyle/>
        <a:p>
          <a:endParaRPr lang="en-US"/>
        </a:p>
      </dgm:t>
    </dgm:pt>
    <dgm:pt modelId="{51085FD1-59F1-4608-B0DF-EED7A912C99D}" type="sibTrans" cxnId="{7EB84736-7867-4494-9C0A-91F9FE64FB0F}">
      <dgm:prSet/>
      <dgm:spPr/>
      <dgm:t>
        <a:bodyPr/>
        <a:lstStyle/>
        <a:p>
          <a:endParaRPr lang="en-US"/>
        </a:p>
      </dgm:t>
    </dgm:pt>
    <dgm:pt modelId="{DDB74007-9633-4530-B530-BEB44C15504A}" type="pres">
      <dgm:prSet presAssocID="{E6BB0798-8DA7-4920-B92E-9A78D19E8D39}" presName="root" presStyleCnt="0">
        <dgm:presLayoutVars>
          <dgm:dir/>
          <dgm:resizeHandles val="exact"/>
        </dgm:presLayoutVars>
      </dgm:prSet>
      <dgm:spPr/>
    </dgm:pt>
    <dgm:pt modelId="{455E520D-7084-49F3-88AC-1C444DFE42BF}" type="pres">
      <dgm:prSet presAssocID="{DE87BB66-008C-4FF3-8969-8FB5DBB315DE}" presName="compNode" presStyleCnt="0"/>
      <dgm:spPr/>
    </dgm:pt>
    <dgm:pt modelId="{33E4197C-52AB-44D2-8C2E-5D545845E33E}" type="pres">
      <dgm:prSet presAssocID="{DE87BB66-008C-4FF3-8969-8FB5DBB315DE}" presName="bgRect" presStyleLbl="bgShp" presStyleIdx="0" presStyleCnt="2"/>
      <dgm:spPr/>
    </dgm:pt>
    <dgm:pt modelId="{2C34F08D-7170-471F-8C5D-8DC5795EA974}" type="pres">
      <dgm:prSet presAssocID="{DE87BB66-008C-4FF3-8969-8FB5DBB315D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Zaškrtnutí"/>
        </a:ext>
      </dgm:extLst>
    </dgm:pt>
    <dgm:pt modelId="{F6FB1648-7637-47AD-B539-906FAAB40F64}" type="pres">
      <dgm:prSet presAssocID="{DE87BB66-008C-4FF3-8969-8FB5DBB315DE}" presName="spaceRect" presStyleCnt="0"/>
      <dgm:spPr/>
    </dgm:pt>
    <dgm:pt modelId="{973EBFB1-F954-4D6F-AE52-773448444214}" type="pres">
      <dgm:prSet presAssocID="{DE87BB66-008C-4FF3-8969-8FB5DBB315DE}" presName="parTx" presStyleLbl="revTx" presStyleIdx="0" presStyleCnt="2">
        <dgm:presLayoutVars>
          <dgm:chMax val="0"/>
          <dgm:chPref val="0"/>
        </dgm:presLayoutVars>
      </dgm:prSet>
      <dgm:spPr/>
    </dgm:pt>
    <dgm:pt modelId="{BB873D7B-9CAC-4939-87FA-1E60E3A316C8}" type="pres">
      <dgm:prSet presAssocID="{2EB5EC18-32EB-4A00-A59B-02F0A6CADBF5}" presName="sibTrans" presStyleCnt="0"/>
      <dgm:spPr/>
    </dgm:pt>
    <dgm:pt modelId="{912C3EC0-9B79-40B8-90C8-F0BC5B562C97}" type="pres">
      <dgm:prSet presAssocID="{CC71BFC9-F621-4659-90B9-1935A888C45F}" presName="compNode" presStyleCnt="0"/>
      <dgm:spPr/>
    </dgm:pt>
    <dgm:pt modelId="{05C395CE-AC84-4EC1-A8C2-87F9A1F8F2AE}" type="pres">
      <dgm:prSet presAssocID="{CC71BFC9-F621-4659-90B9-1935A888C45F}" presName="bgRect" presStyleLbl="bgShp" presStyleIdx="1" presStyleCnt="2"/>
      <dgm:spPr/>
    </dgm:pt>
    <dgm:pt modelId="{D21538BD-4574-4235-AF19-9C49E10FCF2C}" type="pres">
      <dgm:prSet presAssocID="{CC71BFC9-F621-4659-90B9-1935A888C45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ikroskop"/>
        </a:ext>
      </dgm:extLst>
    </dgm:pt>
    <dgm:pt modelId="{1839AAF1-0364-4BDA-AE3D-8F26F92DA134}" type="pres">
      <dgm:prSet presAssocID="{CC71BFC9-F621-4659-90B9-1935A888C45F}" presName="spaceRect" presStyleCnt="0"/>
      <dgm:spPr/>
    </dgm:pt>
    <dgm:pt modelId="{98F0D63A-E991-4BF9-B80F-F5E363B9A1E2}" type="pres">
      <dgm:prSet presAssocID="{CC71BFC9-F621-4659-90B9-1935A888C45F}" presName="parTx" presStyleLbl="revTx" presStyleIdx="1" presStyleCnt="2">
        <dgm:presLayoutVars>
          <dgm:chMax val="0"/>
          <dgm:chPref val="0"/>
        </dgm:presLayoutVars>
      </dgm:prSet>
      <dgm:spPr/>
    </dgm:pt>
  </dgm:ptLst>
  <dgm:cxnLst>
    <dgm:cxn modelId="{7EB84736-7867-4494-9C0A-91F9FE64FB0F}" srcId="{E6BB0798-8DA7-4920-B92E-9A78D19E8D39}" destId="{CC71BFC9-F621-4659-90B9-1935A888C45F}" srcOrd="1" destOrd="0" parTransId="{B4E8EF49-04D4-4A6E-8C9C-D95F5C0CCE07}" sibTransId="{51085FD1-59F1-4608-B0DF-EED7A912C99D}"/>
    <dgm:cxn modelId="{EB1B9169-FDC0-4A5E-BCAD-A29A2F7A0050}" srcId="{E6BB0798-8DA7-4920-B92E-9A78D19E8D39}" destId="{DE87BB66-008C-4FF3-8969-8FB5DBB315DE}" srcOrd="0" destOrd="0" parTransId="{5861B192-398B-426D-9AC9-F9394F5628BE}" sibTransId="{2EB5EC18-32EB-4A00-A59B-02F0A6CADBF5}"/>
    <dgm:cxn modelId="{3E7AC275-CBBF-4648-8FAF-D310367B240A}" type="presOf" srcId="{DE87BB66-008C-4FF3-8969-8FB5DBB315DE}" destId="{973EBFB1-F954-4D6F-AE52-773448444214}" srcOrd="0" destOrd="0" presId="urn:microsoft.com/office/officeart/2018/2/layout/IconVerticalSolidList"/>
    <dgm:cxn modelId="{912F9BD1-84C8-4DD5-BE3A-143682FAE260}" type="presOf" srcId="{E6BB0798-8DA7-4920-B92E-9A78D19E8D39}" destId="{DDB74007-9633-4530-B530-BEB44C15504A}" srcOrd="0" destOrd="0" presId="urn:microsoft.com/office/officeart/2018/2/layout/IconVerticalSolidList"/>
    <dgm:cxn modelId="{72B6B7D6-B166-4221-B53F-C2832C1EAAC4}" type="presOf" srcId="{CC71BFC9-F621-4659-90B9-1935A888C45F}" destId="{98F0D63A-E991-4BF9-B80F-F5E363B9A1E2}" srcOrd="0" destOrd="0" presId="urn:microsoft.com/office/officeart/2018/2/layout/IconVerticalSolidList"/>
    <dgm:cxn modelId="{5FACB871-E53B-4301-93B7-BDA75B81C470}" type="presParOf" srcId="{DDB74007-9633-4530-B530-BEB44C15504A}" destId="{455E520D-7084-49F3-88AC-1C444DFE42BF}" srcOrd="0" destOrd="0" presId="urn:microsoft.com/office/officeart/2018/2/layout/IconVerticalSolidList"/>
    <dgm:cxn modelId="{5EE2DA4E-5A7E-48DE-AD07-BDE30B298FA2}" type="presParOf" srcId="{455E520D-7084-49F3-88AC-1C444DFE42BF}" destId="{33E4197C-52AB-44D2-8C2E-5D545845E33E}" srcOrd="0" destOrd="0" presId="urn:microsoft.com/office/officeart/2018/2/layout/IconVerticalSolidList"/>
    <dgm:cxn modelId="{06D54CA1-C9A9-468B-B77D-72B6BFB264E9}" type="presParOf" srcId="{455E520D-7084-49F3-88AC-1C444DFE42BF}" destId="{2C34F08D-7170-471F-8C5D-8DC5795EA974}" srcOrd="1" destOrd="0" presId="urn:microsoft.com/office/officeart/2018/2/layout/IconVerticalSolidList"/>
    <dgm:cxn modelId="{EEF87ABC-8F57-4433-AAE3-2E5800CD189F}" type="presParOf" srcId="{455E520D-7084-49F3-88AC-1C444DFE42BF}" destId="{F6FB1648-7637-47AD-B539-906FAAB40F64}" srcOrd="2" destOrd="0" presId="urn:microsoft.com/office/officeart/2018/2/layout/IconVerticalSolidList"/>
    <dgm:cxn modelId="{48D7C2D3-E6A5-42C7-980F-9BB7434C128C}" type="presParOf" srcId="{455E520D-7084-49F3-88AC-1C444DFE42BF}" destId="{973EBFB1-F954-4D6F-AE52-773448444214}" srcOrd="3" destOrd="0" presId="urn:microsoft.com/office/officeart/2018/2/layout/IconVerticalSolidList"/>
    <dgm:cxn modelId="{4964934A-FA18-4227-B772-09A1FFA5CF57}" type="presParOf" srcId="{DDB74007-9633-4530-B530-BEB44C15504A}" destId="{BB873D7B-9CAC-4939-87FA-1E60E3A316C8}" srcOrd="1" destOrd="0" presId="urn:microsoft.com/office/officeart/2018/2/layout/IconVerticalSolidList"/>
    <dgm:cxn modelId="{32C51B08-028E-4559-82DA-CE86DB183680}" type="presParOf" srcId="{DDB74007-9633-4530-B530-BEB44C15504A}" destId="{912C3EC0-9B79-40B8-90C8-F0BC5B562C97}" srcOrd="2" destOrd="0" presId="urn:microsoft.com/office/officeart/2018/2/layout/IconVerticalSolidList"/>
    <dgm:cxn modelId="{BA69F97D-21B8-4C70-BB3E-62C7C2986033}" type="presParOf" srcId="{912C3EC0-9B79-40B8-90C8-F0BC5B562C97}" destId="{05C395CE-AC84-4EC1-A8C2-87F9A1F8F2AE}" srcOrd="0" destOrd="0" presId="urn:microsoft.com/office/officeart/2018/2/layout/IconVerticalSolidList"/>
    <dgm:cxn modelId="{B1595FA9-F797-4916-AEB6-635E0DD737CA}" type="presParOf" srcId="{912C3EC0-9B79-40B8-90C8-F0BC5B562C97}" destId="{D21538BD-4574-4235-AF19-9C49E10FCF2C}" srcOrd="1" destOrd="0" presId="urn:microsoft.com/office/officeart/2018/2/layout/IconVerticalSolidList"/>
    <dgm:cxn modelId="{DDE5063C-2B2A-4546-828E-6F618B502545}" type="presParOf" srcId="{912C3EC0-9B79-40B8-90C8-F0BC5B562C97}" destId="{1839AAF1-0364-4BDA-AE3D-8F26F92DA134}" srcOrd="2" destOrd="0" presId="urn:microsoft.com/office/officeart/2018/2/layout/IconVerticalSolidList"/>
    <dgm:cxn modelId="{DD3E8002-A631-4455-98B2-7F6C366184A1}" type="presParOf" srcId="{912C3EC0-9B79-40B8-90C8-F0BC5B562C97}" destId="{98F0D63A-E991-4BF9-B80F-F5E363B9A1E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BB0798-8DA7-4920-B92E-9A78D19E8D3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E87BB66-008C-4FF3-8969-8FB5DBB315DE}">
      <dgm:prSet/>
      <dgm:spPr/>
      <dgm:t>
        <a:bodyPr/>
        <a:lstStyle/>
        <a:p>
          <a:pPr>
            <a:lnSpc>
              <a:spcPct val="100000"/>
            </a:lnSpc>
          </a:pPr>
          <a:r>
            <a:rPr lang="cs-CZ" dirty="0"/>
            <a:t>Postulát logické konzistence</a:t>
          </a:r>
          <a:endParaRPr lang="en-US" dirty="0"/>
        </a:p>
      </dgm:t>
    </dgm:pt>
    <dgm:pt modelId="{5861B192-398B-426D-9AC9-F9394F5628BE}" type="parTrans" cxnId="{EB1B9169-FDC0-4A5E-BCAD-A29A2F7A0050}">
      <dgm:prSet/>
      <dgm:spPr/>
      <dgm:t>
        <a:bodyPr/>
        <a:lstStyle/>
        <a:p>
          <a:endParaRPr lang="en-US"/>
        </a:p>
      </dgm:t>
    </dgm:pt>
    <dgm:pt modelId="{2EB5EC18-32EB-4A00-A59B-02F0A6CADBF5}" type="sibTrans" cxnId="{EB1B9169-FDC0-4A5E-BCAD-A29A2F7A0050}">
      <dgm:prSet/>
      <dgm:spPr/>
      <dgm:t>
        <a:bodyPr/>
        <a:lstStyle/>
        <a:p>
          <a:endParaRPr lang="en-US"/>
        </a:p>
      </dgm:t>
    </dgm:pt>
    <dgm:pt modelId="{6A3A50D8-A656-4409-AD9E-CDFC87702BE4}">
      <dgm:prSet/>
      <dgm:spPr/>
      <dgm:t>
        <a:bodyPr/>
        <a:lstStyle/>
        <a:p>
          <a:pPr>
            <a:lnSpc>
              <a:spcPct val="100000"/>
            </a:lnSpc>
          </a:pPr>
          <a:r>
            <a:rPr lang="cs-CZ" dirty="0"/>
            <a:t>Postulát subjektivní interpretace</a:t>
          </a:r>
          <a:endParaRPr lang="en-US" dirty="0"/>
        </a:p>
      </dgm:t>
    </dgm:pt>
    <dgm:pt modelId="{F263DB14-7200-470E-86BC-68EDBF703832}" type="parTrans" cxnId="{AE0E98B0-AF63-43CB-9ED7-21A56A134902}">
      <dgm:prSet/>
      <dgm:spPr/>
      <dgm:t>
        <a:bodyPr/>
        <a:lstStyle/>
        <a:p>
          <a:endParaRPr lang="en-US"/>
        </a:p>
      </dgm:t>
    </dgm:pt>
    <dgm:pt modelId="{44B90257-C767-44CB-BD3B-B25A13609036}" type="sibTrans" cxnId="{AE0E98B0-AF63-43CB-9ED7-21A56A134902}">
      <dgm:prSet/>
      <dgm:spPr/>
      <dgm:t>
        <a:bodyPr/>
        <a:lstStyle/>
        <a:p>
          <a:endParaRPr lang="en-US"/>
        </a:p>
      </dgm:t>
    </dgm:pt>
    <dgm:pt modelId="{74E859E0-4865-4714-94B3-5AFC4EFC4415}">
      <dgm:prSet/>
      <dgm:spPr/>
      <dgm:t>
        <a:bodyPr/>
        <a:lstStyle/>
        <a:p>
          <a:pPr>
            <a:lnSpc>
              <a:spcPct val="100000"/>
            </a:lnSpc>
          </a:pPr>
          <a:r>
            <a:rPr lang="cs-CZ" dirty="0"/>
            <a:t>Postulát adekvátnosti</a:t>
          </a:r>
          <a:endParaRPr lang="en-US" dirty="0"/>
        </a:p>
      </dgm:t>
    </dgm:pt>
    <dgm:pt modelId="{E0687CC6-02F0-4264-9CFE-566C8E24575C}" type="parTrans" cxnId="{BDA22A4A-359F-4A46-B058-E70BDFBF94E7}">
      <dgm:prSet/>
      <dgm:spPr/>
      <dgm:t>
        <a:bodyPr/>
        <a:lstStyle/>
        <a:p>
          <a:endParaRPr lang="en-US"/>
        </a:p>
      </dgm:t>
    </dgm:pt>
    <dgm:pt modelId="{3200D2A1-A3E1-4DE7-848F-0F904410F944}" type="sibTrans" cxnId="{BDA22A4A-359F-4A46-B058-E70BDFBF94E7}">
      <dgm:prSet/>
      <dgm:spPr/>
      <dgm:t>
        <a:bodyPr/>
        <a:lstStyle/>
        <a:p>
          <a:endParaRPr lang="en-US"/>
        </a:p>
      </dgm:t>
    </dgm:pt>
    <dgm:pt modelId="{DDB74007-9633-4530-B530-BEB44C15504A}" type="pres">
      <dgm:prSet presAssocID="{E6BB0798-8DA7-4920-B92E-9A78D19E8D39}" presName="root" presStyleCnt="0">
        <dgm:presLayoutVars>
          <dgm:dir/>
          <dgm:resizeHandles val="exact"/>
        </dgm:presLayoutVars>
      </dgm:prSet>
      <dgm:spPr/>
    </dgm:pt>
    <dgm:pt modelId="{455E520D-7084-49F3-88AC-1C444DFE42BF}" type="pres">
      <dgm:prSet presAssocID="{DE87BB66-008C-4FF3-8969-8FB5DBB315DE}" presName="compNode" presStyleCnt="0"/>
      <dgm:spPr/>
    </dgm:pt>
    <dgm:pt modelId="{33E4197C-52AB-44D2-8C2E-5D545845E33E}" type="pres">
      <dgm:prSet presAssocID="{DE87BB66-008C-4FF3-8969-8FB5DBB315DE}" presName="bgRect" presStyleLbl="bgShp" presStyleIdx="0" presStyleCnt="3"/>
      <dgm:spPr/>
    </dgm:pt>
    <dgm:pt modelId="{2C34F08D-7170-471F-8C5D-8DC5795EA974}" type="pres">
      <dgm:prSet presAssocID="{DE87BB66-008C-4FF3-8969-8FB5DBB315DE}"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lockchain se souvislou výplní"/>
        </a:ext>
      </dgm:extLst>
    </dgm:pt>
    <dgm:pt modelId="{F6FB1648-7637-47AD-B539-906FAAB40F64}" type="pres">
      <dgm:prSet presAssocID="{DE87BB66-008C-4FF3-8969-8FB5DBB315DE}" presName="spaceRect" presStyleCnt="0"/>
      <dgm:spPr/>
    </dgm:pt>
    <dgm:pt modelId="{973EBFB1-F954-4D6F-AE52-773448444214}" type="pres">
      <dgm:prSet presAssocID="{DE87BB66-008C-4FF3-8969-8FB5DBB315DE}" presName="parTx" presStyleLbl="revTx" presStyleIdx="0" presStyleCnt="3">
        <dgm:presLayoutVars>
          <dgm:chMax val="0"/>
          <dgm:chPref val="0"/>
        </dgm:presLayoutVars>
      </dgm:prSet>
      <dgm:spPr/>
    </dgm:pt>
    <dgm:pt modelId="{75B12944-3404-4C2C-89D0-25C794868496}" type="pres">
      <dgm:prSet presAssocID="{2EB5EC18-32EB-4A00-A59B-02F0A6CADBF5}" presName="sibTrans" presStyleCnt="0"/>
      <dgm:spPr/>
    </dgm:pt>
    <dgm:pt modelId="{E49ABBC3-92BB-4DCA-A478-5AEF1ADBC234}" type="pres">
      <dgm:prSet presAssocID="{6A3A50D8-A656-4409-AD9E-CDFC87702BE4}" presName="compNode" presStyleCnt="0"/>
      <dgm:spPr/>
    </dgm:pt>
    <dgm:pt modelId="{132E5107-DBF1-4963-81E7-325EFB76527B}" type="pres">
      <dgm:prSet presAssocID="{6A3A50D8-A656-4409-AD9E-CDFC87702BE4}" presName="bgRect" presStyleLbl="bgShp" presStyleIdx="1" presStyleCnt="3"/>
      <dgm:spPr/>
    </dgm:pt>
    <dgm:pt modelId="{A27A65A3-620F-4EB2-B967-8D2844641FE9}" type="pres">
      <dgm:prSet presAssocID="{6A3A50D8-A656-4409-AD9E-CDFC87702BE4}"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Obrys andělského obličeje se souvislou výplní"/>
        </a:ext>
      </dgm:extLst>
    </dgm:pt>
    <dgm:pt modelId="{798B7FC1-E33D-45E5-A382-CFAD829C3036}" type="pres">
      <dgm:prSet presAssocID="{6A3A50D8-A656-4409-AD9E-CDFC87702BE4}" presName="spaceRect" presStyleCnt="0"/>
      <dgm:spPr/>
    </dgm:pt>
    <dgm:pt modelId="{71DD828C-843A-4EDB-BD82-5052B809C891}" type="pres">
      <dgm:prSet presAssocID="{6A3A50D8-A656-4409-AD9E-CDFC87702BE4}" presName="parTx" presStyleLbl="revTx" presStyleIdx="1" presStyleCnt="3">
        <dgm:presLayoutVars>
          <dgm:chMax val="0"/>
          <dgm:chPref val="0"/>
        </dgm:presLayoutVars>
      </dgm:prSet>
      <dgm:spPr/>
    </dgm:pt>
    <dgm:pt modelId="{4AC49D62-C63A-4F62-97F9-8E8F7AA8624E}" type="pres">
      <dgm:prSet presAssocID="{44B90257-C767-44CB-BD3B-B25A13609036}" presName="sibTrans" presStyleCnt="0"/>
      <dgm:spPr/>
    </dgm:pt>
    <dgm:pt modelId="{58E91939-8EE3-4F06-869A-BF733FDF9ECE}" type="pres">
      <dgm:prSet presAssocID="{74E859E0-4865-4714-94B3-5AFC4EFC4415}" presName="compNode" presStyleCnt="0"/>
      <dgm:spPr/>
    </dgm:pt>
    <dgm:pt modelId="{0498508D-96F5-437A-BAD3-CC37BA34E056}" type="pres">
      <dgm:prSet presAssocID="{74E859E0-4865-4714-94B3-5AFC4EFC4415}" presName="bgRect" presStyleLbl="bgShp" presStyleIdx="2" presStyleCnt="3"/>
      <dgm:spPr/>
    </dgm:pt>
    <dgm:pt modelId="{99474E4F-1C97-4DAB-A408-A4D1FFC97436}" type="pres">
      <dgm:prSet presAssocID="{74E859E0-4865-4714-94B3-5AFC4EFC4415}"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Zaškrtnutí se souvislou výplní"/>
        </a:ext>
      </dgm:extLst>
    </dgm:pt>
    <dgm:pt modelId="{C259F159-2D66-413E-96A5-BF07AB09B10C}" type="pres">
      <dgm:prSet presAssocID="{74E859E0-4865-4714-94B3-5AFC4EFC4415}" presName="spaceRect" presStyleCnt="0"/>
      <dgm:spPr/>
    </dgm:pt>
    <dgm:pt modelId="{ED5ED7E5-C5C5-4BB8-8AEB-A065395EFCF4}" type="pres">
      <dgm:prSet presAssocID="{74E859E0-4865-4714-94B3-5AFC4EFC4415}" presName="parTx" presStyleLbl="revTx" presStyleIdx="2" presStyleCnt="3">
        <dgm:presLayoutVars>
          <dgm:chMax val="0"/>
          <dgm:chPref val="0"/>
        </dgm:presLayoutVars>
      </dgm:prSet>
      <dgm:spPr/>
    </dgm:pt>
  </dgm:ptLst>
  <dgm:cxnLst>
    <dgm:cxn modelId="{EB1B9169-FDC0-4A5E-BCAD-A29A2F7A0050}" srcId="{E6BB0798-8DA7-4920-B92E-9A78D19E8D39}" destId="{DE87BB66-008C-4FF3-8969-8FB5DBB315DE}" srcOrd="0" destOrd="0" parTransId="{5861B192-398B-426D-9AC9-F9394F5628BE}" sibTransId="{2EB5EC18-32EB-4A00-A59B-02F0A6CADBF5}"/>
    <dgm:cxn modelId="{BDA22A4A-359F-4A46-B058-E70BDFBF94E7}" srcId="{E6BB0798-8DA7-4920-B92E-9A78D19E8D39}" destId="{74E859E0-4865-4714-94B3-5AFC4EFC4415}" srcOrd="2" destOrd="0" parTransId="{E0687CC6-02F0-4264-9CFE-566C8E24575C}" sibTransId="{3200D2A1-A3E1-4DE7-848F-0F904410F944}"/>
    <dgm:cxn modelId="{3E7AC275-CBBF-4648-8FAF-D310367B240A}" type="presOf" srcId="{DE87BB66-008C-4FF3-8969-8FB5DBB315DE}" destId="{973EBFB1-F954-4D6F-AE52-773448444214}" srcOrd="0" destOrd="0" presId="urn:microsoft.com/office/officeart/2018/2/layout/IconVerticalSolidList"/>
    <dgm:cxn modelId="{5638D077-0016-4261-A7ED-92D23DD3BDC5}" type="presOf" srcId="{6A3A50D8-A656-4409-AD9E-CDFC87702BE4}" destId="{71DD828C-843A-4EDB-BD82-5052B809C891}" srcOrd="0" destOrd="0" presId="urn:microsoft.com/office/officeart/2018/2/layout/IconVerticalSolidList"/>
    <dgm:cxn modelId="{3D26979A-A6A2-471A-926F-4626191756F7}" type="presOf" srcId="{74E859E0-4865-4714-94B3-5AFC4EFC4415}" destId="{ED5ED7E5-C5C5-4BB8-8AEB-A065395EFCF4}" srcOrd="0" destOrd="0" presId="urn:microsoft.com/office/officeart/2018/2/layout/IconVerticalSolidList"/>
    <dgm:cxn modelId="{AE0E98B0-AF63-43CB-9ED7-21A56A134902}" srcId="{E6BB0798-8DA7-4920-B92E-9A78D19E8D39}" destId="{6A3A50D8-A656-4409-AD9E-CDFC87702BE4}" srcOrd="1" destOrd="0" parTransId="{F263DB14-7200-470E-86BC-68EDBF703832}" sibTransId="{44B90257-C767-44CB-BD3B-B25A13609036}"/>
    <dgm:cxn modelId="{912F9BD1-84C8-4DD5-BE3A-143682FAE260}" type="presOf" srcId="{E6BB0798-8DA7-4920-B92E-9A78D19E8D39}" destId="{DDB74007-9633-4530-B530-BEB44C15504A}" srcOrd="0" destOrd="0" presId="urn:microsoft.com/office/officeart/2018/2/layout/IconVerticalSolidList"/>
    <dgm:cxn modelId="{5FACB871-E53B-4301-93B7-BDA75B81C470}" type="presParOf" srcId="{DDB74007-9633-4530-B530-BEB44C15504A}" destId="{455E520D-7084-49F3-88AC-1C444DFE42BF}" srcOrd="0" destOrd="0" presId="urn:microsoft.com/office/officeart/2018/2/layout/IconVerticalSolidList"/>
    <dgm:cxn modelId="{5EE2DA4E-5A7E-48DE-AD07-BDE30B298FA2}" type="presParOf" srcId="{455E520D-7084-49F3-88AC-1C444DFE42BF}" destId="{33E4197C-52AB-44D2-8C2E-5D545845E33E}" srcOrd="0" destOrd="0" presId="urn:microsoft.com/office/officeart/2018/2/layout/IconVerticalSolidList"/>
    <dgm:cxn modelId="{06D54CA1-C9A9-468B-B77D-72B6BFB264E9}" type="presParOf" srcId="{455E520D-7084-49F3-88AC-1C444DFE42BF}" destId="{2C34F08D-7170-471F-8C5D-8DC5795EA974}" srcOrd="1" destOrd="0" presId="urn:microsoft.com/office/officeart/2018/2/layout/IconVerticalSolidList"/>
    <dgm:cxn modelId="{EEF87ABC-8F57-4433-AAE3-2E5800CD189F}" type="presParOf" srcId="{455E520D-7084-49F3-88AC-1C444DFE42BF}" destId="{F6FB1648-7637-47AD-B539-906FAAB40F64}" srcOrd="2" destOrd="0" presId="urn:microsoft.com/office/officeart/2018/2/layout/IconVerticalSolidList"/>
    <dgm:cxn modelId="{48D7C2D3-E6A5-42C7-980F-9BB7434C128C}" type="presParOf" srcId="{455E520D-7084-49F3-88AC-1C444DFE42BF}" destId="{973EBFB1-F954-4D6F-AE52-773448444214}" srcOrd="3" destOrd="0" presId="urn:microsoft.com/office/officeart/2018/2/layout/IconVerticalSolidList"/>
    <dgm:cxn modelId="{3CA1B222-FA2D-4001-867D-87270CFA21FF}" type="presParOf" srcId="{DDB74007-9633-4530-B530-BEB44C15504A}" destId="{75B12944-3404-4C2C-89D0-25C794868496}" srcOrd="1" destOrd="0" presId="urn:microsoft.com/office/officeart/2018/2/layout/IconVerticalSolidList"/>
    <dgm:cxn modelId="{2763AA6B-FFAA-462F-8F45-06C54A2C61E6}" type="presParOf" srcId="{DDB74007-9633-4530-B530-BEB44C15504A}" destId="{E49ABBC3-92BB-4DCA-A478-5AEF1ADBC234}" srcOrd="2" destOrd="0" presId="urn:microsoft.com/office/officeart/2018/2/layout/IconVerticalSolidList"/>
    <dgm:cxn modelId="{60DCE0E7-B3F7-47D6-A20E-C8E785134765}" type="presParOf" srcId="{E49ABBC3-92BB-4DCA-A478-5AEF1ADBC234}" destId="{132E5107-DBF1-4963-81E7-325EFB76527B}" srcOrd="0" destOrd="0" presId="urn:microsoft.com/office/officeart/2018/2/layout/IconVerticalSolidList"/>
    <dgm:cxn modelId="{E985EBD7-E864-4726-BA5E-E96F88BD206D}" type="presParOf" srcId="{E49ABBC3-92BB-4DCA-A478-5AEF1ADBC234}" destId="{A27A65A3-620F-4EB2-B967-8D2844641FE9}" srcOrd="1" destOrd="0" presId="urn:microsoft.com/office/officeart/2018/2/layout/IconVerticalSolidList"/>
    <dgm:cxn modelId="{0D2F5C55-C1F2-4092-83BA-C9E70CBDE15D}" type="presParOf" srcId="{E49ABBC3-92BB-4DCA-A478-5AEF1ADBC234}" destId="{798B7FC1-E33D-45E5-A382-CFAD829C3036}" srcOrd="2" destOrd="0" presId="urn:microsoft.com/office/officeart/2018/2/layout/IconVerticalSolidList"/>
    <dgm:cxn modelId="{42A8B84E-03E6-4B7A-81D8-7772D9396A9C}" type="presParOf" srcId="{E49ABBC3-92BB-4DCA-A478-5AEF1ADBC234}" destId="{71DD828C-843A-4EDB-BD82-5052B809C891}" srcOrd="3" destOrd="0" presId="urn:microsoft.com/office/officeart/2018/2/layout/IconVerticalSolidList"/>
    <dgm:cxn modelId="{433EB4AB-7756-4EAC-BE4F-47671D339B91}" type="presParOf" srcId="{DDB74007-9633-4530-B530-BEB44C15504A}" destId="{4AC49D62-C63A-4F62-97F9-8E8F7AA8624E}" srcOrd="3" destOrd="0" presId="urn:microsoft.com/office/officeart/2018/2/layout/IconVerticalSolidList"/>
    <dgm:cxn modelId="{67AA9E6F-35B3-4969-89A6-91C97CACA70B}" type="presParOf" srcId="{DDB74007-9633-4530-B530-BEB44C15504A}" destId="{58E91939-8EE3-4F06-869A-BF733FDF9ECE}" srcOrd="4" destOrd="0" presId="urn:microsoft.com/office/officeart/2018/2/layout/IconVerticalSolidList"/>
    <dgm:cxn modelId="{48B50C33-BA12-4F67-8403-F5805198D101}" type="presParOf" srcId="{58E91939-8EE3-4F06-869A-BF733FDF9ECE}" destId="{0498508D-96F5-437A-BAD3-CC37BA34E056}" srcOrd="0" destOrd="0" presId="urn:microsoft.com/office/officeart/2018/2/layout/IconVerticalSolidList"/>
    <dgm:cxn modelId="{3C5EC9C8-FF0A-498E-8C47-01415AEC3925}" type="presParOf" srcId="{58E91939-8EE3-4F06-869A-BF733FDF9ECE}" destId="{99474E4F-1C97-4DAB-A408-A4D1FFC97436}" srcOrd="1" destOrd="0" presId="urn:microsoft.com/office/officeart/2018/2/layout/IconVerticalSolidList"/>
    <dgm:cxn modelId="{00A7BE8D-5740-4663-9855-9D64DCA362E7}" type="presParOf" srcId="{58E91939-8EE3-4F06-869A-BF733FDF9ECE}" destId="{C259F159-2D66-413E-96A5-BF07AB09B10C}" srcOrd="2" destOrd="0" presId="urn:microsoft.com/office/officeart/2018/2/layout/IconVerticalSolidList"/>
    <dgm:cxn modelId="{8ACA319C-BE49-42D6-9880-E1E74E3CAE45}" type="presParOf" srcId="{58E91939-8EE3-4F06-869A-BF733FDF9ECE}" destId="{ED5ED7E5-C5C5-4BB8-8AEB-A065395EFCF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783632-C8F1-44BF-BBB7-FAE4AF9D922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F0CA813-7D17-45F7-A347-CBE0CEA03C4D}">
      <dgm:prSet/>
      <dgm:spPr/>
      <dgm:t>
        <a:bodyPr/>
        <a:lstStyle/>
        <a:p>
          <a:r>
            <a:rPr lang="cs-CZ" dirty="0"/>
            <a:t>„I“ , „</a:t>
          </a:r>
          <a:r>
            <a:rPr lang="cs-CZ" dirty="0" err="1"/>
            <a:t>Me</a:t>
          </a:r>
          <a:r>
            <a:rPr lang="cs-CZ" dirty="0"/>
            <a:t>“ a „</a:t>
          </a:r>
          <a:r>
            <a:rPr lang="cs-CZ" dirty="0" err="1"/>
            <a:t>Self</a:t>
          </a:r>
          <a:r>
            <a:rPr lang="cs-CZ" dirty="0"/>
            <a:t>“</a:t>
          </a:r>
          <a:endParaRPr lang="en-US" dirty="0"/>
        </a:p>
      </dgm:t>
    </dgm:pt>
    <dgm:pt modelId="{1437601D-6327-45C6-BD6F-5BE0E4CF27A4}" type="parTrans" cxnId="{ECACFB7B-DEFC-4556-A01D-96F02EE67237}">
      <dgm:prSet/>
      <dgm:spPr/>
      <dgm:t>
        <a:bodyPr/>
        <a:lstStyle/>
        <a:p>
          <a:endParaRPr lang="en-US"/>
        </a:p>
      </dgm:t>
    </dgm:pt>
    <dgm:pt modelId="{8A84C9C9-2F79-4A91-A38E-53F74D9E222A}" type="sibTrans" cxnId="{ECACFB7B-DEFC-4556-A01D-96F02EE67237}">
      <dgm:prSet/>
      <dgm:spPr/>
      <dgm:t>
        <a:bodyPr/>
        <a:lstStyle/>
        <a:p>
          <a:endParaRPr lang="en-US"/>
        </a:p>
      </dgm:t>
    </dgm:pt>
    <dgm:pt modelId="{7819CFAB-7769-4154-8E9C-AED74504632E}">
      <dgm:prSet/>
      <dgm:spPr/>
      <dgm:t>
        <a:bodyPr/>
        <a:lstStyle/>
        <a:p>
          <a:r>
            <a:rPr lang="cs-CZ" dirty="0"/>
            <a:t>Socializace skrze „Play“ vs. „Game“</a:t>
          </a:r>
          <a:endParaRPr lang="en-US" dirty="0"/>
        </a:p>
      </dgm:t>
    </dgm:pt>
    <dgm:pt modelId="{B4060F46-1EB2-4699-946C-377FB34ED82C}" type="parTrans" cxnId="{4A87E658-C9B6-4637-B2DF-18667B2AFCE5}">
      <dgm:prSet/>
      <dgm:spPr/>
      <dgm:t>
        <a:bodyPr/>
        <a:lstStyle/>
        <a:p>
          <a:endParaRPr lang="en-US"/>
        </a:p>
      </dgm:t>
    </dgm:pt>
    <dgm:pt modelId="{1395CC66-53B3-4CBB-9C2E-39857DA22F3C}" type="sibTrans" cxnId="{4A87E658-C9B6-4637-B2DF-18667B2AFCE5}">
      <dgm:prSet/>
      <dgm:spPr/>
      <dgm:t>
        <a:bodyPr/>
        <a:lstStyle/>
        <a:p>
          <a:endParaRPr lang="en-US"/>
        </a:p>
      </dgm:t>
    </dgm:pt>
    <dgm:pt modelId="{0FFA0B9C-5CCE-45C7-AC6F-29CCE0F46F3D}" type="pres">
      <dgm:prSet presAssocID="{7A783632-C8F1-44BF-BBB7-FAE4AF9D922F}" presName="linear" presStyleCnt="0">
        <dgm:presLayoutVars>
          <dgm:animLvl val="lvl"/>
          <dgm:resizeHandles val="exact"/>
        </dgm:presLayoutVars>
      </dgm:prSet>
      <dgm:spPr/>
    </dgm:pt>
    <dgm:pt modelId="{79F1DF39-4275-41B3-BFAA-5CFCA408DA2D}" type="pres">
      <dgm:prSet presAssocID="{AF0CA813-7D17-45F7-A347-CBE0CEA03C4D}" presName="parentText" presStyleLbl="node1" presStyleIdx="0" presStyleCnt="2" custLinFactNeighborX="-1299" custLinFactNeighborY="-15759">
        <dgm:presLayoutVars>
          <dgm:chMax val="0"/>
          <dgm:bulletEnabled val="1"/>
        </dgm:presLayoutVars>
      </dgm:prSet>
      <dgm:spPr/>
    </dgm:pt>
    <dgm:pt modelId="{78D61240-6652-4814-98CB-DD508DFD6B75}" type="pres">
      <dgm:prSet presAssocID="{8A84C9C9-2F79-4A91-A38E-53F74D9E222A}" presName="spacer" presStyleCnt="0"/>
      <dgm:spPr/>
    </dgm:pt>
    <dgm:pt modelId="{DE841FE3-DF72-49F2-A8B4-57DECDC16D19}" type="pres">
      <dgm:prSet presAssocID="{7819CFAB-7769-4154-8E9C-AED74504632E}" presName="parentText" presStyleLbl="node1" presStyleIdx="1" presStyleCnt="2">
        <dgm:presLayoutVars>
          <dgm:chMax val="0"/>
          <dgm:bulletEnabled val="1"/>
        </dgm:presLayoutVars>
      </dgm:prSet>
      <dgm:spPr/>
    </dgm:pt>
  </dgm:ptLst>
  <dgm:cxnLst>
    <dgm:cxn modelId="{93845C35-A1BB-4CCB-A994-FA76EAD95090}" type="presOf" srcId="{AF0CA813-7D17-45F7-A347-CBE0CEA03C4D}" destId="{79F1DF39-4275-41B3-BFAA-5CFCA408DA2D}" srcOrd="0" destOrd="0" presId="urn:microsoft.com/office/officeart/2005/8/layout/vList2"/>
    <dgm:cxn modelId="{7CD54F61-07B5-418A-9576-E5449F644DCE}" type="presOf" srcId="{7819CFAB-7769-4154-8E9C-AED74504632E}" destId="{DE841FE3-DF72-49F2-A8B4-57DECDC16D19}" srcOrd="0" destOrd="0" presId="urn:microsoft.com/office/officeart/2005/8/layout/vList2"/>
    <dgm:cxn modelId="{4A87E658-C9B6-4637-B2DF-18667B2AFCE5}" srcId="{7A783632-C8F1-44BF-BBB7-FAE4AF9D922F}" destId="{7819CFAB-7769-4154-8E9C-AED74504632E}" srcOrd="1" destOrd="0" parTransId="{B4060F46-1EB2-4699-946C-377FB34ED82C}" sibTransId="{1395CC66-53B3-4CBB-9C2E-39857DA22F3C}"/>
    <dgm:cxn modelId="{ECACFB7B-DEFC-4556-A01D-96F02EE67237}" srcId="{7A783632-C8F1-44BF-BBB7-FAE4AF9D922F}" destId="{AF0CA813-7D17-45F7-A347-CBE0CEA03C4D}" srcOrd="0" destOrd="0" parTransId="{1437601D-6327-45C6-BD6F-5BE0E4CF27A4}" sibTransId="{8A84C9C9-2F79-4A91-A38E-53F74D9E222A}"/>
    <dgm:cxn modelId="{A9D8A0E4-35BC-4F13-BF93-3CE762A20B1B}" type="presOf" srcId="{7A783632-C8F1-44BF-BBB7-FAE4AF9D922F}" destId="{0FFA0B9C-5CCE-45C7-AC6F-29CCE0F46F3D}" srcOrd="0" destOrd="0" presId="urn:microsoft.com/office/officeart/2005/8/layout/vList2"/>
    <dgm:cxn modelId="{3CA0F518-1C20-4BAE-A90C-CD1B79DEC744}" type="presParOf" srcId="{0FFA0B9C-5CCE-45C7-AC6F-29CCE0F46F3D}" destId="{79F1DF39-4275-41B3-BFAA-5CFCA408DA2D}" srcOrd="0" destOrd="0" presId="urn:microsoft.com/office/officeart/2005/8/layout/vList2"/>
    <dgm:cxn modelId="{7E935771-A226-47D2-B22E-8B4AF5062637}" type="presParOf" srcId="{0FFA0B9C-5CCE-45C7-AC6F-29CCE0F46F3D}" destId="{78D61240-6652-4814-98CB-DD508DFD6B75}" srcOrd="1" destOrd="0" presId="urn:microsoft.com/office/officeart/2005/8/layout/vList2"/>
    <dgm:cxn modelId="{C5BA988E-C351-4E3A-A730-D4A7EAE13206}" type="presParOf" srcId="{0FFA0B9C-5CCE-45C7-AC6F-29CCE0F46F3D}" destId="{DE841FE3-DF72-49F2-A8B4-57DECDC16D1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81008B5-1ECD-4DA3-B06E-F418D0E09CE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7A24169-F81D-4EFB-BFAB-002EC1DD8D99}">
      <dgm:prSet/>
      <dgm:spPr/>
      <dgm:t>
        <a:bodyPr/>
        <a:lstStyle/>
        <a:p>
          <a:r>
            <a:rPr lang="cs-CZ"/>
            <a:t>Chicago jako sociální laboratoř </a:t>
          </a:r>
          <a:endParaRPr lang="en-US"/>
        </a:p>
      </dgm:t>
    </dgm:pt>
    <dgm:pt modelId="{566DE5CA-D313-44EF-A250-54D483DD407D}" type="parTrans" cxnId="{59C8A084-5454-40B5-AB2E-44E0C45C80C1}">
      <dgm:prSet/>
      <dgm:spPr/>
      <dgm:t>
        <a:bodyPr/>
        <a:lstStyle/>
        <a:p>
          <a:endParaRPr lang="en-US"/>
        </a:p>
      </dgm:t>
    </dgm:pt>
    <dgm:pt modelId="{7AE072BB-18FF-4441-B7E8-61F2FAA9A2E7}" type="sibTrans" cxnId="{59C8A084-5454-40B5-AB2E-44E0C45C80C1}">
      <dgm:prSet/>
      <dgm:spPr/>
      <dgm:t>
        <a:bodyPr/>
        <a:lstStyle/>
        <a:p>
          <a:endParaRPr lang="en-US"/>
        </a:p>
      </dgm:t>
    </dgm:pt>
    <dgm:pt modelId="{B7D6CF16-5891-4D7F-BEB9-E635C4B85CA7}">
      <dgm:prSet/>
      <dgm:spPr/>
      <dgm:t>
        <a:bodyPr/>
        <a:lstStyle/>
        <a:p>
          <a:r>
            <a:rPr lang="cs-CZ"/>
            <a:t>Velké množství etnografických studií městský problémů (etnicita, kriminalita, ghetta, prostituce, nezaměstnanost, bezdomovectví, alkoholismus)</a:t>
          </a:r>
          <a:endParaRPr lang="en-US"/>
        </a:p>
      </dgm:t>
    </dgm:pt>
    <dgm:pt modelId="{C6A0E48A-85B4-475E-8014-137CD2452EF2}" type="parTrans" cxnId="{D0AA2AC2-9E19-471B-977A-41DA6FD6F4E8}">
      <dgm:prSet/>
      <dgm:spPr/>
      <dgm:t>
        <a:bodyPr/>
        <a:lstStyle/>
        <a:p>
          <a:endParaRPr lang="en-US"/>
        </a:p>
      </dgm:t>
    </dgm:pt>
    <dgm:pt modelId="{0673E457-D563-4A2D-924C-70EA4EA4B4C6}" type="sibTrans" cxnId="{D0AA2AC2-9E19-471B-977A-41DA6FD6F4E8}">
      <dgm:prSet/>
      <dgm:spPr/>
      <dgm:t>
        <a:bodyPr/>
        <a:lstStyle/>
        <a:p>
          <a:endParaRPr lang="en-US"/>
        </a:p>
      </dgm:t>
    </dgm:pt>
    <dgm:pt modelId="{15BF7596-0868-4DAD-B82C-C1E4F47D3A02}">
      <dgm:prSet/>
      <dgm:spPr/>
      <dgm:t>
        <a:bodyPr/>
        <a:lstStyle/>
        <a:p>
          <a:r>
            <a:rPr lang="cs-CZ"/>
            <a:t>Vytvořili obraz sociologie jako vědy, které pozoruje pouliční život</a:t>
          </a:r>
          <a:endParaRPr lang="en-US"/>
        </a:p>
      </dgm:t>
    </dgm:pt>
    <dgm:pt modelId="{8CC15DF4-CFA9-4C21-9A31-D77FC409753C}" type="parTrans" cxnId="{81E77B17-9129-4B41-B03E-412AE59D2EB3}">
      <dgm:prSet/>
      <dgm:spPr/>
      <dgm:t>
        <a:bodyPr/>
        <a:lstStyle/>
        <a:p>
          <a:endParaRPr lang="en-US"/>
        </a:p>
      </dgm:t>
    </dgm:pt>
    <dgm:pt modelId="{BF07E6EF-645F-49C3-9DDE-AC0224063238}" type="sibTrans" cxnId="{81E77B17-9129-4B41-B03E-412AE59D2EB3}">
      <dgm:prSet/>
      <dgm:spPr/>
      <dgm:t>
        <a:bodyPr/>
        <a:lstStyle/>
        <a:p>
          <a:endParaRPr lang="en-US"/>
        </a:p>
      </dgm:t>
    </dgm:pt>
    <dgm:pt modelId="{50FC226A-8F80-49FF-B854-D4A28DD4D328}">
      <dgm:prSet/>
      <dgm:spPr/>
      <dgm:t>
        <a:bodyPr/>
        <a:lstStyle/>
        <a:p>
          <a:r>
            <a:rPr lang="cs-CZ" dirty="0"/>
            <a:t>Jeden z nejvlivnějších proudů sociologie města, pro zbytek sociologie však málo teoreticky zakotvený</a:t>
          </a:r>
          <a:endParaRPr lang="en-US" dirty="0"/>
        </a:p>
      </dgm:t>
    </dgm:pt>
    <dgm:pt modelId="{DE43A07A-2143-4A7C-870A-74A3796C42A1}" type="parTrans" cxnId="{E64E9553-1C27-42D5-BBF8-6D61C8D0D0D6}">
      <dgm:prSet/>
      <dgm:spPr/>
      <dgm:t>
        <a:bodyPr/>
        <a:lstStyle/>
        <a:p>
          <a:endParaRPr lang="en-US"/>
        </a:p>
      </dgm:t>
    </dgm:pt>
    <dgm:pt modelId="{FFE1163A-906B-4370-84DC-03B175E06689}" type="sibTrans" cxnId="{E64E9553-1C27-42D5-BBF8-6D61C8D0D0D6}">
      <dgm:prSet/>
      <dgm:spPr/>
      <dgm:t>
        <a:bodyPr/>
        <a:lstStyle/>
        <a:p>
          <a:endParaRPr lang="en-US"/>
        </a:p>
      </dgm:t>
    </dgm:pt>
    <dgm:pt modelId="{204B2D2C-F213-4BC5-A6F3-30A70F60F6DB}">
      <dgm:prSet/>
      <dgm:spPr/>
      <dgm:t>
        <a:bodyPr/>
        <a:lstStyle/>
        <a:p>
          <a:r>
            <a:rPr lang="cs-CZ" dirty="0"/>
            <a:t>Hlavní představitelé: Albion </a:t>
          </a:r>
          <a:r>
            <a:rPr lang="cs-CZ" dirty="0" err="1"/>
            <a:t>Small</a:t>
          </a:r>
          <a:r>
            <a:rPr lang="cs-CZ" dirty="0"/>
            <a:t>, Herbert </a:t>
          </a:r>
          <a:r>
            <a:rPr lang="cs-CZ" dirty="0" err="1"/>
            <a:t>Blumer</a:t>
          </a:r>
          <a:r>
            <a:rPr lang="cs-CZ" dirty="0"/>
            <a:t>, Ezra Park, William Thomas, Herbert </a:t>
          </a:r>
          <a:r>
            <a:rPr lang="cs-CZ" dirty="0" err="1"/>
            <a:t>Mead</a:t>
          </a:r>
          <a:r>
            <a:rPr lang="cs-CZ" dirty="0"/>
            <a:t>, Louis </a:t>
          </a:r>
          <a:r>
            <a:rPr lang="cs-CZ" dirty="0" err="1"/>
            <a:t>Wirth</a:t>
          </a:r>
          <a:r>
            <a:rPr lang="cs-CZ" dirty="0"/>
            <a:t>, Erving Goffman</a:t>
          </a:r>
          <a:endParaRPr lang="en-US" dirty="0"/>
        </a:p>
      </dgm:t>
    </dgm:pt>
    <dgm:pt modelId="{3666E13A-7599-4EC7-B603-3300D93DBF61}" type="parTrans" cxnId="{F0B9CE0C-D432-4F8E-B065-FD5358BA3B07}">
      <dgm:prSet/>
      <dgm:spPr/>
      <dgm:t>
        <a:bodyPr/>
        <a:lstStyle/>
        <a:p>
          <a:endParaRPr lang="en-US"/>
        </a:p>
      </dgm:t>
    </dgm:pt>
    <dgm:pt modelId="{FB28BE23-0103-4035-A2CF-D083FE89D644}" type="sibTrans" cxnId="{F0B9CE0C-D432-4F8E-B065-FD5358BA3B07}">
      <dgm:prSet/>
      <dgm:spPr/>
      <dgm:t>
        <a:bodyPr/>
        <a:lstStyle/>
        <a:p>
          <a:endParaRPr lang="en-US"/>
        </a:p>
      </dgm:t>
    </dgm:pt>
    <dgm:pt modelId="{88CE6B81-E4D7-4789-A053-80385AE1D004}" type="pres">
      <dgm:prSet presAssocID="{581008B5-1ECD-4DA3-B06E-F418D0E09CE5}" presName="vert0" presStyleCnt="0">
        <dgm:presLayoutVars>
          <dgm:dir/>
          <dgm:animOne val="branch"/>
          <dgm:animLvl val="lvl"/>
        </dgm:presLayoutVars>
      </dgm:prSet>
      <dgm:spPr/>
    </dgm:pt>
    <dgm:pt modelId="{1D577D5E-E195-48AD-8CB1-3CCF3E23EF81}" type="pres">
      <dgm:prSet presAssocID="{57A24169-F81D-4EFB-BFAB-002EC1DD8D99}" presName="thickLine" presStyleLbl="alignNode1" presStyleIdx="0" presStyleCnt="5"/>
      <dgm:spPr/>
    </dgm:pt>
    <dgm:pt modelId="{4429AE9D-268C-4E5D-81C5-F43E438E7FBC}" type="pres">
      <dgm:prSet presAssocID="{57A24169-F81D-4EFB-BFAB-002EC1DD8D99}" presName="horz1" presStyleCnt="0"/>
      <dgm:spPr/>
    </dgm:pt>
    <dgm:pt modelId="{59F06C18-724F-4516-B9C9-944256DEF4FC}" type="pres">
      <dgm:prSet presAssocID="{57A24169-F81D-4EFB-BFAB-002EC1DD8D99}" presName="tx1" presStyleLbl="revTx" presStyleIdx="0" presStyleCnt="5"/>
      <dgm:spPr/>
    </dgm:pt>
    <dgm:pt modelId="{A147AA9D-873A-4A96-B575-C4A09AA205AC}" type="pres">
      <dgm:prSet presAssocID="{57A24169-F81D-4EFB-BFAB-002EC1DD8D99}" presName="vert1" presStyleCnt="0"/>
      <dgm:spPr/>
    </dgm:pt>
    <dgm:pt modelId="{1982A77A-5F2E-413C-A29F-A309D096429F}" type="pres">
      <dgm:prSet presAssocID="{B7D6CF16-5891-4D7F-BEB9-E635C4B85CA7}" presName="thickLine" presStyleLbl="alignNode1" presStyleIdx="1" presStyleCnt="5"/>
      <dgm:spPr/>
    </dgm:pt>
    <dgm:pt modelId="{D505A635-211B-4104-B880-374C40FC259D}" type="pres">
      <dgm:prSet presAssocID="{B7D6CF16-5891-4D7F-BEB9-E635C4B85CA7}" presName="horz1" presStyleCnt="0"/>
      <dgm:spPr/>
    </dgm:pt>
    <dgm:pt modelId="{86842A9D-5DE5-4762-9A4E-997CB8B64517}" type="pres">
      <dgm:prSet presAssocID="{B7D6CF16-5891-4D7F-BEB9-E635C4B85CA7}" presName="tx1" presStyleLbl="revTx" presStyleIdx="1" presStyleCnt="5"/>
      <dgm:spPr/>
    </dgm:pt>
    <dgm:pt modelId="{82CBA581-7082-4ADA-ACA0-C836468C0A6D}" type="pres">
      <dgm:prSet presAssocID="{B7D6CF16-5891-4D7F-BEB9-E635C4B85CA7}" presName="vert1" presStyleCnt="0"/>
      <dgm:spPr/>
    </dgm:pt>
    <dgm:pt modelId="{FE84A7D7-B079-4A88-B5F0-EDF54502EAE0}" type="pres">
      <dgm:prSet presAssocID="{15BF7596-0868-4DAD-B82C-C1E4F47D3A02}" presName="thickLine" presStyleLbl="alignNode1" presStyleIdx="2" presStyleCnt="5"/>
      <dgm:spPr/>
    </dgm:pt>
    <dgm:pt modelId="{45C8DFA6-2B77-4580-AD18-B5A22E1D616C}" type="pres">
      <dgm:prSet presAssocID="{15BF7596-0868-4DAD-B82C-C1E4F47D3A02}" presName="horz1" presStyleCnt="0"/>
      <dgm:spPr/>
    </dgm:pt>
    <dgm:pt modelId="{AE86BF28-69DD-4482-86DD-665D83274BD0}" type="pres">
      <dgm:prSet presAssocID="{15BF7596-0868-4DAD-B82C-C1E4F47D3A02}" presName="tx1" presStyleLbl="revTx" presStyleIdx="2" presStyleCnt="5"/>
      <dgm:spPr/>
    </dgm:pt>
    <dgm:pt modelId="{2C68911C-C17A-44F1-8D33-8EE963406A21}" type="pres">
      <dgm:prSet presAssocID="{15BF7596-0868-4DAD-B82C-C1E4F47D3A02}" presName="vert1" presStyleCnt="0"/>
      <dgm:spPr/>
    </dgm:pt>
    <dgm:pt modelId="{AF1E5499-3DB5-4E52-A6F7-DF5B007D9C5F}" type="pres">
      <dgm:prSet presAssocID="{50FC226A-8F80-49FF-B854-D4A28DD4D328}" presName="thickLine" presStyleLbl="alignNode1" presStyleIdx="3" presStyleCnt="5"/>
      <dgm:spPr/>
    </dgm:pt>
    <dgm:pt modelId="{C27FE97A-215D-4195-B821-B42F1AB01E95}" type="pres">
      <dgm:prSet presAssocID="{50FC226A-8F80-49FF-B854-D4A28DD4D328}" presName="horz1" presStyleCnt="0"/>
      <dgm:spPr/>
    </dgm:pt>
    <dgm:pt modelId="{EEE02783-8F31-4801-88D3-C68EC08C89B4}" type="pres">
      <dgm:prSet presAssocID="{50FC226A-8F80-49FF-B854-D4A28DD4D328}" presName="tx1" presStyleLbl="revTx" presStyleIdx="3" presStyleCnt="5"/>
      <dgm:spPr/>
    </dgm:pt>
    <dgm:pt modelId="{980B357A-894D-48E9-B634-A3BC64EA57D9}" type="pres">
      <dgm:prSet presAssocID="{50FC226A-8F80-49FF-B854-D4A28DD4D328}" presName="vert1" presStyleCnt="0"/>
      <dgm:spPr/>
    </dgm:pt>
    <dgm:pt modelId="{05B33B39-251D-4DE3-8E7D-4D46C3533CD6}" type="pres">
      <dgm:prSet presAssocID="{204B2D2C-F213-4BC5-A6F3-30A70F60F6DB}" presName="thickLine" presStyleLbl="alignNode1" presStyleIdx="4" presStyleCnt="5"/>
      <dgm:spPr/>
    </dgm:pt>
    <dgm:pt modelId="{D37632B5-23BE-4CAD-BD1F-CE462821FF7B}" type="pres">
      <dgm:prSet presAssocID="{204B2D2C-F213-4BC5-A6F3-30A70F60F6DB}" presName="horz1" presStyleCnt="0"/>
      <dgm:spPr/>
    </dgm:pt>
    <dgm:pt modelId="{1BD3DC48-DC30-44C3-984F-ABCA57C3068A}" type="pres">
      <dgm:prSet presAssocID="{204B2D2C-F213-4BC5-A6F3-30A70F60F6DB}" presName="tx1" presStyleLbl="revTx" presStyleIdx="4" presStyleCnt="5"/>
      <dgm:spPr/>
    </dgm:pt>
    <dgm:pt modelId="{DA1878C3-3987-4AD6-81A7-29DBFD68BF4A}" type="pres">
      <dgm:prSet presAssocID="{204B2D2C-F213-4BC5-A6F3-30A70F60F6DB}" presName="vert1" presStyleCnt="0"/>
      <dgm:spPr/>
    </dgm:pt>
  </dgm:ptLst>
  <dgm:cxnLst>
    <dgm:cxn modelId="{F0B9CE0C-D432-4F8E-B065-FD5358BA3B07}" srcId="{581008B5-1ECD-4DA3-B06E-F418D0E09CE5}" destId="{204B2D2C-F213-4BC5-A6F3-30A70F60F6DB}" srcOrd="4" destOrd="0" parTransId="{3666E13A-7599-4EC7-B603-3300D93DBF61}" sibTransId="{FB28BE23-0103-4035-A2CF-D083FE89D644}"/>
    <dgm:cxn modelId="{3E803815-7AA3-472C-9509-4643178EDE69}" type="presOf" srcId="{15BF7596-0868-4DAD-B82C-C1E4F47D3A02}" destId="{AE86BF28-69DD-4482-86DD-665D83274BD0}" srcOrd="0" destOrd="0" presId="urn:microsoft.com/office/officeart/2008/layout/LinedList"/>
    <dgm:cxn modelId="{81E77B17-9129-4B41-B03E-412AE59D2EB3}" srcId="{581008B5-1ECD-4DA3-B06E-F418D0E09CE5}" destId="{15BF7596-0868-4DAD-B82C-C1E4F47D3A02}" srcOrd="2" destOrd="0" parTransId="{8CC15DF4-CFA9-4C21-9A31-D77FC409753C}" sibTransId="{BF07E6EF-645F-49C3-9DDE-AC0224063238}"/>
    <dgm:cxn modelId="{D3EB895F-5B13-4E1E-8BDD-FF74947DD42F}" type="presOf" srcId="{204B2D2C-F213-4BC5-A6F3-30A70F60F6DB}" destId="{1BD3DC48-DC30-44C3-984F-ABCA57C3068A}" srcOrd="0" destOrd="0" presId="urn:microsoft.com/office/officeart/2008/layout/LinedList"/>
    <dgm:cxn modelId="{A20A006F-228B-4182-AA67-A1D59309E145}" type="presOf" srcId="{50FC226A-8F80-49FF-B854-D4A28DD4D328}" destId="{EEE02783-8F31-4801-88D3-C68EC08C89B4}" srcOrd="0" destOrd="0" presId="urn:microsoft.com/office/officeart/2008/layout/LinedList"/>
    <dgm:cxn modelId="{E64E9553-1C27-42D5-BBF8-6D61C8D0D0D6}" srcId="{581008B5-1ECD-4DA3-B06E-F418D0E09CE5}" destId="{50FC226A-8F80-49FF-B854-D4A28DD4D328}" srcOrd="3" destOrd="0" parTransId="{DE43A07A-2143-4A7C-870A-74A3796C42A1}" sibTransId="{FFE1163A-906B-4370-84DC-03B175E06689}"/>
    <dgm:cxn modelId="{59C8A084-5454-40B5-AB2E-44E0C45C80C1}" srcId="{581008B5-1ECD-4DA3-B06E-F418D0E09CE5}" destId="{57A24169-F81D-4EFB-BFAB-002EC1DD8D99}" srcOrd="0" destOrd="0" parTransId="{566DE5CA-D313-44EF-A250-54D483DD407D}" sibTransId="{7AE072BB-18FF-4441-B7E8-61F2FAA9A2E7}"/>
    <dgm:cxn modelId="{4A48DAA5-13B1-4570-9CE3-5787549DEC72}" type="presOf" srcId="{581008B5-1ECD-4DA3-B06E-F418D0E09CE5}" destId="{88CE6B81-E4D7-4789-A053-80385AE1D004}" srcOrd="0" destOrd="0" presId="urn:microsoft.com/office/officeart/2008/layout/LinedList"/>
    <dgm:cxn modelId="{A59080B0-9A40-44F2-B978-C0081F58B2A3}" type="presOf" srcId="{57A24169-F81D-4EFB-BFAB-002EC1DD8D99}" destId="{59F06C18-724F-4516-B9C9-944256DEF4FC}" srcOrd="0" destOrd="0" presId="urn:microsoft.com/office/officeart/2008/layout/LinedList"/>
    <dgm:cxn modelId="{D0AA2AC2-9E19-471B-977A-41DA6FD6F4E8}" srcId="{581008B5-1ECD-4DA3-B06E-F418D0E09CE5}" destId="{B7D6CF16-5891-4D7F-BEB9-E635C4B85CA7}" srcOrd="1" destOrd="0" parTransId="{C6A0E48A-85B4-475E-8014-137CD2452EF2}" sibTransId="{0673E457-D563-4A2D-924C-70EA4EA4B4C6}"/>
    <dgm:cxn modelId="{E86F8ACE-3489-4A97-A3C3-CEDC618F7F94}" type="presOf" srcId="{B7D6CF16-5891-4D7F-BEB9-E635C4B85CA7}" destId="{86842A9D-5DE5-4762-9A4E-997CB8B64517}" srcOrd="0" destOrd="0" presId="urn:microsoft.com/office/officeart/2008/layout/LinedList"/>
    <dgm:cxn modelId="{4E6C88DD-1AB1-4234-BFDC-B15F03D4FF56}" type="presParOf" srcId="{88CE6B81-E4D7-4789-A053-80385AE1D004}" destId="{1D577D5E-E195-48AD-8CB1-3CCF3E23EF81}" srcOrd="0" destOrd="0" presId="urn:microsoft.com/office/officeart/2008/layout/LinedList"/>
    <dgm:cxn modelId="{9A9A08FC-DCA1-4EE0-A2D5-A7D1DF6912C9}" type="presParOf" srcId="{88CE6B81-E4D7-4789-A053-80385AE1D004}" destId="{4429AE9D-268C-4E5D-81C5-F43E438E7FBC}" srcOrd="1" destOrd="0" presId="urn:microsoft.com/office/officeart/2008/layout/LinedList"/>
    <dgm:cxn modelId="{612F083D-3512-474C-A926-3A4C343E901C}" type="presParOf" srcId="{4429AE9D-268C-4E5D-81C5-F43E438E7FBC}" destId="{59F06C18-724F-4516-B9C9-944256DEF4FC}" srcOrd="0" destOrd="0" presId="urn:microsoft.com/office/officeart/2008/layout/LinedList"/>
    <dgm:cxn modelId="{0CA19572-D8F2-4A82-8E58-4A674FAC2890}" type="presParOf" srcId="{4429AE9D-268C-4E5D-81C5-F43E438E7FBC}" destId="{A147AA9D-873A-4A96-B575-C4A09AA205AC}" srcOrd="1" destOrd="0" presId="urn:microsoft.com/office/officeart/2008/layout/LinedList"/>
    <dgm:cxn modelId="{F9D7D890-C7CD-4155-9E4A-A06D5588A5A7}" type="presParOf" srcId="{88CE6B81-E4D7-4789-A053-80385AE1D004}" destId="{1982A77A-5F2E-413C-A29F-A309D096429F}" srcOrd="2" destOrd="0" presId="urn:microsoft.com/office/officeart/2008/layout/LinedList"/>
    <dgm:cxn modelId="{27F3FF2E-DE39-424D-B4C0-F5A8B044CD2D}" type="presParOf" srcId="{88CE6B81-E4D7-4789-A053-80385AE1D004}" destId="{D505A635-211B-4104-B880-374C40FC259D}" srcOrd="3" destOrd="0" presId="urn:microsoft.com/office/officeart/2008/layout/LinedList"/>
    <dgm:cxn modelId="{7D7C22D9-5D60-4A63-BD92-4D1C4B943D91}" type="presParOf" srcId="{D505A635-211B-4104-B880-374C40FC259D}" destId="{86842A9D-5DE5-4762-9A4E-997CB8B64517}" srcOrd="0" destOrd="0" presId="urn:microsoft.com/office/officeart/2008/layout/LinedList"/>
    <dgm:cxn modelId="{1382800A-4EE8-4EC1-BEC0-F8502B0DEB13}" type="presParOf" srcId="{D505A635-211B-4104-B880-374C40FC259D}" destId="{82CBA581-7082-4ADA-ACA0-C836468C0A6D}" srcOrd="1" destOrd="0" presId="urn:microsoft.com/office/officeart/2008/layout/LinedList"/>
    <dgm:cxn modelId="{8514FB26-6F17-46A6-996B-D7FA1006758B}" type="presParOf" srcId="{88CE6B81-E4D7-4789-A053-80385AE1D004}" destId="{FE84A7D7-B079-4A88-B5F0-EDF54502EAE0}" srcOrd="4" destOrd="0" presId="urn:microsoft.com/office/officeart/2008/layout/LinedList"/>
    <dgm:cxn modelId="{FA1FA4B5-9587-493D-8966-36ACEA2DC731}" type="presParOf" srcId="{88CE6B81-E4D7-4789-A053-80385AE1D004}" destId="{45C8DFA6-2B77-4580-AD18-B5A22E1D616C}" srcOrd="5" destOrd="0" presId="urn:microsoft.com/office/officeart/2008/layout/LinedList"/>
    <dgm:cxn modelId="{7B3A360E-364B-415A-8D6F-F5A1D77739AF}" type="presParOf" srcId="{45C8DFA6-2B77-4580-AD18-B5A22E1D616C}" destId="{AE86BF28-69DD-4482-86DD-665D83274BD0}" srcOrd="0" destOrd="0" presId="urn:microsoft.com/office/officeart/2008/layout/LinedList"/>
    <dgm:cxn modelId="{F3A524B8-C8F9-4194-B7F7-8D4D544B6D2E}" type="presParOf" srcId="{45C8DFA6-2B77-4580-AD18-B5A22E1D616C}" destId="{2C68911C-C17A-44F1-8D33-8EE963406A21}" srcOrd="1" destOrd="0" presId="urn:microsoft.com/office/officeart/2008/layout/LinedList"/>
    <dgm:cxn modelId="{A895A2DA-FFD1-4937-8B9B-91785C90B3D1}" type="presParOf" srcId="{88CE6B81-E4D7-4789-A053-80385AE1D004}" destId="{AF1E5499-3DB5-4E52-A6F7-DF5B007D9C5F}" srcOrd="6" destOrd="0" presId="urn:microsoft.com/office/officeart/2008/layout/LinedList"/>
    <dgm:cxn modelId="{05446708-C21F-4E9F-A268-687D462BDF69}" type="presParOf" srcId="{88CE6B81-E4D7-4789-A053-80385AE1D004}" destId="{C27FE97A-215D-4195-B821-B42F1AB01E95}" srcOrd="7" destOrd="0" presId="urn:microsoft.com/office/officeart/2008/layout/LinedList"/>
    <dgm:cxn modelId="{98328CC0-924E-4BA0-8019-703BC4A2441B}" type="presParOf" srcId="{C27FE97A-215D-4195-B821-B42F1AB01E95}" destId="{EEE02783-8F31-4801-88D3-C68EC08C89B4}" srcOrd="0" destOrd="0" presId="urn:microsoft.com/office/officeart/2008/layout/LinedList"/>
    <dgm:cxn modelId="{14AB20F3-F523-4CE7-9574-5C5CD70DB441}" type="presParOf" srcId="{C27FE97A-215D-4195-B821-B42F1AB01E95}" destId="{980B357A-894D-48E9-B634-A3BC64EA57D9}" srcOrd="1" destOrd="0" presId="urn:microsoft.com/office/officeart/2008/layout/LinedList"/>
    <dgm:cxn modelId="{75572BF1-DF22-4922-B2AB-020BEC35BEBC}" type="presParOf" srcId="{88CE6B81-E4D7-4789-A053-80385AE1D004}" destId="{05B33B39-251D-4DE3-8E7D-4D46C3533CD6}" srcOrd="8" destOrd="0" presId="urn:microsoft.com/office/officeart/2008/layout/LinedList"/>
    <dgm:cxn modelId="{716C1925-B69C-41CC-9B11-09998FD32663}" type="presParOf" srcId="{88CE6B81-E4D7-4789-A053-80385AE1D004}" destId="{D37632B5-23BE-4CAD-BD1F-CE462821FF7B}" srcOrd="9" destOrd="0" presId="urn:microsoft.com/office/officeart/2008/layout/LinedList"/>
    <dgm:cxn modelId="{524ACC71-96CE-4EE8-8055-38A09B66B21A}" type="presParOf" srcId="{D37632B5-23BE-4CAD-BD1F-CE462821FF7B}" destId="{1BD3DC48-DC30-44C3-984F-ABCA57C3068A}" srcOrd="0" destOrd="0" presId="urn:microsoft.com/office/officeart/2008/layout/LinedList"/>
    <dgm:cxn modelId="{AD740CD5-BA0B-4283-9C23-8E6289CF6F91}" type="presParOf" srcId="{D37632B5-23BE-4CAD-BD1F-CE462821FF7B}" destId="{DA1878C3-3987-4AD6-81A7-29DBFD68BF4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87D9784-62E6-43CC-9369-0DE68761F36F}" type="doc">
      <dgm:prSet loTypeId="urn:microsoft.com/office/officeart/2005/8/layout/hierarchy3" loCatId="hierarchy" qsTypeId="urn:microsoft.com/office/officeart/2005/8/quickstyle/simple1" qsCatId="simple" csTypeId="urn:microsoft.com/office/officeart/2005/8/colors/colorful1" csCatId="colorful" phldr="1"/>
      <dgm:spPr/>
      <dgm:t>
        <a:bodyPr/>
        <a:lstStyle/>
        <a:p>
          <a:endParaRPr lang="en-US"/>
        </a:p>
      </dgm:t>
    </dgm:pt>
    <dgm:pt modelId="{5E8A75D3-6C86-4E21-B15F-765707C7CE30}">
      <dgm:prSet/>
      <dgm:spPr/>
      <dgm:t>
        <a:bodyPr/>
        <a:lstStyle/>
        <a:p>
          <a:r>
            <a:rPr lang="cs-CZ"/>
            <a:t>Pódium a zákulisí</a:t>
          </a:r>
          <a:endParaRPr lang="en-US"/>
        </a:p>
      </dgm:t>
    </dgm:pt>
    <dgm:pt modelId="{0BEEB708-A65D-4A1F-9B8D-FDCCB3793C67}" type="parTrans" cxnId="{3DEECDC0-A040-4A77-8C9E-431D4B8D3750}">
      <dgm:prSet/>
      <dgm:spPr/>
      <dgm:t>
        <a:bodyPr/>
        <a:lstStyle/>
        <a:p>
          <a:endParaRPr lang="en-US"/>
        </a:p>
      </dgm:t>
    </dgm:pt>
    <dgm:pt modelId="{E008FDB6-DD16-417B-A0C1-114D9C86F21D}" type="sibTrans" cxnId="{3DEECDC0-A040-4A77-8C9E-431D4B8D3750}">
      <dgm:prSet/>
      <dgm:spPr/>
      <dgm:t>
        <a:bodyPr/>
        <a:lstStyle/>
        <a:p>
          <a:endParaRPr lang="en-US"/>
        </a:p>
      </dgm:t>
    </dgm:pt>
    <dgm:pt modelId="{00C28B0D-1DC4-4E03-8942-936D61A4F915}">
      <dgm:prSet/>
      <dgm:spPr/>
      <dgm:t>
        <a:bodyPr/>
        <a:lstStyle/>
        <a:p>
          <a:r>
            <a:rPr lang="cs-CZ" dirty="0"/>
            <a:t>Management dojmů</a:t>
          </a:r>
          <a:endParaRPr lang="en-US" dirty="0"/>
        </a:p>
      </dgm:t>
    </dgm:pt>
    <dgm:pt modelId="{EAA18BBA-3100-4AA3-BD68-E2E9C713344D}" type="parTrans" cxnId="{C4889EA1-12B1-471D-A127-D65EF20C9023}">
      <dgm:prSet/>
      <dgm:spPr/>
      <dgm:t>
        <a:bodyPr/>
        <a:lstStyle/>
        <a:p>
          <a:endParaRPr lang="en-US"/>
        </a:p>
      </dgm:t>
    </dgm:pt>
    <dgm:pt modelId="{C244A1AF-8E9E-4C29-9A05-1F130EDC5D02}" type="sibTrans" cxnId="{C4889EA1-12B1-471D-A127-D65EF20C9023}">
      <dgm:prSet/>
      <dgm:spPr/>
      <dgm:t>
        <a:bodyPr/>
        <a:lstStyle/>
        <a:p>
          <a:endParaRPr lang="en-US"/>
        </a:p>
      </dgm:t>
    </dgm:pt>
    <dgm:pt modelId="{861028E6-36D3-4159-9D4B-1920228011C4}">
      <dgm:prSet/>
      <dgm:spPr/>
      <dgm:t>
        <a:bodyPr/>
        <a:lstStyle/>
        <a:p>
          <a:r>
            <a:rPr lang="cs-CZ"/>
            <a:t>Role a její přesvědčivost</a:t>
          </a:r>
          <a:endParaRPr lang="en-US"/>
        </a:p>
      </dgm:t>
    </dgm:pt>
    <dgm:pt modelId="{06CA1E26-8D10-4156-963E-0046F5524C59}" type="parTrans" cxnId="{6DB12601-53EA-4411-8D78-8BDBB1BA461F}">
      <dgm:prSet/>
      <dgm:spPr/>
      <dgm:t>
        <a:bodyPr/>
        <a:lstStyle/>
        <a:p>
          <a:endParaRPr lang="en-US"/>
        </a:p>
      </dgm:t>
    </dgm:pt>
    <dgm:pt modelId="{8602A705-32EE-43EA-A866-FFEA28A9437B}" type="sibTrans" cxnId="{6DB12601-53EA-4411-8D78-8BDBB1BA461F}">
      <dgm:prSet/>
      <dgm:spPr/>
      <dgm:t>
        <a:bodyPr/>
        <a:lstStyle/>
        <a:p>
          <a:endParaRPr lang="en-US"/>
        </a:p>
      </dgm:t>
    </dgm:pt>
    <dgm:pt modelId="{9E01D7BB-9677-4545-A265-70A7E84DEFFB}" type="pres">
      <dgm:prSet presAssocID="{987D9784-62E6-43CC-9369-0DE68761F36F}" presName="diagram" presStyleCnt="0">
        <dgm:presLayoutVars>
          <dgm:chPref val="1"/>
          <dgm:dir/>
          <dgm:animOne val="branch"/>
          <dgm:animLvl val="lvl"/>
          <dgm:resizeHandles/>
        </dgm:presLayoutVars>
      </dgm:prSet>
      <dgm:spPr/>
    </dgm:pt>
    <dgm:pt modelId="{603CEF50-2149-4ABB-8D95-72D3AF9B1B79}" type="pres">
      <dgm:prSet presAssocID="{5E8A75D3-6C86-4E21-B15F-765707C7CE30}" presName="root" presStyleCnt="0"/>
      <dgm:spPr/>
    </dgm:pt>
    <dgm:pt modelId="{3A8D7C9E-A513-4AAB-BD66-9D12992D8D98}" type="pres">
      <dgm:prSet presAssocID="{5E8A75D3-6C86-4E21-B15F-765707C7CE30}" presName="rootComposite" presStyleCnt="0"/>
      <dgm:spPr/>
    </dgm:pt>
    <dgm:pt modelId="{8629F85C-9825-4E2C-A9AE-2BC71D7E7521}" type="pres">
      <dgm:prSet presAssocID="{5E8A75D3-6C86-4E21-B15F-765707C7CE30}" presName="rootText" presStyleLbl="node1" presStyleIdx="0" presStyleCnt="3"/>
      <dgm:spPr/>
    </dgm:pt>
    <dgm:pt modelId="{42E365C5-EB10-4366-8F40-AC4BD79DA40B}" type="pres">
      <dgm:prSet presAssocID="{5E8A75D3-6C86-4E21-B15F-765707C7CE30}" presName="rootConnector" presStyleLbl="node1" presStyleIdx="0" presStyleCnt="3"/>
      <dgm:spPr/>
    </dgm:pt>
    <dgm:pt modelId="{CE725430-2989-411D-8C84-7E2D8C81A02A}" type="pres">
      <dgm:prSet presAssocID="{5E8A75D3-6C86-4E21-B15F-765707C7CE30}" presName="childShape" presStyleCnt="0"/>
      <dgm:spPr/>
    </dgm:pt>
    <dgm:pt modelId="{EADE9196-5A4D-4262-B3AB-91DCA44469D3}" type="pres">
      <dgm:prSet presAssocID="{00C28B0D-1DC4-4E03-8942-936D61A4F915}" presName="root" presStyleCnt="0"/>
      <dgm:spPr/>
    </dgm:pt>
    <dgm:pt modelId="{D7E9935C-2575-4667-AB6B-A3ADC8D92A6B}" type="pres">
      <dgm:prSet presAssocID="{00C28B0D-1DC4-4E03-8942-936D61A4F915}" presName="rootComposite" presStyleCnt="0"/>
      <dgm:spPr/>
    </dgm:pt>
    <dgm:pt modelId="{39DCC241-12A5-4F34-8184-6261628873EE}" type="pres">
      <dgm:prSet presAssocID="{00C28B0D-1DC4-4E03-8942-936D61A4F915}" presName="rootText" presStyleLbl="node1" presStyleIdx="1" presStyleCnt="3"/>
      <dgm:spPr/>
    </dgm:pt>
    <dgm:pt modelId="{50E5A2F6-6FF0-417F-84CB-015D7C05B696}" type="pres">
      <dgm:prSet presAssocID="{00C28B0D-1DC4-4E03-8942-936D61A4F915}" presName="rootConnector" presStyleLbl="node1" presStyleIdx="1" presStyleCnt="3"/>
      <dgm:spPr/>
    </dgm:pt>
    <dgm:pt modelId="{A7F44ACC-0591-4826-AAD3-F31FB45097FE}" type="pres">
      <dgm:prSet presAssocID="{00C28B0D-1DC4-4E03-8942-936D61A4F915}" presName="childShape" presStyleCnt="0"/>
      <dgm:spPr/>
    </dgm:pt>
    <dgm:pt modelId="{7BD05CE8-324E-42F2-9A21-F3304E9D8326}" type="pres">
      <dgm:prSet presAssocID="{861028E6-36D3-4159-9D4B-1920228011C4}" presName="root" presStyleCnt="0"/>
      <dgm:spPr/>
    </dgm:pt>
    <dgm:pt modelId="{EFFBA7B2-5192-4A03-A70C-DF1E92E4B01B}" type="pres">
      <dgm:prSet presAssocID="{861028E6-36D3-4159-9D4B-1920228011C4}" presName="rootComposite" presStyleCnt="0"/>
      <dgm:spPr/>
    </dgm:pt>
    <dgm:pt modelId="{0B4B5DD4-7D59-48F9-B259-4A05DD92CBFA}" type="pres">
      <dgm:prSet presAssocID="{861028E6-36D3-4159-9D4B-1920228011C4}" presName="rootText" presStyleLbl="node1" presStyleIdx="2" presStyleCnt="3"/>
      <dgm:spPr/>
    </dgm:pt>
    <dgm:pt modelId="{A3A310E5-8320-4FD5-A7B1-371C606874E4}" type="pres">
      <dgm:prSet presAssocID="{861028E6-36D3-4159-9D4B-1920228011C4}" presName="rootConnector" presStyleLbl="node1" presStyleIdx="2" presStyleCnt="3"/>
      <dgm:spPr/>
    </dgm:pt>
    <dgm:pt modelId="{956692F8-593B-4036-ABFC-4D1D750FF382}" type="pres">
      <dgm:prSet presAssocID="{861028E6-36D3-4159-9D4B-1920228011C4}" presName="childShape" presStyleCnt="0"/>
      <dgm:spPr/>
    </dgm:pt>
  </dgm:ptLst>
  <dgm:cxnLst>
    <dgm:cxn modelId="{6DB12601-53EA-4411-8D78-8BDBB1BA461F}" srcId="{987D9784-62E6-43CC-9369-0DE68761F36F}" destId="{861028E6-36D3-4159-9D4B-1920228011C4}" srcOrd="2" destOrd="0" parTransId="{06CA1E26-8D10-4156-963E-0046F5524C59}" sibTransId="{8602A705-32EE-43EA-A866-FFEA28A9437B}"/>
    <dgm:cxn modelId="{264F2F69-C148-46AA-AF17-E0161734A9AE}" type="presOf" srcId="{861028E6-36D3-4159-9D4B-1920228011C4}" destId="{0B4B5DD4-7D59-48F9-B259-4A05DD92CBFA}" srcOrd="0" destOrd="0" presId="urn:microsoft.com/office/officeart/2005/8/layout/hierarchy3"/>
    <dgm:cxn modelId="{B3780876-7B79-4E33-8EE2-FA2731B4057B}" type="presOf" srcId="{987D9784-62E6-43CC-9369-0DE68761F36F}" destId="{9E01D7BB-9677-4545-A265-70A7E84DEFFB}" srcOrd="0" destOrd="0" presId="urn:microsoft.com/office/officeart/2005/8/layout/hierarchy3"/>
    <dgm:cxn modelId="{126C317C-FC23-4C5B-8341-5AEF12E82832}" type="presOf" srcId="{00C28B0D-1DC4-4E03-8942-936D61A4F915}" destId="{39DCC241-12A5-4F34-8184-6261628873EE}" srcOrd="0" destOrd="0" presId="urn:microsoft.com/office/officeart/2005/8/layout/hierarchy3"/>
    <dgm:cxn modelId="{C4889EA1-12B1-471D-A127-D65EF20C9023}" srcId="{987D9784-62E6-43CC-9369-0DE68761F36F}" destId="{00C28B0D-1DC4-4E03-8942-936D61A4F915}" srcOrd="1" destOrd="0" parTransId="{EAA18BBA-3100-4AA3-BD68-E2E9C713344D}" sibTransId="{C244A1AF-8E9E-4C29-9A05-1F130EDC5D02}"/>
    <dgm:cxn modelId="{4FA332A9-9B1F-4B60-9BB7-2E4DFAF17B9B}" type="presOf" srcId="{5E8A75D3-6C86-4E21-B15F-765707C7CE30}" destId="{8629F85C-9825-4E2C-A9AE-2BC71D7E7521}" srcOrd="0" destOrd="0" presId="urn:microsoft.com/office/officeart/2005/8/layout/hierarchy3"/>
    <dgm:cxn modelId="{3DEECDC0-A040-4A77-8C9E-431D4B8D3750}" srcId="{987D9784-62E6-43CC-9369-0DE68761F36F}" destId="{5E8A75D3-6C86-4E21-B15F-765707C7CE30}" srcOrd="0" destOrd="0" parTransId="{0BEEB708-A65D-4A1F-9B8D-FDCCB3793C67}" sibTransId="{E008FDB6-DD16-417B-A0C1-114D9C86F21D}"/>
    <dgm:cxn modelId="{6DD4A1CA-8B11-4AE1-AA2C-236B11B24AEC}" type="presOf" srcId="{5E8A75D3-6C86-4E21-B15F-765707C7CE30}" destId="{42E365C5-EB10-4366-8F40-AC4BD79DA40B}" srcOrd="1" destOrd="0" presId="urn:microsoft.com/office/officeart/2005/8/layout/hierarchy3"/>
    <dgm:cxn modelId="{431572CC-CC5E-4848-945D-9DD9183323AA}" type="presOf" srcId="{00C28B0D-1DC4-4E03-8942-936D61A4F915}" destId="{50E5A2F6-6FF0-417F-84CB-015D7C05B696}" srcOrd="1" destOrd="0" presId="urn:microsoft.com/office/officeart/2005/8/layout/hierarchy3"/>
    <dgm:cxn modelId="{F6E069E6-6F37-4FF8-83FA-3324EB17EB71}" type="presOf" srcId="{861028E6-36D3-4159-9D4B-1920228011C4}" destId="{A3A310E5-8320-4FD5-A7B1-371C606874E4}" srcOrd="1" destOrd="0" presId="urn:microsoft.com/office/officeart/2005/8/layout/hierarchy3"/>
    <dgm:cxn modelId="{7FC7CD75-67AE-41DA-AE4C-EB09759856A0}" type="presParOf" srcId="{9E01D7BB-9677-4545-A265-70A7E84DEFFB}" destId="{603CEF50-2149-4ABB-8D95-72D3AF9B1B79}" srcOrd="0" destOrd="0" presId="urn:microsoft.com/office/officeart/2005/8/layout/hierarchy3"/>
    <dgm:cxn modelId="{86B9B6A5-B940-430E-A8A8-A970C485D552}" type="presParOf" srcId="{603CEF50-2149-4ABB-8D95-72D3AF9B1B79}" destId="{3A8D7C9E-A513-4AAB-BD66-9D12992D8D98}" srcOrd="0" destOrd="0" presId="urn:microsoft.com/office/officeart/2005/8/layout/hierarchy3"/>
    <dgm:cxn modelId="{E2F4D02E-3020-4BDD-AC11-AF907C67BB74}" type="presParOf" srcId="{3A8D7C9E-A513-4AAB-BD66-9D12992D8D98}" destId="{8629F85C-9825-4E2C-A9AE-2BC71D7E7521}" srcOrd="0" destOrd="0" presId="urn:microsoft.com/office/officeart/2005/8/layout/hierarchy3"/>
    <dgm:cxn modelId="{A386DEC1-D35C-443B-A738-BA7E5F0F27A0}" type="presParOf" srcId="{3A8D7C9E-A513-4AAB-BD66-9D12992D8D98}" destId="{42E365C5-EB10-4366-8F40-AC4BD79DA40B}" srcOrd="1" destOrd="0" presId="urn:microsoft.com/office/officeart/2005/8/layout/hierarchy3"/>
    <dgm:cxn modelId="{75136EE4-C758-479E-BD1E-DCC79CA6244A}" type="presParOf" srcId="{603CEF50-2149-4ABB-8D95-72D3AF9B1B79}" destId="{CE725430-2989-411D-8C84-7E2D8C81A02A}" srcOrd="1" destOrd="0" presId="urn:microsoft.com/office/officeart/2005/8/layout/hierarchy3"/>
    <dgm:cxn modelId="{21F5C940-77F0-4355-B234-2A486ABE8CE8}" type="presParOf" srcId="{9E01D7BB-9677-4545-A265-70A7E84DEFFB}" destId="{EADE9196-5A4D-4262-B3AB-91DCA44469D3}" srcOrd="1" destOrd="0" presId="urn:microsoft.com/office/officeart/2005/8/layout/hierarchy3"/>
    <dgm:cxn modelId="{CBFE3E2C-E21B-47A1-B5BD-53EA9506069A}" type="presParOf" srcId="{EADE9196-5A4D-4262-B3AB-91DCA44469D3}" destId="{D7E9935C-2575-4667-AB6B-A3ADC8D92A6B}" srcOrd="0" destOrd="0" presId="urn:microsoft.com/office/officeart/2005/8/layout/hierarchy3"/>
    <dgm:cxn modelId="{63B1993E-D7D8-4377-8428-A38419C759F9}" type="presParOf" srcId="{D7E9935C-2575-4667-AB6B-A3ADC8D92A6B}" destId="{39DCC241-12A5-4F34-8184-6261628873EE}" srcOrd="0" destOrd="0" presId="urn:microsoft.com/office/officeart/2005/8/layout/hierarchy3"/>
    <dgm:cxn modelId="{D94B54C4-34B8-477B-8BA3-14955BCBB890}" type="presParOf" srcId="{D7E9935C-2575-4667-AB6B-A3ADC8D92A6B}" destId="{50E5A2F6-6FF0-417F-84CB-015D7C05B696}" srcOrd="1" destOrd="0" presId="urn:microsoft.com/office/officeart/2005/8/layout/hierarchy3"/>
    <dgm:cxn modelId="{9C6787EE-2BD5-41F5-BA06-016A3DFE70BE}" type="presParOf" srcId="{EADE9196-5A4D-4262-B3AB-91DCA44469D3}" destId="{A7F44ACC-0591-4826-AAD3-F31FB45097FE}" srcOrd="1" destOrd="0" presId="urn:microsoft.com/office/officeart/2005/8/layout/hierarchy3"/>
    <dgm:cxn modelId="{98712138-B1CE-4B37-9221-EBBFB27644DF}" type="presParOf" srcId="{9E01D7BB-9677-4545-A265-70A7E84DEFFB}" destId="{7BD05CE8-324E-42F2-9A21-F3304E9D8326}" srcOrd="2" destOrd="0" presId="urn:microsoft.com/office/officeart/2005/8/layout/hierarchy3"/>
    <dgm:cxn modelId="{02795E74-1A2E-49B3-A766-71A2AA4E4896}" type="presParOf" srcId="{7BD05CE8-324E-42F2-9A21-F3304E9D8326}" destId="{EFFBA7B2-5192-4A03-A70C-DF1E92E4B01B}" srcOrd="0" destOrd="0" presId="urn:microsoft.com/office/officeart/2005/8/layout/hierarchy3"/>
    <dgm:cxn modelId="{E71EB685-61F8-4C22-86CE-1E9BEEF0C0BE}" type="presParOf" srcId="{EFFBA7B2-5192-4A03-A70C-DF1E92E4B01B}" destId="{0B4B5DD4-7D59-48F9-B259-4A05DD92CBFA}" srcOrd="0" destOrd="0" presId="urn:microsoft.com/office/officeart/2005/8/layout/hierarchy3"/>
    <dgm:cxn modelId="{F0C2BF2E-E7CB-4475-AAEB-91FE4C928073}" type="presParOf" srcId="{EFFBA7B2-5192-4A03-A70C-DF1E92E4B01B}" destId="{A3A310E5-8320-4FD5-A7B1-371C606874E4}" srcOrd="1" destOrd="0" presId="urn:microsoft.com/office/officeart/2005/8/layout/hierarchy3"/>
    <dgm:cxn modelId="{7F32FFD1-DC62-4F67-85F2-3A1C29704E94}" type="presParOf" srcId="{7BD05CE8-324E-42F2-9A21-F3304E9D8326}" destId="{956692F8-593B-4036-ABFC-4D1D750FF382}"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E588D6A-3A1B-42E8-B724-DF53E1FD126E}"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2CB01032-6CCB-4E17-ACAC-5D748E98EFCA}">
      <dgm:prSet/>
      <dgm:spPr/>
      <dgm:t>
        <a:bodyPr/>
        <a:lstStyle/>
        <a:p>
          <a:r>
            <a:rPr lang="cs-CZ"/>
            <a:t>Karl Mannheim a Max Scheler zobecnili marxistickou teorii ideologie do postmarxistického přístupu – veškeré (sociální) vědění musí být chápané ve vztahu k lidem a sociálním skupinám co ho vytváří </a:t>
          </a:r>
          <a:endParaRPr lang="en-US"/>
        </a:p>
      </dgm:t>
    </dgm:pt>
    <dgm:pt modelId="{8A711159-6B3C-4B66-9E8D-37B0A0BFA151}" type="parTrans" cxnId="{D036E956-626F-40CD-8552-809C704C73DB}">
      <dgm:prSet/>
      <dgm:spPr/>
      <dgm:t>
        <a:bodyPr/>
        <a:lstStyle/>
        <a:p>
          <a:endParaRPr lang="en-US"/>
        </a:p>
      </dgm:t>
    </dgm:pt>
    <dgm:pt modelId="{24D7A9C2-6479-40D2-B153-4C8523ECD7C7}" type="sibTrans" cxnId="{D036E956-626F-40CD-8552-809C704C73DB}">
      <dgm:prSet/>
      <dgm:spPr/>
      <dgm:t>
        <a:bodyPr/>
        <a:lstStyle/>
        <a:p>
          <a:endParaRPr lang="en-US"/>
        </a:p>
      </dgm:t>
    </dgm:pt>
    <dgm:pt modelId="{A0E10FEA-D723-4856-8627-7F16FDB843C7}">
      <dgm:prSet/>
      <dgm:spPr/>
      <dgm:t>
        <a:bodyPr/>
        <a:lstStyle/>
        <a:p>
          <a:r>
            <a:rPr lang="cs-CZ" dirty="0"/>
            <a:t>Antropologický přístup – </a:t>
          </a:r>
          <a:r>
            <a:rPr lang="cs-CZ" dirty="0" err="1"/>
            <a:t>Clifford</a:t>
          </a:r>
          <a:r>
            <a:rPr lang="cs-CZ" dirty="0"/>
            <a:t> </a:t>
          </a:r>
          <a:r>
            <a:rPr lang="cs-CZ" dirty="0" err="1"/>
            <a:t>Geertz</a:t>
          </a:r>
          <a:r>
            <a:rPr lang="cs-CZ" dirty="0"/>
            <a:t> a zhuštěný popis</a:t>
          </a:r>
          <a:endParaRPr lang="en-US" dirty="0"/>
        </a:p>
      </dgm:t>
    </dgm:pt>
    <dgm:pt modelId="{A945FBC5-E2F8-48A2-B947-978E03E31D20}" type="parTrans" cxnId="{72E7E25E-2330-4F7F-A406-7D2B403956CB}">
      <dgm:prSet/>
      <dgm:spPr/>
      <dgm:t>
        <a:bodyPr/>
        <a:lstStyle/>
        <a:p>
          <a:endParaRPr lang="en-US"/>
        </a:p>
      </dgm:t>
    </dgm:pt>
    <dgm:pt modelId="{82A605C9-4739-43F7-8C96-D01A980883DE}" type="sibTrans" cxnId="{72E7E25E-2330-4F7F-A406-7D2B403956CB}">
      <dgm:prSet/>
      <dgm:spPr/>
      <dgm:t>
        <a:bodyPr/>
        <a:lstStyle/>
        <a:p>
          <a:endParaRPr lang="en-US"/>
        </a:p>
      </dgm:t>
    </dgm:pt>
    <dgm:pt modelId="{757C7B8D-E966-470E-A1AE-6900A985F845}">
      <dgm:prSet/>
      <dgm:spPr/>
      <dgm:t>
        <a:bodyPr/>
        <a:lstStyle/>
        <a:p>
          <a:r>
            <a:rPr lang="cs-CZ" dirty="0"/>
            <a:t>Sociální konstruktivismus – sociální studování vědy a vysvětlení forem vědeckého myšlení (i přírodních věd a jejich dominance / moci nad společností)</a:t>
          </a:r>
          <a:endParaRPr lang="en-US" dirty="0"/>
        </a:p>
      </dgm:t>
    </dgm:pt>
    <dgm:pt modelId="{9A0CD455-029C-4870-9812-79122E564BFE}" type="parTrans" cxnId="{3774B719-1BDE-4065-B8E3-34B10B5344E7}">
      <dgm:prSet/>
      <dgm:spPr/>
      <dgm:t>
        <a:bodyPr/>
        <a:lstStyle/>
        <a:p>
          <a:endParaRPr lang="en-US"/>
        </a:p>
      </dgm:t>
    </dgm:pt>
    <dgm:pt modelId="{575ED37A-4AD5-45ED-81B6-33627A088A9B}" type="sibTrans" cxnId="{3774B719-1BDE-4065-B8E3-34B10B5344E7}">
      <dgm:prSet/>
      <dgm:spPr/>
      <dgm:t>
        <a:bodyPr/>
        <a:lstStyle/>
        <a:p>
          <a:endParaRPr lang="en-US"/>
        </a:p>
      </dgm:t>
    </dgm:pt>
    <dgm:pt modelId="{C25C30CD-5737-42B1-9040-4FA3D731D149}" type="pres">
      <dgm:prSet presAssocID="{2E588D6A-3A1B-42E8-B724-DF53E1FD126E}" presName="vert0" presStyleCnt="0">
        <dgm:presLayoutVars>
          <dgm:dir/>
          <dgm:animOne val="branch"/>
          <dgm:animLvl val="lvl"/>
        </dgm:presLayoutVars>
      </dgm:prSet>
      <dgm:spPr/>
    </dgm:pt>
    <dgm:pt modelId="{AD16CDAC-7E86-4998-BD0F-E644F09B9BF8}" type="pres">
      <dgm:prSet presAssocID="{2CB01032-6CCB-4E17-ACAC-5D748E98EFCA}" presName="thickLine" presStyleLbl="alignNode1" presStyleIdx="0" presStyleCnt="3"/>
      <dgm:spPr/>
    </dgm:pt>
    <dgm:pt modelId="{BBE63E15-5416-43CF-BA91-4DFB365AB285}" type="pres">
      <dgm:prSet presAssocID="{2CB01032-6CCB-4E17-ACAC-5D748E98EFCA}" presName="horz1" presStyleCnt="0"/>
      <dgm:spPr/>
    </dgm:pt>
    <dgm:pt modelId="{318FFABD-B668-402C-B834-3465D63F82B9}" type="pres">
      <dgm:prSet presAssocID="{2CB01032-6CCB-4E17-ACAC-5D748E98EFCA}" presName="tx1" presStyleLbl="revTx" presStyleIdx="0" presStyleCnt="3"/>
      <dgm:spPr/>
    </dgm:pt>
    <dgm:pt modelId="{73234397-3EBF-4072-96FF-451E3885C115}" type="pres">
      <dgm:prSet presAssocID="{2CB01032-6CCB-4E17-ACAC-5D748E98EFCA}" presName="vert1" presStyleCnt="0"/>
      <dgm:spPr/>
    </dgm:pt>
    <dgm:pt modelId="{CC298B0D-45A9-48F7-982A-B60F754EFBD9}" type="pres">
      <dgm:prSet presAssocID="{A0E10FEA-D723-4856-8627-7F16FDB843C7}" presName="thickLine" presStyleLbl="alignNode1" presStyleIdx="1" presStyleCnt="3"/>
      <dgm:spPr/>
    </dgm:pt>
    <dgm:pt modelId="{ABA44D20-3CA9-4C41-BDB7-9163BA0C2F3A}" type="pres">
      <dgm:prSet presAssocID="{A0E10FEA-D723-4856-8627-7F16FDB843C7}" presName="horz1" presStyleCnt="0"/>
      <dgm:spPr/>
    </dgm:pt>
    <dgm:pt modelId="{6DD76870-0CBB-4E8C-8D5F-2AC19DBAE6FC}" type="pres">
      <dgm:prSet presAssocID="{A0E10FEA-D723-4856-8627-7F16FDB843C7}" presName="tx1" presStyleLbl="revTx" presStyleIdx="1" presStyleCnt="3"/>
      <dgm:spPr/>
    </dgm:pt>
    <dgm:pt modelId="{EBF29611-90CD-40D2-949E-F42A1D4F9E99}" type="pres">
      <dgm:prSet presAssocID="{A0E10FEA-D723-4856-8627-7F16FDB843C7}" presName="vert1" presStyleCnt="0"/>
      <dgm:spPr/>
    </dgm:pt>
    <dgm:pt modelId="{4EB27730-55F7-496F-8E45-A09D77254F65}" type="pres">
      <dgm:prSet presAssocID="{757C7B8D-E966-470E-A1AE-6900A985F845}" presName="thickLine" presStyleLbl="alignNode1" presStyleIdx="2" presStyleCnt="3"/>
      <dgm:spPr/>
    </dgm:pt>
    <dgm:pt modelId="{74A8BD16-4491-4B91-86A8-B1B80641B97B}" type="pres">
      <dgm:prSet presAssocID="{757C7B8D-E966-470E-A1AE-6900A985F845}" presName="horz1" presStyleCnt="0"/>
      <dgm:spPr/>
    </dgm:pt>
    <dgm:pt modelId="{590E638C-3C7E-4FA4-B728-66B7D0C51062}" type="pres">
      <dgm:prSet presAssocID="{757C7B8D-E966-470E-A1AE-6900A985F845}" presName="tx1" presStyleLbl="revTx" presStyleIdx="2" presStyleCnt="3"/>
      <dgm:spPr/>
    </dgm:pt>
    <dgm:pt modelId="{3E32C951-2F5B-4F95-916A-70792F833AF5}" type="pres">
      <dgm:prSet presAssocID="{757C7B8D-E966-470E-A1AE-6900A985F845}" presName="vert1" presStyleCnt="0"/>
      <dgm:spPr/>
    </dgm:pt>
  </dgm:ptLst>
  <dgm:cxnLst>
    <dgm:cxn modelId="{F3B39E03-02A7-41A1-A7F6-B027E2AC0AD8}" type="presOf" srcId="{2E588D6A-3A1B-42E8-B724-DF53E1FD126E}" destId="{C25C30CD-5737-42B1-9040-4FA3D731D149}" srcOrd="0" destOrd="0" presId="urn:microsoft.com/office/officeart/2008/layout/LinedList"/>
    <dgm:cxn modelId="{5D500409-90EE-4B54-A0A0-0925E4F02CB9}" type="presOf" srcId="{2CB01032-6CCB-4E17-ACAC-5D748E98EFCA}" destId="{318FFABD-B668-402C-B834-3465D63F82B9}" srcOrd="0" destOrd="0" presId="urn:microsoft.com/office/officeart/2008/layout/LinedList"/>
    <dgm:cxn modelId="{3774B719-1BDE-4065-B8E3-34B10B5344E7}" srcId="{2E588D6A-3A1B-42E8-B724-DF53E1FD126E}" destId="{757C7B8D-E966-470E-A1AE-6900A985F845}" srcOrd="2" destOrd="0" parTransId="{9A0CD455-029C-4870-9812-79122E564BFE}" sibTransId="{575ED37A-4AD5-45ED-81B6-33627A088A9B}"/>
    <dgm:cxn modelId="{72E7E25E-2330-4F7F-A406-7D2B403956CB}" srcId="{2E588D6A-3A1B-42E8-B724-DF53E1FD126E}" destId="{A0E10FEA-D723-4856-8627-7F16FDB843C7}" srcOrd="1" destOrd="0" parTransId="{A945FBC5-E2F8-48A2-B947-978E03E31D20}" sibTransId="{82A605C9-4739-43F7-8C96-D01A980883DE}"/>
    <dgm:cxn modelId="{9F302064-185B-4CB8-96BC-B37262121ABD}" type="presOf" srcId="{757C7B8D-E966-470E-A1AE-6900A985F845}" destId="{590E638C-3C7E-4FA4-B728-66B7D0C51062}" srcOrd="0" destOrd="0" presId="urn:microsoft.com/office/officeart/2008/layout/LinedList"/>
    <dgm:cxn modelId="{D036E956-626F-40CD-8552-809C704C73DB}" srcId="{2E588D6A-3A1B-42E8-B724-DF53E1FD126E}" destId="{2CB01032-6CCB-4E17-ACAC-5D748E98EFCA}" srcOrd="0" destOrd="0" parTransId="{8A711159-6B3C-4B66-9E8D-37B0A0BFA151}" sibTransId="{24D7A9C2-6479-40D2-B153-4C8523ECD7C7}"/>
    <dgm:cxn modelId="{22DF5FF2-ABDC-4239-942B-FDFB86FC31A8}" type="presOf" srcId="{A0E10FEA-D723-4856-8627-7F16FDB843C7}" destId="{6DD76870-0CBB-4E8C-8D5F-2AC19DBAE6FC}" srcOrd="0" destOrd="0" presId="urn:microsoft.com/office/officeart/2008/layout/LinedList"/>
    <dgm:cxn modelId="{204B6570-8B73-4027-9A6F-2B796FFA99F1}" type="presParOf" srcId="{C25C30CD-5737-42B1-9040-4FA3D731D149}" destId="{AD16CDAC-7E86-4998-BD0F-E644F09B9BF8}" srcOrd="0" destOrd="0" presId="urn:microsoft.com/office/officeart/2008/layout/LinedList"/>
    <dgm:cxn modelId="{A0148713-067F-419E-9605-C01EA234702D}" type="presParOf" srcId="{C25C30CD-5737-42B1-9040-4FA3D731D149}" destId="{BBE63E15-5416-43CF-BA91-4DFB365AB285}" srcOrd="1" destOrd="0" presId="urn:microsoft.com/office/officeart/2008/layout/LinedList"/>
    <dgm:cxn modelId="{DAACA86B-AF2D-42C3-93BE-1E748A5512D6}" type="presParOf" srcId="{BBE63E15-5416-43CF-BA91-4DFB365AB285}" destId="{318FFABD-B668-402C-B834-3465D63F82B9}" srcOrd="0" destOrd="0" presId="urn:microsoft.com/office/officeart/2008/layout/LinedList"/>
    <dgm:cxn modelId="{3F1F197B-0503-4AF7-8F9D-4B024C3B727A}" type="presParOf" srcId="{BBE63E15-5416-43CF-BA91-4DFB365AB285}" destId="{73234397-3EBF-4072-96FF-451E3885C115}" srcOrd="1" destOrd="0" presId="urn:microsoft.com/office/officeart/2008/layout/LinedList"/>
    <dgm:cxn modelId="{F8E7F1A6-4D0F-4584-AD40-770E3947BECD}" type="presParOf" srcId="{C25C30CD-5737-42B1-9040-4FA3D731D149}" destId="{CC298B0D-45A9-48F7-982A-B60F754EFBD9}" srcOrd="2" destOrd="0" presId="urn:microsoft.com/office/officeart/2008/layout/LinedList"/>
    <dgm:cxn modelId="{3E16E91E-68FA-438B-A241-2D6DED27EFB6}" type="presParOf" srcId="{C25C30CD-5737-42B1-9040-4FA3D731D149}" destId="{ABA44D20-3CA9-4C41-BDB7-9163BA0C2F3A}" srcOrd="3" destOrd="0" presId="urn:microsoft.com/office/officeart/2008/layout/LinedList"/>
    <dgm:cxn modelId="{5DFE612B-85E7-4CC8-86B4-647522CD0B6D}" type="presParOf" srcId="{ABA44D20-3CA9-4C41-BDB7-9163BA0C2F3A}" destId="{6DD76870-0CBB-4E8C-8D5F-2AC19DBAE6FC}" srcOrd="0" destOrd="0" presId="urn:microsoft.com/office/officeart/2008/layout/LinedList"/>
    <dgm:cxn modelId="{A5035324-D117-4ED4-8BD4-7D334981D3B4}" type="presParOf" srcId="{ABA44D20-3CA9-4C41-BDB7-9163BA0C2F3A}" destId="{EBF29611-90CD-40D2-949E-F42A1D4F9E99}" srcOrd="1" destOrd="0" presId="urn:microsoft.com/office/officeart/2008/layout/LinedList"/>
    <dgm:cxn modelId="{D3719382-A257-4BFE-9123-CDC138533D1D}" type="presParOf" srcId="{C25C30CD-5737-42B1-9040-4FA3D731D149}" destId="{4EB27730-55F7-496F-8E45-A09D77254F65}" srcOrd="4" destOrd="0" presId="urn:microsoft.com/office/officeart/2008/layout/LinedList"/>
    <dgm:cxn modelId="{1B7B2406-73F1-4044-8BE5-8B413A03C351}" type="presParOf" srcId="{C25C30CD-5737-42B1-9040-4FA3D731D149}" destId="{74A8BD16-4491-4B91-86A8-B1B80641B97B}" srcOrd="5" destOrd="0" presId="urn:microsoft.com/office/officeart/2008/layout/LinedList"/>
    <dgm:cxn modelId="{09C33C4D-9523-43AC-B83A-A6ECC5D80B38}" type="presParOf" srcId="{74A8BD16-4491-4B91-86A8-B1B80641B97B}" destId="{590E638C-3C7E-4FA4-B728-66B7D0C51062}" srcOrd="0" destOrd="0" presId="urn:microsoft.com/office/officeart/2008/layout/LinedList"/>
    <dgm:cxn modelId="{B9A24BF2-7CFA-4FAA-B76C-CFE908CA7D6C}" type="presParOf" srcId="{74A8BD16-4491-4B91-86A8-B1B80641B97B}" destId="{3E32C951-2F5B-4F95-916A-70792F833AF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FBF87A0-2E79-42A1-99EC-B343FC08859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39F84B8-C1AD-460C-AC40-F2AB3FF7DF05}">
      <dgm:prSet/>
      <dgm:spPr/>
      <dgm:t>
        <a:bodyPr/>
        <a:lstStyle/>
        <a:p>
          <a:r>
            <a:rPr lang="cs-CZ"/>
            <a:t>Analýza lingvistických projevů </a:t>
          </a:r>
          <a:endParaRPr lang="en-US"/>
        </a:p>
      </dgm:t>
    </dgm:pt>
    <dgm:pt modelId="{CAFEE926-1049-4D4C-887B-D9B35B88C11B}" type="parTrans" cxnId="{7B1EC79A-A1D5-4E34-A303-0B162BCA4593}">
      <dgm:prSet/>
      <dgm:spPr/>
      <dgm:t>
        <a:bodyPr/>
        <a:lstStyle/>
        <a:p>
          <a:endParaRPr lang="en-US"/>
        </a:p>
      </dgm:t>
    </dgm:pt>
    <dgm:pt modelId="{9FA901E0-9ADE-4C4D-B672-8CDE3FDD2C83}" type="sibTrans" cxnId="{7B1EC79A-A1D5-4E34-A303-0B162BCA4593}">
      <dgm:prSet/>
      <dgm:spPr/>
      <dgm:t>
        <a:bodyPr/>
        <a:lstStyle/>
        <a:p>
          <a:endParaRPr lang="en-US"/>
        </a:p>
      </dgm:t>
    </dgm:pt>
    <dgm:pt modelId="{773534E4-FAFA-404A-93BD-8B9B61A4C06A}">
      <dgm:prSet/>
      <dgm:spPr/>
      <dgm:t>
        <a:bodyPr/>
        <a:lstStyle/>
        <a:p>
          <a:r>
            <a:rPr lang="cs-CZ"/>
            <a:t>Porozumění společnosti skrze porozumění jazyka </a:t>
          </a:r>
          <a:endParaRPr lang="en-US"/>
        </a:p>
      </dgm:t>
    </dgm:pt>
    <dgm:pt modelId="{98DA49A4-D21D-471C-9DDF-D28BD6B384D3}" type="parTrans" cxnId="{8892801E-9B15-4CA0-B764-6DC0484005EC}">
      <dgm:prSet/>
      <dgm:spPr/>
      <dgm:t>
        <a:bodyPr/>
        <a:lstStyle/>
        <a:p>
          <a:endParaRPr lang="en-US"/>
        </a:p>
      </dgm:t>
    </dgm:pt>
    <dgm:pt modelId="{72BF7244-DB9C-4267-A5BC-542384055122}" type="sibTrans" cxnId="{8892801E-9B15-4CA0-B764-6DC0484005EC}">
      <dgm:prSet/>
      <dgm:spPr/>
      <dgm:t>
        <a:bodyPr/>
        <a:lstStyle/>
        <a:p>
          <a:endParaRPr lang="en-US"/>
        </a:p>
      </dgm:t>
    </dgm:pt>
    <dgm:pt modelId="{D5A9675F-17BD-4B61-8E35-C09B94C3EC72}">
      <dgm:prSet/>
      <dgm:spPr/>
      <dgm:t>
        <a:bodyPr/>
        <a:lstStyle/>
        <a:p>
          <a:r>
            <a:rPr lang="cs-CZ"/>
            <a:t>Podle Winche se nepotřebujeme se zaměřovat na kauzální vysvětlení (jako Weber třeba) ale stačí nám osvojit si jak lidé každodennost a společnost konceptualizují sami</a:t>
          </a:r>
          <a:endParaRPr lang="en-US"/>
        </a:p>
      </dgm:t>
    </dgm:pt>
    <dgm:pt modelId="{328909C0-4A45-4C81-B8EA-316B8CA4F2C7}" type="parTrans" cxnId="{FC58C1CF-2112-4635-8032-9F99CA36856D}">
      <dgm:prSet/>
      <dgm:spPr/>
      <dgm:t>
        <a:bodyPr/>
        <a:lstStyle/>
        <a:p>
          <a:endParaRPr lang="en-US"/>
        </a:p>
      </dgm:t>
    </dgm:pt>
    <dgm:pt modelId="{2C123230-5167-4C5E-A64B-106BE0F1957B}" type="sibTrans" cxnId="{FC58C1CF-2112-4635-8032-9F99CA36856D}">
      <dgm:prSet/>
      <dgm:spPr/>
      <dgm:t>
        <a:bodyPr/>
        <a:lstStyle/>
        <a:p>
          <a:endParaRPr lang="en-US"/>
        </a:p>
      </dgm:t>
    </dgm:pt>
    <dgm:pt modelId="{6A9271EB-4D2A-4E96-9059-08D97CCD24B9}">
      <dgm:prSet/>
      <dgm:spPr/>
      <dgm:t>
        <a:bodyPr/>
        <a:lstStyle/>
        <a:p>
          <a:r>
            <a:rPr lang="cs-CZ"/>
            <a:t>Pozdější autoři se ale pokoušeli kauzální vysvětlování smířit se smysluplným vysvětlováním </a:t>
          </a:r>
          <a:endParaRPr lang="en-US"/>
        </a:p>
      </dgm:t>
    </dgm:pt>
    <dgm:pt modelId="{0D5C4547-3C32-42A2-9FBE-7C7E34AAD5E2}" type="parTrans" cxnId="{C1D97C9D-78D3-4B19-9FEB-E02B5A48E5AC}">
      <dgm:prSet/>
      <dgm:spPr/>
      <dgm:t>
        <a:bodyPr/>
        <a:lstStyle/>
        <a:p>
          <a:endParaRPr lang="en-US"/>
        </a:p>
      </dgm:t>
    </dgm:pt>
    <dgm:pt modelId="{C8CC93B2-FC2A-4115-AD37-A2B460F15EAC}" type="sibTrans" cxnId="{C1D97C9D-78D3-4B19-9FEB-E02B5A48E5AC}">
      <dgm:prSet/>
      <dgm:spPr/>
      <dgm:t>
        <a:bodyPr/>
        <a:lstStyle/>
        <a:p>
          <a:endParaRPr lang="en-US"/>
        </a:p>
      </dgm:t>
    </dgm:pt>
    <dgm:pt modelId="{639EA4E1-3ACB-4B25-85E7-35E0AAB3AB2E}">
      <dgm:prSet/>
      <dgm:spPr/>
      <dgm:t>
        <a:bodyPr/>
        <a:lstStyle/>
        <a:p>
          <a:r>
            <a:rPr lang="cs-CZ"/>
            <a:t>Významní představitelé: Jacques Derrida, Jürgen Habermas a Judith Butler</a:t>
          </a:r>
          <a:endParaRPr lang="en-US"/>
        </a:p>
      </dgm:t>
    </dgm:pt>
    <dgm:pt modelId="{6634A95E-F286-4015-9E92-553A0E052949}" type="parTrans" cxnId="{D6717CFE-113E-4DBB-ABD6-802466E40ED4}">
      <dgm:prSet/>
      <dgm:spPr/>
      <dgm:t>
        <a:bodyPr/>
        <a:lstStyle/>
        <a:p>
          <a:endParaRPr lang="en-US"/>
        </a:p>
      </dgm:t>
    </dgm:pt>
    <dgm:pt modelId="{29958BBE-E693-4E84-A6AC-32502D26C11F}" type="sibTrans" cxnId="{D6717CFE-113E-4DBB-ABD6-802466E40ED4}">
      <dgm:prSet/>
      <dgm:spPr/>
      <dgm:t>
        <a:bodyPr/>
        <a:lstStyle/>
        <a:p>
          <a:endParaRPr lang="en-US"/>
        </a:p>
      </dgm:t>
    </dgm:pt>
    <dgm:pt modelId="{818E1DD2-DBC7-4A15-95EA-F22032935ADE}" type="pres">
      <dgm:prSet presAssocID="{BFBF87A0-2E79-42A1-99EC-B343FC08859C}" presName="root" presStyleCnt="0">
        <dgm:presLayoutVars>
          <dgm:dir/>
          <dgm:resizeHandles val="exact"/>
        </dgm:presLayoutVars>
      </dgm:prSet>
      <dgm:spPr/>
    </dgm:pt>
    <dgm:pt modelId="{84747EB0-7EFD-4BBC-A749-8E9CBC82E637}" type="pres">
      <dgm:prSet presAssocID="{D39F84B8-C1AD-460C-AC40-F2AB3FF7DF05}" presName="compNode" presStyleCnt="0"/>
      <dgm:spPr/>
    </dgm:pt>
    <dgm:pt modelId="{1EDDE30E-73D2-4928-BD52-12C00424F890}" type="pres">
      <dgm:prSet presAssocID="{D39F84B8-C1AD-460C-AC40-F2AB3FF7DF05}" presName="bgRect" presStyleLbl="bgShp" presStyleIdx="0" presStyleCnt="5"/>
      <dgm:spPr/>
    </dgm:pt>
    <dgm:pt modelId="{BF262A28-85C7-4FC9-8519-08EF6E2D8EE3}" type="pres">
      <dgm:prSet presAssocID="{D39F84B8-C1AD-460C-AC40-F2AB3FF7DF0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chart"/>
        </a:ext>
      </dgm:extLst>
    </dgm:pt>
    <dgm:pt modelId="{EBA8E6F5-C640-481A-895A-C532288CD62C}" type="pres">
      <dgm:prSet presAssocID="{D39F84B8-C1AD-460C-AC40-F2AB3FF7DF05}" presName="spaceRect" presStyleCnt="0"/>
      <dgm:spPr/>
    </dgm:pt>
    <dgm:pt modelId="{A34426BF-A2F4-4746-B64E-BC3DC41A541A}" type="pres">
      <dgm:prSet presAssocID="{D39F84B8-C1AD-460C-AC40-F2AB3FF7DF05}" presName="parTx" presStyleLbl="revTx" presStyleIdx="0" presStyleCnt="5">
        <dgm:presLayoutVars>
          <dgm:chMax val="0"/>
          <dgm:chPref val="0"/>
        </dgm:presLayoutVars>
      </dgm:prSet>
      <dgm:spPr/>
    </dgm:pt>
    <dgm:pt modelId="{45BFCF5D-DDF1-4107-8513-ADF577DFED92}" type="pres">
      <dgm:prSet presAssocID="{9FA901E0-9ADE-4C4D-B672-8CDE3FDD2C83}" presName="sibTrans" presStyleCnt="0"/>
      <dgm:spPr/>
    </dgm:pt>
    <dgm:pt modelId="{53DA9536-0DC9-464F-8F87-6A5A8008083E}" type="pres">
      <dgm:prSet presAssocID="{773534E4-FAFA-404A-93BD-8B9B61A4C06A}" presName="compNode" presStyleCnt="0"/>
      <dgm:spPr/>
    </dgm:pt>
    <dgm:pt modelId="{581AAF69-E39E-4064-9D5D-ACE526B5C8FB}" type="pres">
      <dgm:prSet presAssocID="{773534E4-FAFA-404A-93BD-8B9B61A4C06A}" presName="bgRect" presStyleLbl="bgShp" presStyleIdx="1" presStyleCnt="5"/>
      <dgm:spPr/>
    </dgm:pt>
    <dgm:pt modelId="{1EB86C26-79E2-4416-81E0-54E92E494EDD}" type="pres">
      <dgm:prSet presAssocID="{773534E4-FAFA-404A-93BD-8B9B61A4C06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otřesení rukou"/>
        </a:ext>
      </dgm:extLst>
    </dgm:pt>
    <dgm:pt modelId="{CA4EB63B-6106-4BE1-8ECA-D8635DF48A0F}" type="pres">
      <dgm:prSet presAssocID="{773534E4-FAFA-404A-93BD-8B9B61A4C06A}" presName="spaceRect" presStyleCnt="0"/>
      <dgm:spPr/>
    </dgm:pt>
    <dgm:pt modelId="{BB75DACD-2DF6-4DFD-8465-488DF8AF63DF}" type="pres">
      <dgm:prSet presAssocID="{773534E4-FAFA-404A-93BD-8B9B61A4C06A}" presName="parTx" presStyleLbl="revTx" presStyleIdx="1" presStyleCnt="5">
        <dgm:presLayoutVars>
          <dgm:chMax val="0"/>
          <dgm:chPref val="0"/>
        </dgm:presLayoutVars>
      </dgm:prSet>
      <dgm:spPr/>
    </dgm:pt>
    <dgm:pt modelId="{5471FE18-AE67-4A12-8335-22965C8A08E7}" type="pres">
      <dgm:prSet presAssocID="{72BF7244-DB9C-4267-A5BC-542384055122}" presName="sibTrans" presStyleCnt="0"/>
      <dgm:spPr/>
    </dgm:pt>
    <dgm:pt modelId="{F3B09484-6048-4A1C-91C0-BD4D139853C0}" type="pres">
      <dgm:prSet presAssocID="{D5A9675F-17BD-4B61-8E35-C09B94C3EC72}" presName="compNode" presStyleCnt="0"/>
      <dgm:spPr/>
    </dgm:pt>
    <dgm:pt modelId="{470A7354-C7BA-484B-B588-C78C05A5910C}" type="pres">
      <dgm:prSet presAssocID="{D5A9675F-17BD-4B61-8E35-C09B94C3EC72}" presName="bgRect" presStyleLbl="bgShp" presStyleIdx="2" presStyleCnt="5"/>
      <dgm:spPr/>
    </dgm:pt>
    <dgm:pt modelId="{5E1FD70C-5AB9-47FF-B881-1ED95636B8D0}" type="pres">
      <dgm:prSet presAssocID="{D5A9675F-17BD-4B61-8E35-C09B94C3EC7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tázky"/>
        </a:ext>
      </dgm:extLst>
    </dgm:pt>
    <dgm:pt modelId="{5DB1A050-E6DB-4281-82D8-710F4A6EFA73}" type="pres">
      <dgm:prSet presAssocID="{D5A9675F-17BD-4B61-8E35-C09B94C3EC72}" presName="spaceRect" presStyleCnt="0"/>
      <dgm:spPr/>
    </dgm:pt>
    <dgm:pt modelId="{6C5CBF04-DDD0-4042-9CF9-1FB11CFE6444}" type="pres">
      <dgm:prSet presAssocID="{D5A9675F-17BD-4B61-8E35-C09B94C3EC72}" presName="parTx" presStyleLbl="revTx" presStyleIdx="2" presStyleCnt="5">
        <dgm:presLayoutVars>
          <dgm:chMax val="0"/>
          <dgm:chPref val="0"/>
        </dgm:presLayoutVars>
      </dgm:prSet>
      <dgm:spPr/>
    </dgm:pt>
    <dgm:pt modelId="{1C8B25C7-B847-4618-800F-F9EB06D273EF}" type="pres">
      <dgm:prSet presAssocID="{2C123230-5167-4C5E-A64B-106BE0F1957B}" presName="sibTrans" presStyleCnt="0"/>
      <dgm:spPr/>
    </dgm:pt>
    <dgm:pt modelId="{FDAEF1C4-630F-4A68-864D-8F565FF70748}" type="pres">
      <dgm:prSet presAssocID="{6A9271EB-4D2A-4E96-9059-08D97CCD24B9}" presName="compNode" presStyleCnt="0"/>
      <dgm:spPr/>
    </dgm:pt>
    <dgm:pt modelId="{5C26D008-E15B-4D05-9FF6-CFE9A3AFFEB6}" type="pres">
      <dgm:prSet presAssocID="{6A9271EB-4D2A-4E96-9059-08D97CCD24B9}" presName="bgRect" presStyleLbl="bgShp" presStyleIdx="3" presStyleCnt="5"/>
      <dgm:spPr/>
    </dgm:pt>
    <dgm:pt modelId="{343F031B-F46E-4D17-89FD-DCA47B1410CB}" type="pres">
      <dgm:prSet presAssocID="{6A9271EB-4D2A-4E96-9059-08D97CCD24B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užka"/>
        </a:ext>
      </dgm:extLst>
    </dgm:pt>
    <dgm:pt modelId="{3A845A17-2A9B-42C7-98C7-7AC4E83B2C68}" type="pres">
      <dgm:prSet presAssocID="{6A9271EB-4D2A-4E96-9059-08D97CCD24B9}" presName="spaceRect" presStyleCnt="0"/>
      <dgm:spPr/>
    </dgm:pt>
    <dgm:pt modelId="{78F2E028-617B-4FEE-8FB5-2259BD337704}" type="pres">
      <dgm:prSet presAssocID="{6A9271EB-4D2A-4E96-9059-08D97CCD24B9}" presName="parTx" presStyleLbl="revTx" presStyleIdx="3" presStyleCnt="5">
        <dgm:presLayoutVars>
          <dgm:chMax val="0"/>
          <dgm:chPref val="0"/>
        </dgm:presLayoutVars>
      </dgm:prSet>
      <dgm:spPr/>
    </dgm:pt>
    <dgm:pt modelId="{A8FAF10E-0346-453F-A363-3C0389B4788A}" type="pres">
      <dgm:prSet presAssocID="{C8CC93B2-FC2A-4115-AD37-A2B460F15EAC}" presName="sibTrans" presStyleCnt="0"/>
      <dgm:spPr/>
    </dgm:pt>
    <dgm:pt modelId="{FB2AE7D1-3E77-4EB3-AC1C-EBB0E0B0236C}" type="pres">
      <dgm:prSet presAssocID="{639EA4E1-3ACB-4B25-85E7-35E0AAB3AB2E}" presName="compNode" presStyleCnt="0"/>
      <dgm:spPr/>
    </dgm:pt>
    <dgm:pt modelId="{72BC2CAD-EC20-491A-BA05-BB12C366C288}" type="pres">
      <dgm:prSet presAssocID="{639EA4E1-3ACB-4B25-85E7-35E0AAB3AB2E}" presName="bgRect" presStyleLbl="bgShp" presStyleIdx="4" presStyleCnt="5"/>
      <dgm:spPr/>
    </dgm:pt>
    <dgm:pt modelId="{DB947CEA-197C-443F-A2A1-564A5000E4FF}" type="pres">
      <dgm:prSet presAssocID="{639EA4E1-3ACB-4B25-85E7-35E0AAB3AB2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Číšník"/>
        </a:ext>
      </dgm:extLst>
    </dgm:pt>
    <dgm:pt modelId="{42B8A249-94DD-45DF-AA81-55D7927B1035}" type="pres">
      <dgm:prSet presAssocID="{639EA4E1-3ACB-4B25-85E7-35E0AAB3AB2E}" presName="spaceRect" presStyleCnt="0"/>
      <dgm:spPr/>
    </dgm:pt>
    <dgm:pt modelId="{979C8715-AC0F-412A-9085-6C940DADC106}" type="pres">
      <dgm:prSet presAssocID="{639EA4E1-3ACB-4B25-85E7-35E0AAB3AB2E}" presName="parTx" presStyleLbl="revTx" presStyleIdx="4" presStyleCnt="5">
        <dgm:presLayoutVars>
          <dgm:chMax val="0"/>
          <dgm:chPref val="0"/>
        </dgm:presLayoutVars>
      </dgm:prSet>
      <dgm:spPr/>
    </dgm:pt>
  </dgm:ptLst>
  <dgm:cxnLst>
    <dgm:cxn modelId="{A4153513-BD8A-4612-BA38-BBE766503B27}" type="presOf" srcId="{D5A9675F-17BD-4B61-8E35-C09B94C3EC72}" destId="{6C5CBF04-DDD0-4042-9CF9-1FB11CFE6444}" srcOrd="0" destOrd="0" presId="urn:microsoft.com/office/officeart/2018/2/layout/IconVerticalSolidList"/>
    <dgm:cxn modelId="{8892801E-9B15-4CA0-B764-6DC0484005EC}" srcId="{BFBF87A0-2E79-42A1-99EC-B343FC08859C}" destId="{773534E4-FAFA-404A-93BD-8B9B61A4C06A}" srcOrd="1" destOrd="0" parTransId="{98DA49A4-D21D-471C-9DDF-D28BD6B384D3}" sibTransId="{72BF7244-DB9C-4267-A5BC-542384055122}"/>
    <dgm:cxn modelId="{F482F437-49FB-4135-88EC-1E112436D75B}" type="presOf" srcId="{D39F84B8-C1AD-460C-AC40-F2AB3FF7DF05}" destId="{A34426BF-A2F4-4746-B64E-BC3DC41A541A}" srcOrd="0" destOrd="0" presId="urn:microsoft.com/office/officeart/2018/2/layout/IconVerticalSolidList"/>
    <dgm:cxn modelId="{9652773F-2C3D-4952-9215-630EA6021D16}" type="presOf" srcId="{BFBF87A0-2E79-42A1-99EC-B343FC08859C}" destId="{818E1DD2-DBC7-4A15-95EA-F22032935ADE}" srcOrd="0" destOrd="0" presId="urn:microsoft.com/office/officeart/2018/2/layout/IconVerticalSolidList"/>
    <dgm:cxn modelId="{70EEEB97-56AD-400E-A150-55A332DD2630}" type="presOf" srcId="{6A9271EB-4D2A-4E96-9059-08D97CCD24B9}" destId="{78F2E028-617B-4FEE-8FB5-2259BD337704}" srcOrd="0" destOrd="0" presId="urn:microsoft.com/office/officeart/2018/2/layout/IconVerticalSolidList"/>
    <dgm:cxn modelId="{7B1EC79A-A1D5-4E34-A303-0B162BCA4593}" srcId="{BFBF87A0-2E79-42A1-99EC-B343FC08859C}" destId="{D39F84B8-C1AD-460C-AC40-F2AB3FF7DF05}" srcOrd="0" destOrd="0" parTransId="{CAFEE926-1049-4D4C-887B-D9B35B88C11B}" sibTransId="{9FA901E0-9ADE-4C4D-B672-8CDE3FDD2C83}"/>
    <dgm:cxn modelId="{C1D97C9D-78D3-4B19-9FEB-E02B5A48E5AC}" srcId="{BFBF87A0-2E79-42A1-99EC-B343FC08859C}" destId="{6A9271EB-4D2A-4E96-9059-08D97CCD24B9}" srcOrd="3" destOrd="0" parTransId="{0D5C4547-3C32-42A2-9FBE-7C7E34AAD5E2}" sibTransId="{C8CC93B2-FC2A-4115-AD37-A2B460F15EAC}"/>
    <dgm:cxn modelId="{C42132C4-9BE4-4455-AE12-74EF8B1B712C}" type="presOf" srcId="{639EA4E1-3ACB-4B25-85E7-35E0AAB3AB2E}" destId="{979C8715-AC0F-412A-9085-6C940DADC106}" srcOrd="0" destOrd="0" presId="urn:microsoft.com/office/officeart/2018/2/layout/IconVerticalSolidList"/>
    <dgm:cxn modelId="{FC58C1CF-2112-4635-8032-9F99CA36856D}" srcId="{BFBF87A0-2E79-42A1-99EC-B343FC08859C}" destId="{D5A9675F-17BD-4B61-8E35-C09B94C3EC72}" srcOrd="2" destOrd="0" parTransId="{328909C0-4A45-4C81-B8EA-316B8CA4F2C7}" sibTransId="{2C123230-5167-4C5E-A64B-106BE0F1957B}"/>
    <dgm:cxn modelId="{0F62B9E3-9EB5-4793-BB89-FF88B8156589}" type="presOf" srcId="{773534E4-FAFA-404A-93BD-8B9B61A4C06A}" destId="{BB75DACD-2DF6-4DFD-8465-488DF8AF63DF}" srcOrd="0" destOrd="0" presId="urn:microsoft.com/office/officeart/2018/2/layout/IconVerticalSolidList"/>
    <dgm:cxn modelId="{D6717CFE-113E-4DBB-ABD6-802466E40ED4}" srcId="{BFBF87A0-2E79-42A1-99EC-B343FC08859C}" destId="{639EA4E1-3ACB-4B25-85E7-35E0AAB3AB2E}" srcOrd="4" destOrd="0" parTransId="{6634A95E-F286-4015-9E92-553A0E052949}" sibTransId="{29958BBE-E693-4E84-A6AC-32502D26C11F}"/>
    <dgm:cxn modelId="{E0953062-76CE-4EB1-81A9-230D4E837BA1}" type="presParOf" srcId="{818E1DD2-DBC7-4A15-95EA-F22032935ADE}" destId="{84747EB0-7EFD-4BBC-A749-8E9CBC82E637}" srcOrd="0" destOrd="0" presId="urn:microsoft.com/office/officeart/2018/2/layout/IconVerticalSolidList"/>
    <dgm:cxn modelId="{6BA104F8-8EDD-47F1-9A28-6531900BE979}" type="presParOf" srcId="{84747EB0-7EFD-4BBC-A749-8E9CBC82E637}" destId="{1EDDE30E-73D2-4928-BD52-12C00424F890}" srcOrd="0" destOrd="0" presId="urn:microsoft.com/office/officeart/2018/2/layout/IconVerticalSolidList"/>
    <dgm:cxn modelId="{1B315169-92B7-44FA-96CB-FF3C23FDAEC2}" type="presParOf" srcId="{84747EB0-7EFD-4BBC-A749-8E9CBC82E637}" destId="{BF262A28-85C7-4FC9-8519-08EF6E2D8EE3}" srcOrd="1" destOrd="0" presId="urn:microsoft.com/office/officeart/2018/2/layout/IconVerticalSolidList"/>
    <dgm:cxn modelId="{476EF0D8-77AB-4DFC-BF5A-4B51898B67DF}" type="presParOf" srcId="{84747EB0-7EFD-4BBC-A749-8E9CBC82E637}" destId="{EBA8E6F5-C640-481A-895A-C532288CD62C}" srcOrd="2" destOrd="0" presId="urn:microsoft.com/office/officeart/2018/2/layout/IconVerticalSolidList"/>
    <dgm:cxn modelId="{39732EB8-5AEF-48C0-89F9-F3CD4715FFB3}" type="presParOf" srcId="{84747EB0-7EFD-4BBC-A749-8E9CBC82E637}" destId="{A34426BF-A2F4-4746-B64E-BC3DC41A541A}" srcOrd="3" destOrd="0" presId="urn:microsoft.com/office/officeart/2018/2/layout/IconVerticalSolidList"/>
    <dgm:cxn modelId="{EBD95BA3-DEE1-42FA-9B5E-5A8A04CE3E03}" type="presParOf" srcId="{818E1DD2-DBC7-4A15-95EA-F22032935ADE}" destId="{45BFCF5D-DDF1-4107-8513-ADF577DFED92}" srcOrd="1" destOrd="0" presId="urn:microsoft.com/office/officeart/2018/2/layout/IconVerticalSolidList"/>
    <dgm:cxn modelId="{DE82232B-435F-4581-8AFC-FAEC8C7D1167}" type="presParOf" srcId="{818E1DD2-DBC7-4A15-95EA-F22032935ADE}" destId="{53DA9536-0DC9-464F-8F87-6A5A8008083E}" srcOrd="2" destOrd="0" presId="urn:microsoft.com/office/officeart/2018/2/layout/IconVerticalSolidList"/>
    <dgm:cxn modelId="{5726113B-3FE8-496C-8CFB-C8947D5355CD}" type="presParOf" srcId="{53DA9536-0DC9-464F-8F87-6A5A8008083E}" destId="{581AAF69-E39E-4064-9D5D-ACE526B5C8FB}" srcOrd="0" destOrd="0" presId="urn:microsoft.com/office/officeart/2018/2/layout/IconVerticalSolidList"/>
    <dgm:cxn modelId="{3BDA3EC4-1590-4F68-B4AE-946A1D4FBE0C}" type="presParOf" srcId="{53DA9536-0DC9-464F-8F87-6A5A8008083E}" destId="{1EB86C26-79E2-4416-81E0-54E92E494EDD}" srcOrd="1" destOrd="0" presId="urn:microsoft.com/office/officeart/2018/2/layout/IconVerticalSolidList"/>
    <dgm:cxn modelId="{37FDBC3C-A471-4C7E-B9F9-DC39FED369CA}" type="presParOf" srcId="{53DA9536-0DC9-464F-8F87-6A5A8008083E}" destId="{CA4EB63B-6106-4BE1-8ECA-D8635DF48A0F}" srcOrd="2" destOrd="0" presId="urn:microsoft.com/office/officeart/2018/2/layout/IconVerticalSolidList"/>
    <dgm:cxn modelId="{4E39A94B-8C68-48FE-964F-23E4DEEB6B4B}" type="presParOf" srcId="{53DA9536-0DC9-464F-8F87-6A5A8008083E}" destId="{BB75DACD-2DF6-4DFD-8465-488DF8AF63DF}" srcOrd="3" destOrd="0" presId="urn:microsoft.com/office/officeart/2018/2/layout/IconVerticalSolidList"/>
    <dgm:cxn modelId="{31B0F814-DFDC-46B3-9E78-4D01CF4C4A46}" type="presParOf" srcId="{818E1DD2-DBC7-4A15-95EA-F22032935ADE}" destId="{5471FE18-AE67-4A12-8335-22965C8A08E7}" srcOrd="3" destOrd="0" presId="urn:microsoft.com/office/officeart/2018/2/layout/IconVerticalSolidList"/>
    <dgm:cxn modelId="{933965E0-BB71-4321-A0A9-72BE7DBD1227}" type="presParOf" srcId="{818E1DD2-DBC7-4A15-95EA-F22032935ADE}" destId="{F3B09484-6048-4A1C-91C0-BD4D139853C0}" srcOrd="4" destOrd="0" presId="urn:microsoft.com/office/officeart/2018/2/layout/IconVerticalSolidList"/>
    <dgm:cxn modelId="{12CCB3F8-F1A1-4A74-9183-C6B8FDCACF6F}" type="presParOf" srcId="{F3B09484-6048-4A1C-91C0-BD4D139853C0}" destId="{470A7354-C7BA-484B-B588-C78C05A5910C}" srcOrd="0" destOrd="0" presId="urn:microsoft.com/office/officeart/2018/2/layout/IconVerticalSolidList"/>
    <dgm:cxn modelId="{60302F6A-02B0-41CD-AA3B-0D49FA4AAD80}" type="presParOf" srcId="{F3B09484-6048-4A1C-91C0-BD4D139853C0}" destId="{5E1FD70C-5AB9-47FF-B881-1ED95636B8D0}" srcOrd="1" destOrd="0" presId="urn:microsoft.com/office/officeart/2018/2/layout/IconVerticalSolidList"/>
    <dgm:cxn modelId="{26B201FE-2E30-4EEB-9C4A-CFC7EF1140B5}" type="presParOf" srcId="{F3B09484-6048-4A1C-91C0-BD4D139853C0}" destId="{5DB1A050-E6DB-4281-82D8-710F4A6EFA73}" srcOrd="2" destOrd="0" presId="urn:microsoft.com/office/officeart/2018/2/layout/IconVerticalSolidList"/>
    <dgm:cxn modelId="{2D5EDB19-01E8-4356-8D48-BAE8CCCCC402}" type="presParOf" srcId="{F3B09484-6048-4A1C-91C0-BD4D139853C0}" destId="{6C5CBF04-DDD0-4042-9CF9-1FB11CFE6444}" srcOrd="3" destOrd="0" presId="urn:microsoft.com/office/officeart/2018/2/layout/IconVerticalSolidList"/>
    <dgm:cxn modelId="{6E2AEF25-CAB8-4AEE-BE7E-E0D463A06985}" type="presParOf" srcId="{818E1DD2-DBC7-4A15-95EA-F22032935ADE}" destId="{1C8B25C7-B847-4618-800F-F9EB06D273EF}" srcOrd="5" destOrd="0" presId="urn:microsoft.com/office/officeart/2018/2/layout/IconVerticalSolidList"/>
    <dgm:cxn modelId="{D99CF99B-8BE4-4C27-B242-4A943598AA14}" type="presParOf" srcId="{818E1DD2-DBC7-4A15-95EA-F22032935ADE}" destId="{FDAEF1C4-630F-4A68-864D-8F565FF70748}" srcOrd="6" destOrd="0" presId="urn:microsoft.com/office/officeart/2018/2/layout/IconVerticalSolidList"/>
    <dgm:cxn modelId="{73DE02C2-78C6-4021-929F-4CDB4B0A639F}" type="presParOf" srcId="{FDAEF1C4-630F-4A68-864D-8F565FF70748}" destId="{5C26D008-E15B-4D05-9FF6-CFE9A3AFFEB6}" srcOrd="0" destOrd="0" presId="urn:microsoft.com/office/officeart/2018/2/layout/IconVerticalSolidList"/>
    <dgm:cxn modelId="{DC3996DD-EF47-479B-B054-5CE5C8784127}" type="presParOf" srcId="{FDAEF1C4-630F-4A68-864D-8F565FF70748}" destId="{343F031B-F46E-4D17-89FD-DCA47B1410CB}" srcOrd="1" destOrd="0" presId="urn:microsoft.com/office/officeart/2018/2/layout/IconVerticalSolidList"/>
    <dgm:cxn modelId="{7CA81C8E-9432-48C8-8FB8-8D9407A9AB56}" type="presParOf" srcId="{FDAEF1C4-630F-4A68-864D-8F565FF70748}" destId="{3A845A17-2A9B-42C7-98C7-7AC4E83B2C68}" srcOrd="2" destOrd="0" presId="urn:microsoft.com/office/officeart/2018/2/layout/IconVerticalSolidList"/>
    <dgm:cxn modelId="{773CFF27-D115-4C1F-96D8-C9C5BF6F34A8}" type="presParOf" srcId="{FDAEF1C4-630F-4A68-864D-8F565FF70748}" destId="{78F2E028-617B-4FEE-8FB5-2259BD337704}" srcOrd="3" destOrd="0" presId="urn:microsoft.com/office/officeart/2018/2/layout/IconVerticalSolidList"/>
    <dgm:cxn modelId="{8B4976F5-E5BF-4240-B55D-2B23879A7C28}" type="presParOf" srcId="{818E1DD2-DBC7-4A15-95EA-F22032935ADE}" destId="{A8FAF10E-0346-453F-A363-3C0389B4788A}" srcOrd="7" destOrd="0" presId="urn:microsoft.com/office/officeart/2018/2/layout/IconVerticalSolidList"/>
    <dgm:cxn modelId="{FE8A89C9-1AF9-4F5B-9767-4C832A24EDE2}" type="presParOf" srcId="{818E1DD2-DBC7-4A15-95EA-F22032935ADE}" destId="{FB2AE7D1-3E77-4EB3-AC1C-EBB0E0B0236C}" srcOrd="8" destOrd="0" presId="urn:microsoft.com/office/officeart/2018/2/layout/IconVerticalSolidList"/>
    <dgm:cxn modelId="{35CBD183-4F09-47B4-BD19-A08B36E0BE4D}" type="presParOf" srcId="{FB2AE7D1-3E77-4EB3-AC1C-EBB0E0B0236C}" destId="{72BC2CAD-EC20-491A-BA05-BB12C366C288}" srcOrd="0" destOrd="0" presId="urn:microsoft.com/office/officeart/2018/2/layout/IconVerticalSolidList"/>
    <dgm:cxn modelId="{A293CABC-BC32-44A2-BF73-2901FEFEA2B5}" type="presParOf" srcId="{FB2AE7D1-3E77-4EB3-AC1C-EBB0E0B0236C}" destId="{DB947CEA-197C-443F-A2A1-564A5000E4FF}" srcOrd="1" destOrd="0" presId="urn:microsoft.com/office/officeart/2018/2/layout/IconVerticalSolidList"/>
    <dgm:cxn modelId="{8BBA609B-9DB2-4C32-B6C7-B196E5722B42}" type="presParOf" srcId="{FB2AE7D1-3E77-4EB3-AC1C-EBB0E0B0236C}" destId="{42B8A249-94DD-45DF-AA81-55D7927B1035}" srcOrd="2" destOrd="0" presId="urn:microsoft.com/office/officeart/2018/2/layout/IconVerticalSolidList"/>
    <dgm:cxn modelId="{C4DB773D-2038-495E-A943-21BDA925FB02}" type="presParOf" srcId="{FB2AE7D1-3E77-4EB3-AC1C-EBB0E0B0236C}" destId="{979C8715-AC0F-412A-9085-6C940DADC10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9AB359-D851-4B49-84A2-36F64800172D}">
      <dsp:nvSpPr>
        <dsp:cNvPr id="0" name=""/>
        <dsp:cNvSpPr/>
      </dsp:nvSpPr>
      <dsp:spPr>
        <a:xfrm>
          <a:off x="0" y="0"/>
          <a:ext cx="637381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6D089A-A557-4871-A338-38D072332016}">
      <dsp:nvSpPr>
        <dsp:cNvPr id="0" name=""/>
        <dsp:cNvSpPr/>
      </dsp:nvSpPr>
      <dsp:spPr>
        <a:xfrm>
          <a:off x="0" y="0"/>
          <a:ext cx="6373813" cy="719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cs-CZ" sz="3300" kern="1200" dirty="0"/>
            <a:t>Interpretování</a:t>
          </a:r>
        </a:p>
      </dsp:txBody>
      <dsp:txXfrm>
        <a:off x="0" y="0"/>
        <a:ext cx="6373813" cy="719931"/>
      </dsp:txXfrm>
    </dsp:sp>
    <dsp:sp modelId="{33962305-B09F-405C-A491-550A099ABB41}">
      <dsp:nvSpPr>
        <dsp:cNvPr id="0" name=""/>
        <dsp:cNvSpPr/>
      </dsp:nvSpPr>
      <dsp:spPr>
        <a:xfrm>
          <a:off x="0" y="719931"/>
          <a:ext cx="6373813" cy="0"/>
        </a:xfrm>
        <a:prstGeom prst="line">
          <a:avLst/>
        </a:prstGeom>
        <a:solidFill>
          <a:schemeClr val="accent2">
            <a:hueOff val="1098983"/>
            <a:satOff val="1172"/>
            <a:lumOff val="364"/>
            <a:alphaOff val="0"/>
          </a:schemeClr>
        </a:solidFill>
        <a:ln w="12700" cap="flat" cmpd="sng" algn="ctr">
          <a:solidFill>
            <a:schemeClr val="accent2">
              <a:hueOff val="1098983"/>
              <a:satOff val="1172"/>
              <a:lumOff val="36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1252C0-0FA0-4587-B8DE-E9C8B2D3BD91}">
      <dsp:nvSpPr>
        <dsp:cNvPr id="0" name=""/>
        <dsp:cNvSpPr/>
      </dsp:nvSpPr>
      <dsp:spPr>
        <a:xfrm>
          <a:off x="0" y="719931"/>
          <a:ext cx="6373813" cy="719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Alfred </a:t>
          </a:r>
          <a:r>
            <a:rPr lang="en-US" sz="3300" kern="1200" dirty="0" err="1"/>
            <a:t>Schütz</a:t>
          </a:r>
          <a:endParaRPr lang="cs-CZ" sz="3300" kern="1200" dirty="0"/>
        </a:p>
      </dsp:txBody>
      <dsp:txXfrm>
        <a:off x="0" y="719931"/>
        <a:ext cx="6373813" cy="719931"/>
      </dsp:txXfrm>
    </dsp:sp>
    <dsp:sp modelId="{A3E7031B-523F-49A3-B805-7A82712C9D53}">
      <dsp:nvSpPr>
        <dsp:cNvPr id="0" name=""/>
        <dsp:cNvSpPr/>
      </dsp:nvSpPr>
      <dsp:spPr>
        <a:xfrm>
          <a:off x="0" y="1439862"/>
          <a:ext cx="6373813" cy="0"/>
        </a:xfrm>
        <a:prstGeom prst="line">
          <a:avLst/>
        </a:prstGeom>
        <a:solidFill>
          <a:schemeClr val="accent2">
            <a:hueOff val="2197966"/>
            <a:satOff val="2344"/>
            <a:lumOff val="729"/>
            <a:alphaOff val="0"/>
          </a:schemeClr>
        </a:solidFill>
        <a:ln w="12700" cap="flat" cmpd="sng" algn="ctr">
          <a:solidFill>
            <a:schemeClr val="accent2">
              <a:hueOff val="2197966"/>
              <a:satOff val="2344"/>
              <a:lumOff val="7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2BE4DB-8309-4288-B393-3C0D081A71E7}">
      <dsp:nvSpPr>
        <dsp:cNvPr id="0" name=""/>
        <dsp:cNvSpPr/>
      </dsp:nvSpPr>
      <dsp:spPr>
        <a:xfrm>
          <a:off x="0" y="1439862"/>
          <a:ext cx="6373813" cy="719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cs-CZ" sz="3300" kern="1200" dirty="0"/>
            <a:t>Herbert </a:t>
          </a:r>
          <a:r>
            <a:rPr lang="cs-CZ" sz="3300" kern="1200" dirty="0" err="1"/>
            <a:t>Mead</a:t>
          </a:r>
          <a:endParaRPr lang="cs-CZ" sz="3300" kern="1200" dirty="0"/>
        </a:p>
      </dsp:txBody>
      <dsp:txXfrm>
        <a:off x="0" y="1439862"/>
        <a:ext cx="6373813" cy="719931"/>
      </dsp:txXfrm>
    </dsp:sp>
    <dsp:sp modelId="{A12AABED-F0FA-4364-9CD3-31BEC9A5B399}">
      <dsp:nvSpPr>
        <dsp:cNvPr id="0" name=""/>
        <dsp:cNvSpPr/>
      </dsp:nvSpPr>
      <dsp:spPr>
        <a:xfrm>
          <a:off x="0" y="2159793"/>
          <a:ext cx="6373813" cy="0"/>
        </a:xfrm>
        <a:prstGeom prst="line">
          <a:avLst/>
        </a:prstGeom>
        <a:solidFill>
          <a:schemeClr val="accent2">
            <a:hueOff val="3296949"/>
            <a:satOff val="3516"/>
            <a:lumOff val="1093"/>
            <a:alphaOff val="0"/>
          </a:schemeClr>
        </a:solidFill>
        <a:ln w="12700" cap="flat" cmpd="sng" algn="ctr">
          <a:solidFill>
            <a:schemeClr val="accent2">
              <a:hueOff val="3296949"/>
              <a:satOff val="3516"/>
              <a:lumOff val="10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AFF4BD-5718-4D9A-BFFA-9CC8B35E3620}">
      <dsp:nvSpPr>
        <dsp:cNvPr id="0" name=""/>
        <dsp:cNvSpPr/>
      </dsp:nvSpPr>
      <dsp:spPr>
        <a:xfrm>
          <a:off x="0" y="2159793"/>
          <a:ext cx="6373813" cy="719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cs-CZ" sz="3300" kern="1200" dirty="0"/>
            <a:t>Chicagská škola</a:t>
          </a:r>
        </a:p>
      </dsp:txBody>
      <dsp:txXfrm>
        <a:off x="0" y="2159793"/>
        <a:ext cx="6373813" cy="719931"/>
      </dsp:txXfrm>
    </dsp:sp>
    <dsp:sp modelId="{0C0DAB19-0AC9-4B13-A7BC-A81BCAC1E9D9}">
      <dsp:nvSpPr>
        <dsp:cNvPr id="0" name=""/>
        <dsp:cNvSpPr/>
      </dsp:nvSpPr>
      <dsp:spPr>
        <a:xfrm>
          <a:off x="0" y="2879725"/>
          <a:ext cx="6373813" cy="0"/>
        </a:xfrm>
        <a:prstGeom prst="line">
          <a:avLst/>
        </a:prstGeom>
        <a:solidFill>
          <a:schemeClr val="accent2">
            <a:hueOff val="4395932"/>
            <a:satOff val="4689"/>
            <a:lumOff val="1458"/>
            <a:alphaOff val="0"/>
          </a:schemeClr>
        </a:solidFill>
        <a:ln w="12700" cap="flat" cmpd="sng" algn="ctr">
          <a:solidFill>
            <a:schemeClr val="accent2">
              <a:hueOff val="4395932"/>
              <a:satOff val="4689"/>
              <a:lumOff val="145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96A6D5-1807-4969-BC9B-931B7CA09951}">
      <dsp:nvSpPr>
        <dsp:cNvPr id="0" name=""/>
        <dsp:cNvSpPr/>
      </dsp:nvSpPr>
      <dsp:spPr>
        <a:xfrm>
          <a:off x="0" y="2879724"/>
          <a:ext cx="6373813" cy="719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cs-CZ" sz="3300" kern="1200" dirty="0"/>
            <a:t>Erving Goffman</a:t>
          </a:r>
        </a:p>
      </dsp:txBody>
      <dsp:txXfrm>
        <a:off x="0" y="2879724"/>
        <a:ext cx="6373813" cy="719931"/>
      </dsp:txXfrm>
    </dsp:sp>
    <dsp:sp modelId="{C778F068-840F-4224-80AA-9956B0C075EA}">
      <dsp:nvSpPr>
        <dsp:cNvPr id="0" name=""/>
        <dsp:cNvSpPr/>
      </dsp:nvSpPr>
      <dsp:spPr>
        <a:xfrm>
          <a:off x="0" y="3599656"/>
          <a:ext cx="6373813" cy="0"/>
        </a:xfrm>
        <a:prstGeom prst="line">
          <a:avLst/>
        </a:prstGeom>
        <a:solidFill>
          <a:schemeClr val="accent2">
            <a:hueOff val="5494914"/>
            <a:satOff val="5861"/>
            <a:lumOff val="1822"/>
            <a:alphaOff val="0"/>
          </a:schemeClr>
        </a:solidFill>
        <a:ln w="12700" cap="flat" cmpd="sng" algn="ctr">
          <a:solidFill>
            <a:schemeClr val="accent2">
              <a:hueOff val="5494914"/>
              <a:satOff val="5861"/>
              <a:lumOff val="18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C086F7-E9A6-4669-AAE0-871CC871A025}">
      <dsp:nvSpPr>
        <dsp:cNvPr id="0" name=""/>
        <dsp:cNvSpPr/>
      </dsp:nvSpPr>
      <dsp:spPr>
        <a:xfrm>
          <a:off x="0" y="3599656"/>
          <a:ext cx="6373813" cy="719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cs-CZ" sz="3300" kern="1200" dirty="0"/>
            <a:t>Harold </a:t>
          </a:r>
          <a:r>
            <a:rPr lang="cs-CZ" sz="3300" kern="1200" dirty="0" err="1"/>
            <a:t>Garfinkel</a:t>
          </a:r>
          <a:endParaRPr lang="cs-CZ" sz="3300" kern="1200" dirty="0"/>
        </a:p>
      </dsp:txBody>
      <dsp:txXfrm>
        <a:off x="0" y="3599656"/>
        <a:ext cx="6373813" cy="719931"/>
      </dsp:txXfrm>
    </dsp:sp>
    <dsp:sp modelId="{334F658C-0C6E-4FA2-ACB2-BC900F4FDB32}">
      <dsp:nvSpPr>
        <dsp:cNvPr id="0" name=""/>
        <dsp:cNvSpPr/>
      </dsp:nvSpPr>
      <dsp:spPr>
        <a:xfrm>
          <a:off x="0" y="4319587"/>
          <a:ext cx="6373813" cy="0"/>
        </a:xfrm>
        <a:prstGeom prst="line">
          <a:avLst/>
        </a:prstGeom>
        <a:solidFill>
          <a:schemeClr val="accent2">
            <a:hueOff val="6593897"/>
            <a:satOff val="7033"/>
            <a:lumOff val="2187"/>
            <a:alphaOff val="0"/>
          </a:schemeClr>
        </a:solidFill>
        <a:ln w="12700" cap="flat" cmpd="sng" algn="ctr">
          <a:solidFill>
            <a:schemeClr val="accent2">
              <a:hueOff val="6593897"/>
              <a:satOff val="7033"/>
              <a:lumOff val="218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35083E-12CC-4C11-95D4-BCF09D5421AE}">
      <dsp:nvSpPr>
        <dsp:cNvPr id="0" name=""/>
        <dsp:cNvSpPr/>
      </dsp:nvSpPr>
      <dsp:spPr>
        <a:xfrm>
          <a:off x="0" y="4319587"/>
          <a:ext cx="6373813" cy="719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cs-CZ" sz="3300" kern="1200" dirty="0"/>
            <a:t>Sociologie vědění</a:t>
          </a:r>
        </a:p>
      </dsp:txBody>
      <dsp:txXfrm>
        <a:off x="0" y="4319587"/>
        <a:ext cx="6373813" cy="719931"/>
      </dsp:txXfrm>
    </dsp:sp>
    <dsp:sp modelId="{257B6779-452B-42CC-917D-6B998E499BED}">
      <dsp:nvSpPr>
        <dsp:cNvPr id="0" name=""/>
        <dsp:cNvSpPr/>
      </dsp:nvSpPr>
      <dsp:spPr>
        <a:xfrm>
          <a:off x="0" y="5039518"/>
          <a:ext cx="6373813" cy="0"/>
        </a:xfrm>
        <a:prstGeom prst="line">
          <a:avLst/>
        </a:prstGeom>
        <a:solidFill>
          <a:schemeClr val="accent2">
            <a:hueOff val="7692880"/>
            <a:satOff val="8205"/>
            <a:lumOff val="2551"/>
            <a:alphaOff val="0"/>
          </a:schemeClr>
        </a:solidFill>
        <a:ln w="12700" cap="flat" cmpd="sng" algn="ctr">
          <a:solidFill>
            <a:schemeClr val="accent2">
              <a:hueOff val="7692880"/>
              <a:satOff val="8205"/>
              <a:lumOff val="25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645C5B-FAB8-4291-8678-E5B00A4B99C9}">
      <dsp:nvSpPr>
        <dsp:cNvPr id="0" name=""/>
        <dsp:cNvSpPr/>
      </dsp:nvSpPr>
      <dsp:spPr>
        <a:xfrm>
          <a:off x="0" y="5039518"/>
          <a:ext cx="6373813" cy="719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cs-CZ" sz="3300" kern="1200" dirty="0"/>
            <a:t>Hermeneutika</a:t>
          </a:r>
        </a:p>
      </dsp:txBody>
      <dsp:txXfrm>
        <a:off x="0" y="5039518"/>
        <a:ext cx="6373813" cy="71993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FDDB0A-FCA4-48C7-92E2-A008C2A52EF0}">
      <dsp:nvSpPr>
        <dsp:cNvPr id="0" name=""/>
        <dsp:cNvSpPr/>
      </dsp:nvSpPr>
      <dsp:spPr>
        <a:xfrm>
          <a:off x="1" y="31577"/>
          <a:ext cx="2577622" cy="154657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kern="1200" dirty="0"/>
            <a:t>Interpretování</a:t>
          </a:r>
          <a:endParaRPr lang="en-US" sz="2800" kern="1200" dirty="0"/>
        </a:p>
      </dsp:txBody>
      <dsp:txXfrm>
        <a:off x="1" y="31577"/>
        <a:ext cx="2577622" cy="1546573"/>
      </dsp:txXfrm>
    </dsp:sp>
    <dsp:sp modelId="{6BB9FDB0-B0BF-4895-BD5A-942822410EEA}">
      <dsp:nvSpPr>
        <dsp:cNvPr id="0" name=""/>
        <dsp:cNvSpPr/>
      </dsp:nvSpPr>
      <dsp:spPr>
        <a:xfrm>
          <a:off x="2838634" y="58890"/>
          <a:ext cx="2577622" cy="1546573"/>
        </a:xfrm>
        <a:prstGeom prst="rect">
          <a:avLst/>
        </a:prstGeom>
        <a:solidFill>
          <a:schemeClr val="accent2">
            <a:hueOff val="1098983"/>
            <a:satOff val="1172"/>
            <a:lumOff val="3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Alfred </a:t>
          </a:r>
          <a:r>
            <a:rPr lang="en-US" sz="2800" kern="1200" dirty="0" err="1"/>
            <a:t>Schütz</a:t>
          </a:r>
          <a:endParaRPr lang="cs-CZ" sz="2800" kern="1200" dirty="0"/>
        </a:p>
      </dsp:txBody>
      <dsp:txXfrm>
        <a:off x="2838634" y="58890"/>
        <a:ext cx="2577622" cy="1546573"/>
      </dsp:txXfrm>
    </dsp:sp>
    <dsp:sp modelId="{BBECDA17-46F2-41A6-933C-4E051715F11A}">
      <dsp:nvSpPr>
        <dsp:cNvPr id="0" name=""/>
        <dsp:cNvSpPr/>
      </dsp:nvSpPr>
      <dsp:spPr>
        <a:xfrm>
          <a:off x="5674019" y="58890"/>
          <a:ext cx="2577622" cy="1546573"/>
        </a:xfrm>
        <a:prstGeom prst="rect">
          <a:avLst/>
        </a:prstGeom>
        <a:solidFill>
          <a:schemeClr val="accent2">
            <a:hueOff val="2197966"/>
            <a:satOff val="2344"/>
            <a:lumOff val="7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kern="1200" dirty="0"/>
            <a:t>Herbert </a:t>
          </a:r>
          <a:r>
            <a:rPr lang="cs-CZ" sz="2800" kern="1200" dirty="0" err="1"/>
            <a:t>Mead</a:t>
          </a:r>
          <a:endParaRPr lang="cs-CZ" sz="2800" kern="1200" dirty="0"/>
        </a:p>
      </dsp:txBody>
      <dsp:txXfrm>
        <a:off x="5674019" y="58890"/>
        <a:ext cx="2577622" cy="1546573"/>
      </dsp:txXfrm>
    </dsp:sp>
    <dsp:sp modelId="{EE08C10B-B635-46F3-AE7C-80A5567246DD}">
      <dsp:nvSpPr>
        <dsp:cNvPr id="0" name=""/>
        <dsp:cNvSpPr/>
      </dsp:nvSpPr>
      <dsp:spPr>
        <a:xfrm>
          <a:off x="8509404" y="58890"/>
          <a:ext cx="2577622" cy="1546573"/>
        </a:xfrm>
        <a:prstGeom prst="rect">
          <a:avLst/>
        </a:prstGeom>
        <a:solidFill>
          <a:schemeClr val="accent2">
            <a:hueOff val="3296949"/>
            <a:satOff val="3516"/>
            <a:lumOff val="10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kern="1200" dirty="0"/>
            <a:t>Chicagská škola</a:t>
          </a:r>
        </a:p>
      </dsp:txBody>
      <dsp:txXfrm>
        <a:off x="8509404" y="58890"/>
        <a:ext cx="2577622" cy="1546573"/>
      </dsp:txXfrm>
    </dsp:sp>
    <dsp:sp modelId="{523F4A9B-A4D8-4F4D-9F58-9D043BABB1CF}">
      <dsp:nvSpPr>
        <dsp:cNvPr id="0" name=""/>
        <dsp:cNvSpPr/>
      </dsp:nvSpPr>
      <dsp:spPr>
        <a:xfrm>
          <a:off x="3249" y="1863226"/>
          <a:ext cx="2577622" cy="1546573"/>
        </a:xfrm>
        <a:prstGeom prst="rect">
          <a:avLst/>
        </a:prstGeom>
        <a:solidFill>
          <a:schemeClr val="accent2">
            <a:hueOff val="4395932"/>
            <a:satOff val="4689"/>
            <a:lumOff val="14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kern="1200" dirty="0"/>
            <a:t>Erving Goffman</a:t>
          </a:r>
        </a:p>
      </dsp:txBody>
      <dsp:txXfrm>
        <a:off x="3249" y="1863226"/>
        <a:ext cx="2577622" cy="1546573"/>
      </dsp:txXfrm>
    </dsp:sp>
    <dsp:sp modelId="{2A13FB52-9CEC-41BA-B0F2-C7081DFE13DB}">
      <dsp:nvSpPr>
        <dsp:cNvPr id="0" name=""/>
        <dsp:cNvSpPr/>
      </dsp:nvSpPr>
      <dsp:spPr>
        <a:xfrm>
          <a:off x="2838634" y="1863226"/>
          <a:ext cx="2577622" cy="1546573"/>
        </a:xfrm>
        <a:prstGeom prst="rect">
          <a:avLst/>
        </a:prstGeom>
        <a:solidFill>
          <a:schemeClr val="accent2">
            <a:hueOff val="5494914"/>
            <a:satOff val="5861"/>
            <a:lumOff val="18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kern="1200" dirty="0"/>
            <a:t>Harold </a:t>
          </a:r>
          <a:r>
            <a:rPr lang="cs-CZ" sz="2800" kern="1200" dirty="0" err="1"/>
            <a:t>Garfinkel</a:t>
          </a:r>
          <a:endParaRPr lang="cs-CZ" sz="2800" kern="1200" dirty="0"/>
        </a:p>
      </dsp:txBody>
      <dsp:txXfrm>
        <a:off x="2838634" y="1863226"/>
        <a:ext cx="2577622" cy="1546573"/>
      </dsp:txXfrm>
    </dsp:sp>
    <dsp:sp modelId="{3EB6E82B-E329-4D80-A584-CBF331575616}">
      <dsp:nvSpPr>
        <dsp:cNvPr id="0" name=""/>
        <dsp:cNvSpPr/>
      </dsp:nvSpPr>
      <dsp:spPr>
        <a:xfrm>
          <a:off x="5674019" y="1863226"/>
          <a:ext cx="2577622" cy="1546573"/>
        </a:xfrm>
        <a:prstGeom prst="rect">
          <a:avLst/>
        </a:prstGeom>
        <a:solidFill>
          <a:schemeClr val="accent2">
            <a:hueOff val="6593897"/>
            <a:satOff val="7033"/>
            <a:lumOff val="21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kern="1200" dirty="0"/>
            <a:t>Sociologie vědění</a:t>
          </a:r>
        </a:p>
      </dsp:txBody>
      <dsp:txXfrm>
        <a:off x="5674019" y="1863226"/>
        <a:ext cx="2577622" cy="1546573"/>
      </dsp:txXfrm>
    </dsp:sp>
    <dsp:sp modelId="{01FAF74F-5ACE-454E-B4E8-24EA32DD48CC}">
      <dsp:nvSpPr>
        <dsp:cNvPr id="0" name=""/>
        <dsp:cNvSpPr/>
      </dsp:nvSpPr>
      <dsp:spPr>
        <a:xfrm>
          <a:off x="8509404" y="1863226"/>
          <a:ext cx="2577622" cy="1546573"/>
        </a:xfrm>
        <a:prstGeom prst="rect">
          <a:avLst/>
        </a:prstGeom>
        <a:solidFill>
          <a:schemeClr val="accent2">
            <a:hueOff val="7692880"/>
            <a:satOff val="8205"/>
            <a:lumOff val="25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kern="1200" dirty="0"/>
            <a:t>Hermeneutika</a:t>
          </a:r>
        </a:p>
      </dsp:txBody>
      <dsp:txXfrm>
        <a:off x="8509404" y="1863226"/>
        <a:ext cx="2577622" cy="15465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1B9D9-84C6-408A-BB5B-27DFE077A9B8}">
      <dsp:nvSpPr>
        <dsp:cNvPr id="0" name=""/>
        <dsp:cNvSpPr/>
      </dsp:nvSpPr>
      <dsp:spPr>
        <a:xfrm>
          <a:off x="0" y="45495"/>
          <a:ext cx="11090276" cy="10740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cs-CZ" sz="2700" kern="1200"/>
            <a:t>Cílem je porozumění zevnitř – vědět „jaké to je být sociálním aktérem“</a:t>
          </a:r>
          <a:endParaRPr lang="en-US" sz="2700" kern="1200"/>
        </a:p>
      </dsp:txBody>
      <dsp:txXfrm>
        <a:off x="52431" y="97926"/>
        <a:ext cx="10985414" cy="969198"/>
      </dsp:txXfrm>
    </dsp:sp>
    <dsp:sp modelId="{50C9A85A-1E24-4B61-A269-5B3F3D25A609}">
      <dsp:nvSpPr>
        <dsp:cNvPr id="0" name=""/>
        <dsp:cNvSpPr/>
      </dsp:nvSpPr>
      <dsp:spPr>
        <a:xfrm>
          <a:off x="0" y="1197315"/>
          <a:ext cx="11090276" cy="10740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cs-CZ" sz="2700" kern="1200" dirty="0"/>
            <a:t>Zkoumá subjektivní významy (mikro perspektiva) </a:t>
          </a:r>
          <a:endParaRPr lang="en-US" sz="2700" kern="1200" dirty="0"/>
        </a:p>
      </dsp:txBody>
      <dsp:txXfrm>
        <a:off x="52431" y="1249746"/>
        <a:ext cx="10985414" cy="969198"/>
      </dsp:txXfrm>
    </dsp:sp>
    <dsp:sp modelId="{7BADB270-6821-402C-B243-935FD8C9D47A}">
      <dsp:nvSpPr>
        <dsp:cNvPr id="0" name=""/>
        <dsp:cNvSpPr/>
      </dsp:nvSpPr>
      <dsp:spPr>
        <a:xfrm>
          <a:off x="0" y="2349135"/>
          <a:ext cx="11090276" cy="10740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cs-CZ" sz="2700" kern="1200" dirty="0"/>
            <a:t>Simmel a Weber daly základ směru interpretativní sociologie</a:t>
          </a:r>
          <a:endParaRPr lang="en-US" sz="2700" kern="1200" dirty="0"/>
        </a:p>
      </dsp:txBody>
      <dsp:txXfrm>
        <a:off x="52431" y="2401566"/>
        <a:ext cx="10985414" cy="9691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4197C-52AB-44D2-8C2E-5D545845E33E}">
      <dsp:nvSpPr>
        <dsp:cNvPr id="0" name=""/>
        <dsp:cNvSpPr/>
      </dsp:nvSpPr>
      <dsp:spPr>
        <a:xfrm>
          <a:off x="0" y="935910"/>
          <a:ext cx="6373813" cy="17278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34F08D-7170-471F-8C5D-8DC5795EA974}">
      <dsp:nvSpPr>
        <dsp:cNvPr id="0" name=""/>
        <dsp:cNvSpPr/>
      </dsp:nvSpPr>
      <dsp:spPr>
        <a:xfrm>
          <a:off x="522670" y="1324673"/>
          <a:ext cx="950309" cy="9503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3EBFB1-F954-4D6F-AE52-773448444214}">
      <dsp:nvSpPr>
        <dsp:cNvPr id="0" name=""/>
        <dsp:cNvSpPr/>
      </dsp:nvSpPr>
      <dsp:spPr>
        <a:xfrm>
          <a:off x="1995649" y="935910"/>
          <a:ext cx="4378164" cy="1727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63" tIns="182863" rIns="182863" bIns="182863" numCol="1" spcCol="1270" anchor="ctr" anchorCtr="0">
          <a:noAutofit/>
        </a:bodyPr>
        <a:lstStyle/>
        <a:p>
          <a:pPr marL="0" lvl="0" indent="0" algn="l" defTabSz="1066800">
            <a:lnSpc>
              <a:spcPct val="90000"/>
            </a:lnSpc>
            <a:spcBef>
              <a:spcPct val="0"/>
            </a:spcBef>
            <a:spcAft>
              <a:spcPct val="35000"/>
            </a:spcAft>
            <a:buNone/>
          </a:pPr>
          <a:r>
            <a:rPr lang="cs-CZ" sz="2400" kern="1200"/>
            <a:t>Otázka ontologická – podoba životního světa a porozumění subjektů v něm</a:t>
          </a:r>
          <a:endParaRPr lang="en-US" sz="2400" kern="1200"/>
        </a:p>
      </dsp:txBody>
      <dsp:txXfrm>
        <a:off x="1995649" y="935910"/>
        <a:ext cx="4378164" cy="1727835"/>
      </dsp:txXfrm>
    </dsp:sp>
    <dsp:sp modelId="{05C395CE-AC84-4EC1-A8C2-87F9A1F8F2AE}">
      <dsp:nvSpPr>
        <dsp:cNvPr id="0" name=""/>
        <dsp:cNvSpPr/>
      </dsp:nvSpPr>
      <dsp:spPr>
        <a:xfrm>
          <a:off x="0" y="3095704"/>
          <a:ext cx="6373813" cy="17278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1538BD-4574-4235-AF19-9C49E10FCF2C}">
      <dsp:nvSpPr>
        <dsp:cNvPr id="0" name=""/>
        <dsp:cNvSpPr/>
      </dsp:nvSpPr>
      <dsp:spPr>
        <a:xfrm>
          <a:off x="522670" y="3484467"/>
          <a:ext cx="950309" cy="9503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F0D63A-E991-4BF9-B80F-F5E363B9A1E2}">
      <dsp:nvSpPr>
        <dsp:cNvPr id="0" name=""/>
        <dsp:cNvSpPr/>
      </dsp:nvSpPr>
      <dsp:spPr>
        <a:xfrm>
          <a:off x="1995649" y="3095704"/>
          <a:ext cx="4378164" cy="1727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63" tIns="182863" rIns="182863" bIns="182863" numCol="1" spcCol="1270" anchor="ctr" anchorCtr="0">
          <a:noAutofit/>
        </a:bodyPr>
        <a:lstStyle/>
        <a:p>
          <a:pPr marL="0" lvl="0" indent="0" algn="l" defTabSz="1066800">
            <a:lnSpc>
              <a:spcPct val="90000"/>
            </a:lnSpc>
            <a:spcBef>
              <a:spcPct val="0"/>
            </a:spcBef>
            <a:spcAft>
              <a:spcPct val="35000"/>
            </a:spcAft>
            <a:buNone/>
          </a:pPr>
          <a:r>
            <a:rPr lang="cs-CZ" sz="2400" kern="1200"/>
            <a:t>Otázka metodologická – podoba vědy a jaké metody používá na zkoumání světa</a:t>
          </a:r>
          <a:endParaRPr lang="en-US" sz="2400" kern="1200"/>
        </a:p>
      </dsp:txBody>
      <dsp:txXfrm>
        <a:off x="1995649" y="3095704"/>
        <a:ext cx="4378164" cy="17278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4197C-52AB-44D2-8C2E-5D545845E33E}">
      <dsp:nvSpPr>
        <dsp:cNvPr id="0" name=""/>
        <dsp:cNvSpPr/>
      </dsp:nvSpPr>
      <dsp:spPr>
        <a:xfrm>
          <a:off x="0" y="703"/>
          <a:ext cx="6373813" cy="16451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34F08D-7170-471F-8C5D-8DC5795EA974}">
      <dsp:nvSpPr>
        <dsp:cNvPr id="0" name=""/>
        <dsp:cNvSpPr/>
      </dsp:nvSpPr>
      <dsp:spPr>
        <a:xfrm>
          <a:off x="497659" y="370863"/>
          <a:ext cx="904835" cy="90483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3EBFB1-F954-4D6F-AE52-773448444214}">
      <dsp:nvSpPr>
        <dsp:cNvPr id="0" name=""/>
        <dsp:cNvSpPr/>
      </dsp:nvSpPr>
      <dsp:spPr>
        <a:xfrm>
          <a:off x="1900154" y="703"/>
          <a:ext cx="4473659" cy="1645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112" tIns="174112" rIns="174112" bIns="174112" numCol="1" spcCol="1270" anchor="ctr" anchorCtr="0">
          <a:noAutofit/>
        </a:bodyPr>
        <a:lstStyle/>
        <a:p>
          <a:pPr marL="0" lvl="0" indent="0" algn="l" defTabSz="1111250">
            <a:lnSpc>
              <a:spcPct val="100000"/>
            </a:lnSpc>
            <a:spcBef>
              <a:spcPct val="0"/>
            </a:spcBef>
            <a:spcAft>
              <a:spcPct val="35000"/>
            </a:spcAft>
            <a:buNone/>
          </a:pPr>
          <a:r>
            <a:rPr lang="cs-CZ" sz="2500" kern="1200" dirty="0"/>
            <a:t>Postulát logické konzistence</a:t>
          </a:r>
          <a:endParaRPr lang="en-US" sz="2500" kern="1200" dirty="0"/>
        </a:p>
      </dsp:txBody>
      <dsp:txXfrm>
        <a:off x="1900154" y="703"/>
        <a:ext cx="4473659" cy="1645155"/>
      </dsp:txXfrm>
    </dsp:sp>
    <dsp:sp modelId="{132E5107-DBF1-4963-81E7-325EFB76527B}">
      <dsp:nvSpPr>
        <dsp:cNvPr id="0" name=""/>
        <dsp:cNvSpPr/>
      </dsp:nvSpPr>
      <dsp:spPr>
        <a:xfrm>
          <a:off x="0" y="2057147"/>
          <a:ext cx="6373813" cy="16451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7A65A3-620F-4EB2-B967-8D2844641FE9}">
      <dsp:nvSpPr>
        <dsp:cNvPr id="0" name=""/>
        <dsp:cNvSpPr/>
      </dsp:nvSpPr>
      <dsp:spPr>
        <a:xfrm>
          <a:off x="497659" y="2427307"/>
          <a:ext cx="904835" cy="90483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DD828C-843A-4EDB-BD82-5052B809C891}">
      <dsp:nvSpPr>
        <dsp:cNvPr id="0" name=""/>
        <dsp:cNvSpPr/>
      </dsp:nvSpPr>
      <dsp:spPr>
        <a:xfrm>
          <a:off x="1900154" y="2057147"/>
          <a:ext cx="4473659" cy="1645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112" tIns="174112" rIns="174112" bIns="174112" numCol="1" spcCol="1270" anchor="ctr" anchorCtr="0">
          <a:noAutofit/>
        </a:bodyPr>
        <a:lstStyle/>
        <a:p>
          <a:pPr marL="0" lvl="0" indent="0" algn="l" defTabSz="1111250">
            <a:lnSpc>
              <a:spcPct val="100000"/>
            </a:lnSpc>
            <a:spcBef>
              <a:spcPct val="0"/>
            </a:spcBef>
            <a:spcAft>
              <a:spcPct val="35000"/>
            </a:spcAft>
            <a:buNone/>
          </a:pPr>
          <a:r>
            <a:rPr lang="cs-CZ" sz="2500" kern="1200" dirty="0"/>
            <a:t>Postulát subjektivní interpretace</a:t>
          </a:r>
          <a:endParaRPr lang="en-US" sz="2500" kern="1200" dirty="0"/>
        </a:p>
      </dsp:txBody>
      <dsp:txXfrm>
        <a:off x="1900154" y="2057147"/>
        <a:ext cx="4473659" cy="1645155"/>
      </dsp:txXfrm>
    </dsp:sp>
    <dsp:sp modelId="{0498508D-96F5-437A-BAD3-CC37BA34E056}">
      <dsp:nvSpPr>
        <dsp:cNvPr id="0" name=""/>
        <dsp:cNvSpPr/>
      </dsp:nvSpPr>
      <dsp:spPr>
        <a:xfrm>
          <a:off x="0" y="4113591"/>
          <a:ext cx="6373813" cy="16451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474E4F-1C97-4DAB-A408-A4D1FFC97436}">
      <dsp:nvSpPr>
        <dsp:cNvPr id="0" name=""/>
        <dsp:cNvSpPr/>
      </dsp:nvSpPr>
      <dsp:spPr>
        <a:xfrm>
          <a:off x="497659" y="4483751"/>
          <a:ext cx="904835" cy="904835"/>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5ED7E5-C5C5-4BB8-8AEB-A065395EFCF4}">
      <dsp:nvSpPr>
        <dsp:cNvPr id="0" name=""/>
        <dsp:cNvSpPr/>
      </dsp:nvSpPr>
      <dsp:spPr>
        <a:xfrm>
          <a:off x="1900154" y="4113591"/>
          <a:ext cx="4473659" cy="1645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112" tIns="174112" rIns="174112" bIns="174112" numCol="1" spcCol="1270" anchor="ctr" anchorCtr="0">
          <a:noAutofit/>
        </a:bodyPr>
        <a:lstStyle/>
        <a:p>
          <a:pPr marL="0" lvl="0" indent="0" algn="l" defTabSz="1111250">
            <a:lnSpc>
              <a:spcPct val="100000"/>
            </a:lnSpc>
            <a:spcBef>
              <a:spcPct val="0"/>
            </a:spcBef>
            <a:spcAft>
              <a:spcPct val="35000"/>
            </a:spcAft>
            <a:buNone/>
          </a:pPr>
          <a:r>
            <a:rPr lang="cs-CZ" sz="2500" kern="1200" dirty="0"/>
            <a:t>Postulát adekvátnosti</a:t>
          </a:r>
          <a:endParaRPr lang="en-US" sz="2500" kern="1200" dirty="0"/>
        </a:p>
      </dsp:txBody>
      <dsp:txXfrm>
        <a:off x="1900154" y="4113591"/>
        <a:ext cx="4473659" cy="16451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1DF39-4275-41B3-BFAA-5CFCA408DA2D}">
      <dsp:nvSpPr>
        <dsp:cNvPr id="0" name=""/>
        <dsp:cNvSpPr/>
      </dsp:nvSpPr>
      <dsp:spPr>
        <a:xfrm>
          <a:off x="0" y="507441"/>
          <a:ext cx="6373813" cy="226433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l" defTabSz="2533650">
            <a:lnSpc>
              <a:spcPct val="90000"/>
            </a:lnSpc>
            <a:spcBef>
              <a:spcPct val="0"/>
            </a:spcBef>
            <a:spcAft>
              <a:spcPct val="35000"/>
            </a:spcAft>
            <a:buNone/>
          </a:pPr>
          <a:r>
            <a:rPr lang="cs-CZ" sz="5700" kern="1200" dirty="0"/>
            <a:t>„I“ , „</a:t>
          </a:r>
          <a:r>
            <a:rPr lang="cs-CZ" sz="5700" kern="1200" dirty="0" err="1"/>
            <a:t>Me</a:t>
          </a:r>
          <a:r>
            <a:rPr lang="cs-CZ" sz="5700" kern="1200" dirty="0"/>
            <a:t>“ a „</a:t>
          </a:r>
          <a:r>
            <a:rPr lang="cs-CZ" sz="5700" kern="1200" dirty="0" err="1"/>
            <a:t>Self</a:t>
          </a:r>
          <a:r>
            <a:rPr lang="cs-CZ" sz="5700" kern="1200" dirty="0"/>
            <a:t>“</a:t>
          </a:r>
          <a:endParaRPr lang="en-US" sz="5700" kern="1200" dirty="0"/>
        </a:p>
      </dsp:txBody>
      <dsp:txXfrm>
        <a:off x="110536" y="617977"/>
        <a:ext cx="6152741" cy="2043261"/>
      </dsp:txXfrm>
    </dsp:sp>
    <dsp:sp modelId="{DE841FE3-DF72-49F2-A8B4-57DECDC16D19}">
      <dsp:nvSpPr>
        <dsp:cNvPr id="0" name=""/>
        <dsp:cNvSpPr/>
      </dsp:nvSpPr>
      <dsp:spPr>
        <a:xfrm>
          <a:off x="0" y="2961805"/>
          <a:ext cx="6373813" cy="2264333"/>
        </a:xfrm>
        <a:prstGeom prst="roundRect">
          <a:avLst/>
        </a:prstGeom>
        <a:solidFill>
          <a:schemeClr val="accent2">
            <a:hueOff val="7692880"/>
            <a:satOff val="8205"/>
            <a:lumOff val="25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l" defTabSz="2533650">
            <a:lnSpc>
              <a:spcPct val="90000"/>
            </a:lnSpc>
            <a:spcBef>
              <a:spcPct val="0"/>
            </a:spcBef>
            <a:spcAft>
              <a:spcPct val="35000"/>
            </a:spcAft>
            <a:buNone/>
          </a:pPr>
          <a:r>
            <a:rPr lang="cs-CZ" sz="5700" kern="1200" dirty="0"/>
            <a:t>Socializace skrze „Play“ vs. „Game“</a:t>
          </a:r>
          <a:endParaRPr lang="en-US" sz="5700" kern="1200" dirty="0"/>
        </a:p>
      </dsp:txBody>
      <dsp:txXfrm>
        <a:off x="110536" y="3072341"/>
        <a:ext cx="6152741" cy="20432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577D5E-E195-48AD-8CB1-3CCF3E23EF81}">
      <dsp:nvSpPr>
        <dsp:cNvPr id="0" name=""/>
        <dsp:cNvSpPr/>
      </dsp:nvSpPr>
      <dsp:spPr>
        <a:xfrm>
          <a:off x="0" y="703"/>
          <a:ext cx="637381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F06C18-724F-4516-B9C9-944256DEF4FC}">
      <dsp:nvSpPr>
        <dsp:cNvPr id="0" name=""/>
        <dsp:cNvSpPr/>
      </dsp:nvSpPr>
      <dsp:spPr>
        <a:xfrm>
          <a:off x="0" y="703"/>
          <a:ext cx="6373813" cy="115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cs-CZ" sz="2100" kern="1200"/>
            <a:t>Chicago jako sociální laboratoř </a:t>
          </a:r>
          <a:endParaRPr lang="en-US" sz="2100" kern="1200"/>
        </a:p>
      </dsp:txBody>
      <dsp:txXfrm>
        <a:off x="0" y="703"/>
        <a:ext cx="6373813" cy="1151608"/>
      </dsp:txXfrm>
    </dsp:sp>
    <dsp:sp modelId="{1982A77A-5F2E-413C-A29F-A309D096429F}">
      <dsp:nvSpPr>
        <dsp:cNvPr id="0" name=""/>
        <dsp:cNvSpPr/>
      </dsp:nvSpPr>
      <dsp:spPr>
        <a:xfrm>
          <a:off x="0" y="1152311"/>
          <a:ext cx="637381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842A9D-5DE5-4762-9A4E-997CB8B64517}">
      <dsp:nvSpPr>
        <dsp:cNvPr id="0" name=""/>
        <dsp:cNvSpPr/>
      </dsp:nvSpPr>
      <dsp:spPr>
        <a:xfrm>
          <a:off x="0" y="1152311"/>
          <a:ext cx="6373813" cy="115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cs-CZ" sz="2100" kern="1200"/>
            <a:t>Velké množství etnografických studií městský problémů (etnicita, kriminalita, ghetta, prostituce, nezaměstnanost, bezdomovectví, alkoholismus)</a:t>
          </a:r>
          <a:endParaRPr lang="en-US" sz="2100" kern="1200"/>
        </a:p>
      </dsp:txBody>
      <dsp:txXfrm>
        <a:off x="0" y="1152311"/>
        <a:ext cx="6373813" cy="1151608"/>
      </dsp:txXfrm>
    </dsp:sp>
    <dsp:sp modelId="{FE84A7D7-B079-4A88-B5F0-EDF54502EAE0}">
      <dsp:nvSpPr>
        <dsp:cNvPr id="0" name=""/>
        <dsp:cNvSpPr/>
      </dsp:nvSpPr>
      <dsp:spPr>
        <a:xfrm>
          <a:off x="0" y="2303920"/>
          <a:ext cx="637381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86BF28-69DD-4482-86DD-665D83274BD0}">
      <dsp:nvSpPr>
        <dsp:cNvPr id="0" name=""/>
        <dsp:cNvSpPr/>
      </dsp:nvSpPr>
      <dsp:spPr>
        <a:xfrm>
          <a:off x="0" y="2303920"/>
          <a:ext cx="6373813" cy="115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cs-CZ" sz="2100" kern="1200"/>
            <a:t>Vytvořili obraz sociologie jako vědy, které pozoruje pouliční život</a:t>
          </a:r>
          <a:endParaRPr lang="en-US" sz="2100" kern="1200"/>
        </a:p>
      </dsp:txBody>
      <dsp:txXfrm>
        <a:off x="0" y="2303920"/>
        <a:ext cx="6373813" cy="1151608"/>
      </dsp:txXfrm>
    </dsp:sp>
    <dsp:sp modelId="{AF1E5499-3DB5-4E52-A6F7-DF5B007D9C5F}">
      <dsp:nvSpPr>
        <dsp:cNvPr id="0" name=""/>
        <dsp:cNvSpPr/>
      </dsp:nvSpPr>
      <dsp:spPr>
        <a:xfrm>
          <a:off x="0" y="3455529"/>
          <a:ext cx="637381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E02783-8F31-4801-88D3-C68EC08C89B4}">
      <dsp:nvSpPr>
        <dsp:cNvPr id="0" name=""/>
        <dsp:cNvSpPr/>
      </dsp:nvSpPr>
      <dsp:spPr>
        <a:xfrm>
          <a:off x="0" y="3455529"/>
          <a:ext cx="6373813" cy="115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cs-CZ" sz="2100" kern="1200" dirty="0"/>
            <a:t>Jeden z nejvlivnějších proudů sociologie města, pro zbytek sociologie však málo teoreticky zakotvený</a:t>
          </a:r>
          <a:endParaRPr lang="en-US" sz="2100" kern="1200" dirty="0"/>
        </a:p>
      </dsp:txBody>
      <dsp:txXfrm>
        <a:off x="0" y="3455529"/>
        <a:ext cx="6373813" cy="1151608"/>
      </dsp:txXfrm>
    </dsp:sp>
    <dsp:sp modelId="{05B33B39-251D-4DE3-8E7D-4D46C3533CD6}">
      <dsp:nvSpPr>
        <dsp:cNvPr id="0" name=""/>
        <dsp:cNvSpPr/>
      </dsp:nvSpPr>
      <dsp:spPr>
        <a:xfrm>
          <a:off x="0" y="4607138"/>
          <a:ext cx="637381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D3DC48-DC30-44C3-984F-ABCA57C3068A}">
      <dsp:nvSpPr>
        <dsp:cNvPr id="0" name=""/>
        <dsp:cNvSpPr/>
      </dsp:nvSpPr>
      <dsp:spPr>
        <a:xfrm>
          <a:off x="0" y="4607138"/>
          <a:ext cx="6373813" cy="115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cs-CZ" sz="2100" kern="1200" dirty="0"/>
            <a:t>Hlavní představitelé: Albion </a:t>
          </a:r>
          <a:r>
            <a:rPr lang="cs-CZ" sz="2100" kern="1200" dirty="0" err="1"/>
            <a:t>Small</a:t>
          </a:r>
          <a:r>
            <a:rPr lang="cs-CZ" sz="2100" kern="1200" dirty="0"/>
            <a:t>, Herbert </a:t>
          </a:r>
          <a:r>
            <a:rPr lang="cs-CZ" sz="2100" kern="1200" dirty="0" err="1"/>
            <a:t>Blumer</a:t>
          </a:r>
          <a:r>
            <a:rPr lang="cs-CZ" sz="2100" kern="1200" dirty="0"/>
            <a:t>, Ezra Park, William Thomas, Herbert </a:t>
          </a:r>
          <a:r>
            <a:rPr lang="cs-CZ" sz="2100" kern="1200" dirty="0" err="1"/>
            <a:t>Mead</a:t>
          </a:r>
          <a:r>
            <a:rPr lang="cs-CZ" sz="2100" kern="1200" dirty="0"/>
            <a:t>, Louis </a:t>
          </a:r>
          <a:r>
            <a:rPr lang="cs-CZ" sz="2100" kern="1200" dirty="0" err="1"/>
            <a:t>Wirth</a:t>
          </a:r>
          <a:r>
            <a:rPr lang="cs-CZ" sz="2100" kern="1200" dirty="0"/>
            <a:t>, Erving Goffman</a:t>
          </a:r>
          <a:endParaRPr lang="en-US" sz="2100" kern="1200" dirty="0"/>
        </a:p>
      </dsp:txBody>
      <dsp:txXfrm>
        <a:off x="0" y="4607138"/>
        <a:ext cx="6373813" cy="11516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29F85C-9825-4E2C-A9AE-2BC71D7E7521}">
      <dsp:nvSpPr>
        <dsp:cNvPr id="0" name=""/>
        <dsp:cNvSpPr/>
      </dsp:nvSpPr>
      <dsp:spPr>
        <a:xfrm>
          <a:off x="1353" y="942375"/>
          <a:ext cx="3167876" cy="158393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cs-CZ" sz="3600" kern="1200"/>
            <a:t>Pódium a zákulisí</a:t>
          </a:r>
          <a:endParaRPr lang="en-US" sz="3600" kern="1200"/>
        </a:p>
      </dsp:txBody>
      <dsp:txXfrm>
        <a:off x="47745" y="988767"/>
        <a:ext cx="3075092" cy="1491154"/>
      </dsp:txXfrm>
    </dsp:sp>
    <dsp:sp modelId="{39DCC241-12A5-4F34-8184-6261628873EE}">
      <dsp:nvSpPr>
        <dsp:cNvPr id="0" name=""/>
        <dsp:cNvSpPr/>
      </dsp:nvSpPr>
      <dsp:spPr>
        <a:xfrm>
          <a:off x="3961199" y="942375"/>
          <a:ext cx="3167876" cy="158393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cs-CZ" sz="3600" kern="1200" dirty="0"/>
            <a:t>Management dojmů</a:t>
          </a:r>
          <a:endParaRPr lang="en-US" sz="3600" kern="1200" dirty="0"/>
        </a:p>
      </dsp:txBody>
      <dsp:txXfrm>
        <a:off x="4007591" y="988767"/>
        <a:ext cx="3075092" cy="1491154"/>
      </dsp:txXfrm>
    </dsp:sp>
    <dsp:sp modelId="{0B4B5DD4-7D59-48F9-B259-4A05DD92CBFA}">
      <dsp:nvSpPr>
        <dsp:cNvPr id="0" name=""/>
        <dsp:cNvSpPr/>
      </dsp:nvSpPr>
      <dsp:spPr>
        <a:xfrm>
          <a:off x="7921045" y="942375"/>
          <a:ext cx="3167876" cy="158393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cs-CZ" sz="3600" kern="1200"/>
            <a:t>Role a její přesvědčivost</a:t>
          </a:r>
          <a:endParaRPr lang="en-US" sz="3600" kern="1200"/>
        </a:p>
      </dsp:txBody>
      <dsp:txXfrm>
        <a:off x="7967437" y="988767"/>
        <a:ext cx="3075092" cy="14911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16CDAC-7E86-4998-BD0F-E644F09B9BF8}">
      <dsp:nvSpPr>
        <dsp:cNvPr id="0" name=""/>
        <dsp:cNvSpPr/>
      </dsp:nvSpPr>
      <dsp:spPr>
        <a:xfrm>
          <a:off x="0" y="2812"/>
          <a:ext cx="637381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8FFABD-B668-402C-B834-3465D63F82B9}">
      <dsp:nvSpPr>
        <dsp:cNvPr id="0" name=""/>
        <dsp:cNvSpPr/>
      </dsp:nvSpPr>
      <dsp:spPr>
        <a:xfrm>
          <a:off x="0" y="2812"/>
          <a:ext cx="6373813" cy="1917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cs-CZ" sz="2400" kern="1200"/>
            <a:t>Karl Mannheim a Max Scheler zobecnili marxistickou teorii ideologie do postmarxistického přístupu – veškeré (sociální) vědění musí být chápané ve vztahu k lidem a sociálním skupinám co ho vytváří </a:t>
          </a:r>
          <a:endParaRPr lang="en-US" sz="2400" kern="1200"/>
        </a:p>
      </dsp:txBody>
      <dsp:txXfrm>
        <a:off x="0" y="2812"/>
        <a:ext cx="6373813" cy="1917941"/>
      </dsp:txXfrm>
    </dsp:sp>
    <dsp:sp modelId="{CC298B0D-45A9-48F7-982A-B60F754EFBD9}">
      <dsp:nvSpPr>
        <dsp:cNvPr id="0" name=""/>
        <dsp:cNvSpPr/>
      </dsp:nvSpPr>
      <dsp:spPr>
        <a:xfrm>
          <a:off x="0" y="1920754"/>
          <a:ext cx="6373813" cy="0"/>
        </a:xfrm>
        <a:prstGeom prst="line">
          <a:avLst/>
        </a:prstGeom>
        <a:solidFill>
          <a:schemeClr val="accent2">
            <a:hueOff val="3846440"/>
            <a:satOff val="4103"/>
            <a:lumOff val="1275"/>
            <a:alphaOff val="0"/>
          </a:schemeClr>
        </a:solidFill>
        <a:ln w="12700" cap="flat" cmpd="sng" algn="ctr">
          <a:solidFill>
            <a:schemeClr val="accent2">
              <a:hueOff val="3846440"/>
              <a:satOff val="4103"/>
              <a:lumOff val="12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D76870-0CBB-4E8C-8D5F-2AC19DBAE6FC}">
      <dsp:nvSpPr>
        <dsp:cNvPr id="0" name=""/>
        <dsp:cNvSpPr/>
      </dsp:nvSpPr>
      <dsp:spPr>
        <a:xfrm>
          <a:off x="0" y="1920754"/>
          <a:ext cx="6373813" cy="1917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cs-CZ" sz="2400" kern="1200" dirty="0"/>
            <a:t>Antropologický přístup – </a:t>
          </a:r>
          <a:r>
            <a:rPr lang="cs-CZ" sz="2400" kern="1200" dirty="0" err="1"/>
            <a:t>Clifford</a:t>
          </a:r>
          <a:r>
            <a:rPr lang="cs-CZ" sz="2400" kern="1200" dirty="0"/>
            <a:t> </a:t>
          </a:r>
          <a:r>
            <a:rPr lang="cs-CZ" sz="2400" kern="1200" dirty="0" err="1"/>
            <a:t>Geertz</a:t>
          </a:r>
          <a:r>
            <a:rPr lang="cs-CZ" sz="2400" kern="1200" dirty="0"/>
            <a:t> a zhuštěný popis</a:t>
          </a:r>
          <a:endParaRPr lang="en-US" sz="2400" kern="1200" dirty="0"/>
        </a:p>
      </dsp:txBody>
      <dsp:txXfrm>
        <a:off x="0" y="1920754"/>
        <a:ext cx="6373813" cy="1917941"/>
      </dsp:txXfrm>
    </dsp:sp>
    <dsp:sp modelId="{4EB27730-55F7-496F-8E45-A09D77254F65}">
      <dsp:nvSpPr>
        <dsp:cNvPr id="0" name=""/>
        <dsp:cNvSpPr/>
      </dsp:nvSpPr>
      <dsp:spPr>
        <a:xfrm>
          <a:off x="0" y="3838695"/>
          <a:ext cx="6373813" cy="0"/>
        </a:xfrm>
        <a:prstGeom prst="line">
          <a:avLst/>
        </a:prstGeom>
        <a:solidFill>
          <a:schemeClr val="accent2">
            <a:hueOff val="7692880"/>
            <a:satOff val="8205"/>
            <a:lumOff val="2551"/>
            <a:alphaOff val="0"/>
          </a:schemeClr>
        </a:solidFill>
        <a:ln w="12700" cap="flat" cmpd="sng" algn="ctr">
          <a:solidFill>
            <a:schemeClr val="accent2">
              <a:hueOff val="7692880"/>
              <a:satOff val="8205"/>
              <a:lumOff val="25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0E638C-3C7E-4FA4-B728-66B7D0C51062}">
      <dsp:nvSpPr>
        <dsp:cNvPr id="0" name=""/>
        <dsp:cNvSpPr/>
      </dsp:nvSpPr>
      <dsp:spPr>
        <a:xfrm>
          <a:off x="0" y="3838695"/>
          <a:ext cx="6373813" cy="1917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cs-CZ" sz="2400" kern="1200" dirty="0"/>
            <a:t>Sociální konstruktivismus – sociální studování vědy a vysvětlení forem vědeckého myšlení (i přírodních věd a jejich dominance / moci nad společností)</a:t>
          </a:r>
          <a:endParaRPr lang="en-US" sz="2400" kern="1200" dirty="0"/>
        </a:p>
      </dsp:txBody>
      <dsp:txXfrm>
        <a:off x="0" y="3838695"/>
        <a:ext cx="6373813" cy="191794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DDE30E-73D2-4928-BD52-12C00424F890}">
      <dsp:nvSpPr>
        <dsp:cNvPr id="0" name=""/>
        <dsp:cNvSpPr/>
      </dsp:nvSpPr>
      <dsp:spPr>
        <a:xfrm>
          <a:off x="0" y="4499"/>
          <a:ext cx="6373813" cy="9584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262A28-85C7-4FC9-8519-08EF6E2D8EE3}">
      <dsp:nvSpPr>
        <dsp:cNvPr id="0" name=""/>
        <dsp:cNvSpPr/>
      </dsp:nvSpPr>
      <dsp:spPr>
        <a:xfrm>
          <a:off x="289918" y="220141"/>
          <a:ext cx="527124" cy="5271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4426BF-A2F4-4746-B64E-BC3DC41A541A}">
      <dsp:nvSpPr>
        <dsp:cNvPr id="0" name=""/>
        <dsp:cNvSpPr/>
      </dsp:nvSpPr>
      <dsp:spPr>
        <a:xfrm>
          <a:off x="1106961" y="4499"/>
          <a:ext cx="5266852" cy="95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432" tIns="101432" rIns="101432" bIns="101432" numCol="1" spcCol="1270" anchor="ctr" anchorCtr="0">
          <a:noAutofit/>
        </a:bodyPr>
        <a:lstStyle/>
        <a:p>
          <a:pPr marL="0" lvl="0" indent="0" algn="l" defTabSz="666750">
            <a:lnSpc>
              <a:spcPct val="90000"/>
            </a:lnSpc>
            <a:spcBef>
              <a:spcPct val="0"/>
            </a:spcBef>
            <a:spcAft>
              <a:spcPct val="35000"/>
            </a:spcAft>
            <a:buNone/>
          </a:pPr>
          <a:r>
            <a:rPr lang="cs-CZ" sz="1500" kern="1200"/>
            <a:t>Analýza lingvistických projevů </a:t>
          </a:r>
          <a:endParaRPr lang="en-US" sz="1500" kern="1200"/>
        </a:p>
      </dsp:txBody>
      <dsp:txXfrm>
        <a:off x="1106961" y="4499"/>
        <a:ext cx="5266852" cy="958408"/>
      </dsp:txXfrm>
    </dsp:sp>
    <dsp:sp modelId="{581AAF69-E39E-4064-9D5D-ACE526B5C8FB}">
      <dsp:nvSpPr>
        <dsp:cNvPr id="0" name=""/>
        <dsp:cNvSpPr/>
      </dsp:nvSpPr>
      <dsp:spPr>
        <a:xfrm>
          <a:off x="0" y="1202510"/>
          <a:ext cx="6373813" cy="9584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B86C26-79E2-4416-81E0-54E92E494EDD}">
      <dsp:nvSpPr>
        <dsp:cNvPr id="0" name=""/>
        <dsp:cNvSpPr/>
      </dsp:nvSpPr>
      <dsp:spPr>
        <a:xfrm>
          <a:off x="289918" y="1418152"/>
          <a:ext cx="527124" cy="5271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75DACD-2DF6-4DFD-8465-488DF8AF63DF}">
      <dsp:nvSpPr>
        <dsp:cNvPr id="0" name=""/>
        <dsp:cNvSpPr/>
      </dsp:nvSpPr>
      <dsp:spPr>
        <a:xfrm>
          <a:off x="1106961" y="1202510"/>
          <a:ext cx="5266852" cy="95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432" tIns="101432" rIns="101432" bIns="101432" numCol="1" spcCol="1270" anchor="ctr" anchorCtr="0">
          <a:noAutofit/>
        </a:bodyPr>
        <a:lstStyle/>
        <a:p>
          <a:pPr marL="0" lvl="0" indent="0" algn="l" defTabSz="666750">
            <a:lnSpc>
              <a:spcPct val="90000"/>
            </a:lnSpc>
            <a:spcBef>
              <a:spcPct val="0"/>
            </a:spcBef>
            <a:spcAft>
              <a:spcPct val="35000"/>
            </a:spcAft>
            <a:buNone/>
          </a:pPr>
          <a:r>
            <a:rPr lang="cs-CZ" sz="1500" kern="1200"/>
            <a:t>Porozumění společnosti skrze porozumění jazyka </a:t>
          </a:r>
          <a:endParaRPr lang="en-US" sz="1500" kern="1200"/>
        </a:p>
      </dsp:txBody>
      <dsp:txXfrm>
        <a:off x="1106961" y="1202510"/>
        <a:ext cx="5266852" cy="958408"/>
      </dsp:txXfrm>
    </dsp:sp>
    <dsp:sp modelId="{470A7354-C7BA-484B-B588-C78C05A5910C}">
      <dsp:nvSpPr>
        <dsp:cNvPr id="0" name=""/>
        <dsp:cNvSpPr/>
      </dsp:nvSpPr>
      <dsp:spPr>
        <a:xfrm>
          <a:off x="0" y="2400520"/>
          <a:ext cx="6373813" cy="9584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1FD70C-5AB9-47FF-B881-1ED95636B8D0}">
      <dsp:nvSpPr>
        <dsp:cNvPr id="0" name=""/>
        <dsp:cNvSpPr/>
      </dsp:nvSpPr>
      <dsp:spPr>
        <a:xfrm>
          <a:off x="289918" y="2616162"/>
          <a:ext cx="527124" cy="5271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5CBF04-DDD0-4042-9CF9-1FB11CFE6444}">
      <dsp:nvSpPr>
        <dsp:cNvPr id="0" name=""/>
        <dsp:cNvSpPr/>
      </dsp:nvSpPr>
      <dsp:spPr>
        <a:xfrm>
          <a:off x="1106961" y="2400520"/>
          <a:ext cx="5266852" cy="95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432" tIns="101432" rIns="101432" bIns="101432" numCol="1" spcCol="1270" anchor="ctr" anchorCtr="0">
          <a:noAutofit/>
        </a:bodyPr>
        <a:lstStyle/>
        <a:p>
          <a:pPr marL="0" lvl="0" indent="0" algn="l" defTabSz="666750">
            <a:lnSpc>
              <a:spcPct val="90000"/>
            </a:lnSpc>
            <a:spcBef>
              <a:spcPct val="0"/>
            </a:spcBef>
            <a:spcAft>
              <a:spcPct val="35000"/>
            </a:spcAft>
            <a:buNone/>
          </a:pPr>
          <a:r>
            <a:rPr lang="cs-CZ" sz="1500" kern="1200"/>
            <a:t>Podle Winche se nepotřebujeme se zaměřovat na kauzální vysvětlení (jako Weber třeba) ale stačí nám osvojit si jak lidé každodennost a společnost konceptualizují sami</a:t>
          </a:r>
          <a:endParaRPr lang="en-US" sz="1500" kern="1200"/>
        </a:p>
      </dsp:txBody>
      <dsp:txXfrm>
        <a:off x="1106961" y="2400520"/>
        <a:ext cx="5266852" cy="958408"/>
      </dsp:txXfrm>
    </dsp:sp>
    <dsp:sp modelId="{5C26D008-E15B-4D05-9FF6-CFE9A3AFFEB6}">
      <dsp:nvSpPr>
        <dsp:cNvPr id="0" name=""/>
        <dsp:cNvSpPr/>
      </dsp:nvSpPr>
      <dsp:spPr>
        <a:xfrm>
          <a:off x="0" y="3598531"/>
          <a:ext cx="6373813" cy="9584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3F031B-F46E-4D17-89FD-DCA47B1410CB}">
      <dsp:nvSpPr>
        <dsp:cNvPr id="0" name=""/>
        <dsp:cNvSpPr/>
      </dsp:nvSpPr>
      <dsp:spPr>
        <a:xfrm>
          <a:off x="289918" y="3814173"/>
          <a:ext cx="527124" cy="52712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F2E028-617B-4FEE-8FB5-2259BD337704}">
      <dsp:nvSpPr>
        <dsp:cNvPr id="0" name=""/>
        <dsp:cNvSpPr/>
      </dsp:nvSpPr>
      <dsp:spPr>
        <a:xfrm>
          <a:off x="1106961" y="3598531"/>
          <a:ext cx="5266852" cy="95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432" tIns="101432" rIns="101432" bIns="101432" numCol="1" spcCol="1270" anchor="ctr" anchorCtr="0">
          <a:noAutofit/>
        </a:bodyPr>
        <a:lstStyle/>
        <a:p>
          <a:pPr marL="0" lvl="0" indent="0" algn="l" defTabSz="666750">
            <a:lnSpc>
              <a:spcPct val="90000"/>
            </a:lnSpc>
            <a:spcBef>
              <a:spcPct val="0"/>
            </a:spcBef>
            <a:spcAft>
              <a:spcPct val="35000"/>
            </a:spcAft>
            <a:buNone/>
          </a:pPr>
          <a:r>
            <a:rPr lang="cs-CZ" sz="1500" kern="1200"/>
            <a:t>Pozdější autoři se ale pokoušeli kauzální vysvětlování smířit se smysluplným vysvětlováním </a:t>
          </a:r>
          <a:endParaRPr lang="en-US" sz="1500" kern="1200"/>
        </a:p>
      </dsp:txBody>
      <dsp:txXfrm>
        <a:off x="1106961" y="3598531"/>
        <a:ext cx="5266852" cy="958408"/>
      </dsp:txXfrm>
    </dsp:sp>
    <dsp:sp modelId="{72BC2CAD-EC20-491A-BA05-BB12C366C288}">
      <dsp:nvSpPr>
        <dsp:cNvPr id="0" name=""/>
        <dsp:cNvSpPr/>
      </dsp:nvSpPr>
      <dsp:spPr>
        <a:xfrm>
          <a:off x="0" y="4796541"/>
          <a:ext cx="6373813" cy="9584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947CEA-197C-443F-A2A1-564A5000E4FF}">
      <dsp:nvSpPr>
        <dsp:cNvPr id="0" name=""/>
        <dsp:cNvSpPr/>
      </dsp:nvSpPr>
      <dsp:spPr>
        <a:xfrm>
          <a:off x="289918" y="5012183"/>
          <a:ext cx="527124" cy="52712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9C8715-AC0F-412A-9085-6C940DADC106}">
      <dsp:nvSpPr>
        <dsp:cNvPr id="0" name=""/>
        <dsp:cNvSpPr/>
      </dsp:nvSpPr>
      <dsp:spPr>
        <a:xfrm>
          <a:off x="1106961" y="4796541"/>
          <a:ext cx="5266852" cy="95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432" tIns="101432" rIns="101432" bIns="101432" numCol="1" spcCol="1270" anchor="ctr" anchorCtr="0">
          <a:noAutofit/>
        </a:bodyPr>
        <a:lstStyle/>
        <a:p>
          <a:pPr marL="0" lvl="0" indent="0" algn="l" defTabSz="666750">
            <a:lnSpc>
              <a:spcPct val="90000"/>
            </a:lnSpc>
            <a:spcBef>
              <a:spcPct val="0"/>
            </a:spcBef>
            <a:spcAft>
              <a:spcPct val="35000"/>
            </a:spcAft>
            <a:buNone/>
          </a:pPr>
          <a:r>
            <a:rPr lang="cs-CZ" sz="1500" kern="1200"/>
            <a:t>Významní představitelé: Jacques Derrida, Jürgen Habermas a Judith Butler</a:t>
          </a:r>
          <a:endParaRPr lang="en-US" sz="1500" kern="1200"/>
        </a:p>
      </dsp:txBody>
      <dsp:txXfrm>
        <a:off x="1106961" y="4796541"/>
        <a:ext cx="5266852" cy="95840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131DD9-0DFC-4DB8-B62E-14DBCA097F56}" type="datetimeFigureOut">
              <a:rPr lang="en-US" smtClean="0"/>
              <a:t>11/3/2022</a:t>
            </a:fld>
            <a:endParaRPr lang="en-US"/>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62D1E-484C-4151-BEA8-DA1CF3428EE2}" type="slidenum">
              <a:rPr lang="en-US" smtClean="0"/>
              <a:t>‹#›</a:t>
            </a:fld>
            <a:endParaRPr lang="en-US"/>
          </a:p>
        </p:txBody>
      </p:sp>
    </p:spTree>
    <p:extLst>
      <p:ext uri="{BB962C8B-B14F-4D97-AF65-F5344CB8AC3E}">
        <p14:creationId xmlns:p14="http://schemas.microsoft.com/office/powerpoint/2010/main" val="3526847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i="0" noProof="0">
                <a:solidFill>
                  <a:srgbClr val="202122"/>
                </a:solidFill>
                <a:effectLst/>
                <a:latin typeface="Arial" panose="020B0604020202020204" pitchFamily="34" charset="0"/>
              </a:rPr>
              <a:t>Interpretativní </a:t>
            </a:r>
            <a:r>
              <a:rPr lang="cs-CZ" b="0" i="0" noProof="0" dirty="0">
                <a:solidFill>
                  <a:srgbClr val="202122"/>
                </a:solidFill>
                <a:effectLst/>
                <a:latin typeface="Arial" panose="020B0604020202020204" pitchFamily="34" charset="0"/>
              </a:rPr>
              <a:t>sociologie není jednotnou školou, zahrnuje pod sebe především symbolický interakcionismus a </a:t>
            </a:r>
            <a:r>
              <a:rPr lang="cs-CZ" b="0" i="0" noProof="0">
                <a:solidFill>
                  <a:srgbClr val="202122"/>
                </a:solidFill>
                <a:effectLst/>
                <a:latin typeface="Arial" panose="020B0604020202020204" pitchFamily="34" charset="0"/>
              </a:rPr>
              <a:t>fenomenologickou sociologii.</a:t>
            </a:r>
            <a:endParaRPr lang="cs-CZ" noProof="0"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a:t>
            </a:fld>
            <a:endParaRPr lang="en-US"/>
          </a:p>
        </p:txBody>
      </p:sp>
    </p:spTree>
    <p:extLst>
      <p:ext uri="{BB962C8B-B14F-4D97-AF65-F5344CB8AC3E}">
        <p14:creationId xmlns:p14="http://schemas.microsoft.com/office/powerpoint/2010/main" val="415787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Erving Goffman formuloval v knize "</a:t>
            </a:r>
            <a:r>
              <a:rPr lang="cs-CZ" noProof="0" dirty="0" err="1"/>
              <a:t>The</a:t>
            </a:r>
            <a:r>
              <a:rPr lang="cs-CZ" noProof="0" dirty="0"/>
              <a:t> </a:t>
            </a:r>
            <a:r>
              <a:rPr lang="cs-CZ" noProof="0" dirty="0" err="1"/>
              <a:t>Presentation</a:t>
            </a:r>
            <a:r>
              <a:rPr lang="cs-CZ" noProof="0" dirty="0"/>
              <a:t> </a:t>
            </a:r>
            <a:r>
              <a:rPr lang="cs-CZ" noProof="0" dirty="0" err="1"/>
              <a:t>of</a:t>
            </a:r>
            <a:r>
              <a:rPr lang="cs-CZ" noProof="0" dirty="0"/>
              <a:t> </a:t>
            </a:r>
            <a:r>
              <a:rPr lang="cs-CZ" noProof="0" dirty="0" err="1"/>
              <a:t>Self</a:t>
            </a:r>
            <a:r>
              <a:rPr lang="cs-CZ" noProof="0" dirty="0"/>
              <a:t> in </a:t>
            </a:r>
            <a:r>
              <a:rPr lang="cs-CZ" noProof="0" dirty="0" err="1"/>
              <a:t>Everyday</a:t>
            </a:r>
            <a:r>
              <a:rPr lang="cs-CZ" noProof="0" dirty="0"/>
              <a:t> </a:t>
            </a:r>
            <a:r>
              <a:rPr lang="cs-CZ" noProof="0" dirty="0" err="1"/>
              <a:t>Life</a:t>
            </a:r>
            <a:r>
              <a:rPr lang="cs-CZ" noProof="0" dirty="0"/>
              <a:t>" teorii dramaturgické sociologie, která využívá divadelní terminologie k popisu interakcí lidí ve společenském životě. Tato teorie vidí každodenní život jako divadelní scénu, na které má socializace formu učení se od ostatních lidí, jaké role máme plnit. Tyto role hrajeme pro lidi kolem nás, kteří na oplátku hrají své vlastní role, a tudíž celý náš společenský život "hrajeme divadlo".</a:t>
            </a:r>
          </a:p>
          <a:p>
            <a:endParaRPr lang="cs-CZ" noProof="0" dirty="0"/>
          </a:p>
          <a:p>
            <a:r>
              <a:rPr lang="cs-CZ" noProof="0" dirty="0"/>
              <a:t>Důležité termíny v teorii dramaturgické sociologie jsou "front </a:t>
            </a:r>
            <a:r>
              <a:rPr lang="cs-CZ" noProof="0" dirty="0" err="1"/>
              <a:t>stage</a:t>
            </a:r>
            <a:r>
              <a:rPr lang="cs-CZ" noProof="0" dirty="0"/>
              <a:t>" (pódium) a "</a:t>
            </a:r>
            <a:r>
              <a:rPr lang="cs-CZ" noProof="0" dirty="0" err="1"/>
              <a:t>back</a:t>
            </a:r>
            <a:r>
              <a:rPr lang="cs-CZ" noProof="0" dirty="0"/>
              <a:t> </a:t>
            </a:r>
            <a:r>
              <a:rPr lang="cs-CZ" noProof="0" dirty="0" err="1"/>
              <a:t>stage</a:t>
            </a:r>
            <a:r>
              <a:rPr lang="cs-CZ" noProof="0" dirty="0"/>
              <a:t>" (zákulisí). Člověk je na pódiu v každé společenské situaci, kdy je od něj vyžadována nějaká role, např. studenta na přednášce nebo zaměstnance. Na pódiu musí splňovat určité vzorce chování, používat určité fráze apod. V zákulisí je člověk vždy, kdy nemusí plnit role - např. ve společnosti blízkých kamarádů, kteří člověka přijímají takového, jaký je. Čas strávený v zákulisí může člověk využít jak k relaxaci a odpočinku od divadla, tak na přípravu na další plnění rolí. </a:t>
            </a:r>
          </a:p>
          <a:p>
            <a:endParaRPr lang="cs-CZ" noProof="0" dirty="0"/>
          </a:p>
          <a:p>
            <a:r>
              <a:rPr lang="cs-CZ" noProof="0" dirty="0"/>
              <a:t>Dalším důležitým termínem dramaturgické sociologie je "</a:t>
            </a:r>
            <a:r>
              <a:rPr lang="cs-CZ" noProof="0" dirty="0" err="1"/>
              <a:t>impression</a:t>
            </a:r>
            <a:r>
              <a:rPr lang="cs-CZ" noProof="0" dirty="0"/>
              <a:t> management", přeloženo management dojmů. Tímto pojmem Goffman označoval lidskou potřebu ovlivňovat a zvládat to, co si o nás druzí myslí a jaký z nás mají dojem. K tomu využíváme několik mechanismů, které Goffman nazval "sign </a:t>
            </a:r>
            <a:r>
              <a:rPr lang="cs-CZ" noProof="0" dirty="0" err="1"/>
              <a:t>vehicles</a:t>
            </a:r>
            <a:r>
              <a:rPr lang="cs-CZ" noProof="0" dirty="0"/>
              <a:t>". Těmi jsou např. společenské prostory (to kde interakci provádíme a jak tyto prostory vybavíme - např. žena s fotkou své rodiny na pracovním stole chce dát najevo, že má pro ni rodina velký význam. Goffman by pro tuto fotku použil termín rekvizita), vzhled (kterým ovlivňujeme mj. první dojem, který na nás lidé budou mít), a způsob interakce – to, jakým způsobem se k někomu chováme, protože chceme, abychom na něj působili určitým dojmem. Do tohoto mechanismu by spadá verbální i neverbální komunikace. </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11</a:t>
            </a:fld>
            <a:endParaRPr lang="en-US"/>
          </a:p>
        </p:txBody>
      </p:sp>
    </p:spTree>
    <p:extLst>
      <p:ext uri="{BB962C8B-B14F-4D97-AF65-F5344CB8AC3E}">
        <p14:creationId xmlns:p14="http://schemas.microsoft.com/office/powerpoint/2010/main" val="3177304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Harold </a:t>
            </a:r>
            <a:r>
              <a:rPr lang="cs-CZ" noProof="0" dirty="0" err="1"/>
              <a:t>Garfinkel</a:t>
            </a:r>
            <a:r>
              <a:rPr lang="cs-CZ" noProof="0" dirty="0"/>
              <a:t> (29. října 1917 Newark, New Jersey, USA – 21. dubna 2011 Los Angeles, Kalifornie, USA) byl americký sociolog, zakladatel </a:t>
            </a:r>
            <a:r>
              <a:rPr lang="cs-CZ" noProof="0" dirty="0" err="1"/>
              <a:t>etnometodologie</a:t>
            </a:r>
            <a:r>
              <a:rPr lang="cs-CZ" noProof="0" dirty="0"/>
              <a:t> a představitel fenomenologické školy v sociologii. Etnometodologie se zabývá studiem metod, kterými se lidé snaží pochopit smysl toho, co druzí dělají a zejména toho, co říkají. Zaměřuje se na široké pole společenských jevů, od sekvenční analýzy rozhovoru (konverzační analýza) přes studium praktik sociální kategorizace až po zkoumání pracovních aktivit a zvyklostí.</a:t>
            </a:r>
          </a:p>
          <a:p>
            <a:endParaRPr lang="cs-CZ" noProof="0" dirty="0"/>
          </a:p>
          <a:p>
            <a:r>
              <a:rPr lang="cs-CZ" noProof="0" dirty="0"/>
              <a:t>Pojem </a:t>
            </a:r>
            <a:r>
              <a:rPr lang="cs-CZ" noProof="0" dirty="0" err="1"/>
              <a:t>etnometodologie</a:t>
            </a:r>
            <a:r>
              <a:rPr lang="cs-CZ" noProof="0" dirty="0"/>
              <a:t> poprvé definoval Harold </a:t>
            </a:r>
            <a:r>
              <a:rPr lang="cs-CZ" noProof="0" dirty="0" err="1"/>
              <a:t>Garfinkel</a:t>
            </a:r>
            <a:r>
              <a:rPr lang="cs-CZ" noProof="0" dirty="0"/>
              <a:t> v roce 1967 ve svém díle „</a:t>
            </a:r>
            <a:r>
              <a:rPr lang="cs-CZ" noProof="0" dirty="0" err="1"/>
              <a:t>Studies</a:t>
            </a:r>
            <a:r>
              <a:rPr lang="cs-CZ" noProof="0" dirty="0"/>
              <a:t> in </a:t>
            </a:r>
            <a:r>
              <a:rPr lang="cs-CZ" noProof="0" dirty="0" err="1"/>
              <a:t>Ethnomethodology</a:t>
            </a:r>
            <a:r>
              <a:rPr lang="cs-CZ" noProof="0" dirty="0"/>
              <a:t>“. Vycházel přitom ze symbolického </a:t>
            </a:r>
            <a:r>
              <a:rPr lang="cs-CZ" noProof="0" dirty="0" err="1"/>
              <a:t>interakcionismu</a:t>
            </a:r>
            <a:r>
              <a:rPr lang="cs-CZ" noProof="0" dirty="0"/>
              <a:t> George Herberta </a:t>
            </a:r>
            <a:r>
              <a:rPr lang="cs-CZ" noProof="0" dirty="0" err="1"/>
              <a:t>Meada</a:t>
            </a:r>
            <a:r>
              <a:rPr lang="cs-CZ" noProof="0" dirty="0"/>
              <a:t> a fenomenologie, tedy přesného zkoumání jevů z pohledu člověka samotného. Etnometodologie představuje praktickou sociologickou metodu, která zkoumá každodenní </a:t>
            </a:r>
            <a:r>
              <a:rPr lang="cs-CZ" noProof="0" dirty="0" err="1"/>
              <a:t>socialní</a:t>
            </a:r>
            <a:r>
              <a:rPr lang="cs-CZ" noProof="0" dirty="0"/>
              <a:t> interakce mezi lidmi a komunikační procesy. Zabývá se tedy metodami, podle kterých lidé každodenně jednají a které používají k tomu, aby dokázali interpretovat jednaní a slova těch druhých. Podle </a:t>
            </a:r>
            <a:r>
              <a:rPr lang="cs-CZ" noProof="0" dirty="0" err="1"/>
              <a:t>Garfinkela</a:t>
            </a:r>
            <a:r>
              <a:rPr lang="cs-CZ" noProof="0" dirty="0"/>
              <a:t> si lidé tyto metody nevybírají náhodně, nýbrž aplikují metody, které se ve společnosti již v minulosti uplatnily. </a:t>
            </a:r>
            <a:r>
              <a:rPr lang="cs-CZ" noProof="0" dirty="0" err="1"/>
              <a:t>Garfinkel</a:t>
            </a:r>
            <a:r>
              <a:rPr lang="cs-CZ" noProof="0" dirty="0"/>
              <a:t> zastával názor, že se určité metody sociální interakce mohou či dokonce musí považovat za samozřejmé, jinak by sociální interakce nebyla vůbec možná. Tyto </a:t>
            </a:r>
            <a:r>
              <a:rPr lang="cs-CZ" noProof="0" dirty="0" err="1"/>
              <a:t>samozřemé</a:t>
            </a:r>
            <a:r>
              <a:rPr lang="cs-CZ" noProof="0" dirty="0"/>
              <a:t> metody dávají každodennímu životu lidí jistý společenský řád.</a:t>
            </a:r>
          </a:p>
          <a:p>
            <a:endParaRPr lang="cs-CZ" noProof="0" dirty="0"/>
          </a:p>
          <a:p>
            <a:r>
              <a:rPr lang="cs-CZ" noProof="0" dirty="0"/>
              <a:t>V rámci výzkumu prováděl </a:t>
            </a:r>
            <a:r>
              <a:rPr lang="cs-CZ" noProof="0" dirty="0" err="1"/>
              <a:t>Garfinkel</a:t>
            </a:r>
            <a:r>
              <a:rPr lang="cs-CZ" noProof="0" dirty="0"/>
              <a:t> například </a:t>
            </a:r>
            <a:r>
              <a:rPr lang="cs-CZ" noProof="0" dirty="0" err="1"/>
              <a:t>tzv.„krizové</a:t>
            </a:r>
            <a:r>
              <a:rPr lang="cs-CZ" noProof="0" dirty="0"/>
              <a:t> experimenty“ (</a:t>
            </a:r>
            <a:r>
              <a:rPr lang="cs-CZ" noProof="0" dirty="0" err="1"/>
              <a:t>breaching</a:t>
            </a:r>
            <a:r>
              <a:rPr lang="cs-CZ" noProof="0" dirty="0"/>
              <a:t> </a:t>
            </a:r>
            <a:r>
              <a:rPr lang="cs-CZ" noProof="0" dirty="0" err="1"/>
              <a:t>experiments</a:t>
            </a:r>
            <a:r>
              <a:rPr lang="cs-CZ" noProof="0" dirty="0"/>
              <a:t>). Jeho studenti měli za úkol v rámci konverzace nutit své příbuzné nebo kamarády, aby přesně specifikovali jejich všeobecné dotazy. Např. na otázku „Jak se máš?“ zněla jejich odpověď „Jak to myslíš? Pracovně? Duševně? Zdravotně?... atd.“. Studenti tak záměrně porušovali základní pravidla běžné sociální interakce za účelem zkoumání reakce testovaných osob. </a:t>
            </a:r>
            <a:r>
              <a:rPr lang="cs-CZ" noProof="0" dirty="0" err="1"/>
              <a:t>Garfinkel</a:t>
            </a:r>
            <a:r>
              <a:rPr lang="cs-CZ" noProof="0" dirty="0"/>
              <a:t> tvrdil, že to, co se běžně považuje za nepodstatný konvenční rozhovor, je ve skutečnosti základním článkem sociálního života, a proto jeho porušení vede k selhání konverzace a vztahů mezi lidmi.</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12</a:t>
            </a:fld>
            <a:endParaRPr lang="en-US"/>
          </a:p>
        </p:txBody>
      </p:sp>
    </p:spTree>
    <p:extLst>
      <p:ext uri="{BB962C8B-B14F-4D97-AF65-F5344CB8AC3E}">
        <p14:creationId xmlns:p14="http://schemas.microsoft.com/office/powerpoint/2010/main" val="146113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err="1"/>
              <a:t>Postmarxisté</a:t>
            </a:r>
            <a:r>
              <a:rPr lang="cs-CZ" dirty="0"/>
              <a:t> často zdůrazňovali, že takto chápat vědění mohou převážně „sociálně nezávislí intelektuálové“ kteří díky své volnosti na to mají kapacitu a odstup. </a:t>
            </a:r>
          </a:p>
          <a:p>
            <a:endParaRPr lang="cs-CZ" dirty="0"/>
          </a:p>
          <a:p>
            <a:r>
              <a:rPr lang="cs-CZ" dirty="0"/>
              <a:t>Zhuštěný popis (</a:t>
            </a:r>
            <a:r>
              <a:rPr lang="cs-CZ" dirty="0" err="1"/>
              <a:t>Thick</a:t>
            </a:r>
            <a:r>
              <a:rPr lang="cs-CZ" dirty="0"/>
              <a:t> </a:t>
            </a:r>
            <a:r>
              <a:rPr lang="cs-CZ" dirty="0" err="1"/>
              <a:t>description</a:t>
            </a:r>
            <a:r>
              <a:rPr lang="cs-CZ" dirty="0"/>
              <a:t>)</a:t>
            </a:r>
          </a:p>
          <a:p>
            <a:r>
              <a:rPr lang="cs-CZ" dirty="0"/>
              <a:t>Způsob interpretace tak vyčerpávající, že zahrne všechny možné pohledy na danou situaci a opravdu vyčerpávajícím způsobem ji přiblíží čtenáři. </a:t>
            </a:r>
          </a:p>
          <a:p>
            <a:endParaRPr lang="cs-CZ"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13</a:t>
            </a:fld>
            <a:endParaRPr lang="en-US"/>
          </a:p>
        </p:txBody>
      </p:sp>
    </p:spTree>
    <p:extLst>
      <p:ext uri="{BB962C8B-B14F-4D97-AF65-F5344CB8AC3E}">
        <p14:creationId xmlns:p14="http://schemas.microsoft.com/office/powerpoint/2010/main" val="4275245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The</a:t>
            </a:r>
            <a:r>
              <a:rPr lang="cs-CZ" dirty="0"/>
              <a:t> </a:t>
            </a:r>
            <a:r>
              <a:rPr lang="cs-CZ" dirty="0" err="1"/>
              <a:t>Balinese</a:t>
            </a:r>
            <a:r>
              <a:rPr lang="cs-CZ" dirty="0"/>
              <a:t> </a:t>
            </a:r>
            <a:r>
              <a:rPr lang="cs-CZ" dirty="0" err="1"/>
              <a:t>Cockfight</a:t>
            </a:r>
            <a:r>
              <a:rPr lang="cs-CZ" dirty="0"/>
              <a:t> (18+)</a:t>
            </a:r>
          </a:p>
          <a:p>
            <a:r>
              <a:rPr lang="en-US" dirty="0"/>
              <a:t>https://www.youtube.com/watch?v=avW6g31hy-c</a:t>
            </a:r>
            <a:r>
              <a:rPr lang="cs-CZ" dirty="0"/>
              <a:t> </a:t>
            </a: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14</a:t>
            </a:fld>
            <a:endParaRPr lang="en-US"/>
          </a:p>
        </p:txBody>
      </p:sp>
    </p:spTree>
    <p:extLst>
      <p:ext uri="{BB962C8B-B14F-4D97-AF65-F5344CB8AC3E}">
        <p14:creationId xmlns:p14="http://schemas.microsoft.com/office/powerpoint/2010/main" val="1390655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Více k Hermeneutice třeba v sociologické encyklopedii (</a:t>
            </a:r>
            <a:r>
              <a:rPr lang="cs-CZ" dirty="0" err="1"/>
              <a:t>aka</a:t>
            </a:r>
            <a:r>
              <a:rPr lang="cs-CZ" dirty="0"/>
              <a:t>, je to pro zajímavost a nebude to na zkoušce tak podrobně):</a:t>
            </a:r>
          </a:p>
          <a:p>
            <a:r>
              <a:rPr lang="en-US" dirty="0"/>
              <a:t>https://encyklopedie.soc.cas.cz/w/Hermeneutika</a:t>
            </a:r>
            <a:endParaRPr lang="cs-CZ" dirty="0"/>
          </a:p>
          <a:p>
            <a:endParaRPr lang="cs-CZ" dirty="0"/>
          </a:p>
          <a:p>
            <a:r>
              <a:rPr lang="cs-CZ" dirty="0"/>
              <a:t>My se k ní vrátíme později skrze další autory. </a:t>
            </a: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15</a:t>
            </a:fld>
            <a:endParaRPr lang="en-US"/>
          </a:p>
        </p:txBody>
      </p:sp>
    </p:spTree>
    <p:extLst>
      <p:ext uri="{BB962C8B-B14F-4D97-AF65-F5344CB8AC3E}">
        <p14:creationId xmlns:p14="http://schemas.microsoft.com/office/powerpoint/2010/main" val="1367617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 </a:t>
            </a: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16</a:t>
            </a:fld>
            <a:endParaRPr lang="en-US"/>
          </a:p>
        </p:txBody>
      </p:sp>
    </p:spTree>
    <p:extLst>
      <p:ext uri="{BB962C8B-B14F-4D97-AF65-F5344CB8AC3E}">
        <p14:creationId xmlns:p14="http://schemas.microsoft.com/office/powerpoint/2010/main" val="3385969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17</a:t>
            </a:fld>
            <a:endParaRPr lang="en-US"/>
          </a:p>
        </p:txBody>
      </p:sp>
    </p:spTree>
    <p:extLst>
      <p:ext uri="{BB962C8B-B14F-4D97-AF65-F5344CB8AC3E}">
        <p14:creationId xmlns:p14="http://schemas.microsoft.com/office/powerpoint/2010/main" val="2331999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2</a:t>
            </a:fld>
            <a:endParaRPr lang="en-US" dirty="0"/>
          </a:p>
        </p:txBody>
      </p:sp>
    </p:spTree>
    <p:extLst>
      <p:ext uri="{BB962C8B-B14F-4D97-AF65-F5344CB8AC3E}">
        <p14:creationId xmlns:p14="http://schemas.microsoft.com/office/powerpoint/2010/main" val="1775267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Na rozdíl od dřívějších autorů jako Marx a Durkheim, kteří zkoumali sociální vlivy / síly které působí na aktéry zevnitř a mnohdy si jich nejsou vědomi tak interpretativní sociologie se zajímá o vnitřní jednání aktérů tak jak to viděli třeba Weber a Simmel.  Tedy interpretativní sociologii zkoumá subjektivní významy a ty dává do větších souvislostí, než aby se zaměřovala na velké (makro) struktury ve společnosti. </a:t>
            </a:r>
          </a:p>
          <a:p>
            <a:endParaRPr lang="cs-CZ" dirty="0"/>
          </a:p>
          <a:p>
            <a:r>
              <a:rPr lang="cs-CZ" dirty="0"/>
              <a:t>Skvěle tento pohled vyjádřil jeden z představitelů interpretativní sociologie a Chicagské školy William Isaac Thomas: </a:t>
            </a:r>
          </a:p>
          <a:p>
            <a:r>
              <a:rPr lang="cs-CZ" dirty="0"/>
              <a:t>„Jestliže je určitá situace lidmi definovaná jako reálná, stává se reálnou ve svých důsledcích.“</a:t>
            </a: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3</a:t>
            </a:fld>
            <a:endParaRPr lang="en-US"/>
          </a:p>
        </p:txBody>
      </p:sp>
    </p:spTree>
    <p:extLst>
      <p:ext uri="{BB962C8B-B14F-4D97-AF65-F5344CB8AC3E}">
        <p14:creationId xmlns:p14="http://schemas.microsoft.com/office/powerpoint/2010/main" val="1659528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Alfred Schütz (13. dubna 1899 Vídeň – 20. května 1959 New York) byl rakouský právník, filozof a sociolog, který posledních dvacet let svého života strávil ve Spojených státech amerických. Je považován za zakladatele fenomenologické sociologie a do sociální teorie se snažil zapracovat svou inspiraci dílem např. Edmunda </a:t>
            </a:r>
            <a:r>
              <a:rPr lang="cs-CZ" noProof="0" dirty="0" err="1"/>
              <a:t>Husserla</a:t>
            </a:r>
            <a:r>
              <a:rPr lang="cs-CZ" noProof="0" dirty="0"/>
              <a:t>, Maxe Webera, Henriho Bergsona nebo Williama Jamese.</a:t>
            </a:r>
          </a:p>
          <a:p>
            <a:endParaRPr lang="cs-CZ" noProof="0" dirty="0"/>
          </a:p>
          <a:p>
            <a:r>
              <a:rPr lang="cs-CZ" noProof="0" dirty="0"/>
              <a:t>Alfred Schütz je považován za zakladatele fenomenologické sociologie. V jeho myšlení jej velmi ovlivnil Edmund </a:t>
            </a:r>
            <a:r>
              <a:rPr lang="cs-CZ" noProof="0" dirty="0" err="1"/>
              <a:t>Husserl</a:t>
            </a:r>
            <a:r>
              <a:rPr lang="cs-CZ" noProof="0" dirty="0"/>
              <a:t>, jehož fenomenologické teze převedl do sociologie. Kromě </a:t>
            </a:r>
            <a:r>
              <a:rPr lang="cs-CZ" noProof="0" dirty="0" err="1"/>
              <a:t>Husserla</a:t>
            </a:r>
            <a:r>
              <a:rPr lang="cs-CZ" noProof="0" dirty="0"/>
              <a:t> jej ovlivnil také Max Weber, a to zejména konceptem smyslu sociálního jednání a metodou ideálních typů. Po příchodu do USA jej významně ovlivnil také americký pragmatismus – zejména Georgem Herbertem </a:t>
            </a:r>
            <a:r>
              <a:rPr lang="cs-CZ" noProof="0" dirty="0" err="1"/>
              <a:t>Meadem</a:t>
            </a:r>
            <a:r>
              <a:rPr lang="cs-CZ" noProof="0" dirty="0"/>
              <a:t>, Williamem Jamesem a Johnem </a:t>
            </a:r>
            <a:r>
              <a:rPr lang="cs-CZ" noProof="0" dirty="0" err="1"/>
              <a:t>Deweym</a:t>
            </a:r>
            <a:r>
              <a:rPr lang="cs-CZ" noProof="0" dirty="0"/>
              <a:t>. Schütz tedy nepřevedl </a:t>
            </a:r>
            <a:r>
              <a:rPr lang="cs-CZ" noProof="0" dirty="0" err="1"/>
              <a:t>Husserlovu</a:t>
            </a:r>
            <a:r>
              <a:rPr lang="cs-CZ" noProof="0" dirty="0"/>
              <a:t> fenomenologii do sociologie v čisté podobě, ale ještě ji doplnil o již zmíněné koncepty Maxe Webera a americký pragmatismus, čímž došlo ke sblížení fenomenologické sociologie s americkým sociálním behaviorismem a </a:t>
            </a:r>
            <a:r>
              <a:rPr lang="cs-CZ" noProof="0" dirty="0" err="1"/>
              <a:t>interakcionismem</a:t>
            </a:r>
            <a:r>
              <a:rPr lang="cs-CZ" noProof="0" dirty="0"/>
              <a:t>.</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4</a:t>
            </a:fld>
            <a:endParaRPr lang="en-US"/>
          </a:p>
        </p:txBody>
      </p:sp>
    </p:spTree>
    <p:extLst>
      <p:ext uri="{BB962C8B-B14F-4D97-AF65-F5344CB8AC3E}">
        <p14:creationId xmlns:p14="http://schemas.microsoft.com/office/powerpoint/2010/main" val="2563140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Postulát logické konzistence: vědecké konstrukce druhého stupně (myšlenkové objekty vědy) musí mít formálně logický charakter. Vědec bude nezainteresovaným pozorovatelem, tedy uzávorkuje svůj přirozený postoj a svou biograficky determinovanou situaci a následně bude konstruovat tzv. ideální typy (konstrukce modelů racionálního jednání).</a:t>
            </a:r>
          </a:p>
          <a:p>
            <a:endParaRPr lang="cs-CZ" noProof="0" dirty="0"/>
          </a:p>
          <a:p>
            <a:r>
              <a:rPr lang="cs-CZ" noProof="0" dirty="0"/>
              <a:t>Postulát subjektivní interpretace: vědecké konstrukce druhého stupně musí zahrnout subjektivní motivy aktérů a jejich interpretace.</a:t>
            </a:r>
          </a:p>
          <a:p>
            <a:endParaRPr lang="cs-CZ" noProof="0" dirty="0"/>
          </a:p>
          <a:p>
            <a:r>
              <a:rPr lang="cs-CZ" noProof="0" dirty="0"/>
              <a:t>Postulát adekvátnosti: tímto postulátem Schütz odstraňuje rozpor mezi prvním a druhým postulátem. Požaduje, aby modelu zkonstruovanému vědcem odpovídala konstrukce každodenního světa samotných aktérů – model tedy musí být pochopitelný pro aktéra. Jinými slovy: konstrukce druhého stupně musí odpovídat konstrukcím prvního stupně. Tedy musí být ověřené empiricky.</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6</a:t>
            </a:fld>
            <a:endParaRPr lang="en-US"/>
          </a:p>
        </p:txBody>
      </p:sp>
    </p:spTree>
    <p:extLst>
      <p:ext uri="{BB962C8B-B14F-4D97-AF65-F5344CB8AC3E}">
        <p14:creationId xmlns:p14="http://schemas.microsoft.com/office/powerpoint/2010/main" val="128948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George Herbert </a:t>
            </a:r>
            <a:r>
              <a:rPr lang="cs-CZ" noProof="0" dirty="0" err="1"/>
              <a:t>Mead</a:t>
            </a:r>
            <a:r>
              <a:rPr lang="cs-CZ" noProof="0" dirty="0"/>
              <a:t> (27. února 1863 – 26. dubna 1931) byl americký filosof a sociální psycholog, zástupce filosofického pragmatismu, dnes řazený ke klíčovým postavám symbolického </a:t>
            </a:r>
            <a:r>
              <a:rPr lang="cs-CZ" noProof="0" dirty="0" err="1"/>
              <a:t>interakcionismu</a:t>
            </a:r>
            <a:r>
              <a:rPr lang="cs-CZ" noProof="0" dirty="0"/>
              <a:t>. Jeho osoba bývá spojována s Univerzitou v Chicagu, je považován za jednoho ze zakladatelů sociální psychologie a větve americké sociologie.</a:t>
            </a:r>
          </a:p>
          <a:p>
            <a:endParaRPr lang="cs-CZ" noProof="0" dirty="0"/>
          </a:p>
          <a:p>
            <a:r>
              <a:rPr lang="cs-CZ" noProof="0" dirty="0"/>
              <a:t>Sociální behaviorismus vychází z přesvědčení, že ačkoliv má člověk své přírodní a přirozené dispozice a předpoklady, jeho osobnost a vědomí jsou převážně produktem interakce ve společnosti. Člověk na rozdíl od zvířete není přirozenou přírodní bytostí, ale je osobností, která je schopná plánovat své jednání, rozhodovat se mezi možnostmi, odkládat své jednání do budoucnosti, aktivně reflektovat svou minulost a významně se podílet na svém vlastním vývoji. </a:t>
            </a:r>
            <a:r>
              <a:rPr lang="cs-CZ" noProof="0" dirty="0" err="1"/>
              <a:t>Meadovým</a:t>
            </a:r>
            <a:r>
              <a:rPr lang="cs-CZ" noProof="0" dirty="0"/>
              <a:t> klíčovým problémem je vztah mezi člověkem a sociální skupinou. V sociální skupině probíhá sociální interakce. Sociální interakce ve skupině je klíčová pro utváření osobnosti a vědomí člověka. Člověk je člověkem pouze pokud má osobnost a vědomí. Jestliže je pro utváření osobnosti a vědomí klíčová interakce v sociální skupině, pak to znamená, že člověk se může stát člověkem pouze ve společnosti, v sociální skupině. Sociální prostředí působí na člověka různými stimuly, na základě kterých člověk jedná. Stimuly pocházející ze sociálního prostředí však nevedou k jednání přímo; mezi stimulem a reakcí je vsunut proces, kterým člověk tento stimul interpretuje (proces interpretace). Způsoby, jak je možné interpretovat stimuly, však nejsou libovolné. Člověk interpretuje stimuly přicházející ze sociálního prostředí na základě toho, jak byl sociální skupinou naučen je interpretovat.</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7</a:t>
            </a:fld>
            <a:endParaRPr lang="en-US"/>
          </a:p>
        </p:txBody>
      </p:sp>
    </p:spTree>
    <p:extLst>
      <p:ext uri="{BB962C8B-B14F-4D97-AF65-F5344CB8AC3E}">
        <p14:creationId xmlns:p14="http://schemas.microsoft.com/office/powerpoint/2010/main" val="1736686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I – Já jako ego, osobnost a jedinec který nějak jedná</a:t>
            </a:r>
          </a:p>
          <a:p>
            <a:r>
              <a:rPr lang="cs-CZ" dirty="0" err="1"/>
              <a:t>Me</a:t>
            </a:r>
            <a:r>
              <a:rPr lang="cs-CZ" dirty="0"/>
              <a:t> – já jak se vidím v sociálních situacích, jak zapadám do rolí nebo jako vidím svět skrze druhé</a:t>
            </a:r>
          </a:p>
          <a:p>
            <a:endParaRPr lang="cs-CZ" dirty="0"/>
          </a:p>
          <a:p>
            <a:r>
              <a:rPr lang="cs-CZ" dirty="0"/>
              <a:t>=&gt; </a:t>
            </a:r>
            <a:r>
              <a:rPr lang="cs-CZ" dirty="0" err="1"/>
              <a:t>Self</a:t>
            </a:r>
            <a:r>
              <a:rPr lang="cs-CZ" dirty="0"/>
              <a:t> – souhrn toho co se člověk naučí v interakcích v sociálních skupinách a co ho utváří jako osobnost celkovou</a:t>
            </a:r>
          </a:p>
          <a:p>
            <a:endParaRPr lang="cs-CZ" dirty="0"/>
          </a:p>
          <a:p>
            <a:r>
              <a:rPr lang="cs-CZ" dirty="0"/>
              <a:t>Play – volné a nezávazné, hraje se „na něco“ a role nemají mezi sebou silné provázání (důsledky); zde vystupuje hlavně „I“</a:t>
            </a:r>
          </a:p>
          <a:p>
            <a:r>
              <a:rPr lang="cs-CZ" dirty="0"/>
              <a:t>Game – hraní s ostatními a aplikace pravidle které je třeba znát a interpretovat; zde vystupuje hlavně „</a:t>
            </a:r>
            <a:r>
              <a:rPr lang="cs-CZ" dirty="0" err="1"/>
              <a:t>Me</a:t>
            </a:r>
            <a:r>
              <a:rPr lang="cs-CZ" dirty="0"/>
              <a:t>“ a vytváří se tak dohromady „</a:t>
            </a:r>
            <a:r>
              <a:rPr lang="cs-CZ" dirty="0" err="1"/>
              <a:t>Self</a:t>
            </a:r>
            <a:r>
              <a:rPr lang="cs-CZ" dirty="0"/>
              <a:t>“</a:t>
            </a:r>
          </a:p>
          <a:p>
            <a:endParaRPr lang="cs-CZ" dirty="0"/>
          </a:p>
          <a:p>
            <a:r>
              <a:rPr lang="cs-CZ" dirty="0" err="1"/>
              <a:t>Mead</a:t>
            </a:r>
            <a:r>
              <a:rPr lang="cs-CZ" dirty="0"/>
              <a:t> socializaci vysvětloval hlavně na dětech a poté extrapolovat na společnost a ukazoval, že takto se socializujeme celý život. </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8</a:t>
            </a:fld>
            <a:endParaRPr lang="en-US"/>
          </a:p>
        </p:txBody>
      </p:sp>
    </p:spTree>
    <p:extLst>
      <p:ext uri="{BB962C8B-B14F-4D97-AF65-F5344CB8AC3E}">
        <p14:creationId xmlns:p14="http://schemas.microsoft.com/office/powerpoint/2010/main" val="226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Chicagskou katedru sociologie založil v roce 1892 Albion W. </a:t>
            </a:r>
            <a:r>
              <a:rPr lang="cs-CZ" noProof="0" dirty="0" err="1"/>
              <a:t>Small</a:t>
            </a:r>
            <a:r>
              <a:rPr lang="cs-CZ" noProof="0" dirty="0"/>
              <a:t> a o tři roky později tu také začal vycházet první americký sociologický časopis </a:t>
            </a:r>
            <a:r>
              <a:rPr lang="cs-CZ" noProof="0" dirty="0" err="1"/>
              <a:t>American</a:t>
            </a:r>
            <a:r>
              <a:rPr lang="cs-CZ" noProof="0" dirty="0"/>
              <a:t> </a:t>
            </a:r>
            <a:r>
              <a:rPr lang="cs-CZ" noProof="0" dirty="0" err="1"/>
              <a:t>Journal</a:t>
            </a:r>
            <a:r>
              <a:rPr lang="cs-CZ" noProof="0" dirty="0"/>
              <a:t> </a:t>
            </a:r>
            <a:r>
              <a:rPr lang="cs-CZ" noProof="0" dirty="0" err="1"/>
              <a:t>of</a:t>
            </a:r>
            <a:r>
              <a:rPr lang="cs-CZ" noProof="0" dirty="0"/>
              <a:t> Sociology. Jako první rozvinula kolektivní pojetí sociálního výzkumu. Chicagská škola měla orientaci ekologickou, pro niž je charakteristické ekologické společenství, které sdružuje různorodé prvky (prostorové, sociální a kulturní), které jsou neustále v interakci. „Škola se soustředila především na tyto oblasti výzkumu: sociologie města, kriminologie, sociální patologie a </a:t>
            </a:r>
            <a:r>
              <a:rPr lang="cs-CZ" noProof="0" dirty="0" err="1"/>
              <a:t>community</a:t>
            </a:r>
            <a:r>
              <a:rPr lang="cs-CZ" noProof="0" dirty="0"/>
              <a:t> study.” Chicagská škola byla financovaná rodinou Rockefellerů, která měla na vývoj a další dění na katedře velký vliv. Hlavními metodami jsou: studium prostředí, monografie čtvrtí, zúčastněné pozorování a analýza životních příběhů. „Vrchol slávy zažívá </a:t>
            </a:r>
            <a:r>
              <a:rPr lang="cs-CZ" noProof="0" dirty="0" err="1"/>
              <a:t>Chicágská</a:t>
            </a:r>
            <a:r>
              <a:rPr lang="cs-CZ" noProof="0" dirty="0"/>
              <a:t> škola s příchodem Roberta E. Parka. Spolu s Thomasem se podařilo podchytit zájem mnoha studentů a přimět ke spolupráci řadu význačných osobností.”</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9</a:t>
            </a:fld>
            <a:endParaRPr lang="en-US"/>
          </a:p>
        </p:txBody>
      </p:sp>
    </p:spTree>
    <p:extLst>
      <p:ext uri="{BB962C8B-B14F-4D97-AF65-F5344CB8AC3E}">
        <p14:creationId xmlns:p14="http://schemas.microsoft.com/office/powerpoint/2010/main" val="1843406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Erving Goffman (11. června 1922, </a:t>
            </a:r>
            <a:r>
              <a:rPr lang="cs-CZ" noProof="0" dirty="0" err="1"/>
              <a:t>Mannville</a:t>
            </a:r>
            <a:r>
              <a:rPr lang="cs-CZ" noProof="0" dirty="0"/>
              <a:t>, Alberta, Kanada – 19. listopadu 1982, Filadelfie, Pensylvánie, USA) byl americký sociolog, antropolog, sociální psycholog kanadského původu. Představitel chicagské školy, myšlenkového proudu, který vznikl ve 20. letech 20. století. Předmětem jejího zkoumání byla sociologie města a kriminologie. Od 60. let 20. století patřil mezi nejvlivnější badatele v oblasti </a:t>
            </a:r>
            <a:r>
              <a:rPr lang="cs-CZ" noProof="0" dirty="0" err="1"/>
              <a:t>mikrosociologie</a:t>
            </a:r>
            <a:r>
              <a:rPr lang="cs-CZ" noProof="0" dirty="0"/>
              <a:t>. Uvedl do sociologické analýzy každodenního lidského jednání tzv. dramaturgickou perspektivu, pojmy jako role, scéna, zákulisí atd.</a:t>
            </a:r>
          </a:p>
          <a:p>
            <a:endParaRPr lang="cs-CZ" noProof="0" dirty="0"/>
          </a:p>
          <a:p>
            <a:r>
              <a:rPr lang="cs-CZ" noProof="0" dirty="0" err="1"/>
              <a:t>Goffmanovo</a:t>
            </a:r>
            <a:r>
              <a:rPr lang="cs-CZ" noProof="0" dirty="0"/>
              <a:t> přední a nejznámější dílo je bezpochyby Všichni hrajeme divadlo (</a:t>
            </a:r>
            <a:r>
              <a:rPr lang="cs-CZ" noProof="0" dirty="0" err="1"/>
              <a:t>The</a:t>
            </a:r>
            <a:r>
              <a:rPr lang="cs-CZ" noProof="0" dirty="0"/>
              <a:t> </a:t>
            </a:r>
            <a:r>
              <a:rPr lang="cs-CZ" noProof="0" dirty="0" err="1"/>
              <a:t>Presentation</a:t>
            </a:r>
            <a:r>
              <a:rPr lang="cs-CZ" noProof="0" dirty="0"/>
              <a:t> </a:t>
            </a:r>
            <a:r>
              <a:rPr lang="cs-CZ" noProof="0" dirty="0" err="1"/>
              <a:t>of</a:t>
            </a:r>
            <a:r>
              <a:rPr lang="cs-CZ" noProof="0" dirty="0"/>
              <a:t> </a:t>
            </a:r>
            <a:r>
              <a:rPr lang="cs-CZ" noProof="0" dirty="0" err="1"/>
              <a:t>Self</a:t>
            </a:r>
            <a:r>
              <a:rPr lang="cs-CZ" noProof="0" dirty="0"/>
              <a:t> in </a:t>
            </a:r>
            <a:r>
              <a:rPr lang="cs-CZ" noProof="0" dirty="0" err="1"/>
              <a:t>Everyday</a:t>
            </a:r>
            <a:r>
              <a:rPr lang="cs-CZ" noProof="0" dirty="0"/>
              <a:t> </a:t>
            </a:r>
            <a:r>
              <a:rPr lang="cs-CZ" noProof="0" dirty="0" err="1"/>
              <a:t>Life</a:t>
            </a:r>
            <a:r>
              <a:rPr lang="cs-CZ" noProof="0" dirty="0"/>
              <a:t>) z roku 1959. Do češtiny přeloženo v roce 1999. Hlavní myšlenky knihy byly pokračováním jeho disertační práce.</a:t>
            </a:r>
          </a:p>
          <a:p>
            <a:endParaRPr lang="cs-CZ" noProof="0" dirty="0"/>
          </a:p>
          <a:p>
            <a:r>
              <a:rPr lang="cs-CZ" noProof="0" dirty="0"/>
              <a:t>Inspirace a hlavní myšlenky pro knihu byla jeho disertační práce, ve které Goffman studoval ostrovskou komunitu na Shetlandských ostrovech. Zaujalo ho, jak se někteří obyvatelé ostrova baví tím, že sledují, jak jejich návštěvníci před jejich domem mění výraz z "soukromého" na "společenský". Ti obyvatelé, kteří o tomto věděli, se přizpůsobili tím, že "společenský" výraz nasadili dále od domu, ke kterému šli. Goffman v knize Všichni hrajeme divadlo popisuje přizpůsobování jedinců v komunikaci s lidmi. Uvedena je škála situačních rolí, která začíná na upřímnosti a končí na cynismu. Goffman tak přirovnává chování člověka v každodenních situacích k divadelnímu představení. Podobně jako Peter Ludwig Berger zde také uvádí myšlenku fasády – tedy záměrně odhalovanou scénu a pravý význam chování. Role lidí není vázána na jejich status, ale na konkrétní situaci, ve které se nachází. Zároveň ale tvrdí, že pro zachování společnosti je nutné se řídit společenskými normami a pravidly, k nimž je použití přetvářky nutné. Goffman při tvorbě tohoto díla čerpal z vlastních zkušeností, ze studií chicagské školy a velkého množství literárních zdrojů, například i z děl Franze Kafky.</a:t>
            </a:r>
          </a:p>
          <a:p>
            <a:endParaRPr lang="cs-CZ" noProof="0" dirty="0"/>
          </a:p>
          <a:p>
            <a:r>
              <a:rPr lang="cs-CZ" noProof="0" dirty="0"/>
              <a:t>Za toto dílo získal Goffman roku 1961 ocenění od </a:t>
            </a:r>
            <a:r>
              <a:rPr lang="cs-CZ" noProof="0" dirty="0" err="1"/>
              <a:t>American</a:t>
            </a:r>
            <a:r>
              <a:rPr lang="cs-CZ" noProof="0" dirty="0"/>
              <a:t> </a:t>
            </a:r>
            <a:r>
              <a:rPr lang="cs-CZ" noProof="0" dirty="0" err="1"/>
              <a:t>Sociological</a:t>
            </a:r>
            <a:r>
              <a:rPr lang="cs-CZ" noProof="0" dirty="0"/>
              <a:t> </a:t>
            </a:r>
            <a:r>
              <a:rPr lang="cs-CZ" noProof="0" dirty="0" err="1"/>
              <a:t>Association</a:t>
            </a:r>
            <a:r>
              <a:rPr lang="cs-CZ" noProof="0" dirty="0"/>
              <a:t>.</a:t>
            </a:r>
          </a:p>
          <a:p>
            <a:endParaRPr lang="cs-CZ" noProof="0" dirty="0"/>
          </a:p>
          <a:p>
            <a:r>
              <a:rPr lang="cs-CZ" noProof="0" dirty="0"/>
              <a:t>Totální instituce jak je Goffman popisuje jsou krásně vyobrazené ve filmu „Přelet nad kukaččím hnízdem“</a:t>
            </a:r>
          </a:p>
          <a:p>
            <a:r>
              <a:rPr lang="cs-CZ" noProof="0" dirty="0"/>
              <a:t>https://www.csfd.cz/film/2982-prelet-nad-kukaccim-hnizdem</a:t>
            </a:r>
          </a:p>
          <a:p>
            <a:endParaRPr lang="cs-CZ" noProof="0" dirty="0"/>
          </a:p>
          <a:p>
            <a:r>
              <a:rPr lang="cs-CZ" noProof="0" dirty="0"/>
              <a:t>Hledání významů v tomto filmu:</a:t>
            </a:r>
          </a:p>
          <a:p>
            <a:r>
              <a:rPr lang="cs-CZ" noProof="0" dirty="0"/>
              <a:t>https://www.youtube.com/watch?v=0MeLIigjo_0 </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10</a:t>
            </a:fld>
            <a:endParaRPr lang="en-US"/>
          </a:p>
        </p:txBody>
      </p:sp>
    </p:spTree>
    <p:extLst>
      <p:ext uri="{BB962C8B-B14F-4D97-AF65-F5344CB8AC3E}">
        <p14:creationId xmlns:p14="http://schemas.microsoft.com/office/powerpoint/2010/main" val="919622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Thursday, November 3, 2022</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704966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Thursday, November 3, 2022</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2702574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Thursday, November 3, 2022</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170996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Thursday, November 3, 2022</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185082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Thursday, November 3, 2022</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9481249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Thursday, November 3, 2022</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7233115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Thursday, November 3, 2022</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1835887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Thursday, November 3, 2022</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8490504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Thursday, November 3, 2022</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6633057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Thursday, November 3, 2022</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245355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Thursday, November 3, 2022</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694571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fld id="{246CB39B-5F4C-4A7E-9BE3-AAFD45576D16}" type="datetime2">
              <a:rPr lang="en-US" smtClean="0"/>
              <a:t>Thursday, November 3, 2022</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418366883"/>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58" r:id="rId6"/>
    <p:sldLayoutId id="2147483754" r:id="rId7"/>
    <p:sldLayoutId id="2147483755" r:id="rId8"/>
    <p:sldLayoutId id="2147483756" r:id="rId9"/>
    <p:sldLayoutId id="2147483757" r:id="rId10"/>
    <p:sldLayoutId id="21474837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ideo" Target="https://www.youtube.com/embed/avW6g31hy-c?feature=oembed" TargetMode="Externa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1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59" name="Rectangle 1039">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7A81CABB-0357-D3D6-AD68-C5F981E995CC}"/>
              </a:ext>
            </a:extLst>
          </p:cNvPr>
          <p:cNvSpPr>
            <a:spLocks noGrp="1"/>
          </p:cNvSpPr>
          <p:nvPr>
            <p:ph type="ctrTitle"/>
          </p:nvPr>
        </p:nvSpPr>
        <p:spPr>
          <a:xfrm>
            <a:off x="550864" y="1007165"/>
            <a:ext cx="4981256" cy="2429284"/>
          </a:xfrm>
        </p:spPr>
        <p:txBody>
          <a:bodyPr anchor="b">
            <a:normAutofit/>
          </a:bodyPr>
          <a:lstStyle/>
          <a:p>
            <a:r>
              <a:rPr lang="cs-CZ" sz="4800" dirty="0">
                <a:latin typeface="Roboto" panose="02000000000000000000" pitchFamily="2" charset="0"/>
              </a:rPr>
              <a:t>Interpretativismus a interakcionismus</a:t>
            </a:r>
            <a:endParaRPr lang="cs-CZ" sz="4800" dirty="0"/>
          </a:p>
        </p:txBody>
      </p:sp>
      <p:sp>
        <p:nvSpPr>
          <p:cNvPr id="3" name="Podnadpis 2">
            <a:extLst>
              <a:ext uri="{FF2B5EF4-FFF2-40B4-BE49-F238E27FC236}">
                <a16:creationId xmlns:a16="http://schemas.microsoft.com/office/drawing/2014/main" id="{F70F6FCA-9956-7A25-CA96-DB0253126575}"/>
              </a:ext>
            </a:extLst>
          </p:cNvPr>
          <p:cNvSpPr>
            <a:spLocks noGrp="1"/>
          </p:cNvSpPr>
          <p:nvPr>
            <p:ph type="subTitle" idx="1"/>
          </p:nvPr>
        </p:nvSpPr>
        <p:spPr>
          <a:xfrm>
            <a:off x="550863" y="3569008"/>
            <a:ext cx="3565525" cy="1731656"/>
          </a:xfrm>
        </p:spPr>
        <p:txBody>
          <a:bodyPr>
            <a:normAutofit/>
          </a:bodyPr>
          <a:lstStyle/>
          <a:p>
            <a:r>
              <a:rPr lang="en-US" sz="2000" b="0" i="0" dirty="0">
                <a:solidFill>
                  <a:schemeClr val="tx1">
                    <a:alpha val="60000"/>
                  </a:schemeClr>
                </a:solidFill>
                <a:effectLst/>
                <a:latin typeface="Roboto" panose="02000000000000000000" pitchFamily="2" charset="0"/>
              </a:rPr>
              <a:t>PBB011</a:t>
            </a:r>
            <a:r>
              <a:rPr lang="cs-CZ" sz="2000" b="0" i="0" dirty="0">
                <a:solidFill>
                  <a:schemeClr val="tx1">
                    <a:alpha val="60000"/>
                  </a:schemeClr>
                </a:solidFill>
                <a:effectLst/>
                <a:latin typeface="Roboto" panose="02000000000000000000" pitchFamily="2" charset="0"/>
              </a:rPr>
              <a:t> / </a:t>
            </a:r>
            <a:r>
              <a:rPr lang="en-US" sz="2000" b="0" i="0" dirty="0">
                <a:solidFill>
                  <a:schemeClr val="tx1">
                    <a:alpha val="60000"/>
                  </a:schemeClr>
                </a:solidFill>
                <a:effectLst/>
                <a:latin typeface="Roboto" panose="02000000000000000000" pitchFamily="2" charset="0"/>
              </a:rPr>
              <a:t>PGB005</a:t>
            </a:r>
            <a:br>
              <a:rPr lang="cs-CZ" sz="2000" dirty="0">
                <a:solidFill>
                  <a:schemeClr val="tx1">
                    <a:alpha val="60000"/>
                  </a:schemeClr>
                </a:solidFill>
                <a:latin typeface="Roboto" panose="02000000000000000000" pitchFamily="2" charset="0"/>
              </a:rPr>
            </a:br>
            <a:r>
              <a:rPr lang="cs-CZ" sz="2000" dirty="0">
                <a:solidFill>
                  <a:schemeClr val="tx1">
                    <a:alpha val="60000"/>
                  </a:schemeClr>
                </a:solidFill>
                <a:latin typeface="Roboto" panose="02000000000000000000" pitchFamily="2" charset="0"/>
              </a:rPr>
              <a:t>Mgr. Ondřej Klíma</a:t>
            </a:r>
            <a:br>
              <a:rPr lang="cs-CZ" sz="2000" dirty="0">
                <a:solidFill>
                  <a:schemeClr val="tx1">
                    <a:alpha val="60000"/>
                  </a:schemeClr>
                </a:solidFill>
                <a:latin typeface="Roboto" panose="02000000000000000000" pitchFamily="2" charset="0"/>
              </a:rPr>
            </a:br>
            <a:r>
              <a:rPr lang="cs-CZ" sz="2000" dirty="0">
                <a:solidFill>
                  <a:schemeClr val="tx1">
                    <a:alpha val="60000"/>
                  </a:schemeClr>
                </a:solidFill>
                <a:latin typeface="Roboto" panose="02000000000000000000" pitchFamily="2" charset="0"/>
              </a:rPr>
              <a:t>ondraklima@mail.muni.cz</a:t>
            </a:r>
            <a:endParaRPr lang="cs-CZ" sz="2000" dirty="0">
              <a:solidFill>
                <a:schemeClr val="tx1">
                  <a:alpha val="60000"/>
                </a:schemeClr>
              </a:solidFill>
            </a:endParaRPr>
          </a:p>
        </p:txBody>
      </p:sp>
      <p:sp>
        <p:nvSpPr>
          <p:cNvPr id="1060" name="Oval 1041">
            <a:extLst>
              <a:ext uri="{FF2B5EF4-FFF2-40B4-BE49-F238E27FC236}">
                <a16:creationId xmlns:a16="http://schemas.microsoft.com/office/drawing/2014/main" id="{7AEC842D-C905-4DEA-B1C3-CA51995C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863" y="549274"/>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61" name="Rectangle 1043">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62" name="Group 1045">
            <a:extLst>
              <a:ext uri="{FF2B5EF4-FFF2-40B4-BE49-F238E27FC236}">
                <a16:creationId xmlns:a16="http://schemas.microsoft.com/office/drawing/2014/main" id="{9845873E-9C86-4496-87B7-3A6141D7DE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69384" y="4508500"/>
            <a:ext cx="1468514" cy="1521012"/>
            <a:chOff x="5236793" y="2432482"/>
            <a:chExt cx="1468514" cy="1521012"/>
          </a:xfrm>
        </p:grpSpPr>
        <p:sp>
          <p:nvSpPr>
            <p:cNvPr id="1047" name="Freeform 5">
              <a:extLst>
                <a:ext uri="{FF2B5EF4-FFF2-40B4-BE49-F238E27FC236}">
                  <a16:creationId xmlns:a16="http://schemas.microsoft.com/office/drawing/2014/main" id="{67B3FE92-6018-4D9B-9B3E-264810BCB4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463135" y="2432482"/>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63" name="Freeform 6">
              <a:extLst>
                <a:ext uri="{FF2B5EF4-FFF2-40B4-BE49-F238E27FC236}">
                  <a16:creationId xmlns:a16="http://schemas.microsoft.com/office/drawing/2014/main" id="{6ADEA1A7-349B-4EC9-9458-EBB1E9BFDA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36793" y="2566400"/>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64" name="Freeform 8">
              <a:extLst>
                <a:ext uri="{FF2B5EF4-FFF2-40B4-BE49-F238E27FC236}">
                  <a16:creationId xmlns:a16="http://schemas.microsoft.com/office/drawing/2014/main" id="{83BB3CBA-4085-4566-9B1D-656DA46E3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765469" y="2876944"/>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pic>
        <p:nvPicPr>
          <p:cNvPr id="1026" name="Picture 2" descr="Další zdroje informací | Možnosti distanční výuky | Masarykova univerzita">
            <a:extLst>
              <a:ext uri="{FF2B5EF4-FFF2-40B4-BE49-F238E27FC236}">
                <a16:creationId xmlns:a16="http://schemas.microsoft.com/office/drawing/2014/main" id="{56417356-D89C-E62D-DDBB-09AD8578F2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910" r="-1" b="9591"/>
          <a:stretch/>
        </p:blipFill>
        <p:spPr bwMode="auto">
          <a:xfrm>
            <a:off x="7121321" y="1951603"/>
            <a:ext cx="3677107" cy="3070321"/>
          </a:xfrm>
          <a:custGeom>
            <a:avLst/>
            <a:gdLst/>
            <a:ahLst/>
            <a:cxnLst/>
            <a:rect l="l" t="t" r="r" b="b"/>
            <a:pathLst>
              <a:path w="6897687" h="5759451">
                <a:moveTo>
                  <a:pt x="0" y="0"/>
                </a:moveTo>
                <a:lnTo>
                  <a:pt x="6897687" y="0"/>
                </a:lnTo>
                <a:lnTo>
                  <a:pt x="6897687" y="5759451"/>
                </a:lnTo>
                <a:lnTo>
                  <a:pt x="0" y="5759451"/>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9384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a:t>Erving Goffman</a:t>
            </a:r>
            <a:br>
              <a:rPr lang="cs-CZ" sz="4100" dirty="0"/>
            </a:br>
            <a:r>
              <a:rPr lang="cs-CZ" sz="2400" dirty="0"/>
              <a:t>Dramaturgická perspektiva</a:t>
            </a:r>
            <a:br>
              <a:rPr lang="cs-CZ" sz="2400" dirty="0"/>
            </a:br>
            <a:r>
              <a:rPr lang="cs-CZ" sz="2400" dirty="0"/>
              <a:t>1922 - 1982</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415519"/>
          </a:xfrm>
        </p:spPr>
        <p:txBody>
          <a:bodyPr anchor="t">
            <a:normAutofit/>
          </a:bodyPr>
          <a:lstStyle/>
          <a:p>
            <a:r>
              <a:rPr lang="cs-CZ" sz="2000" dirty="0"/>
              <a:t>Znám hlavně kvůli dílu „Všichni hrajeme divadlo“ (</a:t>
            </a:r>
            <a:r>
              <a:rPr lang="en-US" sz="2000" dirty="0"/>
              <a:t>The Presentation of Self in Everyday Life</a:t>
            </a:r>
            <a:r>
              <a:rPr lang="cs-CZ" sz="2000" dirty="0"/>
              <a:t>) </a:t>
            </a:r>
          </a:p>
          <a:p>
            <a:r>
              <a:rPr lang="cs-CZ" sz="2000" dirty="0"/>
              <a:t>Studoval sociální role a jak s nimi v každodenním životě zacházíme a „hrajeme“ je</a:t>
            </a:r>
          </a:p>
          <a:p>
            <a:r>
              <a:rPr lang="cs-CZ" sz="2000" dirty="0"/>
              <a:t>Definoval totální instituce – vězení, nemocnice, výchovné ústavy</a:t>
            </a:r>
          </a:p>
          <a:p>
            <a:endParaRPr lang="cs-CZ" sz="2000" dirty="0"/>
          </a:p>
          <a:p>
            <a:endParaRPr lang="cs-CZ" sz="2000" dirty="0"/>
          </a:p>
          <a:p>
            <a:endParaRPr lang="en-US" sz="2000" dirty="0"/>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084" b="2084"/>
          <a:stretch/>
        </p:blipFill>
        <p:spPr bwMode="auto">
          <a:xfrm>
            <a:off x="692721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1036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1F34D82-61FA-9BD8-5353-41556370E27E}"/>
              </a:ext>
            </a:extLst>
          </p:cNvPr>
          <p:cNvSpPr>
            <a:spLocks noGrp="1"/>
          </p:cNvSpPr>
          <p:nvPr>
            <p:ph type="title"/>
          </p:nvPr>
        </p:nvSpPr>
        <p:spPr>
          <a:xfrm>
            <a:off x="550863" y="550800"/>
            <a:ext cx="7308850" cy="986400"/>
          </a:xfrm>
        </p:spPr>
        <p:txBody>
          <a:bodyPr wrap="square" anchor="ctr">
            <a:normAutofit/>
          </a:bodyPr>
          <a:lstStyle/>
          <a:p>
            <a:r>
              <a:rPr lang="cs-CZ" sz="4400"/>
              <a:t>Dramaturgická perspektiva</a:t>
            </a:r>
            <a:endParaRPr lang="en-US" sz="4400"/>
          </a:p>
        </p:txBody>
      </p:sp>
      <p:sp>
        <p:nvSpPr>
          <p:cNvPr id="11" name="Rectangle 10">
            <a:extLst>
              <a:ext uri="{FF2B5EF4-FFF2-40B4-BE49-F238E27FC236}">
                <a16:creationId xmlns:a16="http://schemas.microsoft.com/office/drawing/2014/main" id="{88392DC7-0988-443B-A0D0-E726C7DB6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83435"/>
            <a:ext cx="12192000" cy="4774564"/>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Zástupný obsah 2">
            <a:extLst>
              <a:ext uri="{FF2B5EF4-FFF2-40B4-BE49-F238E27FC236}">
                <a16:creationId xmlns:a16="http://schemas.microsoft.com/office/drawing/2014/main" id="{5776C31D-6DA7-4319-750E-00C6591287F0}"/>
              </a:ext>
            </a:extLst>
          </p:cNvPr>
          <p:cNvGraphicFramePr>
            <a:graphicFrameLocks noGrp="1"/>
          </p:cNvGraphicFramePr>
          <p:nvPr>
            <p:ph idx="1"/>
            <p:extLst>
              <p:ext uri="{D42A27DB-BD31-4B8C-83A1-F6EECF244321}">
                <p14:modId xmlns:p14="http://schemas.microsoft.com/office/powerpoint/2010/main" val="3238387903"/>
              </p:ext>
            </p:extLst>
          </p:nvPr>
        </p:nvGraphicFramePr>
        <p:xfrm>
          <a:off x="550863" y="2624135"/>
          <a:ext cx="11090276" cy="3468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99637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a:t>Harold </a:t>
            </a:r>
            <a:r>
              <a:rPr lang="cs-CZ" sz="4100" dirty="0" err="1"/>
              <a:t>Garfinkel</a:t>
            </a:r>
            <a:br>
              <a:rPr lang="cs-CZ" sz="4100" dirty="0"/>
            </a:br>
            <a:r>
              <a:rPr lang="cs-CZ" sz="2400" dirty="0"/>
              <a:t>Etnometodologie</a:t>
            </a:r>
            <a:br>
              <a:rPr lang="cs-CZ" sz="2400" dirty="0"/>
            </a:br>
            <a:r>
              <a:rPr lang="cs-CZ" sz="2400" dirty="0"/>
              <a:t>1917 - 2011</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415519"/>
          </a:xfrm>
        </p:spPr>
        <p:txBody>
          <a:bodyPr anchor="t">
            <a:normAutofit/>
          </a:bodyPr>
          <a:lstStyle/>
          <a:p>
            <a:r>
              <a:rPr lang="cs-CZ" sz="2000" dirty="0"/>
              <a:t>Také přijal dramaturgickou perspektivu Goffmana </a:t>
            </a:r>
          </a:p>
          <a:p>
            <a:r>
              <a:rPr lang="cs-CZ" sz="2000" dirty="0"/>
              <a:t>Etnometodologie – studium procesů a zdůvodnění každodenního života </a:t>
            </a:r>
          </a:p>
          <a:p>
            <a:r>
              <a:rPr lang="cs-CZ" sz="2000" dirty="0"/>
              <a:t>Studoval schéma interpretací skrze které můžeme „v klidu“ existovat ve společnosti a experimenty ukazoval co se děje, když je narušíme (</a:t>
            </a:r>
            <a:r>
              <a:rPr lang="en-US" sz="2000" dirty="0"/>
              <a:t>How are you?)</a:t>
            </a:r>
          </a:p>
          <a:p>
            <a:endParaRPr lang="cs-CZ" sz="2000" dirty="0"/>
          </a:p>
          <a:p>
            <a:endParaRPr lang="cs-CZ" sz="2000" dirty="0"/>
          </a:p>
          <a:p>
            <a:endParaRPr lang="cs-CZ" sz="2000" dirty="0"/>
          </a:p>
          <a:p>
            <a:endParaRPr lang="en-US" sz="2000" dirty="0"/>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113" r="17113"/>
          <a:stretch/>
        </p:blipFill>
        <p:spPr bwMode="auto">
          <a:xfrm>
            <a:off x="692721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4132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363B08C-9C65-7600-0DC2-55B8BB69A392}"/>
              </a:ext>
            </a:extLst>
          </p:cNvPr>
          <p:cNvSpPr>
            <a:spLocks noGrp="1"/>
          </p:cNvSpPr>
          <p:nvPr>
            <p:ph type="title"/>
          </p:nvPr>
        </p:nvSpPr>
        <p:spPr>
          <a:xfrm>
            <a:off x="550863" y="549275"/>
            <a:ext cx="3565525" cy="5543549"/>
          </a:xfrm>
        </p:spPr>
        <p:txBody>
          <a:bodyPr wrap="square" anchor="ctr">
            <a:normAutofit/>
          </a:bodyPr>
          <a:lstStyle/>
          <a:p>
            <a:r>
              <a:rPr lang="cs-CZ" dirty="0"/>
              <a:t>Sociologie vědění</a:t>
            </a:r>
            <a:endParaRPr lang="en-US" dirty="0"/>
          </a:p>
        </p:txBody>
      </p:sp>
      <p:sp>
        <p:nvSpPr>
          <p:cNvPr id="11" name="Rectangle 10">
            <a:extLst>
              <a:ext uri="{FF2B5EF4-FFF2-40B4-BE49-F238E27FC236}">
                <a16:creationId xmlns:a16="http://schemas.microsoft.com/office/drawing/2014/main" id="{429899A3-416E-4DB5-846D-023526052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9" y="0"/>
            <a:ext cx="7641102" cy="6858000"/>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Zástupný obsah 2">
            <a:extLst>
              <a:ext uri="{FF2B5EF4-FFF2-40B4-BE49-F238E27FC236}">
                <a16:creationId xmlns:a16="http://schemas.microsoft.com/office/drawing/2014/main" id="{BA939642-02CF-920E-3A3A-FC6DA55E0E8C}"/>
              </a:ext>
            </a:extLst>
          </p:cNvPr>
          <p:cNvGraphicFramePr>
            <a:graphicFrameLocks noGrp="1"/>
          </p:cNvGraphicFramePr>
          <p:nvPr>
            <p:ph idx="1"/>
            <p:extLst>
              <p:ext uri="{D42A27DB-BD31-4B8C-83A1-F6EECF244321}">
                <p14:modId xmlns:p14="http://schemas.microsoft.com/office/powerpoint/2010/main" val="1288971942"/>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8200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édium 4" title="Clifford Geertz: The Interpretation of Cultures (The Balinese Cockfight)">
            <a:hlinkClick r:id="" action="ppaction://media"/>
            <a:extLst>
              <a:ext uri="{FF2B5EF4-FFF2-40B4-BE49-F238E27FC236}">
                <a16:creationId xmlns:a16="http://schemas.microsoft.com/office/drawing/2014/main" id="{9EB0F497-2BDF-64AE-A923-0FB654BDD1FC}"/>
              </a:ext>
            </a:extLst>
          </p:cNvPr>
          <p:cNvPicPr>
            <a:picLocks noRot="1" noChangeAspect="1"/>
          </p:cNvPicPr>
          <p:nvPr>
            <a:videoFile r:link="rId1"/>
          </p:nvPr>
        </p:nvPicPr>
        <p:blipFill>
          <a:blip r:embed="rId4"/>
          <a:stretch>
            <a:fillRect/>
          </a:stretch>
        </p:blipFill>
        <p:spPr>
          <a:xfrm>
            <a:off x="388435" y="204226"/>
            <a:ext cx="11415131" cy="6449549"/>
          </a:xfrm>
          <a:prstGeom prst="rect">
            <a:avLst/>
          </a:prstGeom>
        </p:spPr>
      </p:pic>
    </p:spTree>
    <p:extLst>
      <p:ext uri="{BB962C8B-B14F-4D97-AF65-F5344CB8AC3E}">
        <p14:creationId xmlns:p14="http://schemas.microsoft.com/office/powerpoint/2010/main" val="18660008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D8E59D7-0B7A-6790-5F16-A56D291F1BD1}"/>
              </a:ext>
            </a:extLst>
          </p:cNvPr>
          <p:cNvSpPr>
            <a:spLocks noGrp="1"/>
          </p:cNvSpPr>
          <p:nvPr>
            <p:ph type="title"/>
          </p:nvPr>
        </p:nvSpPr>
        <p:spPr>
          <a:xfrm>
            <a:off x="550863" y="549275"/>
            <a:ext cx="3565525" cy="5543549"/>
          </a:xfrm>
        </p:spPr>
        <p:txBody>
          <a:bodyPr wrap="square" anchor="ctr">
            <a:normAutofit/>
          </a:bodyPr>
          <a:lstStyle/>
          <a:p>
            <a:r>
              <a:rPr lang="cs-CZ" sz="4100"/>
              <a:t>Hermeneutika</a:t>
            </a:r>
            <a:endParaRPr lang="en-US" sz="4100"/>
          </a:p>
        </p:txBody>
      </p:sp>
      <p:sp>
        <p:nvSpPr>
          <p:cNvPr id="11" name="Rectangle 10">
            <a:extLst>
              <a:ext uri="{FF2B5EF4-FFF2-40B4-BE49-F238E27FC236}">
                <a16:creationId xmlns:a16="http://schemas.microsoft.com/office/drawing/2014/main" id="{429899A3-416E-4DB5-846D-023526052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9" y="0"/>
            <a:ext cx="7641102" cy="6858000"/>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Zástupný obsah 2">
            <a:extLst>
              <a:ext uri="{FF2B5EF4-FFF2-40B4-BE49-F238E27FC236}">
                <a16:creationId xmlns:a16="http://schemas.microsoft.com/office/drawing/2014/main" id="{D1A6662B-1B6F-E976-42DD-17013390F400}"/>
              </a:ext>
            </a:extLst>
          </p:cNvPr>
          <p:cNvGraphicFramePr>
            <a:graphicFrameLocks noGrp="1"/>
          </p:cNvGraphicFramePr>
          <p:nvPr>
            <p:ph idx="1"/>
            <p:extLst>
              <p:ext uri="{D42A27DB-BD31-4B8C-83A1-F6EECF244321}">
                <p14:modId xmlns:p14="http://schemas.microsoft.com/office/powerpoint/2010/main" val="309890661"/>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79245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1988D6-3182-795D-8691-7D468FD50B12}"/>
              </a:ext>
            </a:extLst>
          </p:cNvPr>
          <p:cNvSpPr>
            <a:spLocks noGrp="1"/>
          </p:cNvSpPr>
          <p:nvPr>
            <p:ph type="title"/>
          </p:nvPr>
        </p:nvSpPr>
        <p:spPr>
          <a:xfrm>
            <a:off x="550863" y="550800"/>
            <a:ext cx="7308850" cy="986400"/>
          </a:xfrm>
        </p:spPr>
        <p:txBody>
          <a:bodyPr wrap="square" anchor="ctr">
            <a:normAutofit/>
          </a:bodyPr>
          <a:lstStyle/>
          <a:p>
            <a:r>
              <a:rPr lang="cs-CZ" dirty="0"/>
              <a:t>O čem jsme mluvili</a:t>
            </a:r>
            <a:endParaRPr lang="en-US" dirty="0"/>
          </a:p>
        </p:txBody>
      </p:sp>
      <p:graphicFrame>
        <p:nvGraphicFramePr>
          <p:cNvPr id="5" name="Zástupný obsah 2">
            <a:extLst>
              <a:ext uri="{FF2B5EF4-FFF2-40B4-BE49-F238E27FC236}">
                <a16:creationId xmlns:a16="http://schemas.microsoft.com/office/drawing/2014/main" id="{3F9AC063-EE43-3A52-92EA-DB164AB78FCC}"/>
              </a:ext>
            </a:extLst>
          </p:cNvPr>
          <p:cNvGraphicFramePr>
            <a:graphicFrameLocks noGrp="1"/>
          </p:cNvGraphicFramePr>
          <p:nvPr>
            <p:ph idx="1"/>
            <p:extLst>
              <p:ext uri="{D42A27DB-BD31-4B8C-83A1-F6EECF244321}">
                <p14:modId xmlns:p14="http://schemas.microsoft.com/office/powerpoint/2010/main" val="1627811555"/>
              </p:ext>
            </p:extLst>
          </p:nvPr>
        </p:nvGraphicFramePr>
        <p:xfrm>
          <a:off x="550863" y="2624135"/>
          <a:ext cx="11090276" cy="3468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63344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6" name="Group 15">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7" name="Freeform: Shape 16">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Oval 18">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2" name="Rectangle 21">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6C1E4CB-6DD4-2EE5-AF53-2EC9FA1D1E09}"/>
              </a:ext>
            </a:extLst>
          </p:cNvPr>
          <p:cNvSpPr>
            <a:spLocks noGrp="1"/>
          </p:cNvSpPr>
          <p:nvPr>
            <p:ph type="title"/>
          </p:nvPr>
        </p:nvSpPr>
        <p:spPr>
          <a:xfrm>
            <a:off x="6203950" y="549275"/>
            <a:ext cx="5437187" cy="2986234"/>
          </a:xfrm>
        </p:spPr>
        <p:txBody>
          <a:bodyPr vert="horz" wrap="square" lIns="0" tIns="0" rIns="0" bIns="0" rtlCol="0" anchor="b" anchorCtr="0">
            <a:normAutofit/>
          </a:bodyPr>
          <a:lstStyle/>
          <a:p>
            <a:r>
              <a:rPr lang="cs-CZ" sz="6400" dirty="0"/>
              <a:t>Příště</a:t>
            </a:r>
          </a:p>
        </p:txBody>
      </p:sp>
      <p:sp>
        <p:nvSpPr>
          <p:cNvPr id="3" name="Zástupný obsah 2">
            <a:extLst>
              <a:ext uri="{FF2B5EF4-FFF2-40B4-BE49-F238E27FC236}">
                <a16:creationId xmlns:a16="http://schemas.microsoft.com/office/drawing/2014/main" id="{5609133B-8834-B1B4-978A-FCA1F76450F4}"/>
              </a:ext>
            </a:extLst>
          </p:cNvPr>
          <p:cNvSpPr>
            <a:spLocks noGrp="1"/>
          </p:cNvSpPr>
          <p:nvPr>
            <p:ph idx="1"/>
          </p:nvPr>
        </p:nvSpPr>
        <p:spPr>
          <a:xfrm>
            <a:off x="6203950" y="3827610"/>
            <a:ext cx="5437187" cy="2265216"/>
          </a:xfrm>
        </p:spPr>
        <p:txBody>
          <a:bodyPr vert="horz" wrap="square" lIns="0" tIns="0" rIns="0" bIns="0" rtlCol="0">
            <a:normAutofit/>
          </a:bodyPr>
          <a:lstStyle/>
          <a:p>
            <a:pPr marL="0" indent="0">
              <a:lnSpc>
                <a:spcPct val="100000"/>
              </a:lnSpc>
              <a:buNone/>
            </a:pPr>
            <a:r>
              <a:rPr lang="cs-CZ" dirty="0"/>
              <a:t>Kritická teorie </a:t>
            </a:r>
          </a:p>
        </p:txBody>
      </p:sp>
      <p:pic>
        <p:nvPicPr>
          <p:cNvPr id="7" name="Graphic 6" descr="Připojení">
            <a:extLst>
              <a:ext uri="{FF2B5EF4-FFF2-40B4-BE49-F238E27FC236}">
                <a16:creationId xmlns:a16="http://schemas.microsoft.com/office/drawing/2014/main" id="{CBD74662-356B-2222-F2DD-459C798F0C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863" y="878681"/>
            <a:ext cx="5102225" cy="5102225"/>
          </a:xfrm>
          <a:custGeom>
            <a:avLst/>
            <a:gdLst/>
            <a:ahLst/>
            <a:cxnLst/>
            <a:rect l="l" t="t" r="r" b="b"/>
            <a:pathLst>
              <a:path w="5102225" h="5761037">
                <a:moveTo>
                  <a:pt x="0" y="0"/>
                </a:moveTo>
                <a:lnTo>
                  <a:pt x="5102225" y="0"/>
                </a:lnTo>
                <a:lnTo>
                  <a:pt x="5102225" y="5761037"/>
                </a:lnTo>
                <a:lnTo>
                  <a:pt x="0" y="5761037"/>
                </a:lnTo>
                <a:close/>
              </a:path>
            </a:pathLst>
          </a:custGeom>
        </p:spPr>
      </p:pic>
    </p:spTree>
    <p:extLst>
      <p:ext uri="{BB962C8B-B14F-4D97-AF65-F5344CB8AC3E}">
        <p14:creationId xmlns:p14="http://schemas.microsoft.com/office/powerpoint/2010/main" val="4675203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7" name="Group 15">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28" name="Freeform: Shape 16">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17">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Oval 18">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2" name="Rectangle 21">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0931D03-99C6-6772-04AF-109D9638FC04}"/>
              </a:ext>
            </a:extLst>
          </p:cNvPr>
          <p:cNvSpPr>
            <a:spLocks noGrp="1"/>
          </p:cNvSpPr>
          <p:nvPr>
            <p:ph type="title"/>
          </p:nvPr>
        </p:nvSpPr>
        <p:spPr>
          <a:xfrm>
            <a:off x="550863" y="549275"/>
            <a:ext cx="5437187" cy="2986234"/>
          </a:xfrm>
        </p:spPr>
        <p:txBody>
          <a:bodyPr vert="horz" wrap="square" lIns="0" tIns="0" rIns="0" bIns="0" rtlCol="0" anchor="b" anchorCtr="0">
            <a:normAutofit/>
          </a:bodyPr>
          <a:lstStyle/>
          <a:p>
            <a:r>
              <a:rPr lang="cs-CZ" sz="6400" dirty="0"/>
              <a:t>Prostor pro dotazy</a:t>
            </a:r>
          </a:p>
        </p:txBody>
      </p:sp>
      <p:sp>
        <p:nvSpPr>
          <p:cNvPr id="24" name="Oval 23">
            <a:extLst>
              <a:ext uri="{FF2B5EF4-FFF2-40B4-BE49-F238E27FC236}">
                <a16:creationId xmlns:a16="http://schemas.microsoft.com/office/drawing/2014/main" id="{BEBFBB3C-FA07-4A06-A8D8-D690F92A2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6000" y="501282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Graphic 6" descr="Help">
            <a:extLst>
              <a:ext uri="{FF2B5EF4-FFF2-40B4-BE49-F238E27FC236}">
                <a16:creationId xmlns:a16="http://schemas.microsoft.com/office/drawing/2014/main" id="{1EAFDBE3-5CF9-F5AA-31E1-EBD7149333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03952" y="711200"/>
            <a:ext cx="5437187" cy="5437187"/>
          </a:xfrm>
          <a:custGeom>
            <a:avLst/>
            <a:gdLst/>
            <a:ahLst/>
            <a:cxnLst/>
            <a:rect l="l" t="t" r="r" b="b"/>
            <a:pathLst>
              <a:path w="5437187" h="5761037">
                <a:moveTo>
                  <a:pt x="0" y="0"/>
                </a:moveTo>
                <a:lnTo>
                  <a:pt x="5437187" y="0"/>
                </a:lnTo>
                <a:lnTo>
                  <a:pt x="5437187" y="5761037"/>
                </a:lnTo>
                <a:lnTo>
                  <a:pt x="0" y="5761037"/>
                </a:lnTo>
                <a:close/>
              </a:path>
            </a:pathLst>
          </a:custGeom>
        </p:spPr>
      </p:pic>
    </p:spTree>
    <p:extLst>
      <p:ext uri="{BB962C8B-B14F-4D97-AF65-F5344CB8AC3E}">
        <p14:creationId xmlns:p14="http://schemas.microsoft.com/office/powerpoint/2010/main" val="19572544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DD9117-BB69-DBC1-1A5C-40A2196DF738}"/>
              </a:ext>
            </a:extLst>
          </p:cNvPr>
          <p:cNvSpPr>
            <a:spLocks noGrp="1"/>
          </p:cNvSpPr>
          <p:nvPr>
            <p:ph type="title"/>
          </p:nvPr>
        </p:nvSpPr>
        <p:spPr>
          <a:xfrm>
            <a:off x="550863" y="549275"/>
            <a:ext cx="3565525" cy="5543549"/>
          </a:xfrm>
        </p:spPr>
        <p:txBody>
          <a:bodyPr wrap="square" anchor="ctr">
            <a:normAutofit/>
          </a:bodyPr>
          <a:lstStyle/>
          <a:p>
            <a:r>
              <a:rPr lang="cs-CZ" dirty="0"/>
              <a:t>Dneska projdeme</a:t>
            </a:r>
            <a:endParaRPr lang="en-US" dirty="0"/>
          </a:p>
        </p:txBody>
      </p:sp>
      <p:graphicFrame>
        <p:nvGraphicFramePr>
          <p:cNvPr id="5" name="Zástupný obsah 2">
            <a:extLst>
              <a:ext uri="{FF2B5EF4-FFF2-40B4-BE49-F238E27FC236}">
                <a16:creationId xmlns:a16="http://schemas.microsoft.com/office/drawing/2014/main" id="{8C65F979-AAF3-07C7-A6EE-9B312F954BE9}"/>
              </a:ext>
            </a:extLst>
          </p:cNvPr>
          <p:cNvGraphicFramePr>
            <a:graphicFrameLocks noGrp="1"/>
          </p:cNvGraphicFramePr>
          <p:nvPr>
            <p:ph idx="1"/>
            <p:extLst>
              <p:ext uri="{D42A27DB-BD31-4B8C-83A1-F6EECF244321}">
                <p14:modId xmlns:p14="http://schemas.microsoft.com/office/powerpoint/2010/main" val="1196765871"/>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00824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7995450-1673-A8C4-A2BF-80E02D14B721}"/>
              </a:ext>
            </a:extLst>
          </p:cNvPr>
          <p:cNvSpPr>
            <a:spLocks noGrp="1"/>
          </p:cNvSpPr>
          <p:nvPr>
            <p:ph type="title"/>
          </p:nvPr>
        </p:nvSpPr>
        <p:spPr>
          <a:xfrm>
            <a:off x="550863" y="550800"/>
            <a:ext cx="7308850" cy="986400"/>
          </a:xfrm>
        </p:spPr>
        <p:txBody>
          <a:bodyPr wrap="square" anchor="ctr">
            <a:normAutofit/>
          </a:bodyPr>
          <a:lstStyle/>
          <a:p>
            <a:r>
              <a:rPr lang="cs-CZ" dirty="0"/>
              <a:t>Interpretace a sociologie</a:t>
            </a:r>
            <a:endParaRPr lang="en-US" dirty="0"/>
          </a:p>
        </p:txBody>
      </p:sp>
      <p:sp>
        <p:nvSpPr>
          <p:cNvPr id="14" name="Rectangle 10">
            <a:extLst>
              <a:ext uri="{FF2B5EF4-FFF2-40B4-BE49-F238E27FC236}">
                <a16:creationId xmlns:a16="http://schemas.microsoft.com/office/drawing/2014/main" id="{88392DC7-0988-443B-A0D0-E726C7DB6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83435"/>
            <a:ext cx="12192000" cy="4774564"/>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Zástupný obsah 2">
            <a:extLst>
              <a:ext uri="{FF2B5EF4-FFF2-40B4-BE49-F238E27FC236}">
                <a16:creationId xmlns:a16="http://schemas.microsoft.com/office/drawing/2014/main" id="{DE768610-6511-CAD9-C16D-03CEB34E6F1F}"/>
              </a:ext>
            </a:extLst>
          </p:cNvPr>
          <p:cNvGraphicFramePr>
            <a:graphicFrameLocks noGrp="1"/>
          </p:cNvGraphicFramePr>
          <p:nvPr>
            <p:ph idx="1"/>
            <p:extLst>
              <p:ext uri="{D42A27DB-BD31-4B8C-83A1-F6EECF244321}">
                <p14:modId xmlns:p14="http://schemas.microsoft.com/office/powerpoint/2010/main" val="605135271"/>
              </p:ext>
            </p:extLst>
          </p:nvPr>
        </p:nvGraphicFramePr>
        <p:xfrm>
          <a:off x="550863" y="2624135"/>
          <a:ext cx="11090276" cy="3468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ovéPole 3">
            <a:extLst>
              <a:ext uri="{FF2B5EF4-FFF2-40B4-BE49-F238E27FC236}">
                <a16:creationId xmlns:a16="http://schemas.microsoft.com/office/drawing/2014/main" id="{EB57013F-F52F-40D4-919F-10134ABE4D45}"/>
              </a:ext>
            </a:extLst>
          </p:cNvPr>
          <p:cNvSpPr txBox="1"/>
          <p:nvPr/>
        </p:nvSpPr>
        <p:spPr>
          <a:xfrm>
            <a:off x="539288" y="1406528"/>
            <a:ext cx="6400800" cy="923330"/>
          </a:xfrm>
          <a:prstGeom prst="rect">
            <a:avLst/>
          </a:prstGeom>
          <a:noFill/>
        </p:spPr>
        <p:txBody>
          <a:bodyPr wrap="square" rtlCol="0">
            <a:spAutoFit/>
          </a:bodyPr>
          <a:lstStyle/>
          <a:p>
            <a:r>
              <a:rPr lang="cs-CZ" dirty="0"/>
              <a:t>„Jestliže je určitá situace lidmi definovaná jako reálná, stává se reálnou ve svých důsledcích“ (Thomasův teorém).</a:t>
            </a:r>
            <a:endParaRPr lang="en-US" dirty="0"/>
          </a:p>
          <a:p>
            <a:endParaRPr lang="en-US" dirty="0"/>
          </a:p>
        </p:txBody>
      </p:sp>
    </p:spTree>
    <p:extLst>
      <p:ext uri="{BB962C8B-B14F-4D97-AF65-F5344CB8AC3E}">
        <p14:creationId xmlns:p14="http://schemas.microsoft.com/office/powerpoint/2010/main" val="38461812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a:t>Alfred Schütz</a:t>
            </a:r>
            <a:br>
              <a:rPr lang="cs-CZ" sz="4100" dirty="0"/>
            </a:br>
            <a:r>
              <a:rPr lang="cs-CZ" sz="2400" dirty="0"/>
              <a:t>fenomenologická sociologie</a:t>
            </a:r>
            <a:br>
              <a:rPr lang="cs-CZ" sz="2400" dirty="0"/>
            </a:br>
            <a:r>
              <a:rPr lang="cs-CZ" sz="2400" dirty="0"/>
              <a:t>1899 - 1959</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415519"/>
          </a:xfrm>
        </p:spPr>
        <p:txBody>
          <a:bodyPr anchor="t">
            <a:normAutofit fontScale="85000" lnSpcReduction="10000"/>
          </a:bodyPr>
          <a:lstStyle/>
          <a:p>
            <a:r>
              <a:rPr lang="cs-CZ" sz="2000" dirty="0"/>
              <a:t>Založil tradici sociologické fenomenologie (zkoumání jevů)</a:t>
            </a:r>
          </a:p>
          <a:p>
            <a:r>
              <a:rPr lang="cs-CZ" sz="2000" dirty="0"/>
              <a:t>Reagoval na Weberovi ideální typy a vytýkal mu, že je až příliš rychle aplikoval a nedostatečně zakotvil</a:t>
            </a:r>
          </a:p>
          <a:p>
            <a:r>
              <a:rPr lang="cs-CZ" sz="2000" dirty="0"/>
              <a:t>Sociolog má vytvářet typizace druhého řádu z přirozeného světa – nezabývat se existencí ale interpretací jevů</a:t>
            </a:r>
          </a:p>
          <a:p>
            <a:r>
              <a:rPr lang="cs-CZ" sz="2000" dirty="0"/>
              <a:t>Přišel s pojmem „balík příručního vědění“ – okamžitá typizace za chodu bez pochyb (dnes označované jako „bublina“)</a:t>
            </a:r>
          </a:p>
          <a:p>
            <a:endParaRPr lang="cs-CZ" sz="2000" dirty="0"/>
          </a:p>
          <a:p>
            <a:endParaRPr lang="cs-CZ" sz="2000" dirty="0"/>
          </a:p>
          <a:p>
            <a:endParaRPr lang="en-US" sz="2000" dirty="0"/>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117" b="5117"/>
          <a:stretch/>
        </p:blipFill>
        <p:spPr bwMode="auto">
          <a:xfrm>
            <a:off x="692721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0443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08DC488-DF13-BA20-C82E-33A34B2A23D6}"/>
              </a:ext>
            </a:extLst>
          </p:cNvPr>
          <p:cNvSpPr>
            <a:spLocks noGrp="1"/>
          </p:cNvSpPr>
          <p:nvPr>
            <p:ph type="title"/>
          </p:nvPr>
        </p:nvSpPr>
        <p:spPr>
          <a:xfrm>
            <a:off x="550863" y="549275"/>
            <a:ext cx="3565525" cy="5543549"/>
          </a:xfrm>
        </p:spPr>
        <p:txBody>
          <a:bodyPr wrap="square" anchor="ctr">
            <a:normAutofit/>
          </a:bodyPr>
          <a:lstStyle/>
          <a:p>
            <a:r>
              <a:rPr lang="cs-CZ" sz="3700"/>
              <a:t>Fenomenologie podle Schütze</a:t>
            </a:r>
            <a:endParaRPr lang="en-US" sz="3700"/>
          </a:p>
        </p:txBody>
      </p:sp>
      <p:sp>
        <p:nvSpPr>
          <p:cNvPr id="11" name="Rectangle 10">
            <a:extLst>
              <a:ext uri="{FF2B5EF4-FFF2-40B4-BE49-F238E27FC236}">
                <a16:creationId xmlns:a16="http://schemas.microsoft.com/office/drawing/2014/main" id="{429899A3-416E-4DB5-846D-023526052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9" y="0"/>
            <a:ext cx="7641102" cy="6858000"/>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Zástupný obsah 2">
            <a:extLst>
              <a:ext uri="{FF2B5EF4-FFF2-40B4-BE49-F238E27FC236}">
                <a16:creationId xmlns:a16="http://schemas.microsoft.com/office/drawing/2014/main" id="{970D9B11-BE47-01F5-572C-EFE87D26DB77}"/>
              </a:ext>
            </a:extLst>
          </p:cNvPr>
          <p:cNvGraphicFramePr>
            <a:graphicFrameLocks noGrp="1"/>
          </p:cNvGraphicFramePr>
          <p:nvPr>
            <p:ph idx="1"/>
            <p:extLst>
              <p:ext uri="{D42A27DB-BD31-4B8C-83A1-F6EECF244321}">
                <p14:modId xmlns:p14="http://schemas.microsoft.com/office/powerpoint/2010/main" val="4201920490"/>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96396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08DC488-DF13-BA20-C82E-33A34B2A23D6}"/>
              </a:ext>
            </a:extLst>
          </p:cNvPr>
          <p:cNvSpPr>
            <a:spLocks noGrp="1"/>
          </p:cNvSpPr>
          <p:nvPr>
            <p:ph type="title"/>
          </p:nvPr>
        </p:nvSpPr>
        <p:spPr>
          <a:xfrm>
            <a:off x="550863" y="549275"/>
            <a:ext cx="3565525" cy="5543549"/>
          </a:xfrm>
        </p:spPr>
        <p:txBody>
          <a:bodyPr wrap="square" anchor="ctr">
            <a:normAutofit/>
          </a:bodyPr>
          <a:lstStyle/>
          <a:p>
            <a:r>
              <a:rPr lang="cs-CZ" sz="3700"/>
              <a:t>Fenomenologie podle Schütze</a:t>
            </a:r>
            <a:endParaRPr lang="en-US" sz="3700"/>
          </a:p>
        </p:txBody>
      </p:sp>
      <p:sp>
        <p:nvSpPr>
          <p:cNvPr id="11" name="Rectangle 10">
            <a:extLst>
              <a:ext uri="{FF2B5EF4-FFF2-40B4-BE49-F238E27FC236}">
                <a16:creationId xmlns:a16="http://schemas.microsoft.com/office/drawing/2014/main" id="{429899A3-416E-4DB5-846D-023526052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9" y="0"/>
            <a:ext cx="7641102" cy="6858000"/>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Zástupný obsah 2">
            <a:extLst>
              <a:ext uri="{FF2B5EF4-FFF2-40B4-BE49-F238E27FC236}">
                <a16:creationId xmlns:a16="http://schemas.microsoft.com/office/drawing/2014/main" id="{970D9B11-BE47-01F5-572C-EFE87D26DB77}"/>
              </a:ext>
            </a:extLst>
          </p:cNvPr>
          <p:cNvGraphicFramePr>
            <a:graphicFrameLocks noGrp="1"/>
          </p:cNvGraphicFramePr>
          <p:nvPr>
            <p:ph idx="1"/>
            <p:extLst>
              <p:ext uri="{D42A27DB-BD31-4B8C-83A1-F6EECF244321}">
                <p14:modId xmlns:p14="http://schemas.microsoft.com/office/powerpoint/2010/main" val="2703540864"/>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70389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a:t>George Herbert </a:t>
            </a:r>
            <a:r>
              <a:rPr lang="cs-CZ" sz="4100" dirty="0" err="1"/>
              <a:t>Mead</a:t>
            </a:r>
            <a:br>
              <a:rPr lang="cs-CZ" sz="4100" dirty="0"/>
            </a:br>
            <a:r>
              <a:rPr lang="cs-CZ" sz="2400" dirty="0"/>
              <a:t>americký pragmatismus </a:t>
            </a:r>
            <a:br>
              <a:rPr lang="cs-CZ" sz="2400" dirty="0"/>
            </a:br>
            <a:r>
              <a:rPr lang="cs-CZ" sz="2400" dirty="0"/>
              <a:t>1863 - 1931</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415519"/>
          </a:xfrm>
        </p:spPr>
        <p:txBody>
          <a:bodyPr anchor="t">
            <a:normAutofit lnSpcReduction="10000"/>
          </a:bodyPr>
          <a:lstStyle/>
          <a:p>
            <a:r>
              <a:rPr lang="cs-CZ" sz="2000" dirty="0"/>
              <a:t>Pragmatismus zkoumá jak rozvíjíme vědění o věcech ve světě – praktická využití</a:t>
            </a:r>
          </a:p>
          <a:p>
            <a:r>
              <a:rPr lang="cs-CZ" sz="2000" dirty="0"/>
              <a:t>Zakladatel sociální psychologie a následník sociálního behaviorismu</a:t>
            </a:r>
          </a:p>
          <a:p>
            <a:r>
              <a:rPr lang="cs-CZ" sz="2000" dirty="0"/>
              <a:t>Studoval sociální interakce role a soustředil se na rozdíl mezi „I“ a „</a:t>
            </a:r>
            <a:r>
              <a:rPr lang="cs-CZ" sz="2000" dirty="0" err="1"/>
              <a:t>Me</a:t>
            </a:r>
            <a:r>
              <a:rPr lang="cs-CZ" sz="2000" dirty="0"/>
              <a:t>“</a:t>
            </a:r>
          </a:p>
          <a:p>
            <a:r>
              <a:rPr lang="cs-CZ" sz="2000" dirty="0"/>
              <a:t>Ukazoval jak lidé interpretují své jednání a jak se socializují</a:t>
            </a:r>
          </a:p>
          <a:p>
            <a:endParaRPr lang="cs-CZ" sz="2000" dirty="0"/>
          </a:p>
          <a:p>
            <a:endParaRPr lang="cs-CZ" sz="2000" dirty="0"/>
          </a:p>
          <a:p>
            <a:endParaRPr lang="en-US" sz="2000" dirty="0"/>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59" r="659"/>
          <a:stretch/>
        </p:blipFill>
        <p:spPr bwMode="auto">
          <a:xfrm>
            <a:off x="692721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5571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8DEE949-C282-0134-BB9F-24561F6F0D3E}"/>
              </a:ext>
            </a:extLst>
          </p:cNvPr>
          <p:cNvSpPr>
            <a:spLocks noGrp="1"/>
          </p:cNvSpPr>
          <p:nvPr>
            <p:ph type="title"/>
          </p:nvPr>
        </p:nvSpPr>
        <p:spPr>
          <a:xfrm>
            <a:off x="550863" y="549275"/>
            <a:ext cx="3565525" cy="5543549"/>
          </a:xfrm>
        </p:spPr>
        <p:txBody>
          <a:bodyPr wrap="square" anchor="ctr">
            <a:normAutofit/>
          </a:bodyPr>
          <a:lstStyle/>
          <a:p>
            <a:r>
              <a:rPr lang="cs-CZ" sz="4100" dirty="0"/>
              <a:t>Sociální behaviorismus </a:t>
            </a:r>
            <a:endParaRPr lang="en-US" sz="4100" dirty="0"/>
          </a:p>
        </p:txBody>
      </p:sp>
      <p:sp>
        <p:nvSpPr>
          <p:cNvPr id="11" name="Rectangle 10">
            <a:extLst>
              <a:ext uri="{FF2B5EF4-FFF2-40B4-BE49-F238E27FC236}">
                <a16:creationId xmlns:a16="http://schemas.microsoft.com/office/drawing/2014/main" id="{429899A3-416E-4DB5-846D-023526052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9" y="0"/>
            <a:ext cx="7641102" cy="6858000"/>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Zástupný obsah 2">
            <a:extLst>
              <a:ext uri="{FF2B5EF4-FFF2-40B4-BE49-F238E27FC236}">
                <a16:creationId xmlns:a16="http://schemas.microsoft.com/office/drawing/2014/main" id="{F78859A8-60E9-55C0-5A6D-DA427A4B7F51}"/>
              </a:ext>
            </a:extLst>
          </p:cNvPr>
          <p:cNvGraphicFramePr>
            <a:graphicFrameLocks noGrp="1"/>
          </p:cNvGraphicFramePr>
          <p:nvPr>
            <p:ph idx="1"/>
            <p:extLst>
              <p:ext uri="{D42A27DB-BD31-4B8C-83A1-F6EECF244321}">
                <p14:modId xmlns:p14="http://schemas.microsoft.com/office/powerpoint/2010/main" val="426823033"/>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41434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823CF8F-25EB-AABB-052B-1E836CC6CF39}"/>
              </a:ext>
            </a:extLst>
          </p:cNvPr>
          <p:cNvSpPr>
            <a:spLocks noGrp="1"/>
          </p:cNvSpPr>
          <p:nvPr>
            <p:ph type="title"/>
          </p:nvPr>
        </p:nvSpPr>
        <p:spPr>
          <a:xfrm>
            <a:off x="550863" y="1520825"/>
            <a:ext cx="4535487" cy="3779838"/>
          </a:xfrm>
        </p:spPr>
        <p:txBody>
          <a:bodyPr anchor="ctr">
            <a:normAutofit/>
          </a:bodyPr>
          <a:lstStyle/>
          <a:p>
            <a:pPr>
              <a:lnSpc>
                <a:spcPct val="90000"/>
              </a:lnSpc>
            </a:pPr>
            <a:r>
              <a:rPr lang="cs-CZ" sz="4500"/>
              <a:t>Chicagská škola – symbolický interakcionismus</a:t>
            </a:r>
            <a:endParaRPr lang="en-US" sz="4500"/>
          </a:p>
        </p:txBody>
      </p:sp>
      <p:graphicFrame>
        <p:nvGraphicFramePr>
          <p:cNvPr id="19" name="Zástupný obsah 2">
            <a:extLst>
              <a:ext uri="{FF2B5EF4-FFF2-40B4-BE49-F238E27FC236}">
                <a16:creationId xmlns:a16="http://schemas.microsoft.com/office/drawing/2014/main" id="{99703998-7541-7A42-3344-3BF36020D765}"/>
              </a:ext>
            </a:extLst>
          </p:cNvPr>
          <p:cNvGraphicFramePr>
            <a:graphicFrameLocks noGrp="1"/>
          </p:cNvGraphicFramePr>
          <p:nvPr>
            <p:ph idx="1"/>
            <p:extLst>
              <p:ext uri="{D42A27DB-BD31-4B8C-83A1-F6EECF244321}">
                <p14:modId xmlns:p14="http://schemas.microsoft.com/office/powerpoint/2010/main" val="1907390261"/>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36589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1232</TotalTime>
  <Words>2800</Words>
  <Application>Microsoft Office PowerPoint</Application>
  <PresentationFormat>Širokoúhlá obrazovka</PresentationFormat>
  <Paragraphs>157</Paragraphs>
  <Slides>18</Slides>
  <Notes>16</Notes>
  <HiddenSlides>0</HiddenSlides>
  <MMClips>1</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18</vt:i4>
      </vt:variant>
    </vt:vector>
  </HeadingPairs>
  <TitlesOfParts>
    <vt:vector size="23" baseType="lpstr">
      <vt:lpstr>Arial</vt:lpstr>
      <vt:lpstr>Avenir Next LT Pro</vt:lpstr>
      <vt:lpstr>Calibri</vt:lpstr>
      <vt:lpstr>Roboto</vt:lpstr>
      <vt:lpstr>3DFloatVTI</vt:lpstr>
      <vt:lpstr>Interpretativismus a interakcionismus</vt:lpstr>
      <vt:lpstr>Dneska projdeme</vt:lpstr>
      <vt:lpstr>Interpretace a sociologie</vt:lpstr>
      <vt:lpstr>Alfred Schütz fenomenologická sociologie 1899 - 1959</vt:lpstr>
      <vt:lpstr>Fenomenologie podle Schütze</vt:lpstr>
      <vt:lpstr>Fenomenologie podle Schütze</vt:lpstr>
      <vt:lpstr>George Herbert Mead americký pragmatismus  1863 - 1931</vt:lpstr>
      <vt:lpstr>Sociální behaviorismus </vt:lpstr>
      <vt:lpstr>Chicagská škola – symbolický interakcionismus</vt:lpstr>
      <vt:lpstr>Erving Goffman Dramaturgická perspektiva 1922 - 1982</vt:lpstr>
      <vt:lpstr>Dramaturgická perspektiva</vt:lpstr>
      <vt:lpstr>Harold Garfinkel Etnometodologie 1917 - 2011</vt:lpstr>
      <vt:lpstr>Sociologie vědění</vt:lpstr>
      <vt:lpstr>Prezentace aplikace PowerPoint</vt:lpstr>
      <vt:lpstr>Hermeneutika</vt:lpstr>
      <vt:lpstr>O čem jsme mluvili</vt:lpstr>
      <vt:lpstr>Příště</vt:lpstr>
      <vt:lpstr>Prostor pro dotazy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sociologie</dc:title>
  <dc:creator>Ondra Klíma</dc:creator>
  <cp:lastModifiedBy>Ondra Klíma</cp:lastModifiedBy>
  <cp:revision>1</cp:revision>
  <dcterms:created xsi:type="dcterms:W3CDTF">2022-09-22T03:51:35Z</dcterms:created>
  <dcterms:modified xsi:type="dcterms:W3CDTF">2022-11-03T09:45:26Z</dcterms:modified>
</cp:coreProperties>
</file>