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4" r:id="rId4"/>
    <p:sldId id="275" r:id="rId5"/>
    <p:sldId id="276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1531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20. 9. 2022: Úvodní informace o předmětu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u="sng" dirty="0"/>
              <a:t>Úvodní informace o předmětu</a:t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dirty="0"/>
              <a:t>Historie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informace o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Vyučující: Jakub </a:t>
            </a:r>
            <a:r>
              <a:rPr lang="cs-CZ" sz="1600" dirty="0" err="1"/>
              <a:t>Pejcal</a:t>
            </a:r>
            <a:r>
              <a:rPr lang="cs-CZ" sz="1600" dirty="0"/>
              <a:t> +- externista</a:t>
            </a:r>
          </a:p>
          <a:p>
            <a:r>
              <a:rPr lang="cs-CZ" sz="1600" dirty="0"/>
              <a:t>Kontakt: jakub.pejcal@econ.muni.cz</a:t>
            </a:r>
          </a:p>
          <a:p>
            <a:endParaRPr lang="cs-CZ" sz="1600" dirty="0"/>
          </a:p>
          <a:p>
            <a:r>
              <a:rPr lang="cs-CZ" sz="1600" dirty="0"/>
              <a:t>Konzultační hodiny: po předchozí domluvě e-mailem</a:t>
            </a:r>
          </a:p>
          <a:p>
            <a:endParaRPr lang="cs-CZ" sz="1600" dirty="0"/>
          </a:p>
          <a:p>
            <a:r>
              <a:rPr lang="cs-CZ" sz="1600" dirty="0"/>
              <a:t>Požadavky k ukončení (viz 4. setkání): semestrální úkol – projekt GAMU</a:t>
            </a:r>
          </a:p>
          <a:p>
            <a:pPr marL="72000" indent="0">
              <a:buNone/>
            </a:pPr>
            <a:r>
              <a:rPr lang="cs-CZ" sz="1600" dirty="0"/>
              <a:t>				  úspěšný test (a-b-c-d / otevřené otázky)</a:t>
            </a:r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1100" i="1" dirty="0"/>
              <a:t>Předmět seznamuje studenty s odlišnostmi ve fungování neziskových organizací v porovnání s organizacemi tržního sektoru, jenž pracují na ziskovém principu. Výklad je zaměřen na problematiku pochopení základních principů existence neziskového sektoru v národním hospodářství, objasnění definic a typologií neziskových organizací, jejich poslání, funkcí, cílů a užitků. Detailní pozornost je pak věnována základním čtyřem právním formám nestátních neziskových organizací v ČR, totiž občanským sdružením, obecně prospěšným společnostem, nadacím a nadačním fondům a církevním právnickým osobám. Vysvětlovány jsou všechny faktory determinující činnost těchto organizací včetně nesourodých, legislativou daných podmínek jejich založení    a řízení, práce s lidskými zdroji a </a:t>
            </a:r>
            <a:r>
              <a:rPr lang="cs-CZ" sz="1100" i="1" dirty="0" err="1"/>
              <a:t>fundraisingu</a:t>
            </a:r>
            <a:r>
              <a:rPr lang="cs-CZ" sz="1100" i="1" dirty="0"/>
              <a:t>. Doplňkově je zmíněna i problematika vedení účetnictví, zdanění, hospodaření      a kontroly.</a:t>
            </a:r>
          </a:p>
          <a:p>
            <a:pPr marL="72000" indent="0" algn="just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/>
              <a:t>(VIZ IS - Katalog předmětu)</a:t>
            </a:r>
          </a:p>
          <a:p>
            <a:pPr algn="just"/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/>
              <a:t>(VIZ IS – Organizační pokyny předmětu)</a:t>
            </a:r>
          </a:p>
          <a:p>
            <a:endParaRPr lang="cs-CZ" sz="11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61E6732-B820-AA84-6CDE-B6363C93E8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194" y="1241709"/>
            <a:ext cx="7823200" cy="452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marL="324000" lvl="1" indent="0">
              <a:buNone/>
            </a:pPr>
            <a:r>
              <a:rPr lang="cs-CZ" sz="1100" dirty="0"/>
              <a:t>ZEJMÉNA:</a:t>
            </a:r>
          </a:p>
          <a:p>
            <a:pPr lvl="1"/>
            <a:r>
              <a:rPr lang="cs-CZ" sz="1100" dirty="0"/>
              <a:t>Příslušná legislativa (především Nový Občanský zákoník: 89/2012 Sb.)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  <a:p>
            <a:pPr lvl="1"/>
            <a:endParaRPr lang="cs-CZ" sz="1100" dirty="0"/>
          </a:p>
          <a:p>
            <a:pPr marL="324000" lvl="1" indent="0">
              <a:buNone/>
            </a:pPr>
            <a:r>
              <a:rPr lang="cs-CZ" sz="1100" dirty="0"/>
              <a:t>PŘÍPADNĚ (POSTARŠÍ):</a:t>
            </a:r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</a:p>
          <a:p>
            <a:pPr lvl="1"/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73</TotalTime>
  <Words>345</Words>
  <Application>Microsoft Office PowerPoint</Application>
  <PresentationFormat>Vlastní</PresentationFormat>
  <Paragraphs>50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PBM120:</vt:lpstr>
      <vt:lpstr>Úvodní informace o předmětu</vt:lpstr>
      <vt:lpstr>Cíl předmětu</vt:lpstr>
      <vt:lpstr>Harmonogram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Jakub Pejcal</cp:lastModifiedBy>
  <cp:revision>10</cp:revision>
  <cp:lastPrinted>1601-01-01T00:00:00Z</cp:lastPrinted>
  <dcterms:created xsi:type="dcterms:W3CDTF">2020-10-10T09:48:34Z</dcterms:created>
  <dcterms:modified xsi:type="dcterms:W3CDTF">2022-09-17T22:06:44Z</dcterms:modified>
</cp:coreProperties>
</file>