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handoutMasterIdLst>
    <p:handoutMasterId r:id="rId41"/>
  </p:handoutMasterIdLst>
  <p:sldIdLst>
    <p:sldId id="347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81" r:id="rId12"/>
    <p:sldId id="293" r:id="rId13"/>
    <p:sldId id="297" r:id="rId14"/>
    <p:sldId id="298" r:id="rId15"/>
    <p:sldId id="335" r:id="rId16"/>
    <p:sldId id="336" r:id="rId17"/>
    <p:sldId id="294" r:id="rId18"/>
    <p:sldId id="289" r:id="rId19"/>
    <p:sldId id="290" r:id="rId20"/>
    <p:sldId id="291" r:id="rId21"/>
    <p:sldId id="340" r:id="rId22"/>
    <p:sldId id="295" r:id="rId23"/>
    <p:sldId id="292" r:id="rId24"/>
    <p:sldId id="284" r:id="rId25"/>
    <p:sldId id="285" r:id="rId26"/>
    <p:sldId id="319" r:id="rId27"/>
    <p:sldId id="302" r:id="rId28"/>
    <p:sldId id="301" r:id="rId29"/>
    <p:sldId id="343" r:id="rId30"/>
    <p:sldId id="304" r:id="rId31"/>
    <p:sldId id="296" r:id="rId32"/>
    <p:sldId id="286" r:id="rId33"/>
    <p:sldId id="345" r:id="rId34"/>
    <p:sldId id="346" r:id="rId35"/>
    <p:sldId id="309" r:id="rId36"/>
    <p:sldId id="310" r:id="rId37"/>
    <p:sldId id="307" r:id="rId38"/>
    <p:sldId id="32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1080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Legislativní vymezení NNO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4. 10. 2022</a:t>
            </a:r>
          </a:p>
        </p:txBody>
      </p:sp>
    </p:spTree>
    <p:extLst>
      <p:ext uri="{BB962C8B-B14F-4D97-AF65-F5344CB8AC3E}">
        <p14:creationId xmlns:p14="http://schemas.microsoft.com/office/powerpoint/2010/main" val="361830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cs-CZ" altLang="cs-CZ" sz="1400" dirty="0">
                <a:hlinkClick r:id="rId2"/>
              </a:rPr>
              <a:t>Hodně</a:t>
            </a:r>
            <a:r>
              <a:rPr lang="cs-CZ" altLang="cs-CZ" sz="1400" dirty="0"/>
              <a:t>.</a:t>
            </a:r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„vzájemně“ či „veřejně“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hospodářská/vedlejší/doplňková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 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73675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227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</p:spTree>
    <p:extLst>
      <p:ext uri="{BB962C8B-B14F-4D97-AF65-F5344CB8AC3E}">
        <p14:creationId xmlns:p14="http://schemas.microsoft.com/office/powerpoint/2010/main" val="183562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999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a jednání, identifikace dozorčí rady        a způsob jejího jmenování a jednání, hodnotu a označení majetkových vkladů, způsob zveřejňování výroční zprávy o činnosti 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11. 3. 2022)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Křesťanská církev </a:t>
            </a:r>
            <a:r>
              <a:rPr lang="cs-CZ" altLang="en-US" sz="1100" dirty="0" err="1"/>
              <a:t>esejská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Slované – náboženská společnost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baptistických sborů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buddhismu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0907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42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upraveno v rámci: </a:t>
            </a:r>
            <a:r>
              <a:rPr lang="pl-PL" altLang="cs-CZ" sz="1400" i="1" dirty="0"/>
              <a:t>zákona č. 219/2000 Sb., o majetku České republiky, resp. zákona č. 250/2000 Sb., o rozpočtových pravidlech územních rozpočtů, resp. zákona č. 128/2000 Sb., o obcích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701643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/>
              <a:t>upraveno v rámci </a:t>
            </a:r>
            <a:r>
              <a:rPr lang="pl-PL" altLang="cs-CZ" sz="1400" i="1" dirty="0"/>
              <a:t>zákona č. 218/2000 Sb., o rozpočtových pravidlech státu, resp. zákona č. 250/2000 Sb., o rozpočtových pravidlech územních rozpočtů, resp. zákona č. 128/2000 Sb., o obcích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mateřských, základní či středních škol, ZUŠ, muzeí apod.</a:t>
            </a:r>
          </a:p>
          <a:p>
            <a:pPr algn="just"/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1835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rybářů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„nového“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21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  <a:endParaRPr lang="cs-CZ" sz="1400" dirty="0"/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r>
              <a:rPr lang="cs-CZ" sz="1400" dirty="0"/>
              <a:t>organizace s mezinárodním prvkem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pl-PL" sz="1400" dirty="0"/>
              <a:t>jiné účetní jednotky... </a:t>
            </a: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marL="324000" lvl="1" indent="0">
              <a:buNone/>
              <a:defRPr/>
            </a:pPr>
            <a:r>
              <a:rPr lang="cs-CZ" sz="1400" b="1" dirty="0"/>
              <a:t>Dnes: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spolky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400" dirty="0"/>
              <a:t>nadace, nadační fondy a ústavy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2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02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737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8049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1008839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3521</Words>
  <Application>Microsoft Office PowerPoint</Application>
  <PresentationFormat>Širokoúhlá obrazovka</PresentationFormat>
  <Paragraphs>490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Symbol</vt:lpstr>
      <vt:lpstr>Tahoma</vt:lpstr>
      <vt:lpstr>Wingdings</vt:lpstr>
      <vt:lpstr>Motiv1</vt:lpstr>
      <vt:lpstr>Legislativní vymezení NNO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11. 3. 2022)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96</cp:revision>
  <cp:lastPrinted>1601-01-01T00:00:00Z</cp:lastPrinted>
  <dcterms:created xsi:type="dcterms:W3CDTF">2019-02-25T18:09:44Z</dcterms:created>
  <dcterms:modified xsi:type="dcterms:W3CDTF">2022-10-03T16:19:36Z</dcterms:modified>
</cp:coreProperties>
</file>