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2"/>
  </p:notesMasterIdLst>
  <p:handoutMasterIdLst>
    <p:handoutMasterId r:id="rId13"/>
  </p:handoutMasterIdLst>
  <p:sldIdLst>
    <p:sldId id="256" r:id="rId2"/>
    <p:sldId id="396" r:id="rId3"/>
    <p:sldId id="392" r:id="rId4"/>
    <p:sldId id="397" r:id="rId5"/>
    <p:sldId id="398" r:id="rId6"/>
    <p:sldId id="403" r:id="rId7"/>
    <p:sldId id="399" r:id="rId8"/>
    <p:sldId id="400" r:id="rId9"/>
    <p:sldId id="401" r:id="rId10"/>
    <p:sldId id="402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006E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22" autoAdjust="0"/>
    <p:restoredTop sz="96754" autoAdjust="0"/>
  </p:normalViewPr>
  <p:slideViewPr>
    <p:cSldViewPr snapToGrid="0">
      <p:cViewPr varScale="1">
        <p:scale>
          <a:sx n="83" d="100"/>
          <a:sy n="83" d="100"/>
        </p:scale>
        <p:origin x="1085" y="77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2960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432" userDrawn="1">
          <p15:clr>
            <a:srgbClr val="FBAE40"/>
          </p15:clr>
        </p15:guide>
        <p15:guide id="4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4655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371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10432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5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6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9B9B08F-DEFC-41F5-A90C-7ED8ADA130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E00E847-80B3-4CCA-A625-6785A7EF08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410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997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F3FD241E-C136-47D8-959E-BB3B67B34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47E0891-B72B-451F-A5CC-18CC27B9D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verzní snímek s obrázkem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F60899B-36F3-4125-A4D2-BF77A443E5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 ECON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F35F32C-C513-46D5-A31A-1C8F92EC97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D96717-61A6-4CA4-8435-E0D536EBA6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99CB6BE-5475-43A1-B06C-8E7566E446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– inverzní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A2D5337-C607-4767-9675-2A7AE5CC3A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832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F1866C0-9E4A-449F-8756-70AFEADAD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3541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DEA7DE3-FBF5-48DB-AE89-99F65F9D8C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275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2886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A3A2FD6-9C9B-4458-A2AA-D1DD17E7E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7794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657" userDrawn="1">
          <p15:clr>
            <a:srgbClr val="FBAE40"/>
          </p15:clr>
        </p15:guide>
        <p15:guide id="4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CA30E9-0899-4BB2-A33A-8E8587324D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665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1049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E8261C5-758A-4D2F-9F56-BFDCAE9A46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8656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3158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F243F96-CFB0-4597-BBC0-87FD04D98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028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3" orient="horz" pos="436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38438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678" r:id="rId15"/>
    <p:sldLayoutId id="2147483684" r:id="rId16"/>
    <p:sldLayoutId id="2147483690" r:id="rId17"/>
    <p:sldLayoutId id="2147483685" r:id="rId18"/>
    <p:sldLayoutId id="2147483688" r:id="rId19"/>
    <p:sldLayoutId id="2147483674" r:id="rId20"/>
    <p:sldLayoutId id="2147483673" r:id="rId21"/>
    <p:sldLayoutId id="2147483676" r:id="rId22"/>
    <p:sldLayoutId id="2147483675" r:id="rId23"/>
    <p:sldLayoutId id="2147483677" r:id="rId24"/>
    <p:sldLayoutId id="2147483686" r:id="rId25"/>
    <p:sldLayoutId id="2147483691" r:id="rId26"/>
    <p:sldLayoutId id="2147483692" r:id="rId27"/>
    <p:sldLayoutId id="2147483693" r:id="rId28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3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049" userDrawn="1">
          <p15:clr>
            <a:srgbClr val="F26B43"/>
          </p15:clr>
        </p15:guide>
        <p15:guide id="4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uni.cz/absolventi/spolek-absolventu-a-pratel-mu/granty-tgm/aktualni-rocni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PBM120: Jakub Pejcal: jakub.pejcal@econ.muni.cz, CVNS, ESF MU</a:t>
            </a:r>
          </a:p>
          <a:p>
            <a:r>
              <a:rPr lang="cs-CZ" dirty="0"/>
              <a:t>1. 11. 2022: zadání semestrálního úkolu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PBM120: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u="sng" dirty="0"/>
              <a:t>Zadání semestrálního úkolu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779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Sýrie kolem nás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8151D9FE-7D9B-4B3D-A423-E3AA6DC1E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15" y="1641750"/>
            <a:ext cx="7919194" cy="3574499"/>
          </a:xfrm>
        </p:spPr>
      </p:pic>
    </p:spTree>
    <p:extLst>
      <p:ext uri="{BB962C8B-B14F-4D97-AF65-F5344CB8AC3E}">
        <p14:creationId xmlns:p14="http://schemas.microsoft.com/office/powerpoint/2010/main" val="281079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CCE4E1-ABCF-4F5D-BF07-EFB1B1F25C6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O co půjde?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1600" dirty="0"/>
              <a:t>Granty TGM</a:t>
            </a:r>
          </a:p>
          <a:p>
            <a:pPr lvl="1">
              <a:defRPr/>
            </a:pPr>
            <a:r>
              <a:rPr lang="cs-CZ" altLang="cs-CZ" sz="1600" dirty="0"/>
              <a:t>lehko na cvičišti…</a:t>
            </a:r>
          </a:p>
          <a:p>
            <a:pPr lvl="1">
              <a:defRPr/>
            </a:pPr>
            <a:r>
              <a:rPr lang="cs-CZ" altLang="cs-CZ" sz="1600" dirty="0"/>
              <a:t>kolektivní vypracování i ZV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příprava a prezentace projektu rozvíjejícího demokracii a občanskou společnost</a:t>
            </a:r>
          </a:p>
          <a:p>
            <a:pPr lvl="1">
              <a:defRPr/>
            </a:pPr>
            <a:r>
              <a:rPr lang="cs-CZ" altLang="cs-CZ" sz="1600" dirty="0"/>
              <a:t>„žádost a hodnocení na nečisto“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zadání za období 1. 6. 2022 – 30. 11. 2023</a:t>
            </a:r>
          </a:p>
          <a:p>
            <a:pPr lvl="1">
              <a:defRPr/>
            </a:pPr>
            <a:r>
              <a:rPr lang="cs-CZ" altLang="cs-CZ" sz="1600" dirty="0"/>
              <a:t>informace pro daný ročník </a:t>
            </a:r>
            <a:r>
              <a:rPr lang="cs-CZ" altLang="cs-CZ" sz="1600" dirty="0">
                <a:hlinkClick r:id="rId2"/>
              </a:rPr>
              <a:t>zde</a:t>
            </a:r>
            <a:r>
              <a:rPr lang="cs-CZ" altLang="cs-CZ" sz="1600" dirty="0"/>
              <a:t> (vyhlášení a pravidla, žádost o grant)</a:t>
            </a:r>
          </a:p>
          <a:p>
            <a:pPr lvl="1">
              <a:defRPr/>
            </a:pPr>
            <a:r>
              <a:rPr lang="cs-CZ" altLang="cs-CZ" sz="1600" dirty="0"/>
              <a:t>zpracování žádostí ve 2 či 3 členných skupinkách (dle preferencí)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„archiv projektů a hodnocení“ – </a:t>
            </a:r>
            <a:r>
              <a:rPr lang="cs-CZ" altLang="cs-CZ" sz="1600" b="1" u="sng" dirty="0"/>
              <a:t>v rámci dnešního setkání</a:t>
            </a:r>
          </a:p>
          <a:p>
            <a:pPr lvl="1">
              <a:defRPr/>
            </a:pPr>
            <a:endParaRPr lang="cs-CZ" altLang="cs-CZ" sz="1600" dirty="0"/>
          </a:p>
          <a:p>
            <a:pPr lvl="1">
              <a:defRPr/>
            </a:pPr>
            <a:r>
              <a:rPr lang="cs-CZ" altLang="cs-CZ" sz="1600" dirty="0"/>
              <a:t>harmonogram: 	  8. týden (zadání)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12. týden (odevzdání - odevzdávárna =&gt; samostatné hodnocení)</a:t>
            </a:r>
          </a:p>
          <a:p>
            <a:pPr marL="324000" lvl="1" indent="0">
              <a:buNone/>
              <a:defRPr/>
            </a:pPr>
            <a:r>
              <a:rPr lang="cs-CZ" altLang="cs-CZ" sz="1600" dirty="0"/>
              <a:t>			13. týden (prezentace - seminář =&gt; skupinové hodnocení)</a:t>
            </a:r>
            <a:endParaRPr lang="cs-CZ" altLang="cs-CZ" sz="11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AF500EC-2A11-49FB-A6CA-B483A21AE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71" y="546461"/>
            <a:ext cx="4277322" cy="229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1930F44-D292-4544-A188-6C37D143B1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1A10EA-47FD-48DF-A5E3-9EBD2C3F8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Hodnocení?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6A8322F-A253-41AC-ACED-BA370600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575" y="1674405"/>
            <a:ext cx="9202850" cy="415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61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6963B6-985F-4BF4-ACAB-69F397363D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864D37-7377-426E-A700-DD172C273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dnešní cvičení…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7D9CF8-0D32-472F-8CEE-6C029A99D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 kom bude řeč?</a:t>
            </a:r>
          </a:p>
          <a:p>
            <a:pPr marL="324000" lvl="1" indent="0">
              <a:buNone/>
            </a:pPr>
            <a:r>
              <a:rPr lang="cs-CZ" dirty="0"/>
              <a:t>01 – Víkendový pobyt pro znevýhodněné děti</a:t>
            </a:r>
          </a:p>
          <a:p>
            <a:pPr marL="324000" lvl="1" indent="0">
              <a:buNone/>
            </a:pPr>
            <a:r>
              <a:rPr lang="cs-CZ" dirty="0"/>
              <a:t>13 – Škola doma chrání Boha</a:t>
            </a:r>
          </a:p>
          <a:p>
            <a:pPr marL="324000" lvl="1" indent="0">
              <a:buNone/>
            </a:pPr>
            <a:r>
              <a:rPr lang="cs-CZ" dirty="0"/>
              <a:t>20 – Rekonstrukce hodnot</a:t>
            </a:r>
          </a:p>
          <a:p>
            <a:pPr marL="324000" lvl="1" indent="0">
              <a:buNone/>
            </a:pPr>
            <a:r>
              <a:rPr lang="cs-CZ" dirty="0"/>
              <a:t>24 – Masarykovi historici</a:t>
            </a:r>
          </a:p>
          <a:p>
            <a:pPr marL="324000" lvl="1" indent="0">
              <a:buNone/>
            </a:pPr>
            <a:r>
              <a:rPr lang="cs-CZ" dirty="0"/>
              <a:t>29 – Sýrie kolem nás</a:t>
            </a:r>
          </a:p>
          <a:p>
            <a:endParaRPr lang="cs-CZ" sz="1200" dirty="0"/>
          </a:p>
          <a:p>
            <a:r>
              <a:rPr lang="cs-CZ" dirty="0"/>
              <a:t>prostudujte, ohodnoťte dle zadaných kritérií – komu udělíte grant?</a:t>
            </a:r>
          </a:p>
          <a:p>
            <a:pPr marL="72000" indent="0">
              <a:buNone/>
            </a:pPr>
            <a:r>
              <a:rPr lang="cs-CZ" sz="2000" i="1" dirty="0"/>
              <a:t>   (30 minut na přípravu ve skupinách)</a:t>
            </a:r>
          </a:p>
        </p:txBody>
      </p:sp>
    </p:spTree>
    <p:extLst>
      <p:ext uri="{BB962C8B-B14F-4D97-AF65-F5344CB8AC3E}">
        <p14:creationId xmlns:p14="http://schemas.microsoft.com/office/powerpoint/2010/main" val="1799942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C4B73E5-22B5-414A-803A-D10E3EB5EA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34323A-A55D-4930-9E49-743A2826A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postoupil do druhého kola?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7D4D7A0C-FB68-491E-9E9C-106482E6B2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676" y="1387555"/>
            <a:ext cx="7798647" cy="4750445"/>
          </a:xfrm>
        </p:spPr>
      </p:pic>
    </p:spTree>
    <p:extLst>
      <p:ext uri="{BB962C8B-B14F-4D97-AF65-F5344CB8AC3E}">
        <p14:creationId xmlns:p14="http://schemas.microsoft.com/office/powerpoint/2010/main" val="556785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Víkendový pobyt pro…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7E63CA9E-DF55-47C5-85B7-9D052418A0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216" y="1392506"/>
            <a:ext cx="7925567" cy="4745494"/>
          </a:xfrm>
        </p:spPr>
      </p:pic>
    </p:spTree>
    <p:extLst>
      <p:ext uri="{BB962C8B-B14F-4D97-AF65-F5344CB8AC3E}">
        <p14:creationId xmlns:p14="http://schemas.microsoft.com/office/powerpoint/2010/main" val="7970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Škola doma chrání Boha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F34EF46E-1445-4EF7-B2DE-A41C71EC4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15" y="2222322"/>
            <a:ext cx="7920569" cy="2192477"/>
          </a:xfrm>
        </p:spPr>
      </p:pic>
    </p:spTree>
    <p:extLst>
      <p:ext uri="{BB962C8B-B14F-4D97-AF65-F5344CB8AC3E}">
        <p14:creationId xmlns:p14="http://schemas.microsoft.com/office/powerpoint/2010/main" val="205913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Rekonstrukce hodnot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text&#10;&#10;Popis byl vytvořen automaticky">
            <a:extLst>
              <a:ext uri="{FF2B5EF4-FFF2-40B4-BE49-F238E27FC236}">
                <a16:creationId xmlns:a16="http://schemas.microsoft.com/office/drawing/2014/main" id="{0E343E88-C442-4197-8951-11C327675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33" y="1384918"/>
            <a:ext cx="8004333" cy="4576686"/>
          </a:xfrm>
        </p:spPr>
      </p:pic>
    </p:spTree>
    <p:extLst>
      <p:ext uri="{BB962C8B-B14F-4D97-AF65-F5344CB8AC3E}">
        <p14:creationId xmlns:p14="http://schemas.microsoft.com/office/powerpoint/2010/main" val="2145729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515A15-A503-425C-8D0D-FA82C4B46A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7FF7CD-DE32-40E7-AAC1-0551545DE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Výsledky: Masarykovi historici</a:t>
            </a:r>
          </a:p>
        </p:txBody>
      </p:sp>
      <p:pic>
        <p:nvPicPr>
          <p:cNvPr id="6" name="Zástupný obsah 5" descr="Obsah obrázku stůl&#10;&#10;Popis byl vytvořen automaticky">
            <a:extLst>
              <a:ext uri="{FF2B5EF4-FFF2-40B4-BE49-F238E27FC236}">
                <a16:creationId xmlns:a16="http://schemas.microsoft.com/office/drawing/2014/main" id="{68C8AFAB-7393-414E-9ECF-86025DFC4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11" y="1721164"/>
            <a:ext cx="8104377" cy="2936953"/>
          </a:xfrm>
        </p:spPr>
      </p:pic>
    </p:spTree>
    <p:extLst>
      <p:ext uri="{BB962C8B-B14F-4D97-AF65-F5344CB8AC3E}">
        <p14:creationId xmlns:p14="http://schemas.microsoft.com/office/powerpoint/2010/main" val="35514281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6B50E02B-A6FE-4B8B-A332-A4F685782DFA}" vid="{DEB03F35-9B41-4FA5-A568-18C4059FA0B6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252</Words>
  <Application>Microsoft Office PowerPoint</Application>
  <PresentationFormat>Širokoúhlá obrazovka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Motiv1</vt:lpstr>
      <vt:lpstr>PBM120:</vt:lpstr>
      <vt:lpstr>O co půjde?</vt:lpstr>
      <vt:lpstr>Hodnocení?</vt:lpstr>
      <vt:lpstr>Pro dnešní cvičení…</vt:lpstr>
      <vt:lpstr>Kdo postoupil do druhého kola?</vt:lpstr>
      <vt:lpstr>Výsledky: Víkendový pobyt pro… </vt:lpstr>
      <vt:lpstr>Výsledky: Škola doma chrání Boha</vt:lpstr>
      <vt:lpstr>Výsledky: Rekonstrukce hodnot </vt:lpstr>
      <vt:lpstr>Výsledky: Masarykovi historici</vt:lpstr>
      <vt:lpstr>Výsledky: Sýrie kolem nás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Občanská společnost ve 20. století  „české / skautské století“</dc:title>
  <dc:creator>JP</dc:creator>
  <cp:lastModifiedBy>Jakub Pejcal</cp:lastModifiedBy>
  <cp:revision>92</cp:revision>
  <cp:lastPrinted>1601-01-01T00:00:00Z</cp:lastPrinted>
  <dcterms:created xsi:type="dcterms:W3CDTF">2019-02-25T18:09:44Z</dcterms:created>
  <dcterms:modified xsi:type="dcterms:W3CDTF">2022-10-31T10:44:54Z</dcterms:modified>
</cp:coreProperties>
</file>