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notesMasterIdLst>
    <p:notesMasterId r:id="rId13"/>
  </p:notesMasterIdLst>
  <p:sldIdLst>
    <p:sldId id="256" r:id="rId2"/>
    <p:sldId id="259" r:id="rId3"/>
    <p:sldId id="279" r:id="rId4"/>
    <p:sldId id="280" r:id="rId5"/>
    <p:sldId id="281" r:id="rId6"/>
    <p:sldId id="282" r:id="rId7"/>
    <p:sldId id="283" r:id="rId8"/>
    <p:sldId id="284" r:id="rId9"/>
    <p:sldId id="285" r:id="rId10"/>
    <p:sldId id="270" r:id="rId11"/>
    <p:sldId id="27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C3C4A0-327E-42D0-B334-06485C8118B1}" v="153" dt="2022-12-15T09:28:35.190"/>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545" autoAdjust="0"/>
  </p:normalViewPr>
  <p:slideViewPr>
    <p:cSldViewPr snapToGrid="0">
      <p:cViewPr varScale="1">
        <p:scale>
          <a:sx n="83" d="100"/>
          <a:sy n="83" d="100"/>
        </p:scale>
        <p:origin x="163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ndra Klíma" userId="381e0c8e360e8536" providerId="LiveId" clId="{E2B007C5-26A3-41EB-8F63-6E06F2292AEB}"/>
    <pc:docChg chg="undo custSel addSld modSld addMainMaster delMainMaster modMainMaster">
      <pc:chgData name="Ondra Klíma" userId="381e0c8e360e8536" providerId="LiveId" clId="{E2B007C5-26A3-41EB-8F63-6E06F2292AEB}" dt="2022-09-22T04:21:11.389" v="581" actId="20577"/>
      <pc:docMkLst>
        <pc:docMk/>
      </pc:docMkLst>
      <pc:sldChg chg="addSp delSp modSp new mod modTransition setBg modClrScheme addAnim delAnim chgLayout">
        <pc:chgData name="Ondra Klíma" userId="381e0c8e360e8536" providerId="LiveId" clId="{E2B007C5-26A3-41EB-8F63-6E06F2292AEB}" dt="2022-09-22T04:10:20.625" v="408" actId="20577"/>
        <pc:sldMkLst>
          <pc:docMk/>
          <pc:sldMk cId="820938414" sldId="256"/>
        </pc:sldMkLst>
        <pc:spChg chg="mod">
          <ac:chgData name="Ondra Klíma" userId="381e0c8e360e8536" providerId="LiveId" clId="{E2B007C5-26A3-41EB-8F63-6E06F2292AEB}" dt="2022-09-22T03:54:22.502" v="25" actId="26606"/>
          <ac:spMkLst>
            <pc:docMk/>
            <pc:sldMk cId="820938414" sldId="256"/>
            <ac:spMk id="2" creationId="{7A81CABB-0357-D3D6-AD68-C5F981E995CC}"/>
          </ac:spMkLst>
        </pc:spChg>
        <pc:spChg chg="mod">
          <ac:chgData name="Ondra Klíma" userId="381e0c8e360e8536" providerId="LiveId" clId="{E2B007C5-26A3-41EB-8F63-6E06F2292AEB}" dt="2022-09-22T04:10:20.625" v="408" actId="20577"/>
          <ac:spMkLst>
            <pc:docMk/>
            <pc:sldMk cId="820938414" sldId="256"/>
            <ac:spMk id="3" creationId="{F70F6FCA-9956-7A25-CA96-DB0253126575}"/>
          </ac:spMkLst>
        </pc:spChg>
        <pc:spChg chg="add del">
          <ac:chgData name="Ondra Klíma" userId="381e0c8e360e8536" providerId="LiveId" clId="{E2B007C5-26A3-41EB-8F63-6E06F2292AEB}" dt="2022-09-22T03:54:22.502" v="25" actId="26606"/>
          <ac:spMkLst>
            <pc:docMk/>
            <pc:sldMk cId="820938414" sldId="256"/>
            <ac:spMk id="1031" creationId="{A88F843D-1C1B-C740-AC27-E3238D0F5F47}"/>
          </ac:spMkLst>
        </pc:spChg>
        <pc:spChg chg="add del">
          <ac:chgData name="Ondra Klíma" userId="381e0c8e360e8536" providerId="LiveId" clId="{E2B007C5-26A3-41EB-8F63-6E06F2292AEB}" dt="2022-09-22T03:54:22.502" v="25" actId="26606"/>
          <ac:spMkLst>
            <pc:docMk/>
            <pc:sldMk cId="820938414" sldId="256"/>
            <ac:spMk id="1033" creationId="{A21C8291-E3D5-4240-8FF4-E5213CBCC453}"/>
          </ac:spMkLst>
        </pc:spChg>
        <pc:spChg chg="add del">
          <ac:chgData name="Ondra Klíma" userId="381e0c8e360e8536" providerId="LiveId" clId="{E2B007C5-26A3-41EB-8F63-6E06F2292AEB}" dt="2022-09-22T03:54:22.502" v="25" actId="26606"/>
          <ac:spMkLst>
            <pc:docMk/>
            <pc:sldMk cId="820938414" sldId="256"/>
            <ac:spMk id="1035" creationId="{08B44AFE-C181-7047-8CC9-CA00BD385EEA}"/>
          </ac:spMkLst>
        </pc:spChg>
        <pc:spChg chg="add del">
          <ac:chgData name="Ondra Klíma" userId="381e0c8e360e8536" providerId="LiveId" clId="{E2B007C5-26A3-41EB-8F63-6E06F2292AEB}" dt="2022-09-22T03:53:46.719" v="14" actId="26606"/>
          <ac:spMkLst>
            <pc:docMk/>
            <pc:sldMk cId="820938414" sldId="256"/>
            <ac:spMk id="1040" creationId="{82950D9A-4705-4314-961A-4F88B2CE412D}"/>
          </ac:spMkLst>
        </pc:spChg>
        <pc:spChg chg="add del">
          <ac:chgData name="Ondra Klíma" userId="381e0c8e360e8536" providerId="LiveId" clId="{E2B007C5-26A3-41EB-8F63-6E06F2292AEB}" dt="2022-09-22T03:54:01.969" v="16" actId="26606"/>
          <ac:spMkLst>
            <pc:docMk/>
            <pc:sldMk cId="820938414" sldId="256"/>
            <ac:spMk id="1046" creationId="{8C37C960-91F5-4F61-B2CD-8A037920720B}"/>
          </ac:spMkLst>
        </pc:spChg>
        <pc:spChg chg="add del">
          <ac:chgData name="Ondra Klíma" userId="381e0c8e360e8536" providerId="LiveId" clId="{E2B007C5-26A3-41EB-8F63-6E06F2292AEB}" dt="2022-09-22T03:54:10.817" v="20" actId="26606"/>
          <ac:spMkLst>
            <pc:docMk/>
            <pc:sldMk cId="820938414" sldId="256"/>
            <ac:spMk id="1048" creationId="{9B7AD9F6-8CE7-4299-8FC6-328F4DCD3FF9}"/>
          </ac:spMkLst>
        </pc:spChg>
        <pc:spChg chg="add del">
          <ac:chgData name="Ondra Klíma" userId="381e0c8e360e8536" providerId="LiveId" clId="{E2B007C5-26A3-41EB-8F63-6E06F2292AEB}" dt="2022-09-22T03:54:10.817" v="20" actId="26606"/>
          <ac:spMkLst>
            <pc:docMk/>
            <pc:sldMk cId="820938414" sldId="256"/>
            <ac:spMk id="1049" creationId="{F49775AF-8896-43EE-92C6-83497D6DC56F}"/>
          </ac:spMkLst>
        </pc:spChg>
        <pc:spChg chg="add del">
          <ac:chgData name="Ondra Klíma" userId="381e0c8e360e8536" providerId="LiveId" clId="{E2B007C5-26A3-41EB-8F63-6E06F2292AEB}" dt="2022-09-22T03:54:13.695" v="22" actId="26606"/>
          <ac:spMkLst>
            <pc:docMk/>
            <pc:sldMk cId="820938414" sldId="256"/>
            <ac:spMk id="1051" creationId="{A88F843D-1C1B-C740-AC27-E3238D0F5F47}"/>
          </ac:spMkLst>
        </pc:spChg>
        <pc:spChg chg="add del">
          <ac:chgData name="Ondra Klíma" userId="381e0c8e360e8536" providerId="LiveId" clId="{E2B007C5-26A3-41EB-8F63-6E06F2292AEB}" dt="2022-09-22T03:54:13.695" v="22" actId="26606"/>
          <ac:spMkLst>
            <pc:docMk/>
            <pc:sldMk cId="820938414" sldId="256"/>
            <ac:spMk id="1052" creationId="{A21C8291-E3D5-4240-8FF4-E5213CBCC453}"/>
          </ac:spMkLst>
        </pc:spChg>
        <pc:spChg chg="add del">
          <ac:chgData name="Ondra Klíma" userId="381e0c8e360e8536" providerId="LiveId" clId="{E2B007C5-26A3-41EB-8F63-6E06F2292AEB}" dt="2022-09-22T03:54:13.695" v="22" actId="26606"/>
          <ac:spMkLst>
            <pc:docMk/>
            <pc:sldMk cId="820938414" sldId="256"/>
            <ac:spMk id="1053" creationId="{08B44AFE-C181-7047-8CC9-CA00BD385EEA}"/>
          </ac:spMkLst>
        </pc:spChg>
        <pc:spChg chg="add del">
          <ac:chgData name="Ondra Klíma" userId="381e0c8e360e8536" providerId="LiveId" clId="{E2B007C5-26A3-41EB-8F63-6E06F2292AEB}" dt="2022-09-22T03:54:22.471" v="24" actId="26606"/>
          <ac:spMkLst>
            <pc:docMk/>
            <pc:sldMk cId="820938414" sldId="256"/>
            <ac:spMk id="1055" creationId="{FE74E104-78A8-4DFA-9782-03C75DE1BF02}"/>
          </ac:spMkLst>
        </pc:spChg>
        <pc:spChg chg="add del">
          <ac:chgData name="Ondra Klíma" userId="381e0c8e360e8536" providerId="LiveId" clId="{E2B007C5-26A3-41EB-8F63-6E06F2292AEB}" dt="2022-09-22T03:54:22.471" v="24" actId="26606"/>
          <ac:spMkLst>
            <pc:docMk/>
            <pc:sldMk cId="820938414" sldId="256"/>
            <ac:spMk id="1056" creationId="{1747BCEA-D77E-4BD6-8954-C64996AB739A}"/>
          </ac:spMkLst>
        </pc:spChg>
        <pc:spChg chg="add del">
          <ac:chgData name="Ondra Klíma" userId="381e0c8e360e8536" providerId="LiveId" clId="{E2B007C5-26A3-41EB-8F63-6E06F2292AEB}" dt="2022-09-22T03:54:22.471" v="24" actId="26606"/>
          <ac:spMkLst>
            <pc:docMk/>
            <pc:sldMk cId="820938414" sldId="256"/>
            <ac:spMk id="1057" creationId="{76D563F6-B8F0-406F-A032-1E478CA25158}"/>
          </ac:spMkLst>
        </pc:spChg>
        <pc:spChg chg="add">
          <ac:chgData name="Ondra Klíma" userId="381e0c8e360e8536" providerId="LiveId" clId="{E2B007C5-26A3-41EB-8F63-6E06F2292AEB}" dt="2022-09-22T03:54:22.502" v="25" actId="26606"/>
          <ac:spMkLst>
            <pc:docMk/>
            <pc:sldMk cId="820938414" sldId="256"/>
            <ac:spMk id="1059" creationId="{1DB043B4-68C6-45B9-82AC-A5800EADB8DB}"/>
          </ac:spMkLst>
        </pc:spChg>
        <pc:spChg chg="add">
          <ac:chgData name="Ondra Klíma" userId="381e0c8e360e8536" providerId="LiveId" clId="{E2B007C5-26A3-41EB-8F63-6E06F2292AEB}" dt="2022-09-22T03:54:22.502" v="25" actId="26606"/>
          <ac:spMkLst>
            <pc:docMk/>
            <pc:sldMk cId="820938414" sldId="256"/>
            <ac:spMk id="1060" creationId="{7AEC842D-C905-4DEA-B1C3-CA51995C572A}"/>
          </ac:spMkLst>
        </pc:spChg>
        <pc:spChg chg="add">
          <ac:chgData name="Ondra Klíma" userId="381e0c8e360e8536" providerId="LiveId" clId="{E2B007C5-26A3-41EB-8F63-6E06F2292AEB}" dt="2022-09-22T03:54:22.502" v="25" actId="26606"/>
          <ac:spMkLst>
            <pc:docMk/>
            <pc:sldMk cId="820938414" sldId="256"/>
            <ac:spMk id="1061" creationId="{FE05BC49-0F00-4C85-9AF5-A0CC5B39C8D2}"/>
          </ac:spMkLst>
        </pc:spChg>
        <pc:grpChg chg="add">
          <ac:chgData name="Ondra Klíma" userId="381e0c8e360e8536" providerId="LiveId" clId="{E2B007C5-26A3-41EB-8F63-6E06F2292AEB}" dt="2022-09-22T03:54:22.502" v="25" actId="26606"/>
          <ac:grpSpMkLst>
            <pc:docMk/>
            <pc:sldMk cId="820938414" sldId="256"/>
            <ac:grpSpMk id="1062" creationId="{9845873E-9C86-4496-87B7-3A6141D7DE63}"/>
          </ac:grpSpMkLst>
        </pc:grpChg>
        <pc:picChg chg="add mod">
          <ac:chgData name="Ondra Klíma" userId="381e0c8e360e8536" providerId="LiveId" clId="{E2B007C5-26A3-41EB-8F63-6E06F2292AEB}" dt="2022-09-22T03:54:37.227" v="31" actId="1076"/>
          <ac:picMkLst>
            <pc:docMk/>
            <pc:sldMk cId="820938414" sldId="256"/>
            <ac:picMk id="1026" creationId="{56417356-D89C-E62D-DDBB-09AD8578F24D}"/>
          </ac:picMkLst>
        </pc:picChg>
        <pc:cxnChg chg="add del">
          <ac:chgData name="Ondra Klíma" userId="381e0c8e360e8536" providerId="LiveId" clId="{E2B007C5-26A3-41EB-8F63-6E06F2292AEB}" dt="2022-09-22T03:53:46.719" v="14" actId="26606"/>
          <ac:cxnSpMkLst>
            <pc:docMk/>
            <pc:sldMk cId="820938414" sldId="256"/>
            <ac:cxnSpMk id="1042" creationId="{13AC671C-E66F-43C5-A66A-C477339DD232}"/>
          </ac:cxnSpMkLst>
        </pc:cxnChg>
        <pc:cxnChg chg="add del">
          <ac:chgData name="Ondra Klíma" userId="381e0c8e360e8536" providerId="LiveId" clId="{E2B007C5-26A3-41EB-8F63-6E06F2292AEB}" dt="2022-09-22T03:53:46.719" v="14" actId="26606"/>
          <ac:cxnSpMkLst>
            <pc:docMk/>
            <pc:sldMk cId="820938414" sldId="256"/>
            <ac:cxnSpMk id="1044" creationId="{EEE10AC2-20ED-4628-9A8E-14F8437B55CB}"/>
          </ac:cxnSpMkLst>
        </pc:cxnChg>
      </pc:sldChg>
      <pc:sldChg chg="addSp delSp modSp new mod modTransition setBg">
        <pc:chgData name="Ondra Klíma" userId="381e0c8e360e8536" providerId="LiveId" clId="{E2B007C5-26A3-41EB-8F63-6E06F2292AEB}" dt="2022-09-22T03:58:25.927" v="175"/>
        <pc:sldMkLst>
          <pc:docMk/>
          <pc:sldMk cId="4040254913" sldId="257"/>
        </pc:sldMkLst>
        <pc:spChg chg="mod">
          <ac:chgData name="Ondra Klíma" userId="381e0c8e360e8536" providerId="LiveId" clId="{E2B007C5-26A3-41EB-8F63-6E06F2292AEB}" dt="2022-09-22T03:57:39.607" v="172" actId="26606"/>
          <ac:spMkLst>
            <pc:docMk/>
            <pc:sldMk cId="4040254913" sldId="257"/>
            <ac:spMk id="2" creationId="{4FA54A47-60BA-2E54-D5B2-28A2F04F14D5}"/>
          </ac:spMkLst>
        </pc:spChg>
        <pc:spChg chg="del mod">
          <ac:chgData name="Ondra Klíma" userId="381e0c8e360e8536" providerId="LiveId" clId="{E2B007C5-26A3-41EB-8F63-6E06F2292AEB}" dt="2022-09-22T03:57:39.607" v="172" actId="26606"/>
          <ac:spMkLst>
            <pc:docMk/>
            <pc:sldMk cId="4040254913" sldId="257"/>
            <ac:spMk id="3" creationId="{E74B1559-2A48-1925-DED9-50F8E73C6B2D}"/>
          </ac:spMkLst>
        </pc:spChg>
        <pc:spChg chg="add">
          <ac:chgData name="Ondra Klíma" userId="381e0c8e360e8536" providerId="LiveId" clId="{E2B007C5-26A3-41EB-8F63-6E06F2292AEB}" dt="2022-09-22T03:57:39.607" v="172" actId="26606"/>
          <ac:spMkLst>
            <pc:docMk/>
            <pc:sldMk cId="4040254913" sldId="257"/>
            <ac:spMk id="9" creationId="{60B7752B-728D-4CA3-8923-C4F7F77029E3}"/>
          </ac:spMkLst>
        </pc:spChg>
        <pc:spChg chg="add">
          <ac:chgData name="Ondra Klíma" userId="381e0c8e360e8536" providerId="LiveId" clId="{E2B007C5-26A3-41EB-8F63-6E06F2292AEB}" dt="2022-09-22T03:57:39.607" v="172" actId="26606"/>
          <ac:spMkLst>
            <pc:docMk/>
            <pc:sldMk cId="4040254913" sldId="257"/>
            <ac:spMk id="11" creationId="{88392DC7-0988-443B-A0D0-E726C7DB622B}"/>
          </ac:spMkLst>
        </pc:spChg>
        <pc:graphicFrameChg chg="add">
          <ac:chgData name="Ondra Klíma" userId="381e0c8e360e8536" providerId="LiveId" clId="{E2B007C5-26A3-41EB-8F63-6E06F2292AEB}" dt="2022-09-22T03:57:39.607" v="172" actId="26606"/>
          <ac:graphicFrameMkLst>
            <pc:docMk/>
            <pc:sldMk cId="4040254913" sldId="257"/>
            <ac:graphicFrameMk id="5" creationId="{0F896D46-54D1-8506-5FA6-1A1CE8A05ECA}"/>
          </ac:graphicFrameMkLst>
        </pc:graphicFrameChg>
      </pc:sldChg>
      <pc:sldChg chg="addSp delSp modSp new mod setBg">
        <pc:chgData name="Ondra Klíma" userId="381e0c8e360e8536" providerId="LiveId" clId="{E2B007C5-26A3-41EB-8F63-6E06F2292AEB}" dt="2022-09-22T04:04:46.834" v="258" actId="20577"/>
        <pc:sldMkLst>
          <pc:docMk/>
          <pc:sldMk cId="1628907313" sldId="258"/>
        </pc:sldMkLst>
        <pc:spChg chg="mod">
          <ac:chgData name="Ondra Klíma" userId="381e0c8e360e8536" providerId="LiveId" clId="{E2B007C5-26A3-41EB-8F63-6E06F2292AEB}" dt="2022-09-22T04:03:07.769" v="254" actId="26606"/>
          <ac:spMkLst>
            <pc:docMk/>
            <pc:sldMk cId="1628907313" sldId="258"/>
            <ac:spMk id="2" creationId="{7FFA8308-7A31-3AE3-5EC5-6B692D568E09}"/>
          </ac:spMkLst>
        </pc:spChg>
        <pc:spChg chg="add del mod">
          <ac:chgData name="Ondra Klíma" userId="381e0c8e360e8536" providerId="LiveId" clId="{E2B007C5-26A3-41EB-8F63-6E06F2292AEB}" dt="2022-09-22T04:03:07.769" v="254" actId="26606"/>
          <ac:spMkLst>
            <pc:docMk/>
            <pc:sldMk cId="1628907313" sldId="258"/>
            <ac:spMk id="3" creationId="{0AB33108-5160-E4CB-0DFC-DC9F45090679}"/>
          </ac:spMkLst>
        </pc:spChg>
        <pc:spChg chg="add del">
          <ac:chgData name="Ondra Klíma" userId="381e0c8e360e8536" providerId="LiveId" clId="{E2B007C5-26A3-41EB-8F63-6E06F2292AEB}" dt="2022-09-22T04:03:07.749" v="253" actId="26606"/>
          <ac:spMkLst>
            <pc:docMk/>
            <pc:sldMk cId="1628907313" sldId="258"/>
            <ac:spMk id="9" creationId="{60B7752B-728D-4CA3-8923-C4F7F77029E3}"/>
          </ac:spMkLst>
        </pc:spChg>
        <pc:spChg chg="add del">
          <ac:chgData name="Ondra Klíma" userId="381e0c8e360e8536" providerId="LiveId" clId="{E2B007C5-26A3-41EB-8F63-6E06F2292AEB}" dt="2022-09-22T04:03:07.749" v="253" actId="26606"/>
          <ac:spMkLst>
            <pc:docMk/>
            <pc:sldMk cId="1628907313" sldId="258"/>
            <ac:spMk id="11" creationId="{88392DC7-0988-443B-A0D0-E726C7DB622B}"/>
          </ac:spMkLst>
        </pc:spChg>
        <pc:spChg chg="add">
          <ac:chgData name="Ondra Klíma" userId="381e0c8e360e8536" providerId="LiveId" clId="{E2B007C5-26A3-41EB-8F63-6E06F2292AEB}" dt="2022-09-22T04:03:07.769" v="254" actId="26606"/>
          <ac:spMkLst>
            <pc:docMk/>
            <pc:sldMk cId="1628907313" sldId="258"/>
            <ac:spMk id="13" creationId="{60B7752B-728D-4CA3-8923-C4F7F77029E3}"/>
          </ac:spMkLst>
        </pc:spChg>
        <pc:spChg chg="add">
          <ac:chgData name="Ondra Klíma" userId="381e0c8e360e8536" providerId="LiveId" clId="{E2B007C5-26A3-41EB-8F63-6E06F2292AEB}" dt="2022-09-22T04:03:07.769" v="254" actId="26606"/>
          <ac:spMkLst>
            <pc:docMk/>
            <pc:sldMk cId="1628907313" sldId="258"/>
            <ac:spMk id="14" creationId="{429899A3-416E-4DB5-846D-023526052013}"/>
          </ac:spMkLst>
        </pc:spChg>
        <pc:graphicFrameChg chg="add del">
          <ac:chgData name="Ondra Klíma" userId="381e0c8e360e8536" providerId="LiveId" clId="{E2B007C5-26A3-41EB-8F63-6E06F2292AEB}" dt="2022-09-22T04:03:07.749" v="253" actId="26606"/>
          <ac:graphicFrameMkLst>
            <pc:docMk/>
            <pc:sldMk cId="1628907313" sldId="258"/>
            <ac:graphicFrameMk id="5" creationId="{20FEA42F-1907-E62D-CC0D-52A18B86FDCA}"/>
          </ac:graphicFrameMkLst>
        </pc:graphicFrameChg>
        <pc:graphicFrameChg chg="add mod">
          <ac:chgData name="Ondra Klíma" userId="381e0c8e360e8536" providerId="LiveId" clId="{E2B007C5-26A3-41EB-8F63-6E06F2292AEB}" dt="2022-09-22T04:04:46.834" v="258" actId="20577"/>
          <ac:graphicFrameMkLst>
            <pc:docMk/>
            <pc:sldMk cId="1628907313" sldId="258"/>
            <ac:graphicFrameMk id="15" creationId="{3DE1246A-390A-2CF2-7223-2E09597004C8}"/>
          </ac:graphicFrameMkLst>
        </pc:graphicFrameChg>
        <pc:picChg chg="add del mod">
          <ac:chgData name="Ondra Klíma" userId="381e0c8e360e8536" providerId="LiveId" clId="{E2B007C5-26A3-41EB-8F63-6E06F2292AEB}" dt="2022-09-22T04:04:36.520" v="256" actId="931"/>
          <ac:picMkLst>
            <pc:docMk/>
            <pc:sldMk cId="1628907313" sldId="258"/>
            <ac:picMk id="6" creationId="{75287103-04B4-3EA5-BFB5-289BBBA53AF4}"/>
          </ac:picMkLst>
        </pc:picChg>
      </pc:sldChg>
      <pc:sldChg chg="addSp delSp modSp new mod setBg">
        <pc:chgData name="Ondra Klíma" userId="381e0c8e360e8536" providerId="LiveId" clId="{E2B007C5-26A3-41EB-8F63-6E06F2292AEB}" dt="2022-09-22T04:07:45.822" v="401" actId="26606"/>
        <pc:sldMkLst>
          <pc:docMk/>
          <pc:sldMk cId="4084700140" sldId="259"/>
        </pc:sldMkLst>
        <pc:spChg chg="mod">
          <ac:chgData name="Ondra Klíma" userId="381e0c8e360e8536" providerId="LiveId" clId="{E2B007C5-26A3-41EB-8F63-6E06F2292AEB}" dt="2022-09-22T04:07:45.822" v="401" actId="26606"/>
          <ac:spMkLst>
            <pc:docMk/>
            <pc:sldMk cId="4084700140" sldId="259"/>
            <ac:spMk id="2" creationId="{E7876A91-B20F-2762-6DE2-1E3987368425}"/>
          </ac:spMkLst>
        </pc:spChg>
        <pc:spChg chg="del mod">
          <ac:chgData name="Ondra Klíma" userId="381e0c8e360e8536" providerId="LiveId" clId="{E2B007C5-26A3-41EB-8F63-6E06F2292AEB}" dt="2022-09-22T04:07:45.822" v="401" actId="26606"/>
          <ac:spMkLst>
            <pc:docMk/>
            <pc:sldMk cId="4084700140" sldId="259"/>
            <ac:spMk id="3" creationId="{A68B998C-3436-A7BD-F72B-19AF532EAA17}"/>
          </ac:spMkLst>
        </pc:spChg>
        <pc:spChg chg="add">
          <ac:chgData name="Ondra Klíma" userId="381e0c8e360e8536" providerId="LiveId" clId="{E2B007C5-26A3-41EB-8F63-6E06F2292AEB}" dt="2022-09-22T04:07:45.822" v="401" actId="26606"/>
          <ac:spMkLst>
            <pc:docMk/>
            <pc:sldMk cId="4084700140" sldId="259"/>
            <ac:spMk id="9" creationId="{60B7752B-728D-4CA3-8923-C4F7F77029E3}"/>
          </ac:spMkLst>
        </pc:spChg>
        <pc:spChg chg="add">
          <ac:chgData name="Ondra Klíma" userId="381e0c8e360e8536" providerId="LiveId" clId="{E2B007C5-26A3-41EB-8F63-6E06F2292AEB}" dt="2022-09-22T04:07:45.822" v="401" actId="26606"/>
          <ac:spMkLst>
            <pc:docMk/>
            <pc:sldMk cId="4084700140" sldId="259"/>
            <ac:spMk id="11" creationId="{429899A3-416E-4DB5-846D-023526052013}"/>
          </ac:spMkLst>
        </pc:spChg>
        <pc:graphicFrameChg chg="add">
          <ac:chgData name="Ondra Klíma" userId="381e0c8e360e8536" providerId="LiveId" clId="{E2B007C5-26A3-41EB-8F63-6E06F2292AEB}" dt="2022-09-22T04:07:45.822" v="401" actId="26606"/>
          <ac:graphicFrameMkLst>
            <pc:docMk/>
            <pc:sldMk cId="4084700140" sldId="259"/>
            <ac:graphicFrameMk id="5" creationId="{1A8A75E2-73EB-D8D0-0436-55376AC4433C}"/>
          </ac:graphicFrameMkLst>
        </pc:graphicFrameChg>
      </pc:sldChg>
      <pc:sldChg chg="addSp delSp modSp new mod setBg modNotesTx">
        <pc:chgData name="Ondra Klíma" userId="381e0c8e360e8536" providerId="LiveId" clId="{E2B007C5-26A3-41EB-8F63-6E06F2292AEB}" dt="2022-09-22T04:19:05.564" v="535"/>
        <pc:sldMkLst>
          <pc:docMk/>
          <pc:sldMk cId="1659750025" sldId="260"/>
        </pc:sldMkLst>
        <pc:spChg chg="mod">
          <ac:chgData name="Ondra Klíma" userId="381e0c8e360e8536" providerId="LiveId" clId="{E2B007C5-26A3-41EB-8F63-6E06F2292AEB}" dt="2022-09-22T04:13:29.473" v="478" actId="26606"/>
          <ac:spMkLst>
            <pc:docMk/>
            <pc:sldMk cId="1659750025" sldId="260"/>
            <ac:spMk id="2" creationId="{8776AC14-4EC2-2C6B-BCCE-58465ED97ADB}"/>
          </ac:spMkLst>
        </pc:spChg>
        <pc:spChg chg="add del mod">
          <ac:chgData name="Ondra Klíma" userId="381e0c8e360e8536" providerId="LiveId" clId="{E2B007C5-26A3-41EB-8F63-6E06F2292AEB}" dt="2022-09-22T04:13:29.473" v="478" actId="26606"/>
          <ac:spMkLst>
            <pc:docMk/>
            <pc:sldMk cId="1659750025" sldId="260"/>
            <ac:spMk id="3" creationId="{1E7A1A8E-686A-0701-7E22-45301BC77C10}"/>
          </ac:spMkLst>
        </pc:spChg>
        <pc:spChg chg="add">
          <ac:chgData name="Ondra Klíma" userId="381e0c8e360e8536" providerId="LiveId" clId="{E2B007C5-26A3-41EB-8F63-6E06F2292AEB}" dt="2022-09-22T04:13:29.473" v="478" actId="26606"/>
          <ac:spMkLst>
            <pc:docMk/>
            <pc:sldMk cId="1659750025" sldId="260"/>
            <ac:spMk id="6" creationId="{60B7752B-728D-4CA3-8923-C4F7F77029E3}"/>
          </ac:spMkLst>
        </pc:spChg>
        <pc:spChg chg="add">
          <ac:chgData name="Ondra Klíma" userId="381e0c8e360e8536" providerId="LiveId" clId="{E2B007C5-26A3-41EB-8F63-6E06F2292AEB}" dt="2022-09-22T04:13:29.473" v="478" actId="26606"/>
          <ac:spMkLst>
            <pc:docMk/>
            <pc:sldMk cId="1659750025" sldId="260"/>
            <ac:spMk id="7" creationId="{88392DC7-0988-443B-A0D0-E726C7DB622B}"/>
          </ac:spMkLst>
        </pc:spChg>
        <pc:spChg chg="add del">
          <ac:chgData name="Ondra Klíma" userId="381e0c8e360e8536" providerId="LiveId" clId="{E2B007C5-26A3-41EB-8F63-6E06F2292AEB}" dt="2022-09-22T04:13:17.774" v="477" actId="26606"/>
          <ac:spMkLst>
            <pc:docMk/>
            <pc:sldMk cId="1659750025" sldId="260"/>
            <ac:spMk id="9" creationId="{60B7752B-728D-4CA3-8923-C4F7F77029E3}"/>
          </ac:spMkLst>
        </pc:spChg>
        <pc:spChg chg="add del">
          <ac:chgData name="Ondra Klíma" userId="381e0c8e360e8536" providerId="LiveId" clId="{E2B007C5-26A3-41EB-8F63-6E06F2292AEB}" dt="2022-09-22T04:13:17.774" v="477" actId="26606"/>
          <ac:spMkLst>
            <pc:docMk/>
            <pc:sldMk cId="1659750025" sldId="260"/>
            <ac:spMk id="11" creationId="{88392DC7-0988-443B-A0D0-E726C7DB622B}"/>
          </ac:spMkLst>
        </pc:spChg>
        <pc:spChg chg="add del">
          <ac:chgData name="Ondra Klíma" userId="381e0c8e360e8536" providerId="LiveId" clId="{E2B007C5-26A3-41EB-8F63-6E06F2292AEB}" dt="2022-09-22T04:13:17.475" v="476" actId="26606"/>
          <ac:spMkLst>
            <pc:docMk/>
            <pc:sldMk cId="1659750025" sldId="260"/>
            <ac:spMk id="16" creationId="{60B7752B-728D-4CA3-8923-C4F7F77029E3}"/>
          </ac:spMkLst>
        </pc:spChg>
        <pc:spChg chg="add del">
          <ac:chgData name="Ondra Klíma" userId="381e0c8e360e8536" providerId="LiveId" clId="{E2B007C5-26A3-41EB-8F63-6E06F2292AEB}" dt="2022-09-22T04:13:17.475" v="476" actId="26606"/>
          <ac:spMkLst>
            <pc:docMk/>
            <pc:sldMk cId="1659750025" sldId="260"/>
            <ac:spMk id="22" creationId="{52D58DC7-20C8-4471-BAA7-B296A2AEC3F6}"/>
          </ac:spMkLst>
        </pc:spChg>
        <pc:spChg chg="add del">
          <ac:chgData name="Ondra Klíma" userId="381e0c8e360e8536" providerId="LiveId" clId="{E2B007C5-26A3-41EB-8F63-6E06F2292AEB}" dt="2022-09-22T04:13:17.475" v="476" actId="26606"/>
          <ac:spMkLst>
            <pc:docMk/>
            <pc:sldMk cId="1659750025" sldId="260"/>
            <ac:spMk id="24" creationId="{8E4AABAC-100B-437F-86D3-981412859411}"/>
          </ac:spMkLst>
        </pc:spChg>
        <pc:spChg chg="add del">
          <ac:chgData name="Ondra Klíma" userId="381e0c8e360e8536" providerId="LiveId" clId="{E2B007C5-26A3-41EB-8F63-6E06F2292AEB}" dt="2022-09-22T04:13:17.475" v="476" actId="26606"/>
          <ac:spMkLst>
            <pc:docMk/>
            <pc:sldMk cId="1659750025" sldId="260"/>
            <ac:spMk id="26" creationId="{1DFD33E0-4D46-4176-BAE2-6AED15231C59}"/>
          </ac:spMkLst>
        </pc:spChg>
        <pc:spChg chg="add del">
          <ac:chgData name="Ondra Klíma" userId="381e0c8e360e8536" providerId="LiveId" clId="{E2B007C5-26A3-41EB-8F63-6E06F2292AEB}" dt="2022-09-22T04:13:17.475" v="476" actId="26606"/>
          <ac:spMkLst>
            <pc:docMk/>
            <pc:sldMk cId="1659750025" sldId="260"/>
            <ac:spMk id="28" creationId="{022B5D87-7689-4E7F-B03A-7F803B5DF799}"/>
          </ac:spMkLst>
        </pc:spChg>
        <pc:grpChg chg="add del">
          <ac:chgData name="Ondra Klíma" userId="381e0c8e360e8536" providerId="LiveId" clId="{E2B007C5-26A3-41EB-8F63-6E06F2292AEB}" dt="2022-09-22T04:13:17.475" v="476" actId="26606"/>
          <ac:grpSpMkLst>
            <pc:docMk/>
            <pc:sldMk cId="1659750025" sldId="260"/>
            <ac:grpSpMk id="18" creationId="{20205E53-D75C-4F15-A4A3-21DA0826FCE9}"/>
          </ac:grpSpMkLst>
        </pc:grpChg>
        <pc:graphicFrameChg chg="add del mod modGraphic">
          <ac:chgData name="Ondra Klíma" userId="381e0c8e360e8536" providerId="LiveId" clId="{E2B007C5-26A3-41EB-8F63-6E06F2292AEB}" dt="2022-09-22T04:13:17.774" v="477" actId="26606"/>
          <ac:graphicFrameMkLst>
            <pc:docMk/>
            <pc:sldMk cId="1659750025" sldId="260"/>
            <ac:graphicFrameMk id="5" creationId="{67B31090-C88C-EDBD-6A03-D2FC63BC17ED}"/>
          </ac:graphicFrameMkLst>
        </pc:graphicFrameChg>
        <pc:graphicFrameChg chg="add">
          <ac:chgData name="Ondra Klíma" userId="381e0c8e360e8536" providerId="LiveId" clId="{E2B007C5-26A3-41EB-8F63-6E06F2292AEB}" dt="2022-09-22T04:13:29.473" v="478" actId="26606"/>
          <ac:graphicFrameMkLst>
            <pc:docMk/>
            <pc:sldMk cId="1659750025" sldId="260"/>
            <ac:graphicFrameMk id="8" creationId="{157361F2-24B8-EC0F-1BE3-7089FE214A07}"/>
          </ac:graphicFrameMkLst>
        </pc:graphicFrameChg>
      </pc:sldChg>
      <pc:sldChg chg="addSp delSp modSp new mod setBg modNotesTx">
        <pc:chgData name="Ondra Klíma" userId="381e0c8e360e8536" providerId="LiveId" clId="{E2B007C5-26A3-41EB-8F63-6E06F2292AEB}" dt="2022-09-22T04:21:11.389" v="581" actId="20577"/>
        <pc:sldMkLst>
          <pc:docMk/>
          <pc:sldMk cId="551177218" sldId="261"/>
        </pc:sldMkLst>
        <pc:spChg chg="mod">
          <ac:chgData name="Ondra Klíma" userId="381e0c8e360e8536" providerId="LiveId" clId="{E2B007C5-26A3-41EB-8F63-6E06F2292AEB}" dt="2022-09-22T04:15:22.842" v="527" actId="26606"/>
          <ac:spMkLst>
            <pc:docMk/>
            <pc:sldMk cId="551177218" sldId="261"/>
            <ac:spMk id="2" creationId="{74F916F2-6F1F-B907-C6F4-95D48A71641D}"/>
          </ac:spMkLst>
        </pc:spChg>
        <pc:spChg chg="del">
          <ac:chgData name="Ondra Klíma" userId="381e0c8e360e8536" providerId="LiveId" clId="{E2B007C5-26A3-41EB-8F63-6E06F2292AEB}" dt="2022-09-22T04:14:14.665" v="519"/>
          <ac:spMkLst>
            <pc:docMk/>
            <pc:sldMk cId="551177218" sldId="261"/>
            <ac:spMk id="3" creationId="{AADA0079-032D-696D-656E-CD232C7F29B0}"/>
          </ac:spMkLst>
        </pc:spChg>
        <pc:spChg chg="add del">
          <ac:chgData name="Ondra Klíma" userId="381e0c8e360e8536" providerId="LiveId" clId="{E2B007C5-26A3-41EB-8F63-6E06F2292AEB}" dt="2022-09-22T04:15:22.842" v="527" actId="26606"/>
          <ac:spMkLst>
            <pc:docMk/>
            <pc:sldMk cId="551177218" sldId="261"/>
            <ac:spMk id="9" creationId="{60B7752B-728D-4CA3-8923-C4F7F77029E3}"/>
          </ac:spMkLst>
        </pc:spChg>
        <pc:spChg chg="add del">
          <ac:chgData name="Ondra Klíma" userId="381e0c8e360e8536" providerId="LiveId" clId="{E2B007C5-26A3-41EB-8F63-6E06F2292AEB}" dt="2022-09-22T04:15:22.842" v="527" actId="26606"/>
          <ac:spMkLst>
            <pc:docMk/>
            <pc:sldMk cId="551177218" sldId="261"/>
            <ac:spMk id="11" creationId="{88392DC7-0988-443B-A0D0-E726C7DB622B}"/>
          </ac:spMkLst>
        </pc:spChg>
        <pc:spChg chg="add del">
          <ac:chgData name="Ondra Klíma" userId="381e0c8e360e8536" providerId="LiveId" clId="{E2B007C5-26A3-41EB-8F63-6E06F2292AEB}" dt="2022-09-22T04:15:21.727" v="524" actId="26606"/>
          <ac:spMkLst>
            <pc:docMk/>
            <pc:sldMk cId="551177218" sldId="261"/>
            <ac:spMk id="16" creationId="{60B7752B-728D-4CA3-8923-C4F7F77029E3}"/>
          </ac:spMkLst>
        </pc:spChg>
        <pc:spChg chg="add del">
          <ac:chgData name="Ondra Klíma" userId="381e0c8e360e8536" providerId="LiveId" clId="{E2B007C5-26A3-41EB-8F63-6E06F2292AEB}" dt="2022-09-22T04:15:21.727" v="524" actId="26606"/>
          <ac:spMkLst>
            <pc:docMk/>
            <pc:sldMk cId="551177218" sldId="261"/>
            <ac:spMk id="18" creationId="{88392DC7-0988-443B-A0D0-E726C7DB622B}"/>
          </ac:spMkLst>
        </pc:spChg>
        <pc:spChg chg="add del">
          <ac:chgData name="Ondra Klíma" userId="381e0c8e360e8536" providerId="LiveId" clId="{E2B007C5-26A3-41EB-8F63-6E06F2292AEB}" dt="2022-09-22T04:15:22.837" v="526" actId="26606"/>
          <ac:spMkLst>
            <pc:docMk/>
            <pc:sldMk cId="551177218" sldId="261"/>
            <ac:spMk id="20" creationId="{60B7752B-728D-4CA3-8923-C4F7F77029E3}"/>
          </ac:spMkLst>
        </pc:spChg>
        <pc:spChg chg="add del">
          <ac:chgData name="Ondra Klíma" userId="381e0c8e360e8536" providerId="LiveId" clId="{E2B007C5-26A3-41EB-8F63-6E06F2292AEB}" dt="2022-09-22T04:15:22.837" v="526" actId="26606"/>
          <ac:spMkLst>
            <pc:docMk/>
            <pc:sldMk cId="551177218" sldId="261"/>
            <ac:spMk id="21" creationId="{88392DC7-0988-443B-A0D0-E726C7DB622B}"/>
          </ac:spMkLst>
        </pc:spChg>
        <pc:spChg chg="add">
          <ac:chgData name="Ondra Klíma" userId="381e0c8e360e8536" providerId="LiveId" clId="{E2B007C5-26A3-41EB-8F63-6E06F2292AEB}" dt="2022-09-22T04:15:22.842" v="527" actId="26606"/>
          <ac:spMkLst>
            <pc:docMk/>
            <pc:sldMk cId="551177218" sldId="261"/>
            <ac:spMk id="23" creationId="{60B7752B-728D-4CA3-8923-C4F7F77029E3}"/>
          </ac:spMkLst>
        </pc:spChg>
        <pc:spChg chg="add">
          <ac:chgData name="Ondra Klíma" userId="381e0c8e360e8536" providerId="LiveId" clId="{E2B007C5-26A3-41EB-8F63-6E06F2292AEB}" dt="2022-09-22T04:15:22.842" v="527" actId="26606"/>
          <ac:spMkLst>
            <pc:docMk/>
            <pc:sldMk cId="551177218" sldId="261"/>
            <ac:spMk id="24" creationId="{88392DC7-0988-443B-A0D0-E726C7DB622B}"/>
          </ac:spMkLst>
        </pc:spChg>
        <pc:graphicFrameChg chg="add mod modGraphic">
          <ac:chgData name="Ondra Klíma" userId="381e0c8e360e8536" providerId="LiveId" clId="{E2B007C5-26A3-41EB-8F63-6E06F2292AEB}" dt="2022-09-22T04:21:11.389" v="581" actId="20577"/>
          <ac:graphicFrameMkLst>
            <pc:docMk/>
            <pc:sldMk cId="551177218" sldId="261"/>
            <ac:graphicFrameMk id="4" creationId="{63B00175-6214-9242-E508-32764B714411}"/>
          </ac:graphicFrameMkLst>
        </pc:graphicFrameChg>
        <pc:graphicFrameChg chg="add del mod">
          <ac:chgData name="Ondra Klíma" userId="381e0c8e360e8536" providerId="LiveId" clId="{E2B007C5-26A3-41EB-8F63-6E06F2292AEB}" dt="2022-09-22T04:16:08.257" v="530" actId="478"/>
          <ac:graphicFrameMkLst>
            <pc:docMk/>
            <pc:sldMk cId="551177218" sldId="261"/>
            <ac:graphicFrameMk id="5" creationId="{42629382-C8F3-B61D-2522-C161DFDCC598}"/>
          </ac:graphicFrameMkLst>
        </pc:graphicFrameChg>
      </pc:sldChg>
      <pc:sldChg chg="addSp delSp modSp new mod setBg">
        <pc:chgData name="Ondra Klíma" userId="381e0c8e360e8536" providerId="LiveId" clId="{E2B007C5-26A3-41EB-8F63-6E06F2292AEB}" dt="2022-09-22T04:19:51.553" v="569" actId="26606"/>
        <pc:sldMkLst>
          <pc:docMk/>
          <pc:sldMk cId="2871506002" sldId="262"/>
        </pc:sldMkLst>
        <pc:spChg chg="mod ord">
          <ac:chgData name="Ondra Klíma" userId="381e0c8e360e8536" providerId="LiveId" clId="{E2B007C5-26A3-41EB-8F63-6E06F2292AEB}" dt="2022-09-22T04:19:51.553" v="569" actId="26606"/>
          <ac:spMkLst>
            <pc:docMk/>
            <pc:sldMk cId="2871506002" sldId="262"/>
            <ac:spMk id="2" creationId="{41087CCB-76B0-A780-9ACC-5BA79DEF2C01}"/>
          </ac:spMkLst>
        </pc:spChg>
        <pc:spChg chg="del">
          <ac:chgData name="Ondra Klíma" userId="381e0c8e360e8536" providerId="LiveId" clId="{E2B007C5-26A3-41EB-8F63-6E06F2292AEB}" dt="2022-09-22T04:19:30.995" v="551" actId="26606"/>
          <ac:spMkLst>
            <pc:docMk/>
            <pc:sldMk cId="2871506002" sldId="262"/>
            <ac:spMk id="3" creationId="{B3F95DD3-233B-AAD6-8493-12CD2FC31924}"/>
          </ac:spMkLst>
        </pc:spChg>
        <pc:spChg chg="add del">
          <ac:chgData name="Ondra Klíma" userId="381e0c8e360e8536" providerId="LiveId" clId="{E2B007C5-26A3-41EB-8F63-6E06F2292AEB}" dt="2022-09-22T04:19:51.553" v="569" actId="26606"/>
          <ac:spMkLst>
            <pc:docMk/>
            <pc:sldMk cId="2871506002" sldId="262"/>
            <ac:spMk id="10" creationId="{82184FF4-7029-4ED7-813A-192E60608764}"/>
          </ac:spMkLst>
        </pc:spChg>
        <pc:spChg chg="add del">
          <ac:chgData name="Ondra Klíma" userId="381e0c8e360e8536" providerId="LiveId" clId="{E2B007C5-26A3-41EB-8F63-6E06F2292AEB}" dt="2022-09-22T04:19:51.553" v="569" actId="26606"/>
          <ac:spMkLst>
            <pc:docMk/>
            <pc:sldMk cId="2871506002" sldId="262"/>
            <ac:spMk id="12" creationId="{AAA7AB09-557C-41AD-9113-FF9F68FA1035}"/>
          </ac:spMkLst>
        </pc:spChg>
        <pc:spChg chg="add del">
          <ac:chgData name="Ondra Klíma" userId="381e0c8e360e8536" providerId="LiveId" clId="{E2B007C5-26A3-41EB-8F63-6E06F2292AEB}" dt="2022-09-22T04:19:51.553" v="569" actId="26606"/>
          <ac:spMkLst>
            <pc:docMk/>
            <pc:sldMk cId="2871506002" sldId="262"/>
            <ac:spMk id="14" creationId="{EF99ECAA-1F11-4937-BBA6-51935AB44C9D}"/>
          </ac:spMkLst>
        </pc:spChg>
        <pc:spChg chg="add del">
          <ac:chgData name="Ondra Klíma" userId="381e0c8e360e8536" providerId="LiveId" clId="{E2B007C5-26A3-41EB-8F63-6E06F2292AEB}" dt="2022-09-22T04:19:51.553" v="569" actId="26606"/>
          <ac:spMkLst>
            <pc:docMk/>
            <pc:sldMk cId="2871506002" sldId="262"/>
            <ac:spMk id="22" creationId="{1DB043B4-68C6-45B9-82AC-A5800EADB8DB}"/>
          </ac:spMkLst>
        </pc:spChg>
        <pc:spChg chg="add">
          <ac:chgData name="Ondra Klíma" userId="381e0c8e360e8536" providerId="LiveId" clId="{E2B007C5-26A3-41EB-8F63-6E06F2292AEB}" dt="2022-09-22T04:19:51.553" v="569" actId="26606"/>
          <ac:spMkLst>
            <pc:docMk/>
            <pc:sldMk cId="2871506002" sldId="262"/>
            <ac:spMk id="27" creationId="{82184FF4-7029-4ED7-813A-192E60608764}"/>
          </ac:spMkLst>
        </pc:spChg>
        <pc:spChg chg="add">
          <ac:chgData name="Ondra Klíma" userId="381e0c8e360e8536" providerId="LiveId" clId="{E2B007C5-26A3-41EB-8F63-6E06F2292AEB}" dt="2022-09-22T04:19:51.553" v="569" actId="26606"/>
          <ac:spMkLst>
            <pc:docMk/>
            <pc:sldMk cId="2871506002" sldId="262"/>
            <ac:spMk id="29" creationId="{AAA7AB09-557C-41AD-9113-FF9F68FA1035}"/>
          </ac:spMkLst>
        </pc:spChg>
        <pc:spChg chg="add">
          <ac:chgData name="Ondra Klíma" userId="381e0c8e360e8536" providerId="LiveId" clId="{E2B007C5-26A3-41EB-8F63-6E06F2292AEB}" dt="2022-09-22T04:19:51.553" v="569" actId="26606"/>
          <ac:spMkLst>
            <pc:docMk/>
            <pc:sldMk cId="2871506002" sldId="262"/>
            <ac:spMk id="31" creationId="{EF99ECAA-1F11-4937-BBA6-51935AB44C9D}"/>
          </ac:spMkLst>
        </pc:spChg>
        <pc:spChg chg="add">
          <ac:chgData name="Ondra Klíma" userId="381e0c8e360e8536" providerId="LiveId" clId="{E2B007C5-26A3-41EB-8F63-6E06F2292AEB}" dt="2022-09-22T04:19:51.553" v="569" actId="26606"/>
          <ac:spMkLst>
            <pc:docMk/>
            <pc:sldMk cId="2871506002" sldId="262"/>
            <ac:spMk id="39" creationId="{1DB043B4-68C6-45B9-82AC-A5800EADB8DB}"/>
          </ac:spMkLst>
        </pc:spChg>
        <pc:spChg chg="add">
          <ac:chgData name="Ondra Klíma" userId="381e0c8e360e8536" providerId="LiveId" clId="{E2B007C5-26A3-41EB-8F63-6E06F2292AEB}" dt="2022-09-22T04:19:51.553" v="569" actId="26606"/>
          <ac:spMkLst>
            <pc:docMk/>
            <pc:sldMk cId="2871506002" sldId="262"/>
            <ac:spMk id="41" creationId="{AD4EA4DF-0E7C-4098-86F6-7D0ACAEFC0BF}"/>
          </ac:spMkLst>
        </pc:spChg>
        <pc:spChg chg="add">
          <ac:chgData name="Ondra Klíma" userId="381e0c8e360e8536" providerId="LiveId" clId="{E2B007C5-26A3-41EB-8F63-6E06F2292AEB}" dt="2022-09-22T04:19:51.553" v="569" actId="26606"/>
          <ac:spMkLst>
            <pc:docMk/>
            <pc:sldMk cId="2871506002" sldId="262"/>
            <ac:spMk id="43" creationId="{FE05BC49-0F00-4C85-9AF5-A0CC5B39C8D2}"/>
          </ac:spMkLst>
        </pc:spChg>
        <pc:grpChg chg="add del">
          <ac:chgData name="Ondra Klíma" userId="381e0c8e360e8536" providerId="LiveId" clId="{E2B007C5-26A3-41EB-8F63-6E06F2292AEB}" dt="2022-09-22T04:19:51.553" v="569" actId="26606"/>
          <ac:grpSpMkLst>
            <pc:docMk/>
            <pc:sldMk cId="2871506002" sldId="262"/>
            <ac:grpSpMk id="16" creationId="{79DE9FAB-6BBA-4CFE-B67D-77B47F01ECA4}"/>
          </ac:grpSpMkLst>
        </pc:grpChg>
        <pc:grpChg chg="add">
          <ac:chgData name="Ondra Klíma" userId="381e0c8e360e8536" providerId="LiveId" clId="{E2B007C5-26A3-41EB-8F63-6E06F2292AEB}" dt="2022-09-22T04:19:51.553" v="569" actId="26606"/>
          <ac:grpSpMkLst>
            <pc:docMk/>
            <pc:sldMk cId="2871506002" sldId="262"/>
            <ac:grpSpMk id="33" creationId="{79DE9FAB-6BBA-4CFE-B67D-77B47F01ECA4}"/>
          </ac:grpSpMkLst>
        </pc:grpChg>
        <pc:picChg chg="add mod">
          <ac:chgData name="Ondra Klíma" userId="381e0c8e360e8536" providerId="LiveId" clId="{E2B007C5-26A3-41EB-8F63-6E06F2292AEB}" dt="2022-09-22T04:19:51.553" v="569" actId="26606"/>
          <ac:picMkLst>
            <pc:docMk/>
            <pc:sldMk cId="2871506002" sldId="262"/>
            <ac:picMk id="7" creationId="{AF864E86-6C39-87AF-59D2-F15309A27B67}"/>
          </ac:picMkLst>
        </pc:picChg>
      </pc:sldChg>
      <pc:sldMasterChg chg="del delSldLayout">
        <pc:chgData name="Ondra Klíma" userId="381e0c8e360e8536" providerId="LiveId" clId="{E2B007C5-26A3-41EB-8F63-6E06F2292AEB}" dt="2022-09-22T03:52:52.019" v="5" actId="26606"/>
        <pc:sldMasterMkLst>
          <pc:docMk/>
          <pc:sldMasterMk cId="2330075900" sldId="2147483648"/>
        </pc:sldMasterMkLst>
        <pc:sldLayoutChg chg="del">
          <pc:chgData name="Ondra Klíma" userId="381e0c8e360e8536" providerId="LiveId" clId="{E2B007C5-26A3-41EB-8F63-6E06F2292AEB}" dt="2022-09-22T03:52:52.019" v="5" actId="26606"/>
          <pc:sldLayoutMkLst>
            <pc:docMk/>
            <pc:sldMasterMk cId="2330075900" sldId="2147483648"/>
            <pc:sldLayoutMk cId="3010304587" sldId="2147483649"/>
          </pc:sldLayoutMkLst>
        </pc:sldLayoutChg>
        <pc:sldLayoutChg chg="del">
          <pc:chgData name="Ondra Klíma" userId="381e0c8e360e8536" providerId="LiveId" clId="{E2B007C5-26A3-41EB-8F63-6E06F2292AEB}" dt="2022-09-22T03:52:52.019" v="5" actId="26606"/>
          <pc:sldLayoutMkLst>
            <pc:docMk/>
            <pc:sldMasterMk cId="2330075900" sldId="2147483648"/>
            <pc:sldLayoutMk cId="3351618672" sldId="2147483650"/>
          </pc:sldLayoutMkLst>
        </pc:sldLayoutChg>
        <pc:sldLayoutChg chg="del">
          <pc:chgData name="Ondra Klíma" userId="381e0c8e360e8536" providerId="LiveId" clId="{E2B007C5-26A3-41EB-8F63-6E06F2292AEB}" dt="2022-09-22T03:52:52.019" v="5" actId="26606"/>
          <pc:sldLayoutMkLst>
            <pc:docMk/>
            <pc:sldMasterMk cId="2330075900" sldId="2147483648"/>
            <pc:sldLayoutMk cId="3923926724" sldId="2147483651"/>
          </pc:sldLayoutMkLst>
        </pc:sldLayoutChg>
        <pc:sldLayoutChg chg="del">
          <pc:chgData name="Ondra Klíma" userId="381e0c8e360e8536" providerId="LiveId" clId="{E2B007C5-26A3-41EB-8F63-6E06F2292AEB}" dt="2022-09-22T03:52:52.019" v="5" actId="26606"/>
          <pc:sldLayoutMkLst>
            <pc:docMk/>
            <pc:sldMasterMk cId="2330075900" sldId="2147483648"/>
            <pc:sldLayoutMk cId="867226402" sldId="2147483652"/>
          </pc:sldLayoutMkLst>
        </pc:sldLayoutChg>
        <pc:sldLayoutChg chg="del">
          <pc:chgData name="Ondra Klíma" userId="381e0c8e360e8536" providerId="LiveId" clId="{E2B007C5-26A3-41EB-8F63-6E06F2292AEB}" dt="2022-09-22T03:52:52.019" v="5" actId="26606"/>
          <pc:sldLayoutMkLst>
            <pc:docMk/>
            <pc:sldMasterMk cId="2330075900" sldId="2147483648"/>
            <pc:sldLayoutMk cId="3816462056" sldId="2147483653"/>
          </pc:sldLayoutMkLst>
        </pc:sldLayoutChg>
        <pc:sldLayoutChg chg="del">
          <pc:chgData name="Ondra Klíma" userId="381e0c8e360e8536" providerId="LiveId" clId="{E2B007C5-26A3-41EB-8F63-6E06F2292AEB}" dt="2022-09-22T03:52:52.019" v="5" actId="26606"/>
          <pc:sldLayoutMkLst>
            <pc:docMk/>
            <pc:sldMasterMk cId="2330075900" sldId="2147483648"/>
            <pc:sldLayoutMk cId="563684605" sldId="2147483654"/>
          </pc:sldLayoutMkLst>
        </pc:sldLayoutChg>
        <pc:sldLayoutChg chg="del">
          <pc:chgData name="Ondra Klíma" userId="381e0c8e360e8536" providerId="LiveId" clId="{E2B007C5-26A3-41EB-8F63-6E06F2292AEB}" dt="2022-09-22T03:52:52.019" v="5" actId="26606"/>
          <pc:sldLayoutMkLst>
            <pc:docMk/>
            <pc:sldMasterMk cId="2330075900" sldId="2147483648"/>
            <pc:sldLayoutMk cId="341116704" sldId="2147483655"/>
          </pc:sldLayoutMkLst>
        </pc:sldLayoutChg>
        <pc:sldLayoutChg chg="del">
          <pc:chgData name="Ondra Klíma" userId="381e0c8e360e8536" providerId="LiveId" clId="{E2B007C5-26A3-41EB-8F63-6E06F2292AEB}" dt="2022-09-22T03:52:52.019" v="5" actId="26606"/>
          <pc:sldLayoutMkLst>
            <pc:docMk/>
            <pc:sldMasterMk cId="2330075900" sldId="2147483648"/>
            <pc:sldLayoutMk cId="769955124" sldId="2147483656"/>
          </pc:sldLayoutMkLst>
        </pc:sldLayoutChg>
        <pc:sldLayoutChg chg="del">
          <pc:chgData name="Ondra Klíma" userId="381e0c8e360e8536" providerId="LiveId" clId="{E2B007C5-26A3-41EB-8F63-6E06F2292AEB}" dt="2022-09-22T03:52:52.019" v="5" actId="26606"/>
          <pc:sldLayoutMkLst>
            <pc:docMk/>
            <pc:sldMasterMk cId="2330075900" sldId="2147483648"/>
            <pc:sldLayoutMk cId="213620165" sldId="2147483657"/>
          </pc:sldLayoutMkLst>
        </pc:sldLayoutChg>
        <pc:sldLayoutChg chg="del">
          <pc:chgData name="Ondra Klíma" userId="381e0c8e360e8536" providerId="LiveId" clId="{E2B007C5-26A3-41EB-8F63-6E06F2292AEB}" dt="2022-09-22T03:52:52.019" v="5" actId="26606"/>
          <pc:sldLayoutMkLst>
            <pc:docMk/>
            <pc:sldMasterMk cId="2330075900" sldId="2147483648"/>
            <pc:sldLayoutMk cId="267810336" sldId="2147483658"/>
          </pc:sldLayoutMkLst>
        </pc:sldLayoutChg>
        <pc:sldLayoutChg chg="del">
          <pc:chgData name="Ondra Klíma" userId="381e0c8e360e8536" providerId="LiveId" clId="{E2B007C5-26A3-41EB-8F63-6E06F2292AEB}" dt="2022-09-22T03:52:52.019" v="5" actId="26606"/>
          <pc:sldLayoutMkLst>
            <pc:docMk/>
            <pc:sldMasterMk cId="2330075900" sldId="2147483648"/>
            <pc:sldLayoutMk cId="733519665" sldId="2147483659"/>
          </pc:sldLayoutMkLst>
        </pc:sldLayoutChg>
      </pc:sldMasterChg>
      <pc:sldMasterChg chg="add del addSldLayout delSldLayout">
        <pc:chgData name="Ondra Klíma" userId="381e0c8e360e8536" providerId="LiveId" clId="{E2B007C5-26A3-41EB-8F63-6E06F2292AEB}" dt="2022-09-22T03:54:22.502" v="25" actId="26606"/>
        <pc:sldMasterMkLst>
          <pc:docMk/>
          <pc:sldMasterMk cId="2128147408" sldId="2147483673"/>
        </pc:sldMasterMkLst>
        <pc:sldLayoutChg chg="add del">
          <pc:chgData name="Ondra Klíma" userId="381e0c8e360e8536" providerId="LiveId" clId="{E2B007C5-26A3-41EB-8F63-6E06F2292AEB}" dt="2022-09-22T03:54:22.502" v="25" actId="26606"/>
          <pc:sldLayoutMkLst>
            <pc:docMk/>
            <pc:sldMasterMk cId="2128147408" sldId="2147483673"/>
            <pc:sldLayoutMk cId="229632127" sldId="2147483662"/>
          </pc:sldLayoutMkLst>
        </pc:sldLayoutChg>
        <pc:sldLayoutChg chg="add del">
          <pc:chgData name="Ondra Klíma" userId="381e0c8e360e8536" providerId="LiveId" clId="{E2B007C5-26A3-41EB-8F63-6E06F2292AEB}" dt="2022-09-22T03:54:22.502" v="25" actId="26606"/>
          <pc:sldLayoutMkLst>
            <pc:docMk/>
            <pc:sldMasterMk cId="2128147408" sldId="2147483673"/>
            <pc:sldLayoutMk cId="3385848163" sldId="2147483663"/>
          </pc:sldLayoutMkLst>
        </pc:sldLayoutChg>
        <pc:sldLayoutChg chg="add del">
          <pc:chgData name="Ondra Klíma" userId="381e0c8e360e8536" providerId="LiveId" clId="{E2B007C5-26A3-41EB-8F63-6E06F2292AEB}" dt="2022-09-22T03:54:22.502" v="25" actId="26606"/>
          <pc:sldLayoutMkLst>
            <pc:docMk/>
            <pc:sldMasterMk cId="2128147408" sldId="2147483673"/>
            <pc:sldLayoutMk cId="3075215647" sldId="2147483664"/>
          </pc:sldLayoutMkLst>
        </pc:sldLayoutChg>
        <pc:sldLayoutChg chg="add del">
          <pc:chgData name="Ondra Klíma" userId="381e0c8e360e8536" providerId="LiveId" clId="{E2B007C5-26A3-41EB-8F63-6E06F2292AEB}" dt="2022-09-22T03:54:22.502" v="25" actId="26606"/>
          <pc:sldLayoutMkLst>
            <pc:docMk/>
            <pc:sldMasterMk cId="2128147408" sldId="2147483673"/>
            <pc:sldLayoutMk cId="407140720" sldId="2147483665"/>
          </pc:sldLayoutMkLst>
        </pc:sldLayoutChg>
        <pc:sldLayoutChg chg="add del">
          <pc:chgData name="Ondra Klíma" userId="381e0c8e360e8536" providerId="LiveId" clId="{E2B007C5-26A3-41EB-8F63-6E06F2292AEB}" dt="2022-09-22T03:54:22.502" v="25" actId="26606"/>
          <pc:sldLayoutMkLst>
            <pc:docMk/>
            <pc:sldMasterMk cId="2128147408" sldId="2147483673"/>
            <pc:sldLayoutMk cId="3509016350" sldId="2147483666"/>
          </pc:sldLayoutMkLst>
        </pc:sldLayoutChg>
        <pc:sldLayoutChg chg="add del">
          <pc:chgData name="Ondra Klíma" userId="381e0c8e360e8536" providerId="LiveId" clId="{E2B007C5-26A3-41EB-8F63-6E06F2292AEB}" dt="2022-09-22T03:54:22.502" v="25" actId="26606"/>
          <pc:sldLayoutMkLst>
            <pc:docMk/>
            <pc:sldMasterMk cId="2128147408" sldId="2147483673"/>
            <pc:sldLayoutMk cId="3720270458" sldId="2147483667"/>
          </pc:sldLayoutMkLst>
        </pc:sldLayoutChg>
        <pc:sldLayoutChg chg="add del">
          <pc:chgData name="Ondra Klíma" userId="381e0c8e360e8536" providerId="LiveId" clId="{E2B007C5-26A3-41EB-8F63-6E06F2292AEB}" dt="2022-09-22T03:54:22.502" v="25" actId="26606"/>
          <pc:sldLayoutMkLst>
            <pc:docMk/>
            <pc:sldMasterMk cId="2128147408" sldId="2147483673"/>
            <pc:sldLayoutMk cId="3931607655" sldId="2147483668"/>
          </pc:sldLayoutMkLst>
        </pc:sldLayoutChg>
        <pc:sldLayoutChg chg="add del">
          <pc:chgData name="Ondra Klíma" userId="381e0c8e360e8536" providerId="LiveId" clId="{E2B007C5-26A3-41EB-8F63-6E06F2292AEB}" dt="2022-09-22T03:54:22.502" v="25" actId="26606"/>
          <pc:sldLayoutMkLst>
            <pc:docMk/>
            <pc:sldMasterMk cId="2128147408" sldId="2147483673"/>
            <pc:sldLayoutMk cId="2783021537" sldId="2147483669"/>
          </pc:sldLayoutMkLst>
        </pc:sldLayoutChg>
        <pc:sldLayoutChg chg="add del">
          <pc:chgData name="Ondra Klíma" userId="381e0c8e360e8536" providerId="LiveId" clId="{E2B007C5-26A3-41EB-8F63-6E06F2292AEB}" dt="2022-09-22T03:54:22.502" v="25" actId="26606"/>
          <pc:sldLayoutMkLst>
            <pc:docMk/>
            <pc:sldMasterMk cId="2128147408" sldId="2147483673"/>
            <pc:sldLayoutMk cId="2914812972" sldId="2147483670"/>
          </pc:sldLayoutMkLst>
        </pc:sldLayoutChg>
        <pc:sldLayoutChg chg="add del">
          <pc:chgData name="Ondra Klíma" userId="381e0c8e360e8536" providerId="LiveId" clId="{E2B007C5-26A3-41EB-8F63-6E06F2292AEB}" dt="2022-09-22T03:54:22.502" v="25" actId="26606"/>
          <pc:sldLayoutMkLst>
            <pc:docMk/>
            <pc:sldMasterMk cId="2128147408" sldId="2147483673"/>
            <pc:sldLayoutMk cId="457472427" sldId="2147483671"/>
          </pc:sldLayoutMkLst>
        </pc:sldLayoutChg>
        <pc:sldLayoutChg chg="add del">
          <pc:chgData name="Ondra Klíma" userId="381e0c8e360e8536" providerId="LiveId" clId="{E2B007C5-26A3-41EB-8F63-6E06F2292AEB}" dt="2022-09-22T03:54:22.502" v="25" actId="26606"/>
          <pc:sldLayoutMkLst>
            <pc:docMk/>
            <pc:sldMasterMk cId="2128147408" sldId="2147483673"/>
            <pc:sldLayoutMk cId="453758496" sldId="2147483672"/>
          </pc:sldLayoutMkLst>
        </pc:sldLayoutChg>
      </pc:sldMasterChg>
      <pc:sldMasterChg chg="add del addSldLayout delSldLayout">
        <pc:chgData name="Ondra Klíma" userId="381e0c8e360e8536" providerId="LiveId" clId="{E2B007C5-26A3-41EB-8F63-6E06F2292AEB}" dt="2022-09-22T03:54:01.969" v="16" actId="26606"/>
        <pc:sldMasterMkLst>
          <pc:docMk/>
          <pc:sldMasterMk cId="946692190" sldId="2147483674"/>
        </pc:sldMasterMkLst>
        <pc:sldLayoutChg chg="add del">
          <pc:chgData name="Ondra Klíma" userId="381e0c8e360e8536" providerId="LiveId" clId="{E2B007C5-26A3-41EB-8F63-6E06F2292AEB}" dt="2022-09-22T03:54:01.969" v="16" actId="26606"/>
          <pc:sldLayoutMkLst>
            <pc:docMk/>
            <pc:sldMasterMk cId="946692190" sldId="2147483674"/>
            <pc:sldLayoutMk cId="724018245" sldId="2147483675"/>
          </pc:sldLayoutMkLst>
        </pc:sldLayoutChg>
        <pc:sldLayoutChg chg="add del">
          <pc:chgData name="Ondra Klíma" userId="381e0c8e360e8536" providerId="LiveId" clId="{E2B007C5-26A3-41EB-8F63-6E06F2292AEB}" dt="2022-09-22T03:54:01.969" v="16" actId="26606"/>
          <pc:sldLayoutMkLst>
            <pc:docMk/>
            <pc:sldMasterMk cId="946692190" sldId="2147483674"/>
            <pc:sldLayoutMk cId="4126598621" sldId="2147483676"/>
          </pc:sldLayoutMkLst>
        </pc:sldLayoutChg>
        <pc:sldLayoutChg chg="add del">
          <pc:chgData name="Ondra Klíma" userId="381e0c8e360e8536" providerId="LiveId" clId="{E2B007C5-26A3-41EB-8F63-6E06F2292AEB}" dt="2022-09-22T03:54:01.969" v="16" actId="26606"/>
          <pc:sldLayoutMkLst>
            <pc:docMk/>
            <pc:sldMasterMk cId="946692190" sldId="2147483674"/>
            <pc:sldLayoutMk cId="3866946361" sldId="2147483677"/>
          </pc:sldLayoutMkLst>
        </pc:sldLayoutChg>
        <pc:sldLayoutChg chg="add del">
          <pc:chgData name="Ondra Klíma" userId="381e0c8e360e8536" providerId="LiveId" clId="{E2B007C5-26A3-41EB-8F63-6E06F2292AEB}" dt="2022-09-22T03:54:01.969" v="16" actId="26606"/>
          <pc:sldLayoutMkLst>
            <pc:docMk/>
            <pc:sldMasterMk cId="946692190" sldId="2147483674"/>
            <pc:sldLayoutMk cId="930342686" sldId="2147483678"/>
          </pc:sldLayoutMkLst>
        </pc:sldLayoutChg>
        <pc:sldLayoutChg chg="add del">
          <pc:chgData name="Ondra Klíma" userId="381e0c8e360e8536" providerId="LiveId" clId="{E2B007C5-26A3-41EB-8F63-6E06F2292AEB}" dt="2022-09-22T03:54:01.969" v="16" actId="26606"/>
          <pc:sldLayoutMkLst>
            <pc:docMk/>
            <pc:sldMasterMk cId="946692190" sldId="2147483674"/>
            <pc:sldLayoutMk cId="4024193552" sldId="2147483679"/>
          </pc:sldLayoutMkLst>
        </pc:sldLayoutChg>
        <pc:sldLayoutChg chg="add del">
          <pc:chgData name="Ondra Klíma" userId="381e0c8e360e8536" providerId="LiveId" clId="{E2B007C5-26A3-41EB-8F63-6E06F2292AEB}" dt="2022-09-22T03:54:01.969" v="16" actId="26606"/>
          <pc:sldLayoutMkLst>
            <pc:docMk/>
            <pc:sldMasterMk cId="946692190" sldId="2147483674"/>
            <pc:sldLayoutMk cId="2125569062" sldId="2147483680"/>
          </pc:sldLayoutMkLst>
        </pc:sldLayoutChg>
        <pc:sldLayoutChg chg="add del">
          <pc:chgData name="Ondra Klíma" userId="381e0c8e360e8536" providerId="LiveId" clId="{E2B007C5-26A3-41EB-8F63-6E06F2292AEB}" dt="2022-09-22T03:54:01.969" v="16" actId="26606"/>
          <pc:sldLayoutMkLst>
            <pc:docMk/>
            <pc:sldMasterMk cId="946692190" sldId="2147483674"/>
            <pc:sldLayoutMk cId="2687876993" sldId="2147483681"/>
          </pc:sldLayoutMkLst>
        </pc:sldLayoutChg>
        <pc:sldLayoutChg chg="add del">
          <pc:chgData name="Ondra Klíma" userId="381e0c8e360e8536" providerId="LiveId" clId="{E2B007C5-26A3-41EB-8F63-6E06F2292AEB}" dt="2022-09-22T03:54:01.969" v="16" actId="26606"/>
          <pc:sldLayoutMkLst>
            <pc:docMk/>
            <pc:sldMasterMk cId="946692190" sldId="2147483674"/>
            <pc:sldLayoutMk cId="4174927840" sldId="2147483682"/>
          </pc:sldLayoutMkLst>
        </pc:sldLayoutChg>
        <pc:sldLayoutChg chg="add del">
          <pc:chgData name="Ondra Klíma" userId="381e0c8e360e8536" providerId="LiveId" clId="{E2B007C5-26A3-41EB-8F63-6E06F2292AEB}" dt="2022-09-22T03:54:01.969" v="16" actId="26606"/>
          <pc:sldLayoutMkLst>
            <pc:docMk/>
            <pc:sldMasterMk cId="946692190" sldId="2147483674"/>
            <pc:sldLayoutMk cId="3541639995" sldId="2147483683"/>
          </pc:sldLayoutMkLst>
        </pc:sldLayoutChg>
        <pc:sldLayoutChg chg="add del">
          <pc:chgData name="Ondra Klíma" userId="381e0c8e360e8536" providerId="LiveId" clId="{E2B007C5-26A3-41EB-8F63-6E06F2292AEB}" dt="2022-09-22T03:54:01.969" v="16" actId="26606"/>
          <pc:sldLayoutMkLst>
            <pc:docMk/>
            <pc:sldMasterMk cId="946692190" sldId="2147483674"/>
            <pc:sldLayoutMk cId="4127647142" sldId="2147483684"/>
          </pc:sldLayoutMkLst>
        </pc:sldLayoutChg>
        <pc:sldLayoutChg chg="add del">
          <pc:chgData name="Ondra Klíma" userId="381e0c8e360e8536" providerId="LiveId" clId="{E2B007C5-26A3-41EB-8F63-6E06F2292AEB}" dt="2022-09-22T03:54:01.969" v="16" actId="26606"/>
          <pc:sldLayoutMkLst>
            <pc:docMk/>
            <pc:sldMasterMk cId="946692190" sldId="2147483674"/>
            <pc:sldLayoutMk cId="1753068461" sldId="2147483685"/>
          </pc:sldLayoutMkLst>
        </pc:sldLayoutChg>
      </pc:sldMasterChg>
      <pc:sldMasterChg chg="add del addSldLayout delSldLayout">
        <pc:chgData name="Ondra Klíma" userId="381e0c8e360e8536" providerId="LiveId" clId="{E2B007C5-26A3-41EB-8F63-6E06F2292AEB}" dt="2022-09-22T03:54:10.817" v="20" actId="26606"/>
        <pc:sldMasterMkLst>
          <pc:docMk/>
          <pc:sldMasterMk cId="3254052080" sldId="2147483674"/>
        </pc:sldMasterMkLst>
        <pc:sldLayoutChg chg="add del">
          <pc:chgData name="Ondra Klíma" userId="381e0c8e360e8536" providerId="LiveId" clId="{E2B007C5-26A3-41EB-8F63-6E06F2292AEB}" dt="2022-09-22T03:54:10.817" v="20" actId="26606"/>
          <pc:sldLayoutMkLst>
            <pc:docMk/>
            <pc:sldMasterMk cId="3254052080" sldId="2147483674"/>
            <pc:sldLayoutMk cId="1250139737" sldId="2147483675"/>
          </pc:sldLayoutMkLst>
        </pc:sldLayoutChg>
        <pc:sldLayoutChg chg="add del">
          <pc:chgData name="Ondra Klíma" userId="381e0c8e360e8536" providerId="LiveId" clId="{E2B007C5-26A3-41EB-8F63-6E06F2292AEB}" dt="2022-09-22T03:54:10.817" v="20" actId="26606"/>
          <pc:sldLayoutMkLst>
            <pc:docMk/>
            <pc:sldMasterMk cId="3254052080" sldId="2147483674"/>
            <pc:sldLayoutMk cId="1159249023" sldId="2147483676"/>
          </pc:sldLayoutMkLst>
        </pc:sldLayoutChg>
        <pc:sldLayoutChg chg="add del">
          <pc:chgData name="Ondra Klíma" userId="381e0c8e360e8536" providerId="LiveId" clId="{E2B007C5-26A3-41EB-8F63-6E06F2292AEB}" dt="2022-09-22T03:54:10.817" v="20" actId="26606"/>
          <pc:sldLayoutMkLst>
            <pc:docMk/>
            <pc:sldMasterMk cId="3254052080" sldId="2147483674"/>
            <pc:sldLayoutMk cId="653618629" sldId="2147483677"/>
          </pc:sldLayoutMkLst>
        </pc:sldLayoutChg>
        <pc:sldLayoutChg chg="add del">
          <pc:chgData name="Ondra Klíma" userId="381e0c8e360e8536" providerId="LiveId" clId="{E2B007C5-26A3-41EB-8F63-6E06F2292AEB}" dt="2022-09-22T03:54:10.817" v="20" actId="26606"/>
          <pc:sldLayoutMkLst>
            <pc:docMk/>
            <pc:sldMasterMk cId="3254052080" sldId="2147483674"/>
            <pc:sldLayoutMk cId="3246591689" sldId="2147483678"/>
          </pc:sldLayoutMkLst>
        </pc:sldLayoutChg>
        <pc:sldLayoutChg chg="add del">
          <pc:chgData name="Ondra Klíma" userId="381e0c8e360e8536" providerId="LiveId" clId="{E2B007C5-26A3-41EB-8F63-6E06F2292AEB}" dt="2022-09-22T03:54:10.817" v="20" actId="26606"/>
          <pc:sldLayoutMkLst>
            <pc:docMk/>
            <pc:sldMasterMk cId="3254052080" sldId="2147483674"/>
            <pc:sldLayoutMk cId="4232891070" sldId="2147483679"/>
          </pc:sldLayoutMkLst>
        </pc:sldLayoutChg>
        <pc:sldLayoutChg chg="add del">
          <pc:chgData name="Ondra Klíma" userId="381e0c8e360e8536" providerId="LiveId" clId="{E2B007C5-26A3-41EB-8F63-6E06F2292AEB}" dt="2022-09-22T03:54:10.817" v="20" actId="26606"/>
          <pc:sldLayoutMkLst>
            <pc:docMk/>
            <pc:sldMasterMk cId="3254052080" sldId="2147483674"/>
            <pc:sldLayoutMk cId="2195122066" sldId="2147483680"/>
          </pc:sldLayoutMkLst>
        </pc:sldLayoutChg>
        <pc:sldLayoutChg chg="add del">
          <pc:chgData name="Ondra Klíma" userId="381e0c8e360e8536" providerId="LiveId" clId="{E2B007C5-26A3-41EB-8F63-6E06F2292AEB}" dt="2022-09-22T03:54:10.817" v="20" actId="26606"/>
          <pc:sldLayoutMkLst>
            <pc:docMk/>
            <pc:sldMasterMk cId="3254052080" sldId="2147483674"/>
            <pc:sldLayoutMk cId="2663473674" sldId="2147483681"/>
          </pc:sldLayoutMkLst>
        </pc:sldLayoutChg>
        <pc:sldLayoutChg chg="add del">
          <pc:chgData name="Ondra Klíma" userId="381e0c8e360e8536" providerId="LiveId" clId="{E2B007C5-26A3-41EB-8F63-6E06F2292AEB}" dt="2022-09-22T03:54:10.817" v="20" actId="26606"/>
          <pc:sldLayoutMkLst>
            <pc:docMk/>
            <pc:sldMasterMk cId="3254052080" sldId="2147483674"/>
            <pc:sldLayoutMk cId="2248227321" sldId="2147483682"/>
          </pc:sldLayoutMkLst>
        </pc:sldLayoutChg>
        <pc:sldLayoutChg chg="add del">
          <pc:chgData name="Ondra Klíma" userId="381e0c8e360e8536" providerId="LiveId" clId="{E2B007C5-26A3-41EB-8F63-6E06F2292AEB}" dt="2022-09-22T03:54:10.817" v="20" actId="26606"/>
          <pc:sldLayoutMkLst>
            <pc:docMk/>
            <pc:sldMasterMk cId="3254052080" sldId="2147483674"/>
            <pc:sldLayoutMk cId="617773236" sldId="2147483683"/>
          </pc:sldLayoutMkLst>
        </pc:sldLayoutChg>
        <pc:sldLayoutChg chg="add del">
          <pc:chgData name="Ondra Klíma" userId="381e0c8e360e8536" providerId="LiveId" clId="{E2B007C5-26A3-41EB-8F63-6E06F2292AEB}" dt="2022-09-22T03:54:10.817" v="20" actId="26606"/>
          <pc:sldLayoutMkLst>
            <pc:docMk/>
            <pc:sldMasterMk cId="3254052080" sldId="2147483674"/>
            <pc:sldLayoutMk cId="661011886" sldId="2147483684"/>
          </pc:sldLayoutMkLst>
        </pc:sldLayoutChg>
        <pc:sldLayoutChg chg="add del">
          <pc:chgData name="Ondra Klíma" userId="381e0c8e360e8536" providerId="LiveId" clId="{E2B007C5-26A3-41EB-8F63-6E06F2292AEB}" dt="2022-09-22T03:54:10.817" v="20" actId="26606"/>
          <pc:sldLayoutMkLst>
            <pc:docMk/>
            <pc:sldMasterMk cId="3254052080" sldId="2147483674"/>
            <pc:sldLayoutMk cId="3077032190" sldId="2147483685"/>
          </pc:sldLayoutMkLst>
        </pc:sldLayoutChg>
      </pc:sldMasterChg>
      <pc:sldMasterChg chg="add del addSldLayout delSldLayout">
        <pc:chgData name="Ondra Klíma" userId="381e0c8e360e8536" providerId="LiveId" clId="{E2B007C5-26A3-41EB-8F63-6E06F2292AEB}" dt="2022-09-22T03:54:13.695" v="22" actId="26606"/>
        <pc:sldMasterMkLst>
          <pc:docMk/>
          <pc:sldMasterMk cId="2128147408" sldId="2147483687"/>
        </pc:sldMasterMkLst>
        <pc:sldLayoutChg chg="add del">
          <pc:chgData name="Ondra Klíma" userId="381e0c8e360e8536" providerId="LiveId" clId="{E2B007C5-26A3-41EB-8F63-6E06F2292AEB}" dt="2022-09-22T03:54:13.695" v="22" actId="26606"/>
          <pc:sldLayoutMkLst>
            <pc:docMk/>
            <pc:sldMasterMk cId="2128147408" sldId="2147483687"/>
            <pc:sldLayoutMk cId="3931607655" sldId="2147483686"/>
          </pc:sldLayoutMkLst>
        </pc:sldLayoutChg>
      </pc:sldMasterChg>
      <pc:sldMasterChg chg="add del addSldLayout delSldLayout">
        <pc:chgData name="Ondra Klíma" userId="381e0c8e360e8536" providerId="LiveId" clId="{E2B007C5-26A3-41EB-8F63-6E06F2292AEB}" dt="2022-09-22T03:54:22.471" v="24" actId="26606"/>
        <pc:sldMasterMkLst>
          <pc:docMk/>
          <pc:sldMasterMk cId="1043040883" sldId="2147483700"/>
        </pc:sldMasterMkLst>
        <pc:sldLayoutChg chg="add del">
          <pc:chgData name="Ondra Klíma" userId="381e0c8e360e8536" providerId="LiveId" clId="{E2B007C5-26A3-41EB-8F63-6E06F2292AEB}" dt="2022-09-22T03:54:22.471" v="24" actId="26606"/>
          <pc:sldLayoutMkLst>
            <pc:docMk/>
            <pc:sldMasterMk cId="1043040883" sldId="2147483700"/>
            <pc:sldLayoutMk cId="2206975785" sldId="2147483689"/>
          </pc:sldLayoutMkLst>
        </pc:sldLayoutChg>
        <pc:sldLayoutChg chg="add del">
          <pc:chgData name="Ondra Klíma" userId="381e0c8e360e8536" providerId="LiveId" clId="{E2B007C5-26A3-41EB-8F63-6E06F2292AEB}" dt="2022-09-22T03:54:22.471" v="24" actId="26606"/>
          <pc:sldLayoutMkLst>
            <pc:docMk/>
            <pc:sldMasterMk cId="1043040883" sldId="2147483700"/>
            <pc:sldLayoutMk cId="910944372" sldId="2147483690"/>
          </pc:sldLayoutMkLst>
        </pc:sldLayoutChg>
        <pc:sldLayoutChg chg="add del">
          <pc:chgData name="Ondra Klíma" userId="381e0c8e360e8536" providerId="LiveId" clId="{E2B007C5-26A3-41EB-8F63-6E06F2292AEB}" dt="2022-09-22T03:54:22.471" v="24" actId="26606"/>
          <pc:sldLayoutMkLst>
            <pc:docMk/>
            <pc:sldMasterMk cId="1043040883" sldId="2147483700"/>
            <pc:sldLayoutMk cId="669338981" sldId="2147483691"/>
          </pc:sldLayoutMkLst>
        </pc:sldLayoutChg>
        <pc:sldLayoutChg chg="add del">
          <pc:chgData name="Ondra Klíma" userId="381e0c8e360e8536" providerId="LiveId" clId="{E2B007C5-26A3-41EB-8F63-6E06F2292AEB}" dt="2022-09-22T03:54:22.471" v="24" actId="26606"/>
          <pc:sldLayoutMkLst>
            <pc:docMk/>
            <pc:sldMasterMk cId="1043040883" sldId="2147483700"/>
            <pc:sldLayoutMk cId="4229326497" sldId="2147483692"/>
          </pc:sldLayoutMkLst>
        </pc:sldLayoutChg>
        <pc:sldLayoutChg chg="add del">
          <pc:chgData name="Ondra Klíma" userId="381e0c8e360e8536" providerId="LiveId" clId="{E2B007C5-26A3-41EB-8F63-6E06F2292AEB}" dt="2022-09-22T03:54:22.471" v="24" actId="26606"/>
          <pc:sldLayoutMkLst>
            <pc:docMk/>
            <pc:sldMasterMk cId="1043040883" sldId="2147483700"/>
            <pc:sldLayoutMk cId="1624083424" sldId="2147483693"/>
          </pc:sldLayoutMkLst>
        </pc:sldLayoutChg>
        <pc:sldLayoutChg chg="add del">
          <pc:chgData name="Ondra Klíma" userId="381e0c8e360e8536" providerId="LiveId" clId="{E2B007C5-26A3-41EB-8F63-6E06F2292AEB}" dt="2022-09-22T03:54:22.471" v="24" actId="26606"/>
          <pc:sldLayoutMkLst>
            <pc:docMk/>
            <pc:sldMasterMk cId="1043040883" sldId="2147483700"/>
            <pc:sldLayoutMk cId="1240165535" sldId="2147483694"/>
          </pc:sldLayoutMkLst>
        </pc:sldLayoutChg>
        <pc:sldLayoutChg chg="add del">
          <pc:chgData name="Ondra Klíma" userId="381e0c8e360e8536" providerId="LiveId" clId="{E2B007C5-26A3-41EB-8F63-6E06F2292AEB}" dt="2022-09-22T03:54:22.471" v="24" actId="26606"/>
          <pc:sldLayoutMkLst>
            <pc:docMk/>
            <pc:sldMasterMk cId="1043040883" sldId="2147483700"/>
            <pc:sldLayoutMk cId="3791779198" sldId="2147483695"/>
          </pc:sldLayoutMkLst>
        </pc:sldLayoutChg>
        <pc:sldLayoutChg chg="add del">
          <pc:chgData name="Ondra Klíma" userId="381e0c8e360e8536" providerId="LiveId" clId="{E2B007C5-26A3-41EB-8F63-6E06F2292AEB}" dt="2022-09-22T03:54:22.471" v="24" actId="26606"/>
          <pc:sldLayoutMkLst>
            <pc:docMk/>
            <pc:sldMasterMk cId="1043040883" sldId="2147483700"/>
            <pc:sldLayoutMk cId="3657497707" sldId="2147483696"/>
          </pc:sldLayoutMkLst>
        </pc:sldLayoutChg>
        <pc:sldLayoutChg chg="add del">
          <pc:chgData name="Ondra Klíma" userId="381e0c8e360e8536" providerId="LiveId" clId="{E2B007C5-26A3-41EB-8F63-6E06F2292AEB}" dt="2022-09-22T03:54:22.471" v="24" actId="26606"/>
          <pc:sldLayoutMkLst>
            <pc:docMk/>
            <pc:sldMasterMk cId="1043040883" sldId="2147483700"/>
            <pc:sldLayoutMk cId="2806768455" sldId="2147483697"/>
          </pc:sldLayoutMkLst>
        </pc:sldLayoutChg>
        <pc:sldLayoutChg chg="add del">
          <pc:chgData name="Ondra Klíma" userId="381e0c8e360e8536" providerId="LiveId" clId="{E2B007C5-26A3-41EB-8F63-6E06F2292AEB}" dt="2022-09-22T03:54:22.471" v="24" actId="26606"/>
          <pc:sldLayoutMkLst>
            <pc:docMk/>
            <pc:sldMasterMk cId="1043040883" sldId="2147483700"/>
            <pc:sldLayoutMk cId="1872476220" sldId="2147483698"/>
          </pc:sldLayoutMkLst>
        </pc:sldLayoutChg>
        <pc:sldLayoutChg chg="add del">
          <pc:chgData name="Ondra Klíma" userId="381e0c8e360e8536" providerId="LiveId" clId="{E2B007C5-26A3-41EB-8F63-6E06F2292AEB}" dt="2022-09-22T03:54:22.471" v="24" actId="26606"/>
          <pc:sldLayoutMkLst>
            <pc:docMk/>
            <pc:sldMasterMk cId="1043040883" sldId="2147483700"/>
            <pc:sldLayoutMk cId="4204564828" sldId="2147483699"/>
          </pc:sldLayoutMkLst>
        </pc:sldLayoutChg>
      </pc:sldMasterChg>
      <pc:sldMasterChg chg="add modTransition addSldLayout modSldLayout">
        <pc:chgData name="Ondra Klíma" userId="381e0c8e360e8536" providerId="LiveId" clId="{E2B007C5-26A3-41EB-8F63-6E06F2292AEB}" dt="2022-09-22T03:58:25.927" v="175"/>
        <pc:sldMasterMkLst>
          <pc:docMk/>
          <pc:sldMasterMk cId="418366883" sldId="2147483765"/>
        </pc:sldMasterMkLst>
        <pc:sldLayoutChg chg="add modTransition">
          <pc:chgData name="Ondra Klíma" userId="381e0c8e360e8536" providerId="LiveId" clId="{E2B007C5-26A3-41EB-8F63-6E06F2292AEB}" dt="2022-09-22T03:58:25.927" v="175"/>
          <pc:sldLayoutMkLst>
            <pc:docMk/>
            <pc:sldMasterMk cId="418366883" sldId="2147483765"/>
            <pc:sldLayoutMk cId="2663305717" sldId="2147483754"/>
          </pc:sldLayoutMkLst>
        </pc:sldLayoutChg>
        <pc:sldLayoutChg chg="add modTransition">
          <pc:chgData name="Ondra Klíma" userId="381e0c8e360e8536" providerId="LiveId" clId="{E2B007C5-26A3-41EB-8F63-6E06F2292AEB}" dt="2022-09-22T03:58:25.927" v="175"/>
          <pc:sldLayoutMkLst>
            <pc:docMk/>
            <pc:sldMasterMk cId="418366883" sldId="2147483765"/>
            <pc:sldLayoutMk cId="224535503" sldId="2147483755"/>
          </pc:sldLayoutMkLst>
        </pc:sldLayoutChg>
        <pc:sldLayoutChg chg="add modTransition">
          <pc:chgData name="Ondra Klíma" userId="381e0c8e360e8536" providerId="LiveId" clId="{E2B007C5-26A3-41EB-8F63-6E06F2292AEB}" dt="2022-09-22T03:58:25.927" v="175"/>
          <pc:sldLayoutMkLst>
            <pc:docMk/>
            <pc:sldMasterMk cId="418366883" sldId="2147483765"/>
            <pc:sldLayoutMk cId="694571275" sldId="2147483756"/>
          </pc:sldLayoutMkLst>
        </pc:sldLayoutChg>
        <pc:sldLayoutChg chg="add modTransition">
          <pc:chgData name="Ondra Klíma" userId="381e0c8e360e8536" providerId="LiveId" clId="{E2B007C5-26A3-41EB-8F63-6E06F2292AEB}" dt="2022-09-22T03:58:25.927" v="175"/>
          <pc:sldLayoutMkLst>
            <pc:docMk/>
            <pc:sldMasterMk cId="418366883" sldId="2147483765"/>
            <pc:sldLayoutMk cId="2270257458" sldId="2147483757"/>
          </pc:sldLayoutMkLst>
        </pc:sldLayoutChg>
        <pc:sldLayoutChg chg="add modTransition">
          <pc:chgData name="Ondra Klíma" userId="381e0c8e360e8536" providerId="LiveId" clId="{E2B007C5-26A3-41EB-8F63-6E06F2292AEB}" dt="2022-09-22T03:58:25.927" v="175"/>
          <pc:sldLayoutMkLst>
            <pc:docMk/>
            <pc:sldMasterMk cId="418366883" sldId="2147483765"/>
            <pc:sldLayoutMk cId="3849050497" sldId="2147483758"/>
          </pc:sldLayoutMkLst>
        </pc:sldLayoutChg>
        <pc:sldLayoutChg chg="add modTransition">
          <pc:chgData name="Ondra Klíma" userId="381e0c8e360e8536" providerId="LiveId" clId="{E2B007C5-26A3-41EB-8F63-6E06F2292AEB}" dt="2022-09-22T03:58:25.927" v="175"/>
          <pc:sldLayoutMkLst>
            <pc:docMk/>
            <pc:sldMasterMk cId="418366883" sldId="2147483765"/>
            <pc:sldLayoutMk cId="1170996878" sldId="2147483759"/>
          </pc:sldLayoutMkLst>
        </pc:sldLayoutChg>
        <pc:sldLayoutChg chg="add modTransition">
          <pc:chgData name="Ondra Klíma" userId="381e0c8e360e8536" providerId="LiveId" clId="{E2B007C5-26A3-41EB-8F63-6E06F2292AEB}" dt="2022-09-22T03:58:25.927" v="175"/>
          <pc:sldLayoutMkLst>
            <pc:docMk/>
            <pc:sldMasterMk cId="418366883" sldId="2147483765"/>
            <pc:sldLayoutMk cId="704966130" sldId="2147483760"/>
          </pc:sldLayoutMkLst>
        </pc:sldLayoutChg>
        <pc:sldLayoutChg chg="add modTransition">
          <pc:chgData name="Ondra Klíma" userId="381e0c8e360e8536" providerId="LiveId" clId="{E2B007C5-26A3-41EB-8F63-6E06F2292AEB}" dt="2022-09-22T03:58:25.927" v="175"/>
          <pc:sldLayoutMkLst>
            <pc:docMk/>
            <pc:sldMasterMk cId="418366883" sldId="2147483765"/>
            <pc:sldLayoutMk cId="3185082565" sldId="2147483761"/>
          </pc:sldLayoutMkLst>
        </pc:sldLayoutChg>
        <pc:sldLayoutChg chg="add modTransition">
          <pc:chgData name="Ondra Klíma" userId="381e0c8e360e8536" providerId="LiveId" clId="{E2B007C5-26A3-41EB-8F63-6E06F2292AEB}" dt="2022-09-22T03:58:25.927" v="175"/>
          <pc:sldLayoutMkLst>
            <pc:docMk/>
            <pc:sldMasterMk cId="418366883" sldId="2147483765"/>
            <pc:sldLayoutMk cId="3948124936" sldId="2147483762"/>
          </pc:sldLayoutMkLst>
        </pc:sldLayoutChg>
        <pc:sldLayoutChg chg="add modTransition">
          <pc:chgData name="Ondra Klíma" userId="381e0c8e360e8536" providerId="LiveId" clId="{E2B007C5-26A3-41EB-8F63-6E06F2292AEB}" dt="2022-09-22T03:58:25.927" v="175"/>
          <pc:sldLayoutMkLst>
            <pc:docMk/>
            <pc:sldMasterMk cId="418366883" sldId="2147483765"/>
            <pc:sldLayoutMk cId="2723311564" sldId="2147483763"/>
          </pc:sldLayoutMkLst>
        </pc:sldLayoutChg>
        <pc:sldLayoutChg chg="add modTransition">
          <pc:chgData name="Ondra Klíma" userId="381e0c8e360e8536" providerId="LiveId" clId="{E2B007C5-26A3-41EB-8F63-6E06F2292AEB}" dt="2022-09-22T03:58:25.927" v="175"/>
          <pc:sldLayoutMkLst>
            <pc:docMk/>
            <pc:sldMasterMk cId="418366883" sldId="2147483765"/>
            <pc:sldLayoutMk cId="2183588723" sldId="2147483764"/>
          </pc:sldLayoutMkLst>
        </pc:sldLayoutChg>
      </pc:sldMasterChg>
      <pc:sldMasterChg chg="add del addSldLayout delSldLayout">
        <pc:chgData name="Ondra Klíma" userId="381e0c8e360e8536" providerId="LiveId" clId="{E2B007C5-26A3-41EB-8F63-6E06F2292AEB}" dt="2022-09-22T03:53:46.719" v="14" actId="26606"/>
        <pc:sldMasterMkLst>
          <pc:docMk/>
          <pc:sldMasterMk cId="3243219279" sldId="2147483775"/>
        </pc:sldMasterMkLst>
        <pc:sldLayoutChg chg="add del">
          <pc:chgData name="Ondra Klíma" userId="381e0c8e360e8536" providerId="LiveId" clId="{E2B007C5-26A3-41EB-8F63-6E06F2292AEB}" dt="2022-09-22T03:53:46.719" v="14" actId="26606"/>
          <pc:sldLayoutMkLst>
            <pc:docMk/>
            <pc:sldMasterMk cId="3243219279" sldId="2147483775"/>
            <pc:sldLayoutMk cId="445858098" sldId="2147483764"/>
          </pc:sldLayoutMkLst>
        </pc:sldLayoutChg>
        <pc:sldLayoutChg chg="add del">
          <pc:chgData name="Ondra Klíma" userId="381e0c8e360e8536" providerId="LiveId" clId="{E2B007C5-26A3-41EB-8F63-6E06F2292AEB}" dt="2022-09-22T03:53:46.719" v="14" actId="26606"/>
          <pc:sldLayoutMkLst>
            <pc:docMk/>
            <pc:sldMasterMk cId="3243219279" sldId="2147483775"/>
            <pc:sldLayoutMk cId="4190690732" sldId="2147483765"/>
          </pc:sldLayoutMkLst>
        </pc:sldLayoutChg>
        <pc:sldLayoutChg chg="add del">
          <pc:chgData name="Ondra Klíma" userId="381e0c8e360e8536" providerId="LiveId" clId="{E2B007C5-26A3-41EB-8F63-6E06F2292AEB}" dt="2022-09-22T03:53:46.719" v="14" actId="26606"/>
          <pc:sldLayoutMkLst>
            <pc:docMk/>
            <pc:sldMasterMk cId="3243219279" sldId="2147483775"/>
            <pc:sldLayoutMk cId="2199526217" sldId="2147483766"/>
          </pc:sldLayoutMkLst>
        </pc:sldLayoutChg>
        <pc:sldLayoutChg chg="add del">
          <pc:chgData name="Ondra Klíma" userId="381e0c8e360e8536" providerId="LiveId" clId="{E2B007C5-26A3-41EB-8F63-6E06F2292AEB}" dt="2022-09-22T03:53:46.719" v="14" actId="26606"/>
          <pc:sldLayoutMkLst>
            <pc:docMk/>
            <pc:sldMasterMk cId="3243219279" sldId="2147483775"/>
            <pc:sldLayoutMk cId="3248121800" sldId="2147483767"/>
          </pc:sldLayoutMkLst>
        </pc:sldLayoutChg>
        <pc:sldLayoutChg chg="add del">
          <pc:chgData name="Ondra Klíma" userId="381e0c8e360e8536" providerId="LiveId" clId="{E2B007C5-26A3-41EB-8F63-6E06F2292AEB}" dt="2022-09-22T03:53:46.719" v="14" actId="26606"/>
          <pc:sldLayoutMkLst>
            <pc:docMk/>
            <pc:sldMasterMk cId="3243219279" sldId="2147483775"/>
            <pc:sldLayoutMk cId="431352617" sldId="2147483768"/>
          </pc:sldLayoutMkLst>
        </pc:sldLayoutChg>
        <pc:sldLayoutChg chg="add del">
          <pc:chgData name="Ondra Klíma" userId="381e0c8e360e8536" providerId="LiveId" clId="{E2B007C5-26A3-41EB-8F63-6E06F2292AEB}" dt="2022-09-22T03:53:46.719" v="14" actId="26606"/>
          <pc:sldLayoutMkLst>
            <pc:docMk/>
            <pc:sldMasterMk cId="3243219279" sldId="2147483775"/>
            <pc:sldLayoutMk cId="3479448324" sldId="2147483769"/>
          </pc:sldLayoutMkLst>
        </pc:sldLayoutChg>
        <pc:sldLayoutChg chg="add del">
          <pc:chgData name="Ondra Klíma" userId="381e0c8e360e8536" providerId="LiveId" clId="{E2B007C5-26A3-41EB-8F63-6E06F2292AEB}" dt="2022-09-22T03:53:46.719" v="14" actId="26606"/>
          <pc:sldLayoutMkLst>
            <pc:docMk/>
            <pc:sldMasterMk cId="3243219279" sldId="2147483775"/>
            <pc:sldLayoutMk cId="1724205879" sldId="2147483770"/>
          </pc:sldLayoutMkLst>
        </pc:sldLayoutChg>
        <pc:sldLayoutChg chg="add del">
          <pc:chgData name="Ondra Klíma" userId="381e0c8e360e8536" providerId="LiveId" clId="{E2B007C5-26A3-41EB-8F63-6E06F2292AEB}" dt="2022-09-22T03:53:46.719" v="14" actId="26606"/>
          <pc:sldLayoutMkLst>
            <pc:docMk/>
            <pc:sldMasterMk cId="3243219279" sldId="2147483775"/>
            <pc:sldLayoutMk cId="1606145592" sldId="2147483771"/>
          </pc:sldLayoutMkLst>
        </pc:sldLayoutChg>
        <pc:sldLayoutChg chg="add del">
          <pc:chgData name="Ondra Klíma" userId="381e0c8e360e8536" providerId="LiveId" clId="{E2B007C5-26A3-41EB-8F63-6E06F2292AEB}" dt="2022-09-22T03:53:46.719" v="14" actId="26606"/>
          <pc:sldLayoutMkLst>
            <pc:docMk/>
            <pc:sldMasterMk cId="3243219279" sldId="2147483775"/>
            <pc:sldLayoutMk cId="1928375861" sldId="2147483772"/>
          </pc:sldLayoutMkLst>
        </pc:sldLayoutChg>
        <pc:sldLayoutChg chg="add del">
          <pc:chgData name="Ondra Klíma" userId="381e0c8e360e8536" providerId="LiveId" clId="{E2B007C5-26A3-41EB-8F63-6E06F2292AEB}" dt="2022-09-22T03:53:46.719" v="14" actId="26606"/>
          <pc:sldLayoutMkLst>
            <pc:docMk/>
            <pc:sldMasterMk cId="3243219279" sldId="2147483775"/>
            <pc:sldLayoutMk cId="2200053078" sldId="2147483773"/>
          </pc:sldLayoutMkLst>
        </pc:sldLayoutChg>
        <pc:sldLayoutChg chg="add del">
          <pc:chgData name="Ondra Klíma" userId="381e0c8e360e8536" providerId="LiveId" clId="{E2B007C5-26A3-41EB-8F63-6E06F2292AEB}" dt="2022-09-22T03:53:46.719" v="14" actId="26606"/>
          <pc:sldLayoutMkLst>
            <pc:docMk/>
            <pc:sldMasterMk cId="3243219279" sldId="2147483775"/>
            <pc:sldLayoutMk cId="2796340481" sldId="2147483774"/>
          </pc:sldLayoutMkLst>
        </pc:sldLayoutChg>
      </pc:sldMasterChg>
    </pc:docChg>
  </pc:docChgLst>
  <pc:docChgLst>
    <pc:chgData name="Ondra Klíma" userId="381e0c8e360e8536" providerId="LiveId" clId="{98F6CE0A-78C3-4423-AB16-6E035F260521}"/>
    <pc:docChg chg="undo redo custSel addSld delSld modSld sldOrd">
      <pc:chgData name="Ondra Klíma" userId="381e0c8e360e8536" providerId="LiveId" clId="{98F6CE0A-78C3-4423-AB16-6E035F260521}" dt="2022-11-24T09:38:06.331" v="9845" actId="20577"/>
      <pc:docMkLst>
        <pc:docMk/>
      </pc:docMkLst>
      <pc:sldChg chg="modSp modNotesTx">
        <pc:chgData name="Ondra Klíma" userId="381e0c8e360e8536" providerId="LiveId" clId="{98F6CE0A-78C3-4423-AB16-6E035F260521}" dt="2022-11-24T08:26:13.075" v="8369" actId="6549"/>
        <pc:sldMkLst>
          <pc:docMk/>
          <pc:sldMk cId="820938414" sldId="256"/>
        </pc:sldMkLst>
        <pc:spChg chg="mod">
          <ac:chgData name="Ondra Klíma" userId="381e0c8e360e8536" providerId="LiveId" clId="{98F6CE0A-78C3-4423-AB16-6E035F260521}" dt="2022-11-23T22:12:16.955" v="7"/>
          <ac:spMkLst>
            <pc:docMk/>
            <pc:sldMk cId="820938414" sldId="256"/>
            <ac:spMk id="2" creationId="{7A81CABB-0357-D3D6-AD68-C5F981E995CC}"/>
          </ac:spMkLst>
        </pc:spChg>
      </pc:sldChg>
      <pc:sldChg chg="modSp">
        <pc:chgData name="Ondra Klíma" userId="381e0c8e360e8536" providerId="LiveId" clId="{98F6CE0A-78C3-4423-AB16-6E035F260521}" dt="2022-11-24T00:42:40.372" v="8337" actId="20577"/>
        <pc:sldMkLst>
          <pc:docMk/>
          <pc:sldMk cId="2240082487" sldId="259"/>
        </pc:sldMkLst>
        <pc:graphicFrameChg chg="mod">
          <ac:chgData name="Ondra Klíma" userId="381e0c8e360e8536" providerId="LiveId" clId="{98F6CE0A-78C3-4423-AB16-6E035F260521}" dt="2022-11-24T00:42:40.372" v="8337" actId="20577"/>
          <ac:graphicFrameMkLst>
            <pc:docMk/>
            <pc:sldMk cId="2240082487" sldId="259"/>
            <ac:graphicFrameMk id="5" creationId="{8C65F979-AAF3-07C7-A6EE-9B312F954BE9}"/>
          </ac:graphicFrameMkLst>
        </pc:graphicFrameChg>
      </pc:sldChg>
      <pc:sldChg chg="modSp">
        <pc:chgData name="Ondra Klíma" userId="381e0c8e360e8536" providerId="LiveId" clId="{98F6CE0A-78C3-4423-AB16-6E035F260521}" dt="2022-11-24T00:42:49.522" v="8338"/>
        <pc:sldMkLst>
          <pc:docMk/>
          <pc:sldMk cId="1496334493" sldId="270"/>
        </pc:sldMkLst>
        <pc:graphicFrameChg chg="mod">
          <ac:chgData name="Ondra Klíma" userId="381e0c8e360e8536" providerId="LiveId" clId="{98F6CE0A-78C3-4423-AB16-6E035F260521}" dt="2022-11-24T00:42:49.522" v="8338"/>
          <ac:graphicFrameMkLst>
            <pc:docMk/>
            <pc:sldMk cId="1496334493" sldId="270"/>
            <ac:graphicFrameMk id="5" creationId="{3F9AC063-EE43-3A52-92EA-DB164AB78FCC}"/>
          </ac:graphicFrameMkLst>
        </pc:graphicFrameChg>
      </pc:sldChg>
      <pc:sldChg chg="modSp mod">
        <pc:chgData name="Ondra Klíma" userId="381e0c8e360e8536" providerId="LiveId" clId="{98F6CE0A-78C3-4423-AB16-6E035F260521}" dt="2022-11-23T22:11:45.800" v="6"/>
        <pc:sldMkLst>
          <pc:docMk/>
          <pc:sldMk cId="467520318" sldId="272"/>
        </pc:sldMkLst>
        <pc:spChg chg="mod">
          <ac:chgData name="Ondra Klíma" userId="381e0c8e360e8536" providerId="LiveId" clId="{98F6CE0A-78C3-4423-AB16-6E035F260521}" dt="2022-11-23T22:11:45.800" v="6"/>
          <ac:spMkLst>
            <pc:docMk/>
            <pc:sldMk cId="467520318" sldId="272"/>
            <ac:spMk id="3" creationId="{5609133B-8834-B1B4-978A-FCA1F76450F4}"/>
          </ac:spMkLst>
        </pc:spChg>
      </pc:sldChg>
      <pc:sldChg chg="modSp add del mod modNotesTx">
        <pc:chgData name="Ondra Klíma" userId="381e0c8e360e8536" providerId="LiveId" clId="{98F6CE0A-78C3-4423-AB16-6E035F260521}" dt="2022-11-23T22:26:56.281" v="1165" actId="20577"/>
        <pc:sldMkLst>
          <pc:docMk/>
          <pc:sldMk cId="4092044334" sldId="279"/>
        </pc:sldMkLst>
        <pc:spChg chg="mod">
          <ac:chgData name="Ondra Klíma" userId="381e0c8e360e8536" providerId="LiveId" clId="{98F6CE0A-78C3-4423-AB16-6E035F260521}" dt="2022-11-23T22:22:37.491" v="726" actId="20577"/>
          <ac:spMkLst>
            <pc:docMk/>
            <pc:sldMk cId="4092044334" sldId="279"/>
            <ac:spMk id="2" creationId="{A27FD7AB-131E-CE83-31BE-AE78AE36EB3A}"/>
          </ac:spMkLst>
        </pc:spChg>
        <pc:spChg chg="mod">
          <ac:chgData name="Ondra Klíma" userId="381e0c8e360e8536" providerId="LiveId" clId="{98F6CE0A-78C3-4423-AB16-6E035F260521}" dt="2022-11-23T22:26:56.281" v="1165" actId="20577"/>
          <ac:spMkLst>
            <pc:docMk/>
            <pc:sldMk cId="4092044334" sldId="279"/>
            <ac:spMk id="3" creationId="{70E2C7FD-D8E0-E985-ABAE-6F29E2C41114}"/>
          </ac:spMkLst>
        </pc:spChg>
        <pc:picChg chg="mod">
          <ac:chgData name="Ondra Klíma" userId="381e0c8e360e8536" providerId="LiveId" clId="{98F6CE0A-78C3-4423-AB16-6E035F260521}" dt="2022-11-23T22:21:26.633" v="679" actId="14826"/>
          <ac:picMkLst>
            <pc:docMk/>
            <pc:sldMk cId="4092044334" sldId="279"/>
            <ac:picMk id="1026" creationId="{9E74FEC4-FF5D-7861-CC97-315264433CBC}"/>
          </ac:picMkLst>
        </pc:picChg>
      </pc:sldChg>
      <pc:sldChg chg="addSp delSp modSp new mod setBg modNotesTx">
        <pc:chgData name="Ondra Klíma" userId="381e0c8e360e8536" providerId="LiveId" clId="{98F6CE0A-78C3-4423-AB16-6E035F260521}" dt="2022-11-24T08:25:29.265" v="8368" actId="20577"/>
        <pc:sldMkLst>
          <pc:docMk/>
          <pc:sldMk cId="2910800729" sldId="280"/>
        </pc:sldMkLst>
        <pc:spChg chg="mod">
          <ac:chgData name="Ondra Klíma" userId="381e0c8e360e8536" providerId="LiveId" clId="{98F6CE0A-78C3-4423-AB16-6E035F260521}" dt="2022-11-23T22:19:37.720" v="658" actId="26606"/>
          <ac:spMkLst>
            <pc:docMk/>
            <pc:sldMk cId="2910800729" sldId="280"/>
            <ac:spMk id="2" creationId="{C0C24795-8F04-93A1-BB58-EC1717B589A8}"/>
          </ac:spMkLst>
        </pc:spChg>
        <pc:spChg chg="add del mod">
          <ac:chgData name="Ondra Klíma" userId="381e0c8e360e8536" providerId="LiveId" clId="{98F6CE0A-78C3-4423-AB16-6E035F260521}" dt="2022-11-23T22:19:37.720" v="658" actId="26606"/>
          <ac:spMkLst>
            <pc:docMk/>
            <pc:sldMk cId="2910800729" sldId="280"/>
            <ac:spMk id="3" creationId="{F336EFD2-FBAA-E9D6-5E70-01B8587EA081}"/>
          </ac:spMkLst>
        </pc:spChg>
        <pc:spChg chg="add del">
          <ac:chgData name="Ondra Klíma" userId="381e0c8e360e8536" providerId="LiveId" clId="{98F6CE0A-78C3-4423-AB16-6E035F260521}" dt="2022-11-23T22:19:26.171" v="651" actId="26606"/>
          <ac:spMkLst>
            <pc:docMk/>
            <pc:sldMk cId="2910800729" sldId="280"/>
            <ac:spMk id="9" creationId="{60B7752B-728D-4CA3-8923-C4F7F77029E3}"/>
          </ac:spMkLst>
        </pc:spChg>
        <pc:spChg chg="add del">
          <ac:chgData name="Ondra Klíma" userId="381e0c8e360e8536" providerId="LiveId" clId="{98F6CE0A-78C3-4423-AB16-6E035F260521}" dt="2022-11-23T22:19:26.171" v="651" actId="26606"/>
          <ac:spMkLst>
            <pc:docMk/>
            <pc:sldMk cId="2910800729" sldId="280"/>
            <ac:spMk id="11" creationId="{AFF323B2-FCDB-4497-8AF0-2F7A3C881B85}"/>
          </ac:spMkLst>
        </pc:spChg>
        <pc:spChg chg="add del">
          <ac:chgData name="Ondra Klíma" userId="381e0c8e360e8536" providerId="LiveId" clId="{98F6CE0A-78C3-4423-AB16-6E035F260521}" dt="2022-11-23T22:19:27.794" v="653" actId="26606"/>
          <ac:spMkLst>
            <pc:docMk/>
            <pc:sldMk cId="2910800729" sldId="280"/>
            <ac:spMk id="22" creationId="{60B7752B-728D-4CA3-8923-C4F7F77029E3}"/>
          </ac:spMkLst>
        </pc:spChg>
        <pc:spChg chg="add del">
          <ac:chgData name="Ondra Klíma" userId="381e0c8e360e8536" providerId="LiveId" clId="{98F6CE0A-78C3-4423-AB16-6E035F260521}" dt="2022-11-23T22:19:27.794" v="653" actId="26606"/>
          <ac:spMkLst>
            <pc:docMk/>
            <pc:sldMk cId="2910800729" sldId="280"/>
            <ac:spMk id="23" creationId="{429899A3-416E-4DB5-846D-023526052013}"/>
          </ac:spMkLst>
        </pc:spChg>
        <pc:spChg chg="add del">
          <ac:chgData name="Ondra Klíma" userId="381e0c8e360e8536" providerId="LiveId" clId="{98F6CE0A-78C3-4423-AB16-6E035F260521}" dt="2022-11-23T22:19:29.892" v="655" actId="26606"/>
          <ac:spMkLst>
            <pc:docMk/>
            <pc:sldMk cId="2910800729" sldId="280"/>
            <ac:spMk id="26" creationId="{60B7752B-728D-4CA3-8923-C4F7F77029E3}"/>
          </ac:spMkLst>
        </pc:spChg>
        <pc:spChg chg="add del">
          <ac:chgData name="Ondra Klíma" userId="381e0c8e360e8536" providerId="LiveId" clId="{98F6CE0A-78C3-4423-AB16-6E035F260521}" dt="2022-11-23T22:19:29.892" v="655" actId="26606"/>
          <ac:spMkLst>
            <pc:docMk/>
            <pc:sldMk cId="2910800729" sldId="280"/>
            <ac:spMk id="27" creationId="{88392DC7-0988-443B-A0D0-E726C7DB622B}"/>
          </ac:spMkLst>
        </pc:spChg>
        <pc:spChg chg="add del">
          <ac:chgData name="Ondra Klíma" userId="381e0c8e360e8536" providerId="LiveId" clId="{98F6CE0A-78C3-4423-AB16-6E035F260521}" dt="2022-11-23T22:19:37.707" v="657" actId="26606"/>
          <ac:spMkLst>
            <pc:docMk/>
            <pc:sldMk cId="2910800729" sldId="280"/>
            <ac:spMk id="30" creationId="{60B7752B-728D-4CA3-8923-C4F7F77029E3}"/>
          </ac:spMkLst>
        </pc:spChg>
        <pc:spChg chg="add del">
          <ac:chgData name="Ondra Klíma" userId="381e0c8e360e8536" providerId="LiveId" clId="{98F6CE0A-78C3-4423-AB16-6E035F260521}" dt="2022-11-23T22:19:37.707" v="657" actId="26606"/>
          <ac:spMkLst>
            <pc:docMk/>
            <pc:sldMk cId="2910800729" sldId="280"/>
            <ac:spMk id="31" creationId="{429899A3-416E-4DB5-846D-023526052013}"/>
          </ac:spMkLst>
        </pc:spChg>
        <pc:spChg chg="add">
          <ac:chgData name="Ondra Klíma" userId="381e0c8e360e8536" providerId="LiveId" clId="{98F6CE0A-78C3-4423-AB16-6E035F260521}" dt="2022-11-23T22:19:37.720" v="658" actId="26606"/>
          <ac:spMkLst>
            <pc:docMk/>
            <pc:sldMk cId="2910800729" sldId="280"/>
            <ac:spMk id="34" creationId="{60B7752B-728D-4CA3-8923-C4F7F77029E3}"/>
          </ac:spMkLst>
        </pc:spChg>
        <pc:spChg chg="add">
          <ac:chgData name="Ondra Klíma" userId="381e0c8e360e8536" providerId="LiveId" clId="{98F6CE0A-78C3-4423-AB16-6E035F260521}" dt="2022-11-23T22:19:37.720" v="658" actId="26606"/>
          <ac:spMkLst>
            <pc:docMk/>
            <pc:sldMk cId="2910800729" sldId="280"/>
            <ac:spMk id="35" creationId="{429899A3-416E-4DB5-846D-023526052013}"/>
          </ac:spMkLst>
        </pc:spChg>
        <pc:grpChg chg="add del">
          <ac:chgData name="Ondra Klíma" userId="381e0c8e360e8536" providerId="LiveId" clId="{98F6CE0A-78C3-4423-AB16-6E035F260521}" dt="2022-11-23T22:19:26.171" v="651" actId="26606"/>
          <ac:grpSpMkLst>
            <pc:docMk/>
            <pc:sldMk cId="2910800729" sldId="280"/>
            <ac:grpSpMk id="13" creationId="{7B7CADF7-83F2-4D18-8E02-975078DBAAB2}"/>
          </ac:grpSpMkLst>
        </pc:grpChg>
        <pc:grpChg chg="add del">
          <ac:chgData name="Ondra Klíma" userId="381e0c8e360e8536" providerId="LiveId" clId="{98F6CE0A-78C3-4423-AB16-6E035F260521}" dt="2022-11-23T22:19:26.171" v="651" actId="26606"/>
          <ac:grpSpMkLst>
            <pc:docMk/>
            <pc:sldMk cId="2910800729" sldId="280"/>
            <ac:grpSpMk id="18" creationId="{F76A531C-147A-4C94-B721-EA95D8E88BB2}"/>
          </ac:grpSpMkLst>
        </pc:grpChg>
        <pc:graphicFrameChg chg="add del">
          <ac:chgData name="Ondra Klíma" userId="381e0c8e360e8536" providerId="LiveId" clId="{98F6CE0A-78C3-4423-AB16-6E035F260521}" dt="2022-11-23T22:19:26.171" v="651" actId="26606"/>
          <ac:graphicFrameMkLst>
            <pc:docMk/>
            <pc:sldMk cId="2910800729" sldId="280"/>
            <ac:graphicFrameMk id="5" creationId="{0486A14E-A81D-6F64-CD63-795D96B2DB8C}"/>
          </ac:graphicFrameMkLst>
        </pc:graphicFrameChg>
        <pc:graphicFrameChg chg="add del">
          <ac:chgData name="Ondra Klíma" userId="381e0c8e360e8536" providerId="LiveId" clId="{98F6CE0A-78C3-4423-AB16-6E035F260521}" dt="2022-11-23T22:19:27.794" v="653" actId="26606"/>
          <ac:graphicFrameMkLst>
            <pc:docMk/>
            <pc:sldMk cId="2910800729" sldId="280"/>
            <ac:graphicFrameMk id="24" creationId="{19AB418F-1987-A08D-9DD3-4B17A80DFB94}"/>
          </ac:graphicFrameMkLst>
        </pc:graphicFrameChg>
        <pc:graphicFrameChg chg="add del">
          <ac:chgData name="Ondra Klíma" userId="381e0c8e360e8536" providerId="LiveId" clId="{98F6CE0A-78C3-4423-AB16-6E035F260521}" dt="2022-11-23T22:19:29.892" v="655" actId="26606"/>
          <ac:graphicFrameMkLst>
            <pc:docMk/>
            <pc:sldMk cId="2910800729" sldId="280"/>
            <ac:graphicFrameMk id="28" creationId="{286398E9-6A08-08EC-C6B8-83D54ADD8F2E}"/>
          </ac:graphicFrameMkLst>
        </pc:graphicFrameChg>
        <pc:graphicFrameChg chg="add del">
          <ac:chgData name="Ondra Klíma" userId="381e0c8e360e8536" providerId="LiveId" clId="{98F6CE0A-78C3-4423-AB16-6E035F260521}" dt="2022-11-23T22:19:37.707" v="657" actId="26606"/>
          <ac:graphicFrameMkLst>
            <pc:docMk/>
            <pc:sldMk cId="2910800729" sldId="280"/>
            <ac:graphicFrameMk id="32" creationId="{19AB418F-1987-A08D-9DD3-4B17A80DFB94}"/>
          </ac:graphicFrameMkLst>
        </pc:graphicFrameChg>
        <pc:graphicFrameChg chg="add mod">
          <ac:chgData name="Ondra Klíma" userId="381e0c8e360e8536" providerId="LiveId" clId="{98F6CE0A-78C3-4423-AB16-6E035F260521}" dt="2022-11-24T08:25:29.265" v="8368" actId="20577"/>
          <ac:graphicFrameMkLst>
            <pc:docMk/>
            <pc:sldMk cId="2910800729" sldId="280"/>
            <ac:graphicFrameMk id="36" creationId="{F8515FA3-FBCB-B5BA-B21E-3B38AB51ADE0}"/>
          </ac:graphicFrameMkLst>
        </pc:graphicFrameChg>
      </pc:sldChg>
      <pc:sldChg chg="del">
        <pc:chgData name="Ondra Klíma" userId="381e0c8e360e8536" providerId="LiveId" clId="{98F6CE0A-78C3-4423-AB16-6E035F260521}" dt="2022-11-23T22:14:19.153" v="175" actId="47"/>
        <pc:sldMkLst>
          <pc:docMk/>
          <pc:sldMk cId="3275703795" sldId="280"/>
        </pc:sldMkLst>
      </pc:sldChg>
      <pc:sldChg chg="del">
        <pc:chgData name="Ondra Klíma" userId="381e0c8e360e8536" providerId="LiveId" clId="{98F6CE0A-78C3-4423-AB16-6E035F260521}" dt="2022-11-23T22:11:27.783" v="4" actId="47"/>
        <pc:sldMkLst>
          <pc:docMk/>
          <pc:sldMk cId="450706711" sldId="281"/>
        </pc:sldMkLst>
      </pc:sldChg>
      <pc:sldChg chg="addSp modSp new mod modNotesTx">
        <pc:chgData name="Ondra Klíma" userId="381e0c8e360e8536" providerId="LiveId" clId="{98F6CE0A-78C3-4423-AB16-6E035F260521}" dt="2022-11-24T08:32:25.046" v="8395" actId="1076"/>
        <pc:sldMkLst>
          <pc:docMk/>
          <pc:sldMk cId="2748271008" sldId="281"/>
        </pc:sldMkLst>
        <pc:spChg chg="mod">
          <ac:chgData name="Ondra Klíma" userId="381e0c8e360e8536" providerId="LiveId" clId="{98F6CE0A-78C3-4423-AB16-6E035F260521}" dt="2022-11-24T08:32:25.046" v="8395" actId="1076"/>
          <ac:spMkLst>
            <pc:docMk/>
            <pc:sldMk cId="2748271008" sldId="281"/>
            <ac:spMk id="2" creationId="{F74D2BA3-7853-8FD0-1B46-4C4C11C081FE}"/>
          </ac:spMkLst>
        </pc:spChg>
        <pc:spChg chg="mod">
          <ac:chgData name="Ondra Klíma" userId="381e0c8e360e8536" providerId="LiveId" clId="{98F6CE0A-78C3-4423-AB16-6E035F260521}" dt="2022-11-24T08:31:56.216" v="8393" actId="20577"/>
          <ac:spMkLst>
            <pc:docMk/>
            <pc:sldMk cId="2748271008" sldId="281"/>
            <ac:spMk id="3" creationId="{8F21480E-2271-A642-A96A-575D96E62092}"/>
          </ac:spMkLst>
        </pc:spChg>
        <pc:picChg chg="add mod">
          <ac:chgData name="Ondra Klíma" userId="381e0c8e360e8536" providerId="LiveId" clId="{98F6CE0A-78C3-4423-AB16-6E035F260521}" dt="2022-11-23T22:49:32.111" v="2054" actId="207"/>
          <ac:picMkLst>
            <pc:docMk/>
            <pc:sldMk cId="2748271008" sldId="281"/>
            <ac:picMk id="5" creationId="{B7182AAA-8B2D-055A-D91F-135B86B1A50E}"/>
          </ac:picMkLst>
        </pc:picChg>
      </pc:sldChg>
      <pc:sldChg chg="del">
        <pc:chgData name="Ondra Klíma" userId="381e0c8e360e8536" providerId="LiveId" clId="{98F6CE0A-78C3-4423-AB16-6E035F260521}" dt="2022-11-23T22:11:27.783" v="4" actId="47"/>
        <pc:sldMkLst>
          <pc:docMk/>
          <pc:sldMk cId="523539920" sldId="282"/>
        </pc:sldMkLst>
      </pc:sldChg>
      <pc:sldChg chg="addSp delSp modSp new mod ord modClrScheme modAnim chgLayout modNotesTx">
        <pc:chgData name="Ondra Klíma" userId="381e0c8e360e8536" providerId="LiveId" clId="{98F6CE0A-78C3-4423-AB16-6E035F260521}" dt="2022-11-23T22:55:37.924" v="2183"/>
        <pc:sldMkLst>
          <pc:docMk/>
          <pc:sldMk cId="2947944658" sldId="282"/>
        </pc:sldMkLst>
        <pc:spChg chg="del">
          <ac:chgData name="Ondra Klíma" userId="381e0c8e360e8536" providerId="LiveId" clId="{98F6CE0A-78C3-4423-AB16-6E035F260521}" dt="2022-11-23T22:46:10.823" v="1937" actId="700"/>
          <ac:spMkLst>
            <pc:docMk/>
            <pc:sldMk cId="2947944658" sldId="282"/>
            <ac:spMk id="2" creationId="{A1555EE9-682A-BC4C-A2F2-274CE35177A6}"/>
          </ac:spMkLst>
        </pc:spChg>
        <pc:spChg chg="del">
          <ac:chgData name="Ondra Klíma" userId="381e0c8e360e8536" providerId="LiveId" clId="{98F6CE0A-78C3-4423-AB16-6E035F260521}" dt="2022-11-23T22:46:10.823" v="1937" actId="700"/>
          <ac:spMkLst>
            <pc:docMk/>
            <pc:sldMk cId="2947944658" sldId="282"/>
            <ac:spMk id="3" creationId="{EBA304CA-7CEF-8DE5-B3E6-51052AC55FB2}"/>
          </ac:spMkLst>
        </pc:spChg>
        <pc:picChg chg="add mod">
          <ac:chgData name="Ondra Klíma" userId="381e0c8e360e8536" providerId="LiveId" clId="{98F6CE0A-78C3-4423-AB16-6E035F260521}" dt="2022-11-23T22:46:32.904" v="1939" actId="14100"/>
          <ac:picMkLst>
            <pc:docMk/>
            <pc:sldMk cId="2947944658" sldId="282"/>
            <ac:picMk id="4" creationId="{3C5C7F4A-8441-BCF0-41D6-BF86AFBAFA86}"/>
          </ac:picMkLst>
        </pc:picChg>
      </pc:sldChg>
      <pc:sldChg chg="modSp add mod modNotesTx">
        <pc:chgData name="Ondra Klíma" userId="381e0c8e360e8536" providerId="LiveId" clId="{98F6CE0A-78C3-4423-AB16-6E035F260521}" dt="2022-11-23T22:59:59.125" v="2539" actId="313"/>
        <pc:sldMkLst>
          <pc:docMk/>
          <pc:sldMk cId="1936648039" sldId="283"/>
        </pc:sldMkLst>
        <pc:spChg chg="mod">
          <ac:chgData name="Ondra Klíma" userId="381e0c8e360e8536" providerId="LiveId" clId="{98F6CE0A-78C3-4423-AB16-6E035F260521}" dt="2022-11-23T22:56:41.126" v="2219" actId="20577"/>
          <ac:spMkLst>
            <pc:docMk/>
            <pc:sldMk cId="1936648039" sldId="283"/>
            <ac:spMk id="2" creationId="{A27FD7AB-131E-CE83-31BE-AE78AE36EB3A}"/>
          </ac:spMkLst>
        </pc:spChg>
        <pc:spChg chg="mod">
          <ac:chgData name="Ondra Klíma" userId="381e0c8e360e8536" providerId="LiveId" clId="{98F6CE0A-78C3-4423-AB16-6E035F260521}" dt="2022-11-23T22:59:59.125" v="2539" actId="313"/>
          <ac:spMkLst>
            <pc:docMk/>
            <pc:sldMk cId="1936648039" sldId="283"/>
            <ac:spMk id="3" creationId="{70E2C7FD-D8E0-E985-ABAE-6F29E2C41114}"/>
          </ac:spMkLst>
        </pc:spChg>
        <pc:picChg chg="mod">
          <ac:chgData name="Ondra Klíma" userId="381e0c8e360e8536" providerId="LiveId" clId="{98F6CE0A-78C3-4423-AB16-6E035F260521}" dt="2022-11-23T22:56:29.413" v="2211" actId="14826"/>
          <ac:picMkLst>
            <pc:docMk/>
            <pc:sldMk cId="1936648039" sldId="283"/>
            <ac:picMk id="1026" creationId="{9E74FEC4-FF5D-7861-CC97-315264433CBC}"/>
          </ac:picMkLst>
        </pc:picChg>
      </pc:sldChg>
      <pc:sldChg chg="del">
        <pc:chgData name="Ondra Klíma" userId="381e0c8e360e8536" providerId="LiveId" clId="{98F6CE0A-78C3-4423-AB16-6E035F260521}" dt="2022-11-23T22:11:27.783" v="4" actId="47"/>
        <pc:sldMkLst>
          <pc:docMk/>
          <pc:sldMk cId="2250518616" sldId="283"/>
        </pc:sldMkLst>
      </pc:sldChg>
      <pc:sldChg chg="del">
        <pc:chgData name="Ondra Klíma" userId="381e0c8e360e8536" providerId="LiveId" clId="{98F6CE0A-78C3-4423-AB16-6E035F260521}" dt="2022-11-23T22:11:27.783" v="4" actId="47"/>
        <pc:sldMkLst>
          <pc:docMk/>
          <pc:sldMk cId="2342537529" sldId="284"/>
        </pc:sldMkLst>
      </pc:sldChg>
      <pc:sldChg chg="addSp modSp new mod">
        <pc:chgData name="Ondra Klíma" userId="381e0c8e360e8536" providerId="LiveId" clId="{98F6CE0A-78C3-4423-AB16-6E035F260521}" dt="2022-11-23T23:16:01.476" v="3702" actId="20577"/>
        <pc:sldMkLst>
          <pc:docMk/>
          <pc:sldMk cId="4274097881" sldId="284"/>
        </pc:sldMkLst>
        <pc:spChg chg="mod">
          <ac:chgData name="Ondra Klíma" userId="381e0c8e360e8536" providerId="LiveId" clId="{98F6CE0A-78C3-4423-AB16-6E035F260521}" dt="2022-11-23T23:02:04.104" v="2627" actId="404"/>
          <ac:spMkLst>
            <pc:docMk/>
            <pc:sldMk cId="4274097881" sldId="284"/>
            <ac:spMk id="2" creationId="{682C942B-6285-8AE9-9373-2ABFFB9E52F0}"/>
          </ac:spMkLst>
        </pc:spChg>
        <pc:spChg chg="mod">
          <ac:chgData name="Ondra Klíma" userId="381e0c8e360e8536" providerId="LiveId" clId="{98F6CE0A-78C3-4423-AB16-6E035F260521}" dt="2022-11-23T23:16:01.476" v="3702" actId="20577"/>
          <ac:spMkLst>
            <pc:docMk/>
            <pc:sldMk cId="4274097881" sldId="284"/>
            <ac:spMk id="3" creationId="{8FE31BA7-C61C-E483-AD98-C2F99B24D2D9}"/>
          </ac:spMkLst>
        </pc:spChg>
        <pc:picChg chg="add mod">
          <ac:chgData name="Ondra Klíma" userId="381e0c8e360e8536" providerId="LiveId" clId="{98F6CE0A-78C3-4423-AB16-6E035F260521}" dt="2022-11-23T23:12:58.371" v="3563" actId="207"/>
          <ac:picMkLst>
            <pc:docMk/>
            <pc:sldMk cId="4274097881" sldId="284"/>
            <ac:picMk id="5" creationId="{6DEB754E-38F2-CC2B-FCC3-6D4CEA141B35}"/>
          </ac:picMkLst>
        </pc:picChg>
      </pc:sldChg>
      <pc:sldChg chg="modSp add mod modNotesTx">
        <pc:chgData name="Ondra Klíma" userId="381e0c8e360e8536" providerId="LiveId" clId="{98F6CE0A-78C3-4423-AB16-6E035F260521}" dt="2022-11-24T08:44:34.084" v="8451" actId="20577"/>
        <pc:sldMkLst>
          <pc:docMk/>
          <pc:sldMk cId="504814497" sldId="285"/>
        </pc:sldMkLst>
        <pc:spChg chg="mod">
          <ac:chgData name="Ondra Klíma" userId="381e0c8e360e8536" providerId="LiveId" clId="{98F6CE0A-78C3-4423-AB16-6E035F260521}" dt="2022-11-23T23:21:01.360" v="3786" actId="20577"/>
          <ac:spMkLst>
            <pc:docMk/>
            <pc:sldMk cId="504814497" sldId="285"/>
            <ac:spMk id="2" creationId="{A27FD7AB-131E-CE83-31BE-AE78AE36EB3A}"/>
          </ac:spMkLst>
        </pc:spChg>
        <pc:spChg chg="mod">
          <ac:chgData name="Ondra Klíma" userId="381e0c8e360e8536" providerId="LiveId" clId="{98F6CE0A-78C3-4423-AB16-6E035F260521}" dt="2022-11-24T08:40:47.260" v="8434" actId="20577"/>
          <ac:spMkLst>
            <pc:docMk/>
            <pc:sldMk cId="504814497" sldId="285"/>
            <ac:spMk id="3" creationId="{70E2C7FD-D8E0-E985-ABAE-6F29E2C41114}"/>
          </ac:spMkLst>
        </pc:spChg>
        <pc:picChg chg="mod">
          <ac:chgData name="Ondra Klíma" userId="381e0c8e360e8536" providerId="LiveId" clId="{98F6CE0A-78C3-4423-AB16-6E035F260521}" dt="2022-11-23T23:17:51.672" v="3705" actId="14826"/>
          <ac:picMkLst>
            <pc:docMk/>
            <pc:sldMk cId="504814497" sldId="285"/>
            <ac:picMk id="1026" creationId="{9E74FEC4-FF5D-7861-CC97-315264433CBC}"/>
          </ac:picMkLst>
        </pc:picChg>
      </pc:sldChg>
      <pc:sldChg chg="del">
        <pc:chgData name="Ondra Klíma" userId="381e0c8e360e8536" providerId="LiveId" clId="{98F6CE0A-78C3-4423-AB16-6E035F260521}" dt="2022-11-23T22:11:27.783" v="4" actId="47"/>
        <pc:sldMkLst>
          <pc:docMk/>
          <pc:sldMk cId="2484996275" sldId="285"/>
        </pc:sldMkLst>
      </pc:sldChg>
      <pc:sldChg chg="del">
        <pc:chgData name="Ondra Klíma" userId="381e0c8e360e8536" providerId="LiveId" clId="{98F6CE0A-78C3-4423-AB16-6E035F260521}" dt="2022-11-23T22:11:27.783" v="4" actId="47"/>
        <pc:sldMkLst>
          <pc:docMk/>
          <pc:sldMk cId="2541320516" sldId="286"/>
        </pc:sldMkLst>
      </pc:sldChg>
      <pc:sldChg chg="modSp new mod modNotesTx">
        <pc:chgData name="Ondra Klíma" userId="381e0c8e360e8536" providerId="LiveId" clId="{98F6CE0A-78C3-4423-AB16-6E035F260521}" dt="2022-11-23T23:32:54.730" v="4776" actId="6549"/>
        <pc:sldMkLst>
          <pc:docMk/>
          <pc:sldMk cId="3590298545" sldId="286"/>
        </pc:sldMkLst>
        <pc:spChg chg="mod">
          <ac:chgData name="Ondra Klíma" userId="381e0c8e360e8536" providerId="LiveId" clId="{98F6CE0A-78C3-4423-AB16-6E035F260521}" dt="2022-11-23T23:26:48.038" v="4321" actId="20577"/>
          <ac:spMkLst>
            <pc:docMk/>
            <pc:sldMk cId="3590298545" sldId="286"/>
            <ac:spMk id="2" creationId="{A079EE7E-5D80-C58B-8C02-C9C14064ADC3}"/>
          </ac:spMkLst>
        </pc:spChg>
        <pc:spChg chg="mod">
          <ac:chgData name="Ondra Klíma" userId="381e0c8e360e8536" providerId="LiveId" clId="{98F6CE0A-78C3-4423-AB16-6E035F260521}" dt="2022-11-23T23:32:21.264" v="4767" actId="313"/>
          <ac:spMkLst>
            <pc:docMk/>
            <pc:sldMk cId="3590298545" sldId="286"/>
            <ac:spMk id="3" creationId="{E2C7CB20-1733-2112-216B-C05BEF800E00}"/>
          </ac:spMkLst>
        </pc:spChg>
      </pc:sldChg>
      <pc:sldChg chg="modSp new mod modNotesTx">
        <pc:chgData name="Ondra Klíma" userId="381e0c8e360e8536" providerId="LiveId" clId="{98F6CE0A-78C3-4423-AB16-6E035F260521}" dt="2022-11-23T23:52:48.464" v="5775" actId="20577"/>
        <pc:sldMkLst>
          <pc:docMk/>
          <pc:sldMk cId="1158998319" sldId="287"/>
        </pc:sldMkLst>
        <pc:spChg chg="mod">
          <ac:chgData name="Ondra Klíma" userId="381e0c8e360e8536" providerId="LiveId" clId="{98F6CE0A-78C3-4423-AB16-6E035F260521}" dt="2022-11-23T23:33:31.167" v="4789" actId="20577"/>
          <ac:spMkLst>
            <pc:docMk/>
            <pc:sldMk cId="1158998319" sldId="287"/>
            <ac:spMk id="2" creationId="{7B5E3E58-00DB-6DCD-6CA0-98FD70252C5A}"/>
          </ac:spMkLst>
        </pc:spChg>
        <pc:spChg chg="mod">
          <ac:chgData name="Ondra Klíma" userId="381e0c8e360e8536" providerId="LiveId" clId="{98F6CE0A-78C3-4423-AB16-6E035F260521}" dt="2022-11-23T23:46:47.667" v="5195" actId="20577"/>
          <ac:spMkLst>
            <pc:docMk/>
            <pc:sldMk cId="1158998319" sldId="287"/>
            <ac:spMk id="3" creationId="{01167357-F4CA-2AC7-06DE-4F37775836F2}"/>
          </ac:spMkLst>
        </pc:spChg>
      </pc:sldChg>
      <pc:sldChg chg="del">
        <pc:chgData name="Ondra Klíma" userId="381e0c8e360e8536" providerId="LiveId" clId="{98F6CE0A-78C3-4423-AB16-6E035F260521}" dt="2022-11-23T22:11:27.783" v="4" actId="47"/>
        <pc:sldMkLst>
          <pc:docMk/>
          <pc:sldMk cId="1651885377" sldId="287"/>
        </pc:sldMkLst>
      </pc:sldChg>
      <pc:sldChg chg="addSp delSp modSp new mod modClrScheme modAnim chgLayout">
        <pc:chgData name="Ondra Klíma" userId="381e0c8e360e8536" providerId="LiveId" clId="{98F6CE0A-78C3-4423-AB16-6E035F260521}" dt="2022-11-23T23:59:00.629" v="5779" actId="14100"/>
        <pc:sldMkLst>
          <pc:docMk/>
          <pc:sldMk cId="707407890" sldId="288"/>
        </pc:sldMkLst>
        <pc:spChg chg="del">
          <ac:chgData name="Ondra Klíma" userId="381e0c8e360e8536" providerId="LiveId" clId="{98F6CE0A-78C3-4423-AB16-6E035F260521}" dt="2022-11-23T23:58:46.641" v="5777" actId="700"/>
          <ac:spMkLst>
            <pc:docMk/>
            <pc:sldMk cId="707407890" sldId="288"/>
            <ac:spMk id="2" creationId="{DED48E84-85FF-E339-BE4F-6FD643E5ECFF}"/>
          </ac:spMkLst>
        </pc:spChg>
        <pc:spChg chg="del">
          <ac:chgData name="Ondra Klíma" userId="381e0c8e360e8536" providerId="LiveId" clId="{98F6CE0A-78C3-4423-AB16-6E035F260521}" dt="2022-11-23T23:58:46.641" v="5777" actId="700"/>
          <ac:spMkLst>
            <pc:docMk/>
            <pc:sldMk cId="707407890" sldId="288"/>
            <ac:spMk id="3" creationId="{DC8BBAAC-62CF-4CF2-ED19-F3D8032F535E}"/>
          </ac:spMkLst>
        </pc:spChg>
        <pc:picChg chg="add mod">
          <ac:chgData name="Ondra Klíma" userId="381e0c8e360e8536" providerId="LiveId" clId="{98F6CE0A-78C3-4423-AB16-6E035F260521}" dt="2022-11-23T23:59:00.629" v="5779" actId="14100"/>
          <ac:picMkLst>
            <pc:docMk/>
            <pc:sldMk cId="707407890" sldId="288"/>
            <ac:picMk id="4" creationId="{98223592-E9E6-129A-D1A9-DEBB1ABE19B7}"/>
          </ac:picMkLst>
        </pc:picChg>
      </pc:sldChg>
      <pc:sldChg chg="del">
        <pc:chgData name="Ondra Klíma" userId="381e0c8e360e8536" providerId="LiveId" clId="{98F6CE0A-78C3-4423-AB16-6E035F260521}" dt="2022-11-23T22:11:27.783" v="4" actId="47"/>
        <pc:sldMkLst>
          <pc:docMk/>
          <pc:sldMk cId="1370060800" sldId="288"/>
        </pc:sldMkLst>
      </pc:sldChg>
      <pc:sldChg chg="del">
        <pc:chgData name="Ondra Klíma" userId="381e0c8e360e8536" providerId="LiveId" clId="{98F6CE0A-78C3-4423-AB16-6E035F260521}" dt="2022-11-23T22:11:27.783" v="4" actId="47"/>
        <pc:sldMkLst>
          <pc:docMk/>
          <pc:sldMk cId="666576771" sldId="289"/>
        </pc:sldMkLst>
      </pc:sldChg>
      <pc:sldChg chg="addSp delSp modSp add mod modNotesTx">
        <pc:chgData name="Ondra Klíma" userId="381e0c8e360e8536" providerId="LiveId" clId="{98F6CE0A-78C3-4423-AB16-6E035F260521}" dt="2022-11-24T00:10:23.528" v="6238" actId="27636"/>
        <pc:sldMkLst>
          <pc:docMk/>
          <pc:sldMk cId="1155377068" sldId="289"/>
        </pc:sldMkLst>
        <pc:spChg chg="mod">
          <ac:chgData name="Ondra Klíma" userId="381e0c8e360e8536" providerId="LiveId" clId="{98F6CE0A-78C3-4423-AB16-6E035F260521}" dt="2022-11-24T00:02:10.765" v="5794" actId="20577"/>
          <ac:spMkLst>
            <pc:docMk/>
            <pc:sldMk cId="1155377068" sldId="289"/>
            <ac:spMk id="2" creationId="{A27FD7AB-131E-CE83-31BE-AE78AE36EB3A}"/>
          </ac:spMkLst>
        </pc:spChg>
        <pc:spChg chg="mod">
          <ac:chgData name="Ondra Klíma" userId="381e0c8e360e8536" providerId="LiveId" clId="{98F6CE0A-78C3-4423-AB16-6E035F260521}" dt="2022-11-24T00:10:23.528" v="6238" actId="27636"/>
          <ac:spMkLst>
            <pc:docMk/>
            <pc:sldMk cId="1155377068" sldId="289"/>
            <ac:spMk id="3" creationId="{70E2C7FD-D8E0-E985-ABAE-6F29E2C41114}"/>
          </ac:spMkLst>
        </pc:spChg>
        <pc:picChg chg="add del">
          <ac:chgData name="Ondra Klíma" userId="381e0c8e360e8536" providerId="LiveId" clId="{98F6CE0A-78C3-4423-AB16-6E035F260521}" dt="2022-11-24T00:01:39.494" v="5783" actId="22"/>
          <ac:picMkLst>
            <pc:docMk/>
            <pc:sldMk cId="1155377068" sldId="289"/>
            <ac:picMk id="5" creationId="{6D8214A8-D96D-0292-9D15-BD88F4A3CF6A}"/>
          </ac:picMkLst>
        </pc:picChg>
        <pc:picChg chg="mod">
          <ac:chgData name="Ondra Klíma" userId="381e0c8e360e8536" providerId="LiveId" clId="{98F6CE0A-78C3-4423-AB16-6E035F260521}" dt="2022-11-24T00:01:29.067" v="5781" actId="14826"/>
          <ac:picMkLst>
            <pc:docMk/>
            <pc:sldMk cId="1155377068" sldId="289"/>
            <ac:picMk id="1026" creationId="{9E74FEC4-FF5D-7861-CC97-315264433CBC}"/>
          </ac:picMkLst>
        </pc:picChg>
      </pc:sldChg>
      <pc:sldChg chg="addSp delSp modSp new mod setBg modNotesTx">
        <pc:chgData name="Ondra Klíma" userId="381e0c8e360e8536" providerId="LiveId" clId="{98F6CE0A-78C3-4423-AB16-6E035F260521}" dt="2022-11-24T00:16:23.667" v="6841" actId="20577"/>
        <pc:sldMkLst>
          <pc:docMk/>
          <pc:sldMk cId="3374019653" sldId="290"/>
        </pc:sldMkLst>
        <pc:spChg chg="mod">
          <ac:chgData name="Ondra Klíma" userId="381e0c8e360e8536" providerId="LiveId" clId="{98F6CE0A-78C3-4423-AB16-6E035F260521}" dt="2022-11-24T00:14:41.129" v="6482" actId="26606"/>
          <ac:spMkLst>
            <pc:docMk/>
            <pc:sldMk cId="3374019653" sldId="290"/>
            <ac:spMk id="2" creationId="{5FC7BF65-DE37-B59E-BA37-01426719E03F}"/>
          </ac:spMkLst>
        </pc:spChg>
        <pc:spChg chg="del mod">
          <ac:chgData name="Ondra Klíma" userId="381e0c8e360e8536" providerId="LiveId" clId="{98F6CE0A-78C3-4423-AB16-6E035F260521}" dt="2022-11-24T00:14:41.129" v="6482" actId="26606"/>
          <ac:spMkLst>
            <pc:docMk/>
            <pc:sldMk cId="3374019653" sldId="290"/>
            <ac:spMk id="3" creationId="{2FD80C10-0CD3-EF6A-5596-12CA21443957}"/>
          </ac:spMkLst>
        </pc:spChg>
        <pc:spChg chg="add">
          <ac:chgData name="Ondra Klíma" userId="381e0c8e360e8536" providerId="LiveId" clId="{98F6CE0A-78C3-4423-AB16-6E035F260521}" dt="2022-11-24T00:14:41.129" v="6482" actId="26606"/>
          <ac:spMkLst>
            <pc:docMk/>
            <pc:sldMk cId="3374019653" sldId="290"/>
            <ac:spMk id="9" creationId="{60B7752B-728D-4CA3-8923-C4F7F77029E3}"/>
          </ac:spMkLst>
        </pc:spChg>
        <pc:spChg chg="add">
          <ac:chgData name="Ondra Klíma" userId="381e0c8e360e8536" providerId="LiveId" clId="{98F6CE0A-78C3-4423-AB16-6E035F260521}" dt="2022-11-24T00:14:41.129" v="6482" actId="26606"/>
          <ac:spMkLst>
            <pc:docMk/>
            <pc:sldMk cId="3374019653" sldId="290"/>
            <ac:spMk id="11" creationId="{429899A3-416E-4DB5-846D-023526052013}"/>
          </ac:spMkLst>
        </pc:spChg>
        <pc:graphicFrameChg chg="add">
          <ac:chgData name="Ondra Klíma" userId="381e0c8e360e8536" providerId="LiveId" clId="{98F6CE0A-78C3-4423-AB16-6E035F260521}" dt="2022-11-24T00:14:41.129" v="6482" actId="26606"/>
          <ac:graphicFrameMkLst>
            <pc:docMk/>
            <pc:sldMk cId="3374019653" sldId="290"/>
            <ac:graphicFrameMk id="5" creationId="{EC1EFA5E-ACA2-6168-C0D1-48F5389BB8B7}"/>
          </ac:graphicFrameMkLst>
        </pc:graphicFrameChg>
      </pc:sldChg>
      <pc:sldChg chg="del">
        <pc:chgData name="Ondra Klíma" userId="381e0c8e360e8536" providerId="LiveId" clId="{98F6CE0A-78C3-4423-AB16-6E035F260521}" dt="2022-11-23T22:11:27.783" v="4" actId="47"/>
        <pc:sldMkLst>
          <pc:docMk/>
          <pc:sldMk cId="4108992682" sldId="290"/>
        </pc:sldMkLst>
      </pc:sldChg>
      <pc:sldChg chg="addSp delSp modSp new mod setBg modNotesTx">
        <pc:chgData name="Ondra Klíma" userId="381e0c8e360e8536" providerId="LiveId" clId="{98F6CE0A-78C3-4423-AB16-6E035F260521}" dt="2022-11-24T00:41:55.262" v="8318" actId="20577"/>
        <pc:sldMkLst>
          <pc:docMk/>
          <pc:sldMk cId="553715824" sldId="291"/>
        </pc:sldMkLst>
        <pc:spChg chg="mod">
          <ac:chgData name="Ondra Klíma" userId="381e0c8e360e8536" providerId="LiveId" clId="{98F6CE0A-78C3-4423-AB16-6E035F260521}" dt="2022-11-24T00:19:38.724" v="6892" actId="26606"/>
          <ac:spMkLst>
            <pc:docMk/>
            <pc:sldMk cId="553715824" sldId="291"/>
            <ac:spMk id="2" creationId="{28AEFCC2-EC1B-A931-9763-6E3E17D5A2E0}"/>
          </ac:spMkLst>
        </pc:spChg>
        <pc:spChg chg="del mod">
          <ac:chgData name="Ondra Klíma" userId="381e0c8e360e8536" providerId="LiveId" clId="{98F6CE0A-78C3-4423-AB16-6E035F260521}" dt="2022-11-24T00:19:38.724" v="6892" actId="26606"/>
          <ac:spMkLst>
            <pc:docMk/>
            <pc:sldMk cId="553715824" sldId="291"/>
            <ac:spMk id="3" creationId="{4BE2FF13-2F99-212E-D353-138587673E83}"/>
          </ac:spMkLst>
        </pc:spChg>
        <pc:spChg chg="add">
          <ac:chgData name="Ondra Klíma" userId="381e0c8e360e8536" providerId="LiveId" clId="{98F6CE0A-78C3-4423-AB16-6E035F260521}" dt="2022-11-24T00:19:38.724" v="6892" actId="26606"/>
          <ac:spMkLst>
            <pc:docMk/>
            <pc:sldMk cId="553715824" sldId="291"/>
            <ac:spMk id="9" creationId="{60B7752B-728D-4CA3-8923-C4F7F77029E3}"/>
          </ac:spMkLst>
        </pc:spChg>
        <pc:spChg chg="add">
          <ac:chgData name="Ondra Klíma" userId="381e0c8e360e8536" providerId="LiveId" clId="{98F6CE0A-78C3-4423-AB16-6E035F260521}" dt="2022-11-24T00:19:38.724" v="6892" actId="26606"/>
          <ac:spMkLst>
            <pc:docMk/>
            <pc:sldMk cId="553715824" sldId="291"/>
            <ac:spMk id="11" creationId="{429899A3-416E-4DB5-846D-023526052013}"/>
          </ac:spMkLst>
        </pc:spChg>
        <pc:graphicFrameChg chg="add">
          <ac:chgData name="Ondra Klíma" userId="381e0c8e360e8536" providerId="LiveId" clId="{98F6CE0A-78C3-4423-AB16-6E035F260521}" dt="2022-11-24T00:19:38.724" v="6892" actId="26606"/>
          <ac:graphicFrameMkLst>
            <pc:docMk/>
            <pc:sldMk cId="553715824" sldId="291"/>
            <ac:graphicFrameMk id="5" creationId="{748AAB99-9B53-BF9B-3FBC-137A45E365D9}"/>
          </ac:graphicFrameMkLst>
        </pc:graphicFrameChg>
      </pc:sldChg>
      <pc:sldChg chg="del">
        <pc:chgData name="Ondra Klíma" userId="381e0c8e360e8536" providerId="LiveId" clId="{98F6CE0A-78C3-4423-AB16-6E035F260521}" dt="2022-11-23T22:11:27.783" v="4" actId="47"/>
        <pc:sldMkLst>
          <pc:docMk/>
          <pc:sldMk cId="608722513" sldId="291"/>
        </pc:sldMkLst>
      </pc:sldChg>
      <pc:sldChg chg="del">
        <pc:chgData name="Ondra Klíma" userId="381e0c8e360e8536" providerId="LiveId" clId="{98F6CE0A-78C3-4423-AB16-6E035F260521}" dt="2022-11-23T22:11:27.783" v="4" actId="47"/>
        <pc:sldMkLst>
          <pc:docMk/>
          <pc:sldMk cId="2155022080" sldId="292"/>
        </pc:sldMkLst>
      </pc:sldChg>
      <pc:sldChg chg="addSp delSp modSp new mod setBg modNotesTx">
        <pc:chgData name="Ondra Klíma" userId="381e0c8e360e8536" providerId="LiveId" clId="{98F6CE0A-78C3-4423-AB16-6E035F260521}" dt="2022-11-24T00:26:47.747" v="7607"/>
        <pc:sldMkLst>
          <pc:docMk/>
          <pc:sldMk cId="2803985307" sldId="292"/>
        </pc:sldMkLst>
        <pc:spChg chg="mod">
          <ac:chgData name="Ondra Klíma" userId="381e0c8e360e8536" providerId="LiveId" clId="{98F6CE0A-78C3-4423-AB16-6E035F260521}" dt="2022-11-24T00:25:27.340" v="7590" actId="20577"/>
          <ac:spMkLst>
            <pc:docMk/>
            <pc:sldMk cId="2803985307" sldId="292"/>
            <ac:spMk id="2" creationId="{B86F5C48-1D25-A79A-DCEF-136EFE87A34A}"/>
          </ac:spMkLst>
        </pc:spChg>
        <pc:spChg chg="del mod">
          <ac:chgData name="Ondra Klíma" userId="381e0c8e360e8536" providerId="LiveId" clId="{98F6CE0A-78C3-4423-AB16-6E035F260521}" dt="2022-11-24T00:25:06.199" v="7559" actId="26606"/>
          <ac:spMkLst>
            <pc:docMk/>
            <pc:sldMk cId="2803985307" sldId="292"/>
            <ac:spMk id="3" creationId="{46CF0D3E-2EA5-9322-B25B-016140299926}"/>
          </ac:spMkLst>
        </pc:spChg>
        <pc:spChg chg="add">
          <ac:chgData name="Ondra Klíma" userId="381e0c8e360e8536" providerId="LiveId" clId="{98F6CE0A-78C3-4423-AB16-6E035F260521}" dt="2022-11-24T00:25:06.199" v="7559" actId="26606"/>
          <ac:spMkLst>
            <pc:docMk/>
            <pc:sldMk cId="2803985307" sldId="292"/>
            <ac:spMk id="9" creationId="{60B7752B-728D-4CA3-8923-C4F7F77029E3}"/>
          </ac:spMkLst>
        </pc:spChg>
        <pc:spChg chg="add">
          <ac:chgData name="Ondra Klíma" userId="381e0c8e360e8536" providerId="LiveId" clId="{98F6CE0A-78C3-4423-AB16-6E035F260521}" dt="2022-11-24T00:25:06.199" v="7559" actId="26606"/>
          <ac:spMkLst>
            <pc:docMk/>
            <pc:sldMk cId="2803985307" sldId="292"/>
            <ac:spMk id="11" creationId="{429899A3-416E-4DB5-846D-023526052013}"/>
          </ac:spMkLst>
        </pc:spChg>
        <pc:graphicFrameChg chg="add mod">
          <ac:chgData name="Ondra Klíma" userId="381e0c8e360e8536" providerId="LiveId" clId="{98F6CE0A-78C3-4423-AB16-6E035F260521}" dt="2022-11-24T00:25:17.949" v="7572" actId="20577"/>
          <ac:graphicFrameMkLst>
            <pc:docMk/>
            <pc:sldMk cId="2803985307" sldId="292"/>
            <ac:graphicFrameMk id="5" creationId="{8FB5565B-349F-00E0-7E13-CBA2BA752B61}"/>
          </ac:graphicFrameMkLst>
        </pc:graphicFrameChg>
      </pc:sldChg>
      <pc:sldChg chg="del">
        <pc:chgData name="Ondra Klíma" userId="381e0c8e360e8536" providerId="LiveId" clId="{98F6CE0A-78C3-4423-AB16-6E035F260521}" dt="2022-11-23T22:11:27.783" v="4" actId="47"/>
        <pc:sldMkLst>
          <pc:docMk/>
          <pc:sldMk cId="671397153" sldId="293"/>
        </pc:sldMkLst>
      </pc:sldChg>
      <pc:sldChg chg="addSp delSp modSp new mod modNotesTx">
        <pc:chgData name="Ondra Klíma" userId="381e0c8e360e8536" providerId="LiveId" clId="{98F6CE0A-78C3-4423-AB16-6E035F260521}" dt="2022-11-24T00:41:00.641" v="8246" actId="20577"/>
        <pc:sldMkLst>
          <pc:docMk/>
          <pc:sldMk cId="2443881765" sldId="293"/>
        </pc:sldMkLst>
        <pc:spChg chg="mod">
          <ac:chgData name="Ondra Klíma" userId="381e0c8e360e8536" providerId="LiveId" clId="{98F6CE0A-78C3-4423-AB16-6E035F260521}" dt="2022-11-24T00:33:40.282" v="7649" actId="20577"/>
          <ac:spMkLst>
            <pc:docMk/>
            <pc:sldMk cId="2443881765" sldId="293"/>
            <ac:spMk id="2" creationId="{0E49D966-0E34-8207-1E59-83B36ABFED5F}"/>
          </ac:spMkLst>
        </pc:spChg>
        <pc:spChg chg="mod">
          <ac:chgData name="Ondra Klíma" userId="381e0c8e360e8536" providerId="LiveId" clId="{98F6CE0A-78C3-4423-AB16-6E035F260521}" dt="2022-11-24T00:41:00.641" v="8246" actId="20577"/>
          <ac:spMkLst>
            <pc:docMk/>
            <pc:sldMk cId="2443881765" sldId="293"/>
            <ac:spMk id="3" creationId="{B92390D5-05A7-2A76-959A-6FAD59845856}"/>
          </ac:spMkLst>
        </pc:spChg>
        <pc:picChg chg="add del mod">
          <ac:chgData name="Ondra Klíma" userId="381e0c8e360e8536" providerId="LiveId" clId="{98F6CE0A-78C3-4423-AB16-6E035F260521}" dt="2022-11-24T00:40:06.234" v="8227" actId="478"/>
          <ac:picMkLst>
            <pc:docMk/>
            <pc:sldMk cId="2443881765" sldId="293"/>
            <ac:picMk id="5" creationId="{D1FA1923-06F0-E047-02FF-746960820877}"/>
          </ac:picMkLst>
        </pc:picChg>
      </pc:sldChg>
      <pc:sldChg chg="addSp delSp modSp new mod setBg modNotesTx">
        <pc:chgData name="Ondra Klíma" userId="381e0c8e360e8536" providerId="LiveId" clId="{98F6CE0A-78C3-4423-AB16-6E035F260521}" dt="2022-11-24T09:32:27.675" v="9454" actId="20577"/>
        <pc:sldMkLst>
          <pc:docMk/>
          <pc:sldMk cId="1241318019" sldId="294"/>
        </pc:sldMkLst>
        <pc:spChg chg="mod">
          <ac:chgData name="Ondra Klíma" userId="381e0c8e360e8536" providerId="LiveId" clId="{98F6CE0A-78C3-4423-AB16-6E035F260521}" dt="2022-11-24T09:02:02.296" v="8588" actId="26606"/>
          <ac:spMkLst>
            <pc:docMk/>
            <pc:sldMk cId="1241318019" sldId="294"/>
            <ac:spMk id="2" creationId="{3A50B701-7A0C-36B6-8E28-276F0B833B7C}"/>
          </ac:spMkLst>
        </pc:spChg>
        <pc:spChg chg="add del">
          <ac:chgData name="Ondra Klíma" userId="381e0c8e360e8536" providerId="LiveId" clId="{98F6CE0A-78C3-4423-AB16-6E035F260521}" dt="2022-11-24T09:01:10.516" v="8491" actId="26606"/>
          <ac:spMkLst>
            <pc:docMk/>
            <pc:sldMk cId="1241318019" sldId="294"/>
            <ac:spMk id="3" creationId="{6B541651-90C0-0FDC-12F7-E5AA3273667F}"/>
          </ac:spMkLst>
        </pc:spChg>
        <pc:spChg chg="add mod">
          <ac:chgData name="Ondra Klíma" userId="381e0c8e360e8536" providerId="LiveId" clId="{98F6CE0A-78C3-4423-AB16-6E035F260521}" dt="2022-11-24T09:32:27.675" v="9454" actId="20577"/>
          <ac:spMkLst>
            <pc:docMk/>
            <pc:sldMk cId="1241318019" sldId="294"/>
            <ac:spMk id="4" creationId="{F4AC00B5-88DD-B4BD-2D12-8E4723DA1FC2}"/>
          </ac:spMkLst>
        </pc:spChg>
        <pc:spChg chg="add del">
          <ac:chgData name="Ondra Klíma" userId="381e0c8e360e8536" providerId="LiveId" clId="{98F6CE0A-78C3-4423-AB16-6E035F260521}" dt="2022-11-24T09:01:05.869" v="8488" actId="26606"/>
          <ac:spMkLst>
            <pc:docMk/>
            <pc:sldMk cId="1241318019" sldId="294"/>
            <ac:spMk id="9" creationId="{82184FF4-7029-4ED7-813A-192E60608764}"/>
          </ac:spMkLst>
        </pc:spChg>
        <pc:spChg chg="add del">
          <ac:chgData name="Ondra Klíma" userId="381e0c8e360e8536" providerId="LiveId" clId="{98F6CE0A-78C3-4423-AB16-6E035F260521}" dt="2022-11-24T09:02:02.296" v="8588" actId="26606"/>
          <ac:spMkLst>
            <pc:docMk/>
            <pc:sldMk cId="1241318019" sldId="294"/>
            <ac:spMk id="10" creationId="{82184FF4-7029-4ED7-813A-192E60608764}"/>
          </ac:spMkLst>
        </pc:spChg>
        <pc:spChg chg="add del">
          <ac:chgData name="Ondra Klíma" userId="381e0c8e360e8536" providerId="LiveId" clId="{98F6CE0A-78C3-4423-AB16-6E035F260521}" dt="2022-11-24T09:01:05.869" v="8488" actId="26606"/>
          <ac:spMkLst>
            <pc:docMk/>
            <pc:sldMk cId="1241318019" sldId="294"/>
            <ac:spMk id="11" creationId="{AAA7AB09-557C-41AD-9113-FF9F68FA1035}"/>
          </ac:spMkLst>
        </pc:spChg>
        <pc:spChg chg="add del">
          <ac:chgData name="Ondra Klíma" userId="381e0c8e360e8536" providerId="LiveId" clId="{98F6CE0A-78C3-4423-AB16-6E035F260521}" dt="2022-11-24T09:02:02.296" v="8588" actId="26606"/>
          <ac:spMkLst>
            <pc:docMk/>
            <pc:sldMk cId="1241318019" sldId="294"/>
            <ac:spMk id="12" creationId="{AAA7AB09-557C-41AD-9113-FF9F68FA1035}"/>
          </ac:spMkLst>
        </pc:spChg>
        <pc:spChg chg="add del">
          <ac:chgData name="Ondra Klíma" userId="381e0c8e360e8536" providerId="LiveId" clId="{98F6CE0A-78C3-4423-AB16-6E035F260521}" dt="2022-11-24T09:01:05.869" v="8488" actId="26606"/>
          <ac:spMkLst>
            <pc:docMk/>
            <pc:sldMk cId="1241318019" sldId="294"/>
            <ac:spMk id="13" creationId="{EF99ECAA-1F11-4937-BBA6-51935AB44C9D}"/>
          </ac:spMkLst>
        </pc:spChg>
        <pc:spChg chg="add del">
          <ac:chgData name="Ondra Klíma" userId="381e0c8e360e8536" providerId="LiveId" clId="{98F6CE0A-78C3-4423-AB16-6E035F260521}" dt="2022-11-24T09:02:02.296" v="8588" actId="26606"/>
          <ac:spMkLst>
            <pc:docMk/>
            <pc:sldMk cId="1241318019" sldId="294"/>
            <ac:spMk id="14" creationId="{EF99ECAA-1F11-4937-BBA6-51935AB44C9D}"/>
          </ac:spMkLst>
        </pc:spChg>
        <pc:spChg chg="add del">
          <ac:chgData name="Ondra Klíma" userId="381e0c8e360e8536" providerId="LiveId" clId="{98F6CE0A-78C3-4423-AB16-6E035F260521}" dt="2022-11-24T09:01:05.869" v="8488" actId="26606"/>
          <ac:spMkLst>
            <pc:docMk/>
            <pc:sldMk cId="1241318019" sldId="294"/>
            <ac:spMk id="21" creationId="{1DB043B4-68C6-45B9-82AC-A5800EADB8DB}"/>
          </ac:spMkLst>
        </pc:spChg>
        <pc:spChg chg="add del">
          <ac:chgData name="Ondra Klíma" userId="381e0c8e360e8536" providerId="LiveId" clId="{98F6CE0A-78C3-4423-AB16-6E035F260521}" dt="2022-11-24T09:02:02.296" v="8588" actId="26606"/>
          <ac:spMkLst>
            <pc:docMk/>
            <pc:sldMk cId="1241318019" sldId="294"/>
            <ac:spMk id="22" creationId="{1DB043B4-68C6-45B9-82AC-A5800EADB8DB}"/>
          </ac:spMkLst>
        </pc:spChg>
        <pc:spChg chg="add del">
          <ac:chgData name="Ondra Klíma" userId="381e0c8e360e8536" providerId="LiveId" clId="{98F6CE0A-78C3-4423-AB16-6E035F260521}" dt="2022-11-24T09:01:05.869" v="8488" actId="26606"/>
          <ac:spMkLst>
            <pc:docMk/>
            <pc:sldMk cId="1241318019" sldId="294"/>
            <ac:spMk id="23" creationId="{AD4EA4DF-0E7C-4098-86F6-7D0ACAEFC0BF}"/>
          </ac:spMkLst>
        </pc:spChg>
        <pc:spChg chg="add del">
          <ac:chgData name="Ondra Klíma" userId="381e0c8e360e8536" providerId="LiveId" clId="{98F6CE0A-78C3-4423-AB16-6E035F260521}" dt="2022-11-24T09:02:02.296" v="8588" actId="26606"/>
          <ac:spMkLst>
            <pc:docMk/>
            <pc:sldMk cId="1241318019" sldId="294"/>
            <ac:spMk id="24" creationId="{28A00A08-E4E6-4184-B484-E0E034072AE0}"/>
          </ac:spMkLst>
        </pc:spChg>
        <pc:spChg chg="add del">
          <ac:chgData name="Ondra Klíma" userId="381e0c8e360e8536" providerId="LiveId" clId="{98F6CE0A-78C3-4423-AB16-6E035F260521}" dt="2022-11-24T09:01:05.869" v="8488" actId="26606"/>
          <ac:spMkLst>
            <pc:docMk/>
            <pc:sldMk cId="1241318019" sldId="294"/>
            <ac:spMk id="25" creationId="{FE05BC49-0F00-4C85-9AF5-A0CC5B39C8D2}"/>
          </ac:spMkLst>
        </pc:spChg>
        <pc:spChg chg="add del">
          <ac:chgData name="Ondra Klíma" userId="381e0c8e360e8536" providerId="LiveId" clId="{98F6CE0A-78C3-4423-AB16-6E035F260521}" dt="2022-11-24T09:01:10.504" v="8490" actId="26606"/>
          <ac:spMkLst>
            <pc:docMk/>
            <pc:sldMk cId="1241318019" sldId="294"/>
            <ac:spMk id="27" creationId="{82184FF4-7029-4ED7-813A-192E60608764}"/>
          </ac:spMkLst>
        </pc:spChg>
        <pc:spChg chg="add del">
          <ac:chgData name="Ondra Klíma" userId="381e0c8e360e8536" providerId="LiveId" clId="{98F6CE0A-78C3-4423-AB16-6E035F260521}" dt="2022-11-24T09:01:10.504" v="8490" actId="26606"/>
          <ac:spMkLst>
            <pc:docMk/>
            <pc:sldMk cId="1241318019" sldId="294"/>
            <ac:spMk id="28" creationId="{AAA7AB09-557C-41AD-9113-FF9F68FA1035}"/>
          </ac:spMkLst>
        </pc:spChg>
        <pc:spChg chg="add del">
          <ac:chgData name="Ondra Klíma" userId="381e0c8e360e8536" providerId="LiveId" clId="{98F6CE0A-78C3-4423-AB16-6E035F260521}" dt="2022-11-24T09:01:10.504" v="8490" actId="26606"/>
          <ac:spMkLst>
            <pc:docMk/>
            <pc:sldMk cId="1241318019" sldId="294"/>
            <ac:spMk id="29" creationId="{EF99ECAA-1F11-4937-BBA6-51935AB44C9D}"/>
          </ac:spMkLst>
        </pc:spChg>
        <pc:spChg chg="add del">
          <ac:chgData name="Ondra Klíma" userId="381e0c8e360e8536" providerId="LiveId" clId="{98F6CE0A-78C3-4423-AB16-6E035F260521}" dt="2022-11-24T09:01:10.504" v="8490" actId="26606"/>
          <ac:spMkLst>
            <pc:docMk/>
            <pc:sldMk cId="1241318019" sldId="294"/>
            <ac:spMk id="35" creationId="{1DB043B4-68C6-45B9-82AC-A5800EADB8DB}"/>
          </ac:spMkLst>
        </pc:spChg>
        <pc:spChg chg="add del">
          <ac:chgData name="Ondra Klíma" userId="381e0c8e360e8536" providerId="LiveId" clId="{98F6CE0A-78C3-4423-AB16-6E035F260521}" dt="2022-11-24T09:01:10.504" v="8490" actId="26606"/>
          <ac:spMkLst>
            <pc:docMk/>
            <pc:sldMk cId="1241318019" sldId="294"/>
            <ac:spMk id="37" creationId="{E49CA12F-6E27-4C54-88C4-EE6CE7C473F1}"/>
          </ac:spMkLst>
        </pc:spChg>
        <pc:spChg chg="add del">
          <ac:chgData name="Ondra Klíma" userId="381e0c8e360e8536" providerId="LiveId" clId="{98F6CE0A-78C3-4423-AB16-6E035F260521}" dt="2022-11-24T09:01:10.504" v="8490" actId="26606"/>
          <ac:spMkLst>
            <pc:docMk/>
            <pc:sldMk cId="1241318019" sldId="294"/>
            <ac:spMk id="38" creationId="{5337EA23-6703-4C96-9EEB-A408CBDD67BD}"/>
          </ac:spMkLst>
        </pc:spChg>
        <pc:spChg chg="add">
          <ac:chgData name="Ondra Klíma" userId="381e0c8e360e8536" providerId="LiveId" clId="{98F6CE0A-78C3-4423-AB16-6E035F260521}" dt="2022-11-24T09:02:02.296" v="8588" actId="26606"/>
          <ac:spMkLst>
            <pc:docMk/>
            <pc:sldMk cId="1241318019" sldId="294"/>
            <ac:spMk id="50" creationId="{A5931BE0-4B93-4D6C-878E-ACC59D6B4587}"/>
          </ac:spMkLst>
        </pc:spChg>
        <pc:grpChg chg="add del">
          <ac:chgData name="Ondra Klíma" userId="381e0c8e360e8536" providerId="LiveId" clId="{98F6CE0A-78C3-4423-AB16-6E035F260521}" dt="2022-11-24T09:01:05.869" v="8488" actId="26606"/>
          <ac:grpSpMkLst>
            <pc:docMk/>
            <pc:sldMk cId="1241318019" sldId="294"/>
            <ac:grpSpMk id="15" creationId="{79DE9FAB-6BBA-4CFE-B67D-77B47F01ECA4}"/>
          </ac:grpSpMkLst>
        </pc:grpChg>
        <pc:grpChg chg="add del">
          <ac:chgData name="Ondra Klíma" userId="381e0c8e360e8536" providerId="LiveId" clId="{98F6CE0A-78C3-4423-AB16-6E035F260521}" dt="2022-11-24T09:02:02.296" v="8588" actId="26606"/>
          <ac:grpSpMkLst>
            <pc:docMk/>
            <pc:sldMk cId="1241318019" sldId="294"/>
            <ac:grpSpMk id="16" creationId="{79DE9FAB-6BBA-4CFE-B67D-77B47F01ECA4}"/>
          </ac:grpSpMkLst>
        </pc:grpChg>
        <pc:grpChg chg="add del">
          <ac:chgData name="Ondra Klíma" userId="381e0c8e360e8536" providerId="LiveId" clId="{98F6CE0A-78C3-4423-AB16-6E035F260521}" dt="2022-11-24T09:02:02.296" v="8588" actId="26606"/>
          <ac:grpSpMkLst>
            <pc:docMk/>
            <pc:sldMk cId="1241318019" sldId="294"/>
            <ac:grpSpMk id="26" creationId="{0780E404-3121-4F33-AF2D-65F659A97798}"/>
          </ac:grpSpMkLst>
        </pc:grpChg>
        <pc:grpChg chg="add del">
          <ac:chgData name="Ondra Klíma" userId="381e0c8e360e8536" providerId="LiveId" clId="{98F6CE0A-78C3-4423-AB16-6E035F260521}" dt="2022-11-24T09:01:10.504" v="8490" actId="26606"/>
          <ac:grpSpMkLst>
            <pc:docMk/>
            <pc:sldMk cId="1241318019" sldId="294"/>
            <ac:grpSpMk id="30" creationId="{79DE9FAB-6BBA-4CFE-B67D-77B47F01ECA4}"/>
          </ac:grpSpMkLst>
        </pc:grpChg>
        <pc:grpChg chg="add del">
          <ac:chgData name="Ondra Klíma" userId="381e0c8e360e8536" providerId="LiveId" clId="{98F6CE0A-78C3-4423-AB16-6E035F260521}" dt="2022-11-24T09:02:02.296" v="8588" actId="26606"/>
          <ac:grpSpMkLst>
            <pc:docMk/>
            <pc:sldMk cId="1241318019" sldId="294"/>
            <ac:grpSpMk id="42" creationId="{4B158E9A-DBF4-4AA7-B6B7-8C8EB2FBDD68}"/>
          </ac:grpSpMkLst>
        </pc:grpChg>
        <pc:picChg chg="add del">
          <ac:chgData name="Ondra Klíma" userId="381e0c8e360e8536" providerId="LiveId" clId="{98F6CE0A-78C3-4423-AB16-6E035F260521}" dt="2022-11-24T09:01:05.869" v="8488" actId="26606"/>
          <ac:picMkLst>
            <pc:docMk/>
            <pc:sldMk cId="1241318019" sldId="294"/>
            <ac:picMk id="5" creationId="{7D9C6492-1EFC-82B5-D1AF-E42EA1DF8595}"/>
          </ac:picMkLst>
        </pc:picChg>
        <pc:picChg chg="add mod">
          <ac:chgData name="Ondra Klíma" userId="381e0c8e360e8536" providerId="LiveId" clId="{98F6CE0A-78C3-4423-AB16-6E035F260521}" dt="2022-11-24T09:02:02.296" v="8588" actId="26606"/>
          <ac:picMkLst>
            <pc:docMk/>
            <pc:sldMk cId="1241318019" sldId="294"/>
            <ac:picMk id="7" creationId="{7BEEF44A-6833-8168-AD02-253C68E0C504}"/>
          </ac:picMkLst>
        </pc:picChg>
        <pc:picChg chg="add del">
          <ac:chgData name="Ondra Klíma" userId="381e0c8e360e8536" providerId="LiveId" clId="{98F6CE0A-78C3-4423-AB16-6E035F260521}" dt="2022-11-24T09:01:10.504" v="8490" actId="26606"/>
          <ac:picMkLst>
            <pc:docMk/>
            <pc:sldMk cId="1241318019" sldId="294"/>
            <ac:picMk id="36" creationId="{70C6E17E-F63E-9B34-03BD-2460F5517BE8}"/>
          </ac:picMkLst>
        </pc:picChg>
      </pc:sldChg>
      <pc:sldChg chg="addSp modSp new mod modNotesTx">
        <pc:chgData name="Ondra Klíma" userId="381e0c8e360e8536" providerId="LiveId" clId="{98F6CE0A-78C3-4423-AB16-6E035F260521}" dt="2022-11-24T09:38:06.331" v="9845" actId="20577"/>
        <pc:sldMkLst>
          <pc:docMk/>
          <pc:sldMk cId="2969448715" sldId="295"/>
        </pc:sldMkLst>
        <pc:spChg chg="mod">
          <ac:chgData name="Ondra Klíma" userId="381e0c8e360e8536" providerId="LiveId" clId="{98F6CE0A-78C3-4423-AB16-6E035F260521}" dt="2022-11-24T09:25:09.996" v="9149" actId="20577"/>
          <ac:spMkLst>
            <pc:docMk/>
            <pc:sldMk cId="2969448715" sldId="295"/>
            <ac:spMk id="2" creationId="{5B6A8B0B-AF79-AF14-897E-C644DED9040F}"/>
          </ac:spMkLst>
        </pc:spChg>
        <pc:spChg chg="mod">
          <ac:chgData name="Ondra Klíma" userId="381e0c8e360e8536" providerId="LiveId" clId="{98F6CE0A-78C3-4423-AB16-6E035F260521}" dt="2022-11-24T09:30:38.741" v="9443" actId="20577"/>
          <ac:spMkLst>
            <pc:docMk/>
            <pc:sldMk cId="2969448715" sldId="295"/>
            <ac:spMk id="3" creationId="{26C37C68-0946-A67F-86AB-9C9310E640D9}"/>
          </ac:spMkLst>
        </pc:spChg>
        <pc:picChg chg="add mod">
          <ac:chgData name="Ondra Klíma" userId="381e0c8e360e8536" providerId="LiveId" clId="{98F6CE0A-78C3-4423-AB16-6E035F260521}" dt="2022-11-24T09:28:08.670" v="9185" actId="1076"/>
          <ac:picMkLst>
            <pc:docMk/>
            <pc:sldMk cId="2969448715" sldId="295"/>
            <ac:picMk id="5" creationId="{C28E21F2-B57E-F4B6-992C-432A258EDCD7}"/>
          </ac:picMkLst>
        </pc:picChg>
        <pc:picChg chg="add mod">
          <ac:chgData name="Ondra Klíma" userId="381e0c8e360e8536" providerId="LiveId" clId="{98F6CE0A-78C3-4423-AB16-6E035F260521}" dt="2022-11-24T09:27:09.016" v="9172" actId="1076"/>
          <ac:picMkLst>
            <pc:docMk/>
            <pc:sldMk cId="2969448715" sldId="295"/>
            <ac:picMk id="6" creationId="{DFAC2936-349A-97F8-B1E4-2F1B77C102FC}"/>
          </ac:picMkLst>
        </pc:picChg>
      </pc:sldChg>
    </pc:docChg>
  </pc:docChgLst>
  <pc:docChgLst>
    <pc:chgData name="Ondra Klíma" userId="381e0c8e360e8536" providerId="LiveId" clId="{DF2D09FA-C869-4F64-9B60-06363E74BB59}"/>
    <pc:docChg chg="undo custSel addSld delSld modSld sldOrd">
      <pc:chgData name="Ondra Klíma" userId="381e0c8e360e8536" providerId="LiveId" clId="{DF2D09FA-C869-4F64-9B60-06363E74BB59}" dt="2022-09-29T08:43:00.327" v="9718" actId="20577"/>
      <pc:docMkLst>
        <pc:docMk/>
      </pc:docMkLst>
      <pc:sldChg chg="modSp mod">
        <pc:chgData name="Ondra Klíma" userId="381e0c8e360e8536" providerId="LiveId" clId="{DF2D09FA-C869-4F64-9B60-06363E74BB59}" dt="2022-09-28T14:21:22.630" v="16" actId="14100"/>
        <pc:sldMkLst>
          <pc:docMk/>
          <pc:sldMk cId="820938414" sldId="256"/>
        </pc:sldMkLst>
        <pc:spChg chg="mod">
          <ac:chgData name="Ondra Klíma" userId="381e0c8e360e8536" providerId="LiveId" clId="{DF2D09FA-C869-4F64-9B60-06363E74BB59}" dt="2022-09-28T14:21:22.630" v="16" actId="14100"/>
          <ac:spMkLst>
            <pc:docMk/>
            <pc:sldMk cId="820938414" sldId="256"/>
            <ac:spMk id="2" creationId="{7A81CABB-0357-D3D6-AD68-C5F981E995CC}"/>
          </ac:spMkLst>
        </pc:spChg>
      </pc:sldChg>
      <pc:sldChg chg="del">
        <pc:chgData name="Ondra Klíma" userId="381e0c8e360e8536" providerId="LiveId" clId="{DF2D09FA-C869-4F64-9B60-06363E74BB59}" dt="2022-09-28T14:21:40.199" v="17" actId="47"/>
        <pc:sldMkLst>
          <pc:docMk/>
          <pc:sldMk cId="3640525318" sldId="257"/>
        </pc:sldMkLst>
      </pc:sldChg>
      <pc:sldChg chg="del">
        <pc:chgData name="Ondra Klíma" userId="381e0c8e360e8536" providerId="LiveId" clId="{DF2D09FA-C869-4F64-9B60-06363E74BB59}" dt="2022-09-28T14:21:40.199" v="17" actId="47"/>
        <pc:sldMkLst>
          <pc:docMk/>
          <pc:sldMk cId="2006519353" sldId="258"/>
        </pc:sldMkLst>
      </pc:sldChg>
      <pc:sldChg chg="delSp modSp add del setBg delDesignElem">
        <pc:chgData name="Ondra Klíma" userId="381e0c8e360e8536" providerId="LiveId" clId="{DF2D09FA-C869-4F64-9B60-06363E74BB59}" dt="2022-09-28T20:55:32.506" v="5247" actId="313"/>
        <pc:sldMkLst>
          <pc:docMk/>
          <pc:sldMk cId="2240082487" sldId="259"/>
        </pc:sldMkLst>
        <pc:spChg chg="del">
          <ac:chgData name="Ondra Klíma" userId="381e0c8e360e8536" providerId="LiveId" clId="{DF2D09FA-C869-4F64-9B60-06363E74BB59}" dt="2022-09-28T14:24:28.816" v="159"/>
          <ac:spMkLst>
            <pc:docMk/>
            <pc:sldMk cId="2240082487" sldId="259"/>
            <ac:spMk id="9" creationId="{60B7752B-728D-4CA3-8923-C4F7F77029E3}"/>
          </ac:spMkLst>
        </pc:spChg>
        <pc:spChg chg="del">
          <ac:chgData name="Ondra Klíma" userId="381e0c8e360e8536" providerId="LiveId" clId="{DF2D09FA-C869-4F64-9B60-06363E74BB59}" dt="2022-09-28T14:24:28.816" v="159"/>
          <ac:spMkLst>
            <pc:docMk/>
            <pc:sldMk cId="2240082487" sldId="259"/>
            <ac:spMk id="11" creationId="{429899A3-416E-4DB5-846D-023526052013}"/>
          </ac:spMkLst>
        </pc:spChg>
        <pc:graphicFrameChg chg="mod">
          <ac:chgData name="Ondra Klíma" userId="381e0c8e360e8536" providerId="LiveId" clId="{DF2D09FA-C869-4F64-9B60-06363E74BB59}" dt="2022-09-28T20:55:32.506" v="5247" actId="313"/>
          <ac:graphicFrameMkLst>
            <pc:docMk/>
            <pc:sldMk cId="2240082487" sldId="259"/>
            <ac:graphicFrameMk id="5" creationId="{8C65F979-AAF3-07C7-A6EE-9B312F954BE9}"/>
          </ac:graphicFrameMkLst>
        </pc:graphicFrameChg>
      </pc:sldChg>
      <pc:sldChg chg="del">
        <pc:chgData name="Ondra Klíma" userId="381e0c8e360e8536" providerId="LiveId" clId="{DF2D09FA-C869-4F64-9B60-06363E74BB59}" dt="2022-09-28T14:21:40.199" v="17" actId="47"/>
        <pc:sldMkLst>
          <pc:docMk/>
          <pc:sldMk cId="2157800" sldId="260"/>
        </pc:sldMkLst>
      </pc:sldChg>
      <pc:sldChg chg="modSp mod">
        <pc:chgData name="Ondra Klíma" userId="381e0c8e360e8536" providerId="LiveId" clId="{DF2D09FA-C869-4F64-9B60-06363E74BB59}" dt="2022-09-28T22:47:48.877" v="9686" actId="20577"/>
        <pc:sldMkLst>
          <pc:docMk/>
          <pc:sldMk cId="2754238501" sldId="261"/>
        </pc:sldMkLst>
        <pc:spChg chg="mod">
          <ac:chgData name="Ondra Klíma" userId="381e0c8e360e8536" providerId="LiveId" clId="{DF2D09FA-C869-4F64-9B60-06363E74BB59}" dt="2022-09-28T14:40:44.250" v="2022" actId="6549"/>
          <ac:spMkLst>
            <pc:docMk/>
            <pc:sldMk cId="2754238501" sldId="261"/>
            <ac:spMk id="2" creationId="{3E069D8E-EF89-C12E-5574-992B1C8E29EB}"/>
          </ac:spMkLst>
        </pc:spChg>
        <pc:spChg chg="mod">
          <ac:chgData name="Ondra Klíma" userId="381e0c8e360e8536" providerId="LiveId" clId="{DF2D09FA-C869-4F64-9B60-06363E74BB59}" dt="2022-09-28T22:47:48.877" v="9686" actId="20577"/>
          <ac:spMkLst>
            <pc:docMk/>
            <pc:sldMk cId="2754238501" sldId="261"/>
            <ac:spMk id="3" creationId="{1A9B22B1-FB8D-3499-9B5E-AF953FAD6FF2}"/>
          </ac:spMkLst>
        </pc:spChg>
      </pc:sldChg>
      <pc:sldChg chg="del">
        <pc:chgData name="Ondra Klíma" userId="381e0c8e360e8536" providerId="LiveId" clId="{DF2D09FA-C869-4F64-9B60-06363E74BB59}" dt="2022-09-28T14:21:44.527" v="18" actId="47"/>
        <pc:sldMkLst>
          <pc:docMk/>
          <pc:sldMk cId="2136692875" sldId="262"/>
        </pc:sldMkLst>
      </pc:sldChg>
      <pc:sldChg chg="del">
        <pc:chgData name="Ondra Klíma" userId="381e0c8e360e8536" providerId="LiveId" clId="{DF2D09FA-C869-4F64-9B60-06363E74BB59}" dt="2022-09-28T14:21:44.527" v="18" actId="47"/>
        <pc:sldMkLst>
          <pc:docMk/>
          <pc:sldMk cId="2450289320" sldId="263"/>
        </pc:sldMkLst>
      </pc:sldChg>
      <pc:sldChg chg="del">
        <pc:chgData name="Ondra Klíma" userId="381e0c8e360e8536" providerId="LiveId" clId="{DF2D09FA-C869-4F64-9B60-06363E74BB59}" dt="2022-09-28T14:21:49.237" v="19" actId="47"/>
        <pc:sldMkLst>
          <pc:docMk/>
          <pc:sldMk cId="1416487238" sldId="264"/>
        </pc:sldMkLst>
      </pc:sldChg>
      <pc:sldChg chg="del">
        <pc:chgData name="Ondra Klíma" userId="381e0c8e360e8536" providerId="LiveId" clId="{DF2D09FA-C869-4F64-9B60-06363E74BB59}" dt="2022-09-28T14:21:49.237" v="19" actId="47"/>
        <pc:sldMkLst>
          <pc:docMk/>
          <pc:sldMk cId="3256311423" sldId="265"/>
        </pc:sldMkLst>
      </pc:sldChg>
      <pc:sldChg chg="del">
        <pc:chgData name="Ondra Klíma" userId="381e0c8e360e8536" providerId="LiveId" clId="{DF2D09FA-C869-4F64-9B60-06363E74BB59}" dt="2022-09-28T14:21:49.237" v="19" actId="47"/>
        <pc:sldMkLst>
          <pc:docMk/>
          <pc:sldMk cId="1900643561" sldId="266"/>
        </pc:sldMkLst>
      </pc:sldChg>
      <pc:sldChg chg="del">
        <pc:chgData name="Ondra Klíma" userId="381e0c8e360e8536" providerId="LiveId" clId="{DF2D09FA-C869-4F64-9B60-06363E74BB59}" dt="2022-09-28T14:21:53.561" v="20" actId="47"/>
        <pc:sldMkLst>
          <pc:docMk/>
          <pc:sldMk cId="3775112912" sldId="267"/>
        </pc:sldMkLst>
      </pc:sldChg>
      <pc:sldChg chg="del">
        <pc:chgData name="Ondra Klíma" userId="381e0c8e360e8536" providerId="LiveId" clId="{DF2D09FA-C869-4F64-9B60-06363E74BB59}" dt="2022-09-28T14:21:53.561" v="20" actId="47"/>
        <pc:sldMkLst>
          <pc:docMk/>
          <pc:sldMk cId="1073830017" sldId="268"/>
        </pc:sldMkLst>
      </pc:sldChg>
      <pc:sldChg chg="del">
        <pc:chgData name="Ondra Klíma" userId="381e0c8e360e8536" providerId="LiveId" clId="{DF2D09FA-C869-4F64-9B60-06363E74BB59}" dt="2022-09-28T14:21:53.561" v="20" actId="47"/>
        <pc:sldMkLst>
          <pc:docMk/>
          <pc:sldMk cId="2913074546" sldId="269"/>
        </pc:sldMkLst>
      </pc:sldChg>
      <pc:sldChg chg="delSp modSp add del setBg delDesignElem">
        <pc:chgData name="Ondra Klíma" userId="381e0c8e360e8536" providerId="LiveId" clId="{DF2D09FA-C869-4F64-9B60-06363E74BB59}" dt="2022-09-28T22:31:44.323" v="9205" actId="20577"/>
        <pc:sldMkLst>
          <pc:docMk/>
          <pc:sldMk cId="1496334493" sldId="270"/>
        </pc:sldMkLst>
        <pc:spChg chg="del">
          <ac:chgData name="Ondra Klíma" userId="381e0c8e360e8536" providerId="LiveId" clId="{DF2D09FA-C869-4F64-9B60-06363E74BB59}" dt="2022-09-28T15:03:20.782" v="2224"/>
          <ac:spMkLst>
            <pc:docMk/>
            <pc:sldMk cId="1496334493" sldId="270"/>
            <ac:spMk id="9" creationId="{60B7752B-728D-4CA3-8923-C4F7F77029E3}"/>
          </ac:spMkLst>
        </pc:spChg>
        <pc:spChg chg="del">
          <ac:chgData name="Ondra Klíma" userId="381e0c8e360e8536" providerId="LiveId" clId="{DF2D09FA-C869-4F64-9B60-06363E74BB59}" dt="2022-09-28T15:03:20.782" v="2224"/>
          <ac:spMkLst>
            <pc:docMk/>
            <pc:sldMk cId="1496334493" sldId="270"/>
            <ac:spMk id="11" creationId="{88392DC7-0988-443B-A0D0-E726C7DB622B}"/>
          </ac:spMkLst>
        </pc:spChg>
        <pc:graphicFrameChg chg="mod">
          <ac:chgData name="Ondra Klíma" userId="381e0c8e360e8536" providerId="LiveId" clId="{DF2D09FA-C869-4F64-9B60-06363E74BB59}" dt="2022-09-28T22:31:44.323" v="9205" actId="20577"/>
          <ac:graphicFrameMkLst>
            <pc:docMk/>
            <pc:sldMk cId="1496334493" sldId="270"/>
            <ac:graphicFrameMk id="5" creationId="{3F9AC063-EE43-3A52-92EA-DB164AB78FCC}"/>
          </ac:graphicFrameMkLst>
        </pc:graphicFrameChg>
      </pc:sldChg>
      <pc:sldChg chg="modSp mod">
        <pc:chgData name="Ondra Klíma" userId="381e0c8e360e8536" providerId="LiveId" clId="{DF2D09FA-C869-4F64-9B60-06363E74BB59}" dt="2022-09-28T14:22:17.845" v="51" actId="1076"/>
        <pc:sldMkLst>
          <pc:docMk/>
          <pc:sldMk cId="467520318" sldId="272"/>
        </pc:sldMkLst>
        <pc:spChg chg="mod">
          <ac:chgData name="Ondra Klíma" userId="381e0c8e360e8536" providerId="LiveId" clId="{DF2D09FA-C869-4F64-9B60-06363E74BB59}" dt="2022-09-28T14:22:17.845" v="51" actId="1076"/>
          <ac:spMkLst>
            <pc:docMk/>
            <pc:sldMk cId="467520318" sldId="272"/>
            <ac:spMk id="3" creationId="{5609133B-8834-B1B4-978A-FCA1F76450F4}"/>
          </ac:spMkLst>
        </pc:spChg>
      </pc:sldChg>
      <pc:sldChg chg="ord">
        <pc:chgData name="Ondra Klíma" userId="381e0c8e360e8536" providerId="LiveId" clId="{DF2D09FA-C869-4F64-9B60-06363E74BB59}" dt="2022-09-28T22:03:21.557" v="9051"/>
        <pc:sldMkLst>
          <pc:docMk/>
          <pc:sldMk cId="2871506002" sldId="273"/>
        </pc:sldMkLst>
      </pc:sldChg>
      <pc:sldChg chg="addSp delSp modSp new mod ord setBg modNotesTx">
        <pc:chgData name="Ondra Klíma" userId="381e0c8e360e8536" providerId="LiveId" clId="{DF2D09FA-C869-4F64-9B60-06363E74BB59}" dt="2022-09-28T22:33:46.047" v="9222" actId="26606"/>
        <pc:sldMkLst>
          <pc:docMk/>
          <pc:sldMk cId="357690617" sldId="274"/>
        </pc:sldMkLst>
        <pc:spChg chg="mod">
          <ac:chgData name="Ondra Klíma" userId="381e0c8e360e8536" providerId="LiveId" clId="{DF2D09FA-C869-4F64-9B60-06363E74BB59}" dt="2022-09-28T22:33:46.047" v="9222" actId="26606"/>
          <ac:spMkLst>
            <pc:docMk/>
            <pc:sldMk cId="357690617" sldId="274"/>
            <ac:spMk id="2" creationId="{5FAA500D-499E-5786-C778-1E516C55B70D}"/>
          </ac:spMkLst>
        </pc:spChg>
        <pc:spChg chg="add del mod">
          <ac:chgData name="Ondra Klíma" userId="381e0c8e360e8536" providerId="LiveId" clId="{DF2D09FA-C869-4F64-9B60-06363E74BB59}" dt="2022-09-28T22:33:46.047" v="9222" actId="26606"/>
          <ac:spMkLst>
            <pc:docMk/>
            <pc:sldMk cId="357690617" sldId="274"/>
            <ac:spMk id="3" creationId="{F9B04903-FDC4-8269-D2AB-A60C7A6991D8}"/>
          </ac:spMkLst>
        </pc:spChg>
        <pc:spChg chg="add del">
          <ac:chgData name="Ondra Klíma" userId="381e0c8e360e8536" providerId="LiveId" clId="{DF2D09FA-C869-4F64-9B60-06363E74BB59}" dt="2022-09-28T14:23:33.738" v="142" actId="26606"/>
          <ac:spMkLst>
            <pc:docMk/>
            <pc:sldMk cId="357690617" sldId="274"/>
            <ac:spMk id="8" creationId="{A5931BE0-4B93-4D6C-878E-ACC59D6B4587}"/>
          </ac:spMkLst>
        </pc:spChg>
        <pc:spChg chg="add del">
          <ac:chgData name="Ondra Klíma" userId="381e0c8e360e8536" providerId="LiveId" clId="{DF2D09FA-C869-4F64-9B60-06363E74BB59}" dt="2022-09-28T14:23:33.738" v="142" actId="26606"/>
          <ac:spMkLst>
            <pc:docMk/>
            <pc:sldMk cId="357690617" sldId="274"/>
            <ac:spMk id="10" creationId="{504E6BD3-B518-46A4-9CC0-30D09555230F}"/>
          </ac:spMkLst>
        </pc:spChg>
        <pc:spChg chg="add del">
          <ac:chgData name="Ondra Klíma" userId="381e0c8e360e8536" providerId="LiveId" clId="{DF2D09FA-C869-4F64-9B60-06363E74BB59}" dt="2022-09-28T14:23:33.738" v="142" actId="26606"/>
          <ac:spMkLst>
            <pc:docMk/>
            <pc:sldMk cId="357690617" sldId="274"/>
            <ac:spMk id="16" creationId="{A0DAEA90-11E9-4069-BC2C-6F65C6C1C3E8}"/>
          </ac:spMkLst>
        </pc:spChg>
        <pc:spChg chg="add del">
          <ac:chgData name="Ondra Klíma" userId="381e0c8e360e8536" providerId="LiveId" clId="{DF2D09FA-C869-4F64-9B60-06363E74BB59}" dt="2022-09-28T14:23:33.738" v="142" actId="26606"/>
          <ac:spMkLst>
            <pc:docMk/>
            <pc:sldMk cId="357690617" sldId="274"/>
            <ac:spMk id="18" creationId="{E0E8189B-747E-48AE-99A9-1BEE68012551}"/>
          </ac:spMkLst>
        </pc:spChg>
        <pc:spChg chg="add del">
          <ac:chgData name="Ondra Klíma" userId="381e0c8e360e8536" providerId="LiveId" clId="{DF2D09FA-C869-4F64-9B60-06363E74BB59}" dt="2022-09-28T14:23:33.738" v="142" actId="26606"/>
          <ac:spMkLst>
            <pc:docMk/>
            <pc:sldMk cId="357690617" sldId="274"/>
            <ac:spMk id="20" creationId="{D9DE43D0-73AC-46B4-A39F-E66967A1F9B4}"/>
          </ac:spMkLst>
        </pc:spChg>
        <pc:spChg chg="add del">
          <ac:chgData name="Ondra Klíma" userId="381e0c8e360e8536" providerId="LiveId" clId="{DF2D09FA-C869-4F64-9B60-06363E74BB59}" dt="2022-09-28T14:23:33.738" v="142" actId="26606"/>
          <ac:spMkLst>
            <pc:docMk/>
            <pc:sldMk cId="357690617" sldId="274"/>
            <ac:spMk id="22" creationId="{803C343E-7EAC-4512-955A-33B1833F2D76}"/>
          </ac:spMkLst>
        </pc:spChg>
        <pc:spChg chg="add del">
          <ac:chgData name="Ondra Klíma" userId="381e0c8e360e8536" providerId="LiveId" clId="{DF2D09FA-C869-4F64-9B60-06363E74BB59}" dt="2022-09-28T22:33:46.047" v="9222" actId="26606"/>
          <ac:spMkLst>
            <pc:docMk/>
            <pc:sldMk cId="357690617" sldId="274"/>
            <ac:spMk id="24" creationId="{A5931BE0-4B93-4D6C-878E-ACC59D6B4587}"/>
          </ac:spMkLst>
        </pc:spChg>
        <pc:spChg chg="add del">
          <ac:chgData name="Ondra Klíma" userId="381e0c8e360e8536" providerId="LiveId" clId="{DF2D09FA-C869-4F64-9B60-06363E74BB59}" dt="2022-09-28T22:33:32.129" v="9209" actId="26606"/>
          <ac:spMkLst>
            <pc:docMk/>
            <pc:sldMk cId="357690617" sldId="274"/>
            <ac:spMk id="29" creationId="{A5931BE0-4B93-4D6C-878E-ACC59D6B4587}"/>
          </ac:spMkLst>
        </pc:spChg>
        <pc:spChg chg="add del">
          <ac:chgData name="Ondra Klíma" userId="381e0c8e360e8536" providerId="LiveId" clId="{DF2D09FA-C869-4F64-9B60-06363E74BB59}" dt="2022-09-28T22:33:32.129" v="9209" actId="26606"/>
          <ac:spMkLst>
            <pc:docMk/>
            <pc:sldMk cId="357690617" sldId="274"/>
            <ac:spMk id="36" creationId="{D166A8AB-8924-421C-BCED-B54DBC4054E0}"/>
          </ac:spMkLst>
        </pc:spChg>
        <pc:spChg chg="add del">
          <ac:chgData name="Ondra Klíma" userId="381e0c8e360e8536" providerId="LiveId" clId="{DF2D09FA-C869-4F64-9B60-06363E74BB59}" dt="2022-09-28T22:33:40.689" v="9211" actId="26606"/>
          <ac:spMkLst>
            <pc:docMk/>
            <pc:sldMk cId="357690617" sldId="274"/>
            <ac:spMk id="38" creationId="{A5931BE0-4B93-4D6C-878E-ACC59D6B4587}"/>
          </ac:spMkLst>
        </pc:spChg>
        <pc:spChg chg="add del">
          <ac:chgData name="Ondra Klíma" userId="381e0c8e360e8536" providerId="LiveId" clId="{DF2D09FA-C869-4F64-9B60-06363E74BB59}" dt="2022-09-28T22:33:42.959" v="9213" actId="26606"/>
          <ac:spMkLst>
            <pc:docMk/>
            <pc:sldMk cId="357690617" sldId="274"/>
            <ac:spMk id="40" creationId="{A5931BE0-4B93-4D6C-878E-ACC59D6B4587}"/>
          </ac:spMkLst>
        </pc:spChg>
        <pc:spChg chg="add del">
          <ac:chgData name="Ondra Klíma" userId="381e0c8e360e8536" providerId="LiveId" clId="{DF2D09FA-C869-4F64-9B60-06363E74BB59}" dt="2022-09-28T22:33:43.580" v="9215" actId="26606"/>
          <ac:spMkLst>
            <pc:docMk/>
            <pc:sldMk cId="357690617" sldId="274"/>
            <ac:spMk id="42" creationId="{A5931BE0-4B93-4D6C-878E-ACC59D6B4587}"/>
          </ac:spMkLst>
        </pc:spChg>
        <pc:spChg chg="add del">
          <ac:chgData name="Ondra Klíma" userId="381e0c8e360e8536" providerId="LiveId" clId="{DF2D09FA-C869-4F64-9B60-06363E74BB59}" dt="2022-09-28T22:33:44.618" v="9217" actId="26606"/>
          <ac:spMkLst>
            <pc:docMk/>
            <pc:sldMk cId="357690617" sldId="274"/>
            <ac:spMk id="45" creationId="{A5931BE0-4B93-4D6C-878E-ACC59D6B4587}"/>
          </ac:spMkLst>
        </pc:spChg>
        <pc:spChg chg="add del">
          <ac:chgData name="Ondra Klíma" userId="381e0c8e360e8536" providerId="LiveId" clId="{DF2D09FA-C869-4F64-9B60-06363E74BB59}" dt="2022-09-28T22:33:45.319" v="9219" actId="26606"/>
          <ac:spMkLst>
            <pc:docMk/>
            <pc:sldMk cId="357690617" sldId="274"/>
            <ac:spMk id="48" creationId="{A5931BE0-4B93-4D6C-878E-ACC59D6B4587}"/>
          </ac:spMkLst>
        </pc:spChg>
        <pc:spChg chg="add del">
          <ac:chgData name="Ondra Klíma" userId="381e0c8e360e8536" providerId="LiveId" clId="{DF2D09FA-C869-4F64-9B60-06363E74BB59}" dt="2022-09-28T22:33:45.319" v="9219" actId="26606"/>
          <ac:spMkLst>
            <pc:docMk/>
            <pc:sldMk cId="357690617" sldId="274"/>
            <ac:spMk id="49" creationId="{F9B04903-FDC4-8269-D2AB-A60C7A6991D8}"/>
          </ac:spMkLst>
        </pc:spChg>
        <pc:spChg chg="add del">
          <ac:chgData name="Ondra Klíma" userId="381e0c8e360e8536" providerId="LiveId" clId="{DF2D09FA-C869-4F64-9B60-06363E74BB59}" dt="2022-09-28T22:33:46.044" v="9221" actId="26606"/>
          <ac:spMkLst>
            <pc:docMk/>
            <pc:sldMk cId="357690617" sldId="274"/>
            <ac:spMk id="51" creationId="{A5931BE0-4B93-4D6C-878E-ACC59D6B4587}"/>
          </ac:spMkLst>
        </pc:spChg>
        <pc:spChg chg="add del">
          <ac:chgData name="Ondra Klíma" userId="381e0c8e360e8536" providerId="LiveId" clId="{DF2D09FA-C869-4F64-9B60-06363E74BB59}" dt="2022-09-28T22:33:46.044" v="9221" actId="26606"/>
          <ac:spMkLst>
            <pc:docMk/>
            <pc:sldMk cId="357690617" sldId="274"/>
            <ac:spMk id="53" creationId="{D166A8AB-8924-421C-BCED-B54DBC4054E0}"/>
          </ac:spMkLst>
        </pc:spChg>
        <pc:spChg chg="add del">
          <ac:chgData name="Ondra Klíma" userId="381e0c8e360e8536" providerId="LiveId" clId="{DF2D09FA-C869-4F64-9B60-06363E74BB59}" dt="2022-09-28T22:33:46.044" v="9221" actId="26606"/>
          <ac:spMkLst>
            <pc:docMk/>
            <pc:sldMk cId="357690617" sldId="274"/>
            <ac:spMk id="54" creationId="{F9B04903-FDC4-8269-D2AB-A60C7A6991D8}"/>
          </ac:spMkLst>
        </pc:spChg>
        <pc:spChg chg="add">
          <ac:chgData name="Ondra Klíma" userId="381e0c8e360e8536" providerId="LiveId" clId="{DF2D09FA-C869-4F64-9B60-06363E74BB59}" dt="2022-09-28T22:33:46.047" v="9222" actId="26606"/>
          <ac:spMkLst>
            <pc:docMk/>
            <pc:sldMk cId="357690617" sldId="274"/>
            <ac:spMk id="56" creationId="{A5931BE0-4B93-4D6C-878E-ACC59D6B4587}"/>
          </ac:spMkLst>
        </pc:spChg>
        <pc:spChg chg="add">
          <ac:chgData name="Ondra Klíma" userId="381e0c8e360e8536" providerId="LiveId" clId="{DF2D09FA-C869-4F64-9B60-06363E74BB59}" dt="2022-09-28T22:33:46.047" v="9222" actId="26606"/>
          <ac:spMkLst>
            <pc:docMk/>
            <pc:sldMk cId="357690617" sldId="274"/>
            <ac:spMk id="57" creationId="{F9B04903-FDC4-8269-D2AB-A60C7A6991D8}"/>
          </ac:spMkLst>
        </pc:spChg>
        <pc:grpChg chg="add del">
          <ac:chgData name="Ondra Klíma" userId="381e0c8e360e8536" providerId="LiveId" clId="{DF2D09FA-C869-4F64-9B60-06363E74BB59}" dt="2022-09-28T14:23:33.738" v="142" actId="26606"/>
          <ac:grpSpMkLst>
            <pc:docMk/>
            <pc:sldMk cId="357690617" sldId="274"/>
            <ac:grpSpMk id="12" creationId="{A31FBE92-3FC2-48E4-874B-A5273A042528}"/>
          </ac:grpSpMkLst>
        </pc:grpChg>
        <pc:grpChg chg="add del">
          <ac:chgData name="Ondra Klíma" userId="381e0c8e360e8536" providerId="LiveId" clId="{DF2D09FA-C869-4F64-9B60-06363E74BB59}" dt="2022-09-28T22:33:32.129" v="9209" actId="26606"/>
          <ac:grpSpMkLst>
            <pc:docMk/>
            <pc:sldMk cId="357690617" sldId="274"/>
            <ac:grpSpMk id="31" creationId="{9F2D4ED5-DC78-4C88-97AA-483206C53E90}"/>
          </ac:grpSpMkLst>
        </pc:grpChg>
        <pc:grpChg chg="add del">
          <ac:chgData name="Ondra Klíma" userId="381e0c8e360e8536" providerId="LiveId" clId="{DF2D09FA-C869-4F64-9B60-06363E74BB59}" dt="2022-09-28T22:33:46.044" v="9221" actId="26606"/>
          <ac:grpSpMkLst>
            <pc:docMk/>
            <pc:sldMk cId="357690617" sldId="274"/>
            <ac:grpSpMk id="52" creationId="{9F2D4ED5-DC78-4C88-97AA-483206C53E90}"/>
          </ac:grpSpMkLst>
        </pc:grpChg>
        <pc:graphicFrameChg chg="add del">
          <ac:chgData name="Ondra Klíma" userId="381e0c8e360e8536" providerId="LiveId" clId="{DF2D09FA-C869-4F64-9B60-06363E74BB59}" dt="2022-09-28T22:33:42.959" v="9213" actId="26606"/>
          <ac:graphicFrameMkLst>
            <pc:docMk/>
            <pc:sldMk cId="357690617" sldId="274"/>
            <ac:graphicFrameMk id="26" creationId="{5715A681-0E6D-C24D-8128-DA4C7C7462E0}"/>
          </ac:graphicFrameMkLst>
        </pc:graphicFrameChg>
        <pc:graphicFrameChg chg="add del">
          <ac:chgData name="Ondra Klíma" userId="381e0c8e360e8536" providerId="LiveId" clId="{DF2D09FA-C869-4F64-9B60-06363E74BB59}" dt="2022-09-28T22:33:43.580" v="9215" actId="26606"/>
          <ac:graphicFrameMkLst>
            <pc:docMk/>
            <pc:sldMk cId="357690617" sldId="274"/>
            <ac:graphicFrameMk id="43" creationId="{CE4AD1CA-EE05-859F-D8AD-E0AFF67410C3}"/>
          </ac:graphicFrameMkLst>
        </pc:graphicFrameChg>
        <pc:graphicFrameChg chg="add del">
          <ac:chgData name="Ondra Klíma" userId="381e0c8e360e8536" providerId="LiveId" clId="{DF2D09FA-C869-4F64-9B60-06363E74BB59}" dt="2022-09-28T22:33:44.618" v="9217" actId="26606"/>
          <ac:graphicFrameMkLst>
            <pc:docMk/>
            <pc:sldMk cId="357690617" sldId="274"/>
            <ac:graphicFrameMk id="46" creationId="{5715A681-0E6D-C24D-8128-DA4C7C7462E0}"/>
          </ac:graphicFrameMkLst>
        </pc:graphicFrameChg>
        <pc:picChg chg="add mod">
          <ac:chgData name="Ondra Klíma" userId="381e0c8e360e8536" providerId="LiveId" clId="{DF2D09FA-C869-4F64-9B60-06363E74BB59}" dt="2022-09-28T22:33:46.047" v="9222" actId="26606"/>
          <ac:picMkLst>
            <pc:docMk/>
            <pc:sldMk cId="357690617" sldId="274"/>
            <ac:picMk id="7" creationId="{710AE22D-F61C-C1B3-A1B4-B23F49BC62A8}"/>
          </ac:picMkLst>
        </pc:picChg>
      </pc:sldChg>
      <pc:sldChg chg="addSp modSp new mod setBg modNotesTx">
        <pc:chgData name="Ondra Klíma" userId="381e0c8e360e8536" providerId="LiveId" clId="{DF2D09FA-C869-4F64-9B60-06363E74BB59}" dt="2022-09-29T07:53:04.677" v="9711" actId="20577"/>
        <pc:sldMkLst>
          <pc:docMk/>
          <pc:sldMk cId="3225567923" sldId="275"/>
        </pc:sldMkLst>
        <pc:spChg chg="mod">
          <ac:chgData name="Ondra Klíma" userId="381e0c8e360e8536" providerId="LiveId" clId="{DF2D09FA-C869-4F64-9B60-06363E74BB59}" dt="2022-09-28T20:39:06.813" v="2454" actId="26606"/>
          <ac:spMkLst>
            <pc:docMk/>
            <pc:sldMk cId="3225567923" sldId="275"/>
            <ac:spMk id="2" creationId="{E01F490B-9A06-CCC7-E752-B929CC379A97}"/>
          </ac:spMkLst>
        </pc:spChg>
        <pc:spChg chg="mod">
          <ac:chgData name="Ondra Klíma" userId="381e0c8e360e8536" providerId="LiveId" clId="{DF2D09FA-C869-4F64-9B60-06363E74BB59}" dt="2022-09-28T21:14:49.518" v="5537" actId="20577"/>
          <ac:spMkLst>
            <pc:docMk/>
            <pc:sldMk cId="3225567923" sldId="275"/>
            <ac:spMk id="3" creationId="{63231B22-86D3-D343-227D-69F2ACF041E0}"/>
          </ac:spMkLst>
        </pc:spChg>
        <pc:spChg chg="add">
          <ac:chgData name="Ondra Klíma" userId="381e0c8e360e8536" providerId="LiveId" clId="{DF2D09FA-C869-4F64-9B60-06363E74BB59}" dt="2022-09-28T20:39:06.813" v="2454" actId="26606"/>
          <ac:spMkLst>
            <pc:docMk/>
            <pc:sldMk cId="3225567923" sldId="275"/>
            <ac:spMk id="10" creationId="{A5931BE0-4B93-4D6C-878E-ACC59D6B4587}"/>
          </ac:spMkLst>
        </pc:spChg>
        <pc:picChg chg="add">
          <ac:chgData name="Ondra Klíma" userId="381e0c8e360e8536" providerId="LiveId" clId="{DF2D09FA-C869-4F64-9B60-06363E74BB59}" dt="2022-09-28T20:39:06.813" v="2454" actId="26606"/>
          <ac:picMkLst>
            <pc:docMk/>
            <pc:sldMk cId="3225567923" sldId="275"/>
            <ac:picMk id="7" creationId="{8AC5AE95-E3B7-4C24-AF24-3DD785E3A95A}"/>
          </ac:picMkLst>
        </pc:picChg>
      </pc:sldChg>
      <pc:sldChg chg="modSp new del mod">
        <pc:chgData name="Ondra Klíma" userId="381e0c8e360e8536" providerId="LiveId" clId="{DF2D09FA-C869-4F64-9B60-06363E74BB59}" dt="2022-09-28T14:24:30.175" v="160" actId="47"/>
        <pc:sldMkLst>
          <pc:docMk/>
          <pc:sldMk cId="3342750464" sldId="275"/>
        </pc:sldMkLst>
        <pc:spChg chg="mod">
          <ac:chgData name="Ondra Klíma" userId="381e0c8e360e8536" providerId="LiveId" clId="{DF2D09FA-C869-4F64-9B60-06363E74BB59}" dt="2022-09-28T14:24:18.100" v="157" actId="20577"/>
          <ac:spMkLst>
            <pc:docMk/>
            <pc:sldMk cId="3342750464" sldId="275"/>
            <ac:spMk id="2" creationId="{5FB3B5AE-2769-99B1-7B3D-389E5C91DEC3}"/>
          </ac:spMkLst>
        </pc:spChg>
      </pc:sldChg>
      <pc:sldChg chg="addSp modSp new mod setBg modNotesTx">
        <pc:chgData name="Ondra Klíma" userId="381e0c8e360e8536" providerId="LiveId" clId="{DF2D09FA-C869-4F64-9B60-06363E74BB59}" dt="2022-09-28T20:52:36.245" v="5225" actId="20577"/>
        <pc:sldMkLst>
          <pc:docMk/>
          <pc:sldMk cId="1329287112" sldId="276"/>
        </pc:sldMkLst>
        <pc:spChg chg="mod">
          <ac:chgData name="Ondra Klíma" userId="381e0c8e360e8536" providerId="LiveId" clId="{DF2D09FA-C869-4F64-9B60-06363E74BB59}" dt="2022-09-28T20:40:51.692" v="2716" actId="26606"/>
          <ac:spMkLst>
            <pc:docMk/>
            <pc:sldMk cId="1329287112" sldId="276"/>
            <ac:spMk id="2" creationId="{93B497D3-F7FB-6743-BB14-AFD0C5F71265}"/>
          </ac:spMkLst>
        </pc:spChg>
        <pc:spChg chg="mod">
          <ac:chgData name="Ondra Klíma" userId="381e0c8e360e8536" providerId="LiveId" clId="{DF2D09FA-C869-4F64-9B60-06363E74BB59}" dt="2022-09-28T20:41:03.310" v="2731" actId="20577"/>
          <ac:spMkLst>
            <pc:docMk/>
            <pc:sldMk cId="1329287112" sldId="276"/>
            <ac:spMk id="3" creationId="{13035E41-09A3-54DB-7661-372483E50480}"/>
          </ac:spMkLst>
        </pc:spChg>
        <pc:spChg chg="add">
          <ac:chgData name="Ondra Klíma" userId="381e0c8e360e8536" providerId="LiveId" clId="{DF2D09FA-C869-4F64-9B60-06363E74BB59}" dt="2022-09-28T20:40:51.692" v="2716" actId="26606"/>
          <ac:spMkLst>
            <pc:docMk/>
            <pc:sldMk cId="1329287112" sldId="276"/>
            <ac:spMk id="8" creationId="{A5931BE0-4B93-4D6C-878E-ACC59D6B4587}"/>
          </ac:spMkLst>
        </pc:spChg>
        <pc:spChg chg="add">
          <ac:chgData name="Ondra Klíma" userId="381e0c8e360e8536" providerId="LiveId" clId="{DF2D09FA-C869-4F64-9B60-06363E74BB59}" dt="2022-09-28T20:40:51.692" v="2716" actId="26606"/>
          <ac:spMkLst>
            <pc:docMk/>
            <pc:sldMk cId="1329287112" sldId="276"/>
            <ac:spMk id="10" creationId="{6959C3E7-D59B-44C4-9BBD-3BC2A41A0CB1}"/>
          </ac:spMkLst>
        </pc:spChg>
        <pc:grpChg chg="add">
          <ac:chgData name="Ondra Klíma" userId="381e0c8e360e8536" providerId="LiveId" clId="{DF2D09FA-C869-4F64-9B60-06363E74BB59}" dt="2022-09-28T20:40:51.692" v="2716" actId="26606"/>
          <ac:grpSpMkLst>
            <pc:docMk/>
            <pc:sldMk cId="1329287112" sldId="276"/>
            <ac:grpSpMk id="12" creationId="{3654876B-FB01-4E58-9C9F-3D510011B13A}"/>
          </ac:grpSpMkLst>
        </pc:grpChg>
      </pc:sldChg>
      <pc:sldChg chg="addSp delSp modSp new mod setBg addAnim modNotesTx">
        <pc:chgData name="Ondra Klíma" userId="381e0c8e360e8536" providerId="LiveId" clId="{DF2D09FA-C869-4F64-9B60-06363E74BB59}" dt="2022-09-28T22:40:17.712" v="9342" actId="20577"/>
        <pc:sldMkLst>
          <pc:docMk/>
          <pc:sldMk cId="3459069878" sldId="277"/>
        </pc:sldMkLst>
        <pc:spChg chg="mod">
          <ac:chgData name="Ondra Klíma" userId="381e0c8e360e8536" providerId="LiveId" clId="{DF2D09FA-C869-4F64-9B60-06363E74BB59}" dt="2022-09-28T20:58:41.283" v="5284" actId="26606"/>
          <ac:spMkLst>
            <pc:docMk/>
            <pc:sldMk cId="3459069878" sldId="277"/>
            <ac:spMk id="2" creationId="{014ECF29-9739-9EA8-1AE3-3704B80EDCC8}"/>
          </ac:spMkLst>
        </pc:spChg>
        <pc:spChg chg="mod">
          <ac:chgData name="Ondra Klíma" userId="381e0c8e360e8536" providerId="LiveId" clId="{DF2D09FA-C869-4F64-9B60-06363E74BB59}" dt="2022-09-28T22:40:17.712" v="9342" actId="20577"/>
          <ac:spMkLst>
            <pc:docMk/>
            <pc:sldMk cId="3459069878" sldId="277"/>
            <ac:spMk id="3" creationId="{50B3A66C-DF6E-64B9-BEEA-D7640D5F711B}"/>
          </ac:spMkLst>
        </pc:spChg>
        <pc:spChg chg="add del">
          <ac:chgData name="Ondra Klíma" userId="381e0c8e360e8536" providerId="LiveId" clId="{DF2D09FA-C869-4F64-9B60-06363E74BB59}" dt="2022-09-28T20:58:41.285" v="5285" actId="26606"/>
          <ac:spMkLst>
            <pc:docMk/>
            <pc:sldMk cId="3459069878" sldId="277"/>
            <ac:spMk id="9" creationId="{A5931BE0-4B93-4D6C-878E-ACC59D6B4587}"/>
          </ac:spMkLst>
        </pc:spChg>
        <pc:spChg chg="add del">
          <ac:chgData name="Ondra Klíma" userId="381e0c8e360e8536" providerId="LiveId" clId="{DF2D09FA-C869-4F64-9B60-06363E74BB59}" dt="2022-09-28T20:58:41.285" v="5285" actId="26606"/>
          <ac:spMkLst>
            <pc:docMk/>
            <pc:sldMk cId="3459069878" sldId="277"/>
            <ac:spMk id="11" creationId="{6FF3A87B-2255-45E0-A551-C11FAF93290C}"/>
          </ac:spMkLst>
        </pc:spChg>
        <pc:spChg chg="add del">
          <ac:chgData name="Ondra Klíma" userId="381e0c8e360e8536" providerId="LiveId" clId="{DF2D09FA-C869-4F64-9B60-06363E74BB59}" dt="2022-09-28T20:58:41.283" v="5284" actId="26606"/>
          <ac:spMkLst>
            <pc:docMk/>
            <pc:sldMk cId="3459069878" sldId="277"/>
            <ac:spMk id="16" creationId="{82184FF4-7029-4ED7-813A-192E60608764}"/>
          </ac:spMkLst>
        </pc:spChg>
        <pc:spChg chg="add del">
          <ac:chgData name="Ondra Klíma" userId="381e0c8e360e8536" providerId="LiveId" clId="{DF2D09FA-C869-4F64-9B60-06363E74BB59}" dt="2022-09-28T20:58:41.283" v="5284" actId="26606"/>
          <ac:spMkLst>
            <pc:docMk/>
            <pc:sldMk cId="3459069878" sldId="277"/>
            <ac:spMk id="18" creationId="{AAA7AB09-557C-41AD-9113-FF9F68FA1035}"/>
          </ac:spMkLst>
        </pc:spChg>
        <pc:spChg chg="add del">
          <ac:chgData name="Ondra Klíma" userId="381e0c8e360e8536" providerId="LiveId" clId="{DF2D09FA-C869-4F64-9B60-06363E74BB59}" dt="2022-09-28T20:58:41.283" v="5284" actId="26606"/>
          <ac:spMkLst>
            <pc:docMk/>
            <pc:sldMk cId="3459069878" sldId="277"/>
            <ac:spMk id="20" creationId="{EF99ECAA-1F11-4937-BBA6-51935AB44C9D}"/>
          </ac:spMkLst>
        </pc:spChg>
        <pc:spChg chg="add del">
          <ac:chgData name="Ondra Klíma" userId="381e0c8e360e8536" providerId="LiveId" clId="{DF2D09FA-C869-4F64-9B60-06363E74BB59}" dt="2022-09-28T20:58:41.283" v="5284" actId="26606"/>
          <ac:spMkLst>
            <pc:docMk/>
            <pc:sldMk cId="3459069878" sldId="277"/>
            <ac:spMk id="28" creationId="{1DB043B4-68C6-45B9-82AC-A5800EADB8DB}"/>
          </ac:spMkLst>
        </pc:spChg>
        <pc:spChg chg="add del">
          <ac:chgData name="Ondra Klíma" userId="381e0c8e360e8536" providerId="LiveId" clId="{DF2D09FA-C869-4F64-9B60-06363E74BB59}" dt="2022-09-28T20:58:41.283" v="5284" actId="26606"/>
          <ac:spMkLst>
            <pc:docMk/>
            <pc:sldMk cId="3459069878" sldId="277"/>
            <ac:spMk id="30" creationId="{3C64A91D-E535-4C24-A0E3-96A3810E3FDC}"/>
          </ac:spMkLst>
        </pc:spChg>
        <pc:spChg chg="add del">
          <ac:chgData name="Ondra Klíma" userId="381e0c8e360e8536" providerId="LiveId" clId="{DF2D09FA-C869-4F64-9B60-06363E74BB59}" dt="2022-09-28T20:58:41.283" v="5284" actId="26606"/>
          <ac:spMkLst>
            <pc:docMk/>
            <pc:sldMk cId="3459069878" sldId="277"/>
            <ac:spMk id="32" creationId="{26FC4867-BA3E-4F8E-AB23-684F34DF3D31}"/>
          </ac:spMkLst>
        </pc:spChg>
        <pc:spChg chg="add">
          <ac:chgData name="Ondra Klíma" userId="381e0c8e360e8536" providerId="LiveId" clId="{DF2D09FA-C869-4F64-9B60-06363E74BB59}" dt="2022-09-28T20:58:41.285" v="5285" actId="26606"/>
          <ac:spMkLst>
            <pc:docMk/>
            <pc:sldMk cId="3459069878" sldId="277"/>
            <ac:spMk id="34" creationId="{A5931BE0-4B93-4D6C-878E-ACC59D6B4587}"/>
          </ac:spMkLst>
        </pc:spChg>
        <pc:spChg chg="add">
          <ac:chgData name="Ondra Klíma" userId="381e0c8e360e8536" providerId="LiveId" clId="{DF2D09FA-C869-4F64-9B60-06363E74BB59}" dt="2022-09-28T20:58:41.285" v="5285" actId="26606"/>
          <ac:spMkLst>
            <pc:docMk/>
            <pc:sldMk cId="3459069878" sldId="277"/>
            <ac:spMk id="35" creationId="{6FF3A87B-2255-45E0-A551-C11FAF93290C}"/>
          </ac:spMkLst>
        </pc:spChg>
        <pc:grpChg chg="add del">
          <ac:chgData name="Ondra Klíma" userId="381e0c8e360e8536" providerId="LiveId" clId="{DF2D09FA-C869-4F64-9B60-06363E74BB59}" dt="2022-09-28T20:58:41.283" v="5284" actId="26606"/>
          <ac:grpSpMkLst>
            <pc:docMk/>
            <pc:sldMk cId="3459069878" sldId="277"/>
            <ac:grpSpMk id="22" creationId="{79DE9FAB-6BBA-4CFE-B67D-77B47F01ECA4}"/>
          </ac:grpSpMkLst>
        </pc:grpChg>
        <pc:picChg chg="add mod ord">
          <ac:chgData name="Ondra Klíma" userId="381e0c8e360e8536" providerId="LiveId" clId="{DF2D09FA-C869-4F64-9B60-06363E74BB59}" dt="2022-09-28T20:58:41.285" v="5285" actId="26606"/>
          <ac:picMkLst>
            <pc:docMk/>
            <pc:sldMk cId="3459069878" sldId="277"/>
            <ac:picMk id="5" creationId="{8955CCD1-9F46-EEF5-8F5B-81B77438FE5A}"/>
          </ac:picMkLst>
        </pc:picChg>
      </pc:sldChg>
      <pc:sldChg chg="addSp modSp new mod setBg modNotesTx">
        <pc:chgData name="Ondra Klíma" userId="381e0c8e360e8536" providerId="LiveId" clId="{DF2D09FA-C869-4F64-9B60-06363E74BB59}" dt="2022-09-28T22:40:47.472" v="9412" actId="313"/>
        <pc:sldMkLst>
          <pc:docMk/>
          <pc:sldMk cId="2043397832" sldId="278"/>
        </pc:sldMkLst>
        <pc:spChg chg="mod">
          <ac:chgData name="Ondra Klíma" userId="381e0c8e360e8536" providerId="LiveId" clId="{DF2D09FA-C869-4F64-9B60-06363E74BB59}" dt="2022-09-28T21:09:04.325" v="5515" actId="20577"/>
          <ac:spMkLst>
            <pc:docMk/>
            <pc:sldMk cId="2043397832" sldId="278"/>
            <ac:spMk id="2" creationId="{357DB56A-EFD0-F346-7F7E-E736428F2322}"/>
          </ac:spMkLst>
        </pc:spChg>
        <pc:spChg chg="mod">
          <ac:chgData name="Ondra Klíma" userId="381e0c8e360e8536" providerId="LiveId" clId="{DF2D09FA-C869-4F64-9B60-06363E74BB59}" dt="2022-09-28T22:40:47.472" v="9412" actId="313"/>
          <ac:spMkLst>
            <pc:docMk/>
            <pc:sldMk cId="2043397832" sldId="278"/>
            <ac:spMk id="3" creationId="{4FDC2836-DA99-22D0-ED5E-FDFACF079280}"/>
          </ac:spMkLst>
        </pc:spChg>
        <pc:spChg chg="add">
          <ac:chgData name="Ondra Klíma" userId="381e0c8e360e8536" providerId="LiveId" clId="{DF2D09FA-C869-4F64-9B60-06363E74BB59}" dt="2022-09-28T21:06:27.182" v="5463" actId="26606"/>
          <ac:spMkLst>
            <pc:docMk/>
            <pc:sldMk cId="2043397832" sldId="278"/>
            <ac:spMk id="9" creationId="{A5931BE0-4B93-4D6C-878E-ACC59D6B4587}"/>
          </ac:spMkLst>
        </pc:spChg>
        <pc:spChg chg="add">
          <ac:chgData name="Ondra Klíma" userId="381e0c8e360e8536" providerId="LiveId" clId="{DF2D09FA-C869-4F64-9B60-06363E74BB59}" dt="2022-09-28T21:06:27.182" v="5463" actId="26606"/>
          <ac:spMkLst>
            <pc:docMk/>
            <pc:sldMk cId="2043397832" sldId="278"/>
            <ac:spMk id="11" creationId="{6FF3A87B-2255-45E0-A551-C11FAF93290C}"/>
          </ac:spMkLst>
        </pc:spChg>
        <pc:picChg chg="add">
          <ac:chgData name="Ondra Klíma" userId="381e0c8e360e8536" providerId="LiveId" clId="{DF2D09FA-C869-4F64-9B60-06363E74BB59}" dt="2022-09-28T21:06:27.182" v="5463" actId="26606"/>
          <ac:picMkLst>
            <pc:docMk/>
            <pc:sldMk cId="2043397832" sldId="278"/>
            <ac:picMk id="5" creationId="{5DD328F2-F9A7-8B67-BDED-382F84AE6DD2}"/>
          </ac:picMkLst>
        </pc:picChg>
      </pc:sldChg>
      <pc:sldChg chg="addSp delSp modSp new mod setBg addAnim delAnim">
        <pc:chgData name="Ondra Klíma" userId="381e0c8e360e8536" providerId="LiveId" clId="{DF2D09FA-C869-4F64-9B60-06363E74BB59}" dt="2022-09-28T21:27:41.708" v="6495" actId="20577"/>
        <pc:sldMkLst>
          <pc:docMk/>
          <pc:sldMk cId="4092044334" sldId="279"/>
        </pc:sldMkLst>
        <pc:spChg chg="mod">
          <ac:chgData name="Ondra Klíma" userId="381e0c8e360e8536" providerId="LiveId" clId="{DF2D09FA-C869-4F64-9B60-06363E74BB59}" dt="2022-09-28T21:27:41.708" v="6495" actId="20577"/>
          <ac:spMkLst>
            <pc:docMk/>
            <pc:sldMk cId="4092044334" sldId="279"/>
            <ac:spMk id="2" creationId="{A27FD7AB-131E-CE83-31BE-AE78AE36EB3A}"/>
          </ac:spMkLst>
        </pc:spChg>
        <pc:spChg chg="mod">
          <ac:chgData name="Ondra Klíma" userId="381e0c8e360e8536" providerId="LiveId" clId="{DF2D09FA-C869-4F64-9B60-06363E74BB59}" dt="2022-09-28T21:23:03.429" v="6465" actId="20577"/>
          <ac:spMkLst>
            <pc:docMk/>
            <pc:sldMk cId="4092044334" sldId="279"/>
            <ac:spMk id="3" creationId="{70E2C7FD-D8E0-E985-ABAE-6F29E2C41114}"/>
          </ac:spMkLst>
        </pc:spChg>
        <pc:spChg chg="add del">
          <ac:chgData name="Ondra Klíma" userId="381e0c8e360e8536" providerId="LiveId" clId="{DF2D09FA-C869-4F64-9B60-06363E74BB59}" dt="2022-09-28T21:20:23.545" v="6124" actId="26606"/>
          <ac:spMkLst>
            <pc:docMk/>
            <pc:sldMk cId="4092044334" sldId="279"/>
            <ac:spMk id="1028" creationId="{82184FF4-7029-4ED7-813A-192E60608764}"/>
          </ac:spMkLst>
        </pc:spChg>
        <pc:spChg chg="add del">
          <ac:chgData name="Ondra Klíma" userId="381e0c8e360e8536" providerId="LiveId" clId="{DF2D09FA-C869-4F64-9B60-06363E74BB59}" dt="2022-09-28T21:20:23.545" v="6124" actId="26606"/>
          <ac:spMkLst>
            <pc:docMk/>
            <pc:sldMk cId="4092044334" sldId="279"/>
            <ac:spMk id="1029" creationId="{AAA7AB09-557C-41AD-9113-FF9F68FA1035}"/>
          </ac:spMkLst>
        </pc:spChg>
        <pc:spChg chg="add del">
          <ac:chgData name="Ondra Klíma" userId="381e0c8e360e8536" providerId="LiveId" clId="{DF2D09FA-C869-4F64-9B60-06363E74BB59}" dt="2022-09-28T21:20:23.545" v="6124" actId="26606"/>
          <ac:spMkLst>
            <pc:docMk/>
            <pc:sldMk cId="4092044334" sldId="279"/>
            <ac:spMk id="1030" creationId="{EF99ECAA-1F11-4937-BBA6-51935AB44C9D}"/>
          </ac:spMkLst>
        </pc:spChg>
        <pc:spChg chg="add del">
          <ac:chgData name="Ondra Klíma" userId="381e0c8e360e8536" providerId="LiveId" clId="{DF2D09FA-C869-4F64-9B60-06363E74BB59}" dt="2022-09-28T21:20:08.830" v="6121" actId="26606"/>
          <ac:spMkLst>
            <pc:docMk/>
            <pc:sldMk cId="4092044334" sldId="279"/>
            <ac:spMk id="1031" creationId="{82184FF4-7029-4ED7-813A-192E60608764}"/>
          </ac:spMkLst>
        </pc:spChg>
        <pc:spChg chg="add del">
          <ac:chgData name="Ondra Klíma" userId="381e0c8e360e8536" providerId="LiveId" clId="{DF2D09FA-C869-4F64-9B60-06363E74BB59}" dt="2022-09-28T21:20:08.830" v="6121" actId="26606"/>
          <ac:spMkLst>
            <pc:docMk/>
            <pc:sldMk cId="4092044334" sldId="279"/>
            <ac:spMk id="1033" creationId="{AAA7AB09-557C-41AD-9113-FF9F68FA1035}"/>
          </ac:spMkLst>
        </pc:spChg>
        <pc:spChg chg="add del">
          <ac:chgData name="Ondra Klíma" userId="381e0c8e360e8536" providerId="LiveId" clId="{DF2D09FA-C869-4F64-9B60-06363E74BB59}" dt="2022-09-28T21:20:08.830" v="6121" actId="26606"/>
          <ac:spMkLst>
            <pc:docMk/>
            <pc:sldMk cId="4092044334" sldId="279"/>
            <ac:spMk id="1035" creationId="{EF99ECAA-1F11-4937-BBA6-51935AB44C9D}"/>
          </ac:spMkLst>
        </pc:spChg>
        <pc:spChg chg="add del">
          <ac:chgData name="Ondra Klíma" userId="381e0c8e360e8536" providerId="LiveId" clId="{DF2D09FA-C869-4F64-9B60-06363E74BB59}" dt="2022-09-28T21:20:56.397" v="6136" actId="26606"/>
          <ac:spMkLst>
            <pc:docMk/>
            <pc:sldMk cId="4092044334" sldId="279"/>
            <ac:spMk id="1036" creationId="{A5931BE0-4B93-4D6C-878E-ACC59D6B4587}"/>
          </ac:spMkLst>
        </pc:spChg>
        <pc:spChg chg="add del">
          <ac:chgData name="Ondra Klíma" userId="381e0c8e360e8536" providerId="LiveId" clId="{DF2D09FA-C869-4F64-9B60-06363E74BB59}" dt="2022-09-28T21:20:56.397" v="6136" actId="26606"/>
          <ac:spMkLst>
            <pc:docMk/>
            <pc:sldMk cId="4092044334" sldId="279"/>
            <ac:spMk id="1040" creationId="{5171FAFB-7223-4BE1-983D-8A0626EAC5E4}"/>
          </ac:spMkLst>
        </pc:spChg>
        <pc:spChg chg="add">
          <ac:chgData name="Ondra Klíma" userId="381e0c8e360e8536" providerId="LiveId" clId="{DF2D09FA-C869-4F64-9B60-06363E74BB59}" dt="2022-09-28T21:20:56.397" v="6136" actId="26606"/>
          <ac:spMkLst>
            <pc:docMk/>
            <pc:sldMk cId="4092044334" sldId="279"/>
            <ac:spMk id="1042" creationId="{A5931BE0-4B93-4D6C-878E-ACC59D6B4587}"/>
          </ac:spMkLst>
        </pc:spChg>
        <pc:spChg chg="add del">
          <ac:chgData name="Ondra Klíma" userId="381e0c8e360e8536" providerId="LiveId" clId="{DF2D09FA-C869-4F64-9B60-06363E74BB59}" dt="2022-09-28T21:20:08.830" v="6121" actId="26606"/>
          <ac:spMkLst>
            <pc:docMk/>
            <pc:sldMk cId="4092044334" sldId="279"/>
            <ac:spMk id="1043" creationId="{1DB043B4-68C6-45B9-82AC-A5800EADB8DB}"/>
          </ac:spMkLst>
        </pc:spChg>
        <pc:spChg chg="add del">
          <ac:chgData name="Ondra Klíma" userId="381e0c8e360e8536" providerId="LiveId" clId="{DF2D09FA-C869-4F64-9B60-06363E74BB59}" dt="2022-09-28T21:20:23.545" v="6124" actId="26606"/>
          <ac:spMkLst>
            <pc:docMk/>
            <pc:sldMk cId="4092044334" sldId="279"/>
            <ac:spMk id="1048" creationId="{1DB043B4-68C6-45B9-82AC-A5800EADB8DB}"/>
          </ac:spMkLst>
        </pc:spChg>
        <pc:spChg chg="add del">
          <ac:chgData name="Ondra Klíma" userId="381e0c8e360e8536" providerId="LiveId" clId="{DF2D09FA-C869-4F64-9B60-06363E74BB59}" dt="2022-09-28T21:20:08.830" v="6121" actId="26606"/>
          <ac:spMkLst>
            <pc:docMk/>
            <pc:sldMk cId="4092044334" sldId="279"/>
            <ac:spMk id="1049" creationId="{94459D96-B947-4C7F-8BCA-915F8B07C0AA}"/>
          </ac:spMkLst>
        </pc:spChg>
        <pc:spChg chg="add del">
          <ac:chgData name="Ondra Klíma" userId="381e0c8e360e8536" providerId="LiveId" clId="{DF2D09FA-C869-4F64-9B60-06363E74BB59}" dt="2022-09-28T21:20:23.545" v="6124" actId="26606"/>
          <ac:spMkLst>
            <pc:docMk/>
            <pc:sldMk cId="4092044334" sldId="279"/>
            <ac:spMk id="1053" creationId="{94459D96-B947-4C7F-8BCA-915F8B07C0AA}"/>
          </ac:spMkLst>
        </pc:spChg>
        <pc:grpChg chg="add del">
          <ac:chgData name="Ondra Klíma" userId="381e0c8e360e8536" providerId="LiveId" clId="{DF2D09FA-C869-4F64-9B60-06363E74BB59}" dt="2022-09-28T21:20:23.545" v="6124" actId="26606"/>
          <ac:grpSpMkLst>
            <pc:docMk/>
            <pc:sldMk cId="4092044334" sldId="279"/>
            <ac:grpSpMk id="1032" creationId="{79DE9FAB-6BBA-4CFE-B67D-77B47F01ECA4}"/>
          </ac:grpSpMkLst>
        </pc:grpChg>
        <pc:grpChg chg="add del">
          <ac:chgData name="Ondra Klíma" userId="381e0c8e360e8536" providerId="LiveId" clId="{DF2D09FA-C869-4F64-9B60-06363E74BB59}" dt="2022-09-28T21:20:08.830" v="6121" actId="26606"/>
          <ac:grpSpMkLst>
            <pc:docMk/>
            <pc:sldMk cId="4092044334" sldId="279"/>
            <ac:grpSpMk id="1037" creationId="{79DE9FAB-6BBA-4CFE-B67D-77B47F01ECA4}"/>
          </ac:grpSpMkLst>
        </pc:grpChg>
        <pc:grpChg chg="add del">
          <ac:chgData name="Ondra Klíma" userId="381e0c8e360e8536" providerId="LiveId" clId="{DF2D09FA-C869-4F64-9B60-06363E74BB59}" dt="2022-09-28T21:20:56.397" v="6136" actId="26606"/>
          <ac:grpSpMkLst>
            <pc:docMk/>
            <pc:sldMk cId="4092044334" sldId="279"/>
            <ac:grpSpMk id="1038" creationId="{C4967C49-2278-4724-94A5-A258F20C3DFA}"/>
          </ac:grpSpMkLst>
        </pc:grpChg>
        <pc:grpChg chg="add del">
          <ac:chgData name="Ondra Klíma" userId="381e0c8e360e8536" providerId="LiveId" clId="{DF2D09FA-C869-4F64-9B60-06363E74BB59}" dt="2022-09-28T21:20:08.830" v="6121" actId="26606"/>
          <ac:grpSpMkLst>
            <pc:docMk/>
            <pc:sldMk cId="4092044334" sldId="279"/>
            <ac:grpSpMk id="1045" creationId="{73840CF4-F848-4FE0-AEA6-C9E806911B9E}"/>
          </ac:grpSpMkLst>
        </pc:grpChg>
        <pc:grpChg chg="add del">
          <ac:chgData name="Ondra Klíma" userId="381e0c8e360e8536" providerId="LiveId" clId="{DF2D09FA-C869-4F64-9B60-06363E74BB59}" dt="2022-09-28T21:20:23.545" v="6124" actId="26606"/>
          <ac:grpSpMkLst>
            <pc:docMk/>
            <pc:sldMk cId="4092044334" sldId="279"/>
            <ac:grpSpMk id="1050" creationId="{73840CF4-F848-4FE0-AEA6-C9E806911B9E}"/>
          </ac:grpSpMkLst>
        </pc:grpChg>
        <pc:picChg chg="add mod">
          <ac:chgData name="Ondra Klíma" userId="381e0c8e360e8536" providerId="LiveId" clId="{DF2D09FA-C869-4F64-9B60-06363E74BB59}" dt="2022-09-28T21:20:56.397" v="6136" actId="26606"/>
          <ac:picMkLst>
            <pc:docMk/>
            <pc:sldMk cId="4092044334" sldId="279"/>
            <ac:picMk id="1026" creationId="{9E74FEC4-FF5D-7861-CC97-315264433CBC}"/>
          </ac:picMkLst>
        </pc:picChg>
      </pc:sldChg>
      <pc:sldChg chg="modSp add mod">
        <pc:chgData name="Ondra Klíma" userId="381e0c8e360e8536" providerId="LiveId" clId="{DF2D09FA-C869-4F64-9B60-06363E74BB59}" dt="2022-09-28T21:31:06.820" v="6843" actId="20577"/>
        <pc:sldMkLst>
          <pc:docMk/>
          <pc:sldMk cId="355641230" sldId="280"/>
        </pc:sldMkLst>
        <pc:spChg chg="mod">
          <ac:chgData name="Ondra Klíma" userId="381e0c8e360e8536" providerId="LiveId" clId="{DF2D09FA-C869-4F64-9B60-06363E74BB59}" dt="2022-09-28T21:27:18.669" v="6483" actId="20577"/>
          <ac:spMkLst>
            <pc:docMk/>
            <pc:sldMk cId="355641230" sldId="280"/>
            <ac:spMk id="2" creationId="{A27FD7AB-131E-CE83-31BE-AE78AE36EB3A}"/>
          </ac:spMkLst>
        </pc:spChg>
        <pc:spChg chg="mod">
          <ac:chgData name="Ondra Klíma" userId="381e0c8e360e8536" providerId="LiveId" clId="{DF2D09FA-C869-4F64-9B60-06363E74BB59}" dt="2022-09-28T21:31:06.820" v="6843" actId="20577"/>
          <ac:spMkLst>
            <pc:docMk/>
            <pc:sldMk cId="355641230" sldId="280"/>
            <ac:spMk id="3" creationId="{70E2C7FD-D8E0-E985-ABAE-6F29E2C41114}"/>
          </ac:spMkLst>
        </pc:spChg>
        <pc:picChg chg="mod">
          <ac:chgData name="Ondra Klíma" userId="381e0c8e360e8536" providerId="LiveId" clId="{DF2D09FA-C869-4F64-9B60-06363E74BB59}" dt="2022-09-28T21:26:27.107" v="6467" actId="14826"/>
          <ac:picMkLst>
            <pc:docMk/>
            <pc:sldMk cId="355641230" sldId="280"/>
            <ac:picMk id="1026" creationId="{9E74FEC4-FF5D-7861-CC97-315264433CBC}"/>
          </ac:picMkLst>
        </pc:picChg>
      </pc:sldChg>
      <pc:sldChg chg="modSp add mod">
        <pc:chgData name="Ondra Klíma" userId="381e0c8e360e8536" providerId="LiveId" clId="{DF2D09FA-C869-4F64-9B60-06363E74BB59}" dt="2022-09-28T21:36:54.675" v="7290" actId="20577"/>
        <pc:sldMkLst>
          <pc:docMk/>
          <pc:sldMk cId="2666573736" sldId="281"/>
        </pc:sldMkLst>
        <pc:spChg chg="mod">
          <ac:chgData name="Ondra Klíma" userId="381e0c8e360e8536" providerId="LiveId" clId="{DF2D09FA-C869-4F64-9B60-06363E74BB59}" dt="2022-09-28T21:31:50.795" v="6890" actId="20577"/>
          <ac:spMkLst>
            <pc:docMk/>
            <pc:sldMk cId="2666573736" sldId="281"/>
            <ac:spMk id="2" creationId="{A27FD7AB-131E-CE83-31BE-AE78AE36EB3A}"/>
          </ac:spMkLst>
        </pc:spChg>
        <pc:spChg chg="mod">
          <ac:chgData name="Ondra Klíma" userId="381e0c8e360e8536" providerId="LiveId" clId="{DF2D09FA-C869-4F64-9B60-06363E74BB59}" dt="2022-09-28T21:36:54.675" v="7290" actId="20577"/>
          <ac:spMkLst>
            <pc:docMk/>
            <pc:sldMk cId="2666573736" sldId="281"/>
            <ac:spMk id="3" creationId="{70E2C7FD-D8E0-E985-ABAE-6F29E2C41114}"/>
          </ac:spMkLst>
        </pc:spChg>
        <pc:picChg chg="mod">
          <ac:chgData name="Ondra Klíma" userId="381e0c8e360e8536" providerId="LiveId" clId="{DF2D09FA-C869-4F64-9B60-06363E74BB59}" dt="2022-09-28T21:32:10.039" v="6891" actId="14826"/>
          <ac:picMkLst>
            <pc:docMk/>
            <pc:sldMk cId="2666573736" sldId="281"/>
            <ac:picMk id="1026" creationId="{9E74FEC4-FF5D-7861-CC97-315264433CBC}"/>
          </ac:picMkLst>
        </pc:picChg>
      </pc:sldChg>
      <pc:sldChg chg="modSp add mod">
        <pc:chgData name="Ondra Klíma" userId="381e0c8e360e8536" providerId="LiveId" clId="{DF2D09FA-C869-4F64-9B60-06363E74BB59}" dt="2022-09-28T21:42:01.006" v="7640" actId="20577"/>
        <pc:sldMkLst>
          <pc:docMk/>
          <pc:sldMk cId="3550687782" sldId="282"/>
        </pc:sldMkLst>
        <pc:spChg chg="mod">
          <ac:chgData name="Ondra Klíma" userId="381e0c8e360e8536" providerId="LiveId" clId="{DF2D09FA-C869-4F64-9B60-06363E74BB59}" dt="2022-09-28T21:38:37.023" v="7315" actId="20577"/>
          <ac:spMkLst>
            <pc:docMk/>
            <pc:sldMk cId="3550687782" sldId="282"/>
            <ac:spMk id="2" creationId="{A27FD7AB-131E-CE83-31BE-AE78AE36EB3A}"/>
          </ac:spMkLst>
        </pc:spChg>
        <pc:spChg chg="mod">
          <ac:chgData name="Ondra Klíma" userId="381e0c8e360e8536" providerId="LiveId" clId="{DF2D09FA-C869-4F64-9B60-06363E74BB59}" dt="2022-09-28T21:42:01.006" v="7640" actId="20577"/>
          <ac:spMkLst>
            <pc:docMk/>
            <pc:sldMk cId="3550687782" sldId="282"/>
            <ac:spMk id="3" creationId="{70E2C7FD-D8E0-E985-ABAE-6F29E2C41114}"/>
          </ac:spMkLst>
        </pc:spChg>
        <pc:picChg chg="mod">
          <ac:chgData name="Ondra Klíma" userId="381e0c8e360e8536" providerId="LiveId" clId="{DF2D09FA-C869-4F64-9B60-06363E74BB59}" dt="2022-09-28T21:38:58.958" v="7316" actId="14826"/>
          <ac:picMkLst>
            <pc:docMk/>
            <pc:sldMk cId="3550687782" sldId="282"/>
            <ac:picMk id="1026" creationId="{9E74FEC4-FF5D-7861-CC97-315264433CBC}"/>
          </ac:picMkLst>
        </pc:picChg>
      </pc:sldChg>
      <pc:sldChg chg="addSp delSp modSp new mod setBg modNotesTx">
        <pc:chgData name="Ondra Klíma" userId="381e0c8e360e8536" providerId="LiveId" clId="{DF2D09FA-C869-4F64-9B60-06363E74BB59}" dt="2022-09-28T21:46:26.565" v="7711" actId="20577"/>
        <pc:sldMkLst>
          <pc:docMk/>
          <pc:sldMk cId="2006352103" sldId="283"/>
        </pc:sldMkLst>
        <pc:spChg chg="mod">
          <ac:chgData name="Ondra Klíma" userId="381e0c8e360e8536" providerId="LiveId" clId="{DF2D09FA-C869-4F64-9B60-06363E74BB59}" dt="2022-09-28T21:46:26.565" v="7711" actId="20577"/>
          <ac:spMkLst>
            <pc:docMk/>
            <pc:sldMk cId="2006352103" sldId="283"/>
            <ac:spMk id="2" creationId="{07599732-2E11-1719-0F0F-40D21366E744}"/>
          </ac:spMkLst>
        </pc:spChg>
        <pc:spChg chg="del">
          <ac:chgData name="Ondra Klíma" userId="381e0c8e360e8536" providerId="LiveId" clId="{DF2D09FA-C869-4F64-9B60-06363E74BB59}" dt="2022-09-28T21:43:51.191" v="7687"/>
          <ac:spMkLst>
            <pc:docMk/>
            <pc:sldMk cId="2006352103" sldId="283"/>
            <ac:spMk id="3" creationId="{B5B83100-94DF-214D-556B-8556AA703F4F}"/>
          </ac:spMkLst>
        </pc:spChg>
        <pc:spChg chg="add">
          <ac:chgData name="Ondra Klíma" userId="381e0c8e360e8536" providerId="LiveId" clId="{DF2D09FA-C869-4F64-9B60-06363E74BB59}" dt="2022-09-28T21:44:04.050" v="7688" actId="26606"/>
          <ac:spMkLst>
            <pc:docMk/>
            <pc:sldMk cId="2006352103" sldId="283"/>
            <ac:spMk id="2055" creationId="{82184FF4-7029-4ED7-813A-192E60608764}"/>
          </ac:spMkLst>
        </pc:spChg>
        <pc:spChg chg="add">
          <ac:chgData name="Ondra Klíma" userId="381e0c8e360e8536" providerId="LiveId" clId="{DF2D09FA-C869-4F64-9B60-06363E74BB59}" dt="2022-09-28T21:44:04.050" v="7688" actId="26606"/>
          <ac:spMkLst>
            <pc:docMk/>
            <pc:sldMk cId="2006352103" sldId="283"/>
            <ac:spMk id="2057" creationId="{AAA7AB09-557C-41AD-9113-FF9F68FA1035}"/>
          </ac:spMkLst>
        </pc:spChg>
        <pc:spChg chg="add">
          <ac:chgData name="Ondra Klíma" userId="381e0c8e360e8536" providerId="LiveId" clId="{DF2D09FA-C869-4F64-9B60-06363E74BB59}" dt="2022-09-28T21:44:04.050" v="7688" actId="26606"/>
          <ac:spMkLst>
            <pc:docMk/>
            <pc:sldMk cId="2006352103" sldId="283"/>
            <ac:spMk id="2059" creationId="{EF99ECAA-1F11-4937-BBA6-51935AB44C9D}"/>
          </ac:spMkLst>
        </pc:spChg>
        <pc:spChg chg="add">
          <ac:chgData name="Ondra Klíma" userId="381e0c8e360e8536" providerId="LiveId" clId="{DF2D09FA-C869-4F64-9B60-06363E74BB59}" dt="2022-09-28T21:44:04.050" v="7688" actId="26606"/>
          <ac:spMkLst>
            <pc:docMk/>
            <pc:sldMk cId="2006352103" sldId="283"/>
            <ac:spMk id="2067" creationId="{1DB043B4-68C6-45B9-82AC-A5800EADB8DB}"/>
          </ac:spMkLst>
        </pc:spChg>
        <pc:spChg chg="add">
          <ac:chgData name="Ondra Klíma" userId="381e0c8e360e8536" providerId="LiveId" clId="{DF2D09FA-C869-4F64-9B60-06363E74BB59}" dt="2022-09-28T21:44:04.050" v="7688" actId="26606"/>
          <ac:spMkLst>
            <pc:docMk/>
            <pc:sldMk cId="2006352103" sldId="283"/>
            <ac:spMk id="2069" creationId="{28A00A08-E4E6-4184-B484-E0E034072AE0}"/>
          </ac:spMkLst>
        </pc:spChg>
        <pc:grpChg chg="add">
          <ac:chgData name="Ondra Klíma" userId="381e0c8e360e8536" providerId="LiveId" clId="{DF2D09FA-C869-4F64-9B60-06363E74BB59}" dt="2022-09-28T21:44:04.050" v="7688" actId="26606"/>
          <ac:grpSpMkLst>
            <pc:docMk/>
            <pc:sldMk cId="2006352103" sldId="283"/>
            <ac:grpSpMk id="2061" creationId="{79DE9FAB-6BBA-4CFE-B67D-77B47F01ECA4}"/>
          </ac:grpSpMkLst>
        </pc:grpChg>
        <pc:grpChg chg="add">
          <ac:chgData name="Ondra Klíma" userId="381e0c8e360e8536" providerId="LiveId" clId="{DF2D09FA-C869-4F64-9B60-06363E74BB59}" dt="2022-09-28T21:44:04.050" v="7688" actId="26606"/>
          <ac:grpSpMkLst>
            <pc:docMk/>
            <pc:sldMk cId="2006352103" sldId="283"/>
            <ac:grpSpMk id="2071" creationId="{0780E404-3121-4F33-AF2D-65F659A97798}"/>
          </ac:grpSpMkLst>
        </pc:grpChg>
        <pc:grpChg chg="add">
          <ac:chgData name="Ondra Klíma" userId="381e0c8e360e8536" providerId="LiveId" clId="{DF2D09FA-C869-4F64-9B60-06363E74BB59}" dt="2022-09-28T21:44:04.050" v="7688" actId="26606"/>
          <ac:grpSpMkLst>
            <pc:docMk/>
            <pc:sldMk cId="2006352103" sldId="283"/>
            <ac:grpSpMk id="2075" creationId="{4B158E9A-DBF4-4AA7-B6B7-8C8EB2FBDD68}"/>
          </ac:grpSpMkLst>
        </pc:grpChg>
        <pc:picChg chg="add mod">
          <ac:chgData name="Ondra Klíma" userId="381e0c8e360e8536" providerId="LiveId" clId="{DF2D09FA-C869-4F64-9B60-06363E74BB59}" dt="2022-09-28T21:44:04.050" v="7688" actId="26606"/>
          <ac:picMkLst>
            <pc:docMk/>
            <pc:sldMk cId="2006352103" sldId="283"/>
            <ac:picMk id="2050" creationId="{C7749812-F670-90FA-EA2B-BBEBB3681498}"/>
          </ac:picMkLst>
        </pc:picChg>
      </pc:sldChg>
      <pc:sldChg chg="addSp delSp modSp new mod setBg modNotesTx">
        <pc:chgData name="Ondra Klíma" userId="381e0c8e360e8536" providerId="LiveId" clId="{DF2D09FA-C869-4F64-9B60-06363E74BB59}" dt="2022-09-28T22:02:15.674" v="9049" actId="20577"/>
        <pc:sldMkLst>
          <pc:docMk/>
          <pc:sldMk cId="605098248" sldId="284"/>
        </pc:sldMkLst>
        <pc:spChg chg="mod">
          <ac:chgData name="Ondra Klíma" userId="381e0c8e360e8536" providerId="LiveId" clId="{DF2D09FA-C869-4F64-9B60-06363E74BB59}" dt="2022-09-28T21:56:10.534" v="7840" actId="26606"/>
          <ac:spMkLst>
            <pc:docMk/>
            <pc:sldMk cId="605098248" sldId="284"/>
            <ac:spMk id="2" creationId="{4BAA6772-417F-C76F-4D0D-DE72153E0EAC}"/>
          </ac:spMkLst>
        </pc:spChg>
        <pc:spChg chg="del mod">
          <ac:chgData name="Ondra Klíma" userId="381e0c8e360e8536" providerId="LiveId" clId="{DF2D09FA-C869-4F64-9B60-06363E74BB59}" dt="2022-09-28T21:56:10.534" v="7840" actId="26606"/>
          <ac:spMkLst>
            <pc:docMk/>
            <pc:sldMk cId="605098248" sldId="284"/>
            <ac:spMk id="3" creationId="{544522D5-5B05-40E3-4ACD-981BAD36DCAF}"/>
          </ac:spMkLst>
        </pc:spChg>
        <pc:spChg chg="add">
          <ac:chgData name="Ondra Klíma" userId="381e0c8e360e8536" providerId="LiveId" clId="{DF2D09FA-C869-4F64-9B60-06363E74BB59}" dt="2022-09-28T21:56:10.534" v="7840" actId="26606"/>
          <ac:spMkLst>
            <pc:docMk/>
            <pc:sldMk cId="605098248" sldId="284"/>
            <ac:spMk id="9" creationId="{60B7752B-728D-4CA3-8923-C4F7F77029E3}"/>
          </ac:spMkLst>
        </pc:spChg>
        <pc:spChg chg="add">
          <ac:chgData name="Ondra Klíma" userId="381e0c8e360e8536" providerId="LiveId" clId="{DF2D09FA-C869-4F64-9B60-06363E74BB59}" dt="2022-09-28T21:56:10.534" v="7840" actId="26606"/>
          <ac:spMkLst>
            <pc:docMk/>
            <pc:sldMk cId="605098248" sldId="284"/>
            <ac:spMk id="11" creationId="{AFF323B2-FCDB-4497-8AF0-2F7A3C881B85}"/>
          </ac:spMkLst>
        </pc:spChg>
        <pc:grpChg chg="add">
          <ac:chgData name="Ondra Klíma" userId="381e0c8e360e8536" providerId="LiveId" clId="{DF2D09FA-C869-4F64-9B60-06363E74BB59}" dt="2022-09-28T21:56:10.534" v="7840" actId="26606"/>
          <ac:grpSpMkLst>
            <pc:docMk/>
            <pc:sldMk cId="605098248" sldId="284"/>
            <ac:grpSpMk id="13" creationId="{7B7CADF7-83F2-4D18-8E02-975078DBAAB2}"/>
          </ac:grpSpMkLst>
        </pc:grpChg>
        <pc:grpChg chg="add">
          <ac:chgData name="Ondra Klíma" userId="381e0c8e360e8536" providerId="LiveId" clId="{DF2D09FA-C869-4F64-9B60-06363E74BB59}" dt="2022-09-28T21:56:10.534" v="7840" actId="26606"/>
          <ac:grpSpMkLst>
            <pc:docMk/>
            <pc:sldMk cId="605098248" sldId="284"/>
            <ac:grpSpMk id="18" creationId="{F76A531C-147A-4C94-B721-EA95D8E88BB2}"/>
          </ac:grpSpMkLst>
        </pc:grpChg>
        <pc:graphicFrameChg chg="add">
          <ac:chgData name="Ondra Klíma" userId="381e0c8e360e8536" providerId="LiveId" clId="{DF2D09FA-C869-4F64-9B60-06363E74BB59}" dt="2022-09-28T21:56:10.534" v="7840" actId="26606"/>
          <ac:graphicFrameMkLst>
            <pc:docMk/>
            <pc:sldMk cId="605098248" sldId="284"/>
            <ac:graphicFrameMk id="5" creationId="{0D47D8CC-A46C-CE14-52A3-E7AE55B2081B}"/>
          </ac:graphicFrameMkLst>
        </pc:graphicFrameChg>
      </pc:sldChg>
      <pc:sldChg chg="addSp delSp modSp new mod setBg modNotesTx">
        <pc:chgData name="Ondra Klíma" userId="381e0c8e360e8536" providerId="LiveId" clId="{DF2D09FA-C869-4F64-9B60-06363E74BB59}" dt="2022-09-29T08:43:00.327" v="9718" actId="20577"/>
        <pc:sldMkLst>
          <pc:docMk/>
          <pc:sldMk cId="3346566806" sldId="285"/>
        </pc:sldMkLst>
        <pc:spChg chg="mod">
          <ac:chgData name="Ondra Klíma" userId="381e0c8e360e8536" providerId="LiveId" clId="{DF2D09FA-C869-4F64-9B60-06363E74BB59}" dt="2022-09-28T22:05:34.572" v="9092" actId="404"/>
          <ac:spMkLst>
            <pc:docMk/>
            <pc:sldMk cId="3346566806" sldId="285"/>
            <ac:spMk id="2" creationId="{C15DF598-1B1E-45C6-01BF-263BCFC13CCD}"/>
          </ac:spMkLst>
        </pc:spChg>
        <pc:spChg chg="del">
          <ac:chgData name="Ondra Klíma" userId="381e0c8e360e8536" providerId="LiveId" clId="{DF2D09FA-C869-4F64-9B60-06363E74BB59}" dt="2022-09-28T22:05:03.118" v="9080"/>
          <ac:spMkLst>
            <pc:docMk/>
            <pc:sldMk cId="3346566806" sldId="285"/>
            <ac:spMk id="3" creationId="{0B248890-54FB-7DC4-EADA-92AC7F1E8EAE}"/>
          </ac:spMkLst>
        </pc:spChg>
        <pc:spChg chg="add del mod">
          <ac:chgData name="Ondra Klíma" userId="381e0c8e360e8536" providerId="LiveId" clId="{DF2D09FA-C869-4F64-9B60-06363E74BB59}" dt="2022-09-28T22:05:15.849" v="9082"/>
          <ac:spMkLst>
            <pc:docMk/>
            <pc:sldMk cId="3346566806" sldId="285"/>
            <ac:spMk id="4" creationId="{5CE78D3E-2F82-1883-E9AB-BD28E9B17972}"/>
          </ac:spMkLst>
        </pc:spChg>
        <pc:spChg chg="add del mod">
          <ac:chgData name="Ondra Klíma" userId="381e0c8e360e8536" providerId="LiveId" clId="{DF2D09FA-C869-4F64-9B60-06363E74BB59}" dt="2022-09-28T22:17:56.527" v="9096" actId="478"/>
          <ac:spMkLst>
            <pc:docMk/>
            <pc:sldMk cId="3346566806" sldId="285"/>
            <ac:spMk id="6" creationId="{14A73982-FD0A-4716-D36D-81599F781033}"/>
          </ac:spMkLst>
        </pc:spChg>
        <pc:spChg chg="add del">
          <ac:chgData name="Ondra Klíma" userId="381e0c8e360e8536" providerId="LiveId" clId="{DF2D09FA-C869-4F64-9B60-06363E74BB59}" dt="2022-09-28T22:05:24.298" v="9084" actId="26606"/>
          <ac:spMkLst>
            <pc:docMk/>
            <pc:sldMk cId="3346566806" sldId="285"/>
            <ac:spMk id="3081" creationId="{82184FF4-7029-4ED7-813A-192E60608764}"/>
          </ac:spMkLst>
        </pc:spChg>
        <pc:spChg chg="add del">
          <ac:chgData name="Ondra Klíma" userId="381e0c8e360e8536" providerId="LiveId" clId="{DF2D09FA-C869-4F64-9B60-06363E74BB59}" dt="2022-09-28T22:05:24.298" v="9084" actId="26606"/>
          <ac:spMkLst>
            <pc:docMk/>
            <pc:sldMk cId="3346566806" sldId="285"/>
            <ac:spMk id="3083" creationId="{AAA7AB09-557C-41AD-9113-FF9F68FA1035}"/>
          </ac:spMkLst>
        </pc:spChg>
        <pc:spChg chg="add del">
          <ac:chgData name="Ondra Klíma" userId="381e0c8e360e8536" providerId="LiveId" clId="{DF2D09FA-C869-4F64-9B60-06363E74BB59}" dt="2022-09-28T22:05:24.298" v="9084" actId="26606"/>
          <ac:spMkLst>
            <pc:docMk/>
            <pc:sldMk cId="3346566806" sldId="285"/>
            <ac:spMk id="3085" creationId="{EF99ECAA-1F11-4937-BBA6-51935AB44C9D}"/>
          </ac:spMkLst>
        </pc:spChg>
        <pc:spChg chg="add del">
          <ac:chgData name="Ondra Klíma" userId="381e0c8e360e8536" providerId="LiveId" clId="{DF2D09FA-C869-4F64-9B60-06363E74BB59}" dt="2022-09-28T22:05:24.298" v="9084" actId="26606"/>
          <ac:spMkLst>
            <pc:docMk/>
            <pc:sldMk cId="3346566806" sldId="285"/>
            <ac:spMk id="3093" creationId="{1DB043B4-68C6-45B9-82AC-A5800EADB8DB}"/>
          </ac:spMkLst>
        </pc:spChg>
        <pc:spChg chg="add del">
          <ac:chgData name="Ondra Klíma" userId="381e0c8e360e8536" providerId="LiveId" clId="{DF2D09FA-C869-4F64-9B60-06363E74BB59}" dt="2022-09-28T22:05:24.298" v="9084" actId="26606"/>
          <ac:spMkLst>
            <pc:docMk/>
            <pc:sldMk cId="3346566806" sldId="285"/>
            <ac:spMk id="3095" creationId="{28A00A08-E4E6-4184-B484-E0E034072AE0}"/>
          </ac:spMkLst>
        </pc:spChg>
        <pc:spChg chg="add del">
          <ac:chgData name="Ondra Klíma" userId="381e0c8e360e8536" providerId="LiveId" clId="{DF2D09FA-C869-4F64-9B60-06363E74BB59}" dt="2022-09-28T22:05:24.960" v="9086" actId="26606"/>
          <ac:spMkLst>
            <pc:docMk/>
            <pc:sldMk cId="3346566806" sldId="285"/>
            <ac:spMk id="3106" creationId="{82184FF4-7029-4ED7-813A-192E60608764}"/>
          </ac:spMkLst>
        </pc:spChg>
        <pc:spChg chg="add del">
          <ac:chgData name="Ondra Klíma" userId="381e0c8e360e8536" providerId="LiveId" clId="{DF2D09FA-C869-4F64-9B60-06363E74BB59}" dt="2022-09-28T22:05:24.960" v="9086" actId="26606"/>
          <ac:spMkLst>
            <pc:docMk/>
            <pc:sldMk cId="3346566806" sldId="285"/>
            <ac:spMk id="3107" creationId="{AAA7AB09-557C-41AD-9113-FF9F68FA1035}"/>
          </ac:spMkLst>
        </pc:spChg>
        <pc:spChg chg="add del">
          <ac:chgData name="Ondra Klíma" userId="381e0c8e360e8536" providerId="LiveId" clId="{DF2D09FA-C869-4F64-9B60-06363E74BB59}" dt="2022-09-28T22:05:24.960" v="9086" actId="26606"/>
          <ac:spMkLst>
            <pc:docMk/>
            <pc:sldMk cId="3346566806" sldId="285"/>
            <ac:spMk id="3108" creationId="{EF99ECAA-1F11-4937-BBA6-51935AB44C9D}"/>
          </ac:spMkLst>
        </pc:spChg>
        <pc:spChg chg="add del">
          <ac:chgData name="Ondra Klíma" userId="381e0c8e360e8536" providerId="LiveId" clId="{DF2D09FA-C869-4F64-9B60-06363E74BB59}" dt="2022-09-28T22:05:24.960" v="9086" actId="26606"/>
          <ac:spMkLst>
            <pc:docMk/>
            <pc:sldMk cId="3346566806" sldId="285"/>
            <ac:spMk id="3114" creationId="{1DB043B4-68C6-45B9-82AC-A5800EADB8DB}"/>
          </ac:spMkLst>
        </pc:spChg>
        <pc:spChg chg="add del">
          <ac:chgData name="Ondra Klíma" userId="381e0c8e360e8536" providerId="LiveId" clId="{DF2D09FA-C869-4F64-9B60-06363E74BB59}" dt="2022-09-28T22:05:24.960" v="9086" actId="26606"/>
          <ac:spMkLst>
            <pc:docMk/>
            <pc:sldMk cId="3346566806" sldId="285"/>
            <ac:spMk id="3115" creationId="{61B0F92C-925A-4D2E-839E-EB381378C315}"/>
          </ac:spMkLst>
        </pc:spChg>
        <pc:spChg chg="add">
          <ac:chgData name="Ondra Klíma" userId="381e0c8e360e8536" providerId="LiveId" clId="{DF2D09FA-C869-4F64-9B60-06363E74BB59}" dt="2022-09-28T22:05:24.969" v="9087" actId="26606"/>
          <ac:spMkLst>
            <pc:docMk/>
            <pc:sldMk cId="3346566806" sldId="285"/>
            <ac:spMk id="3117" creationId="{82184FF4-7029-4ED7-813A-192E60608764}"/>
          </ac:spMkLst>
        </pc:spChg>
        <pc:spChg chg="add">
          <ac:chgData name="Ondra Klíma" userId="381e0c8e360e8536" providerId="LiveId" clId="{DF2D09FA-C869-4F64-9B60-06363E74BB59}" dt="2022-09-28T22:05:24.969" v="9087" actId="26606"/>
          <ac:spMkLst>
            <pc:docMk/>
            <pc:sldMk cId="3346566806" sldId="285"/>
            <ac:spMk id="3118" creationId="{AAA7AB09-557C-41AD-9113-FF9F68FA1035}"/>
          </ac:spMkLst>
        </pc:spChg>
        <pc:spChg chg="add">
          <ac:chgData name="Ondra Klíma" userId="381e0c8e360e8536" providerId="LiveId" clId="{DF2D09FA-C869-4F64-9B60-06363E74BB59}" dt="2022-09-28T22:05:24.969" v="9087" actId="26606"/>
          <ac:spMkLst>
            <pc:docMk/>
            <pc:sldMk cId="3346566806" sldId="285"/>
            <ac:spMk id="3119" creationId="{EF99ECAA-1F11-4937-BBA6-51935AB44C9D}"/>
          </ac:spMkLst>
        </pc:spChg>
        <pc:spChg chg="add">
          <ac:chgData name="Ondra Klíma" userId="381e0c8e360e8536" providerId="LiveId" clId="{DF2D09FA-C869-4F64-9B60-06363E74BB59}" dt="2022-09-28T22:05:24.969" v="9087" actId="26606"/>
          <ac:spMkLst>
            <pc:docMk/>
            <pc:sldMk cId="3346566806" sldId="285"/>
            <ac:spMk id="3121" creationId="{1DB043B4-68C6-45B9-82AC-A5800EADB8DB}"/>
          </ac:spMkLst>
        </pc:spChg>
        <pc:spChg chg="add">
          <ac:chgData name="Ondra Klíma" userId="381e0c8e360e8536" providerId="LiveId" clId="{DF2D09FA-C869-4F64-9B60-06363E74BB59}" dt="2022-09-28T22:05:24.969" v="9087" actId="26606"/>
          <ac:spMkLst>
            <pc:docMk/>
            <pc:sldMk cId="3346566806" sldId="285"/>
            <ac:spMk id="3122" creationId="{28A00A08-E4E6-4184-B484-E0E034072AE0}"/>
          </ac:spMkLst>
        </pc:spChg>
        <pc:grpChg chg="add del">
          <ac:chgData name="Ondra Klíma" userId="381e0c8e360e8536" providerId="LiveId" clId="{DF2D09FA-C869-4F64-9B60-06363E74BB59}" dt="2022-09-28T22:05:24.298" v="9084" actId="26606"/>
          <ac:grpSpMkLst>
            <pc:docMk/>
            <pc:sldMk cId="3346566806" sldId="285"/>
            <ac:grpSpMk id="3087" creationId="{79DE9FAB-6BBA-4CFE-B67D-77B47F01ECA4}"/>
          </ac:grpSpMkLst>
        </pc:grpChg>
        <pc:grpChg chg="add del">
          <ac:chgData name="Ondra Klíma" userId="381e0c8e360e8536" providerId="LiveId" clId="{DF2D09FA-C869-4F64-9B60-06363E74BB59}" dt="2022-09-28T22:05:24.298" v="9084" actId="26606"/>
          <ac:grpSpMkLst>
            <pc:docMk/>
            <pc:sldMk cId="3346566806" sldId="285"/>
            <ac:grpSpMk id="3097" creationId="{0780E404-3121-4F33-AF2D-65F659A97798}"/>
          </ac:grpSpMkLst>
        </pc:grpChg>
        <pc:grpChg chg="add del">
          <ac:chgData name="Ondra Klíma" userId="381e0c8e360e8536" providerId="LiveId" clId="{DF2D09FA-C869-4F64-9B60-06363E74BB59}" dt="2022-09-28T22:05:24.298" v="9084" actId="26606"/>
          <ac:grpSpMkLst>
            <pc:docMk/>
            <pc:sldMk cId="3346566806" sldId="285"/>
            <ac:grpSpMk id="3101" creationId="{4B158E9A-DBF4-4AA7-B6B7-8C8EB2FBDD68}"/>
          </ac:grpSpMkLst>
        </pc:grpChg>
        <pc:grpChg chg="add del">
          <ac:chgData name="Ondra Klíma" userId="381e0c8e360e8536" providerId="LiveId" clId="{DF2D09FA-C869-4F64-9B60-06363E74BB59}" dt="2022-09-28T22:05:24.960" v="9086" actId="26606"/>
          <ac:grpSpMkLst>
            <pc:docMk/>
            <pc:sldMk cId="3346566806" sldId="285"/>
            <ac:grpSpMk id="3109" creationId="{79DE9FAB-6BBA-4CFE-B67D-77B47F01ECA4}"/>
          </ac:grpSpMkLst>
        </pc:grpChg>
        <pc:grpChg chg="add">
          <ac:chgData name="Ondra Klíma" userId="381e0c8e360e8536" providerId="LiveId" clId="{DF2D09FA-C869-4F64-9B60-06363E74BB59}" dt="2022-09-28T22:05:24.969" v="9087" actId="26606"/>
          <ac:grpSpMkLst>
            <pc:docMk/>
            <pc:sldMk cId="3346566806" sldId="285"/>
            <ac:grpSpMk id="3120" creationId="{79DE9FAB-6BBA-4CFE-B67D-77B47F01ECA4}"/>
          </ac:grpSpMkLst>
        </pc:grpChg>
        <pc:grpChg chg="add">
          <ac:chgData name="Ondra Klíma" userId="381e0c8e360e8536" providerId="LiveId" clId="{DF2D09FA-C869-4F64-9B60-06363E74BB59}" dt="2022-09-28T22:05:24.969" v="9087" actId="26606"/>
          <ac:grpSpMkLst>
            <pc:docMk/>
            <pc:sldMk cId="3346566806" sldId="285"/>
            <ac:grpSpMk id="3123" creationId="{0780E404-3121-4F33-AF2D-65F659A97798}"/>
          </ac:grpSpMkLst>
        </pc:grpChg>
        <pc:grpChg chg="add">
          <ac:chgData name="Ondra Klíma" userId="381e0c8e360e8536" providerId="LiveId" clId="{DF2D09FA-C869-4F64-9B60-06363E74BB59}" dt="2022-09-28T22:05:24.969" v="9087" actId="26606"/>
          <ac:grpSpMkLst>
            <pc:docMk/>
            <pc:sldMk cId="3346566806" sldId="285"/>
            <ac:grpSpMk id="3124" creationId="{4B158E9A-DBF4-4AA7-B6B7-8C8EB2FBDD68}"/>
          </ac:grpSpMkLst>
        </pc:grpChg>
        <pc:picChg chg="add del mod">
          <ac:chgData name="Ondra Klíma" userId="381e0c8e360e8536" providerId="LiveId" clId="{DF2D09FA-C869-4F64-9B60-06363E74BB59}" dt="2022-09-28T22:05:14.797" v="9081" actId="478"/>
          <ac:picMkLst>
            <pc:docMk/>
            <pc:sldMk cId="3346566806" sldId="285"/>
            <ac:picMk id="3074" creationId="{F447E7CE-F203-F5DB-C878-25A50B74BA0C}"/>
          </ac:picMkLst>
        </pc:picChg>
        <pc:picChg chg="add mod">
          <ac:chgData name="Ondra Klíma" userId="381e0c8e360e8536" providerId="LiveId" clId="{DF2D09FA-C869-4F64-9B60-06363E74BB59}" dt="2022-09-28T22:05:24.969" v="9087" actId="26606"/>
          <ac:picMkLst>
            <pc:docMk/>
            <pc:sldMk cId="3346566806" sldId="285"/>
            <ac:picMk id="3076" creationId="{C7295AF6-897C-C606-622A-63F2884077D8}"/>
          </ac:picMkLst>
        </pc:picChg>
      </pc:sldChg>
      <pc:sldChg chg="addSp delSp modSp new mod modAnim modNotesTx">
        <pc:chgData name="Ondra Klíma" userId="381e0c8e360e8536" providerId="LiveId" clId="{DF2D09FA-C869-4F64-9B60-06363E74BB59}" dt="2022-09-28T22:44:48.804" v="9491" actId="20577"/>
        <pc:sldMkLst>
          <pc:docMk/>
          <pc:sldMk cId="3480222789" sldId="286"/>
        </pc:sldMkLst>
        <pc:spChg chg="del">
          <ac:chgData name="Ondra Klíma" userId="381e0c8e360e8536" providerId="LiveId" clId="{DF2D09FA-C869-4F64-9B60-06363E74BB59}" dt="2022-09-28T22:19:10.997" v="9103" actId="478"/>
          <ac:spMkLst>
            <pc:docMk/>
            <pc:sldMk cId="3480222789" sldId="286"/>
            <ac:spMk id="2" creationId="{42A1F6B4-00DE-D6D5-A323-F8EB25E407F2}"/>
          </ac:spMkLst>
        </pc:spChg>
        <pc:spChg chg="del mod">
          <ac:chgData name="Ondra Klíma" userId="381e0c8e360e8536" providerId="LiveId" clId="{DF2D09FA-C869-4F64-9B60-06363E74BB59}" dt="2022-09-28T22:19:05.985" v="9102"/>
          <ac:spMkLst>
            <pc:docMk/>
            <pc:sldMk cId="3480222789" sldId="286"/>
            <ac:spMk id="3" creationId="{9ED82A60-BD3B-5368-F3BE-C41EF488CA01}"/>
          </ac:spMkLst>
        </pc:spChg>
        <pc:spChg chg="add del">
          <ac:chgData name="Ondra Klíma" userId="381e0c8e360e8536" providerId="LiveId" clId="{DF2D09FA-C869-4F64-9B60-06363E74BB59}" dt="2022-09-28T22:42:57.220" v="9419" actId="22"/>
          <ac:spMkLst>
            <pc:docMk/>
            <pc:sldMk cId="3480222789" sldId="286"/>
            <ac:spMk id="6" creationId="{4A13548E-4504-2E7E-6867-4F967C5F3C33}"/>
          </ac:spMkLst>
        </pc:spChg>
        <pc:picChg chg="add mod">
          <ac:chgData name="Ondra Klíma" userId="381e0c8e360e8536" providerId="LiveId" clId="{DF2D09FA-C869-4F64-9B60-06363E74BB59}" dt="2022-09-28T22:42:04.954" v="9417" actId="1440"/>
          <ac:picMkLst>
            <pc:docMk/>
            <pc:sldMk cId="3480222789" sldId="286"/>
            <ac:picMk id="4" creationId="{F412DBEA-3EC8-7B36-71F2-03B826775C0A}"/>
          </ac:picMkLst>
        </pc:picChg>
      </pc:sldChg>
      <pc:sldChg chg="addSp delSp modSp new mod setBg">
        <pc:chgData name="Ondra Klíma" userId="381e0c8e360e8536" providerId="LiveId" clId="{DF2D09FA-C869-4F64-9B60-06363E74BB59}" dt="2022-09-28T22:47:37.003" v="9684" actId="20577"/>
        <pc:sldMkLst>
          <pc:docMk/>
          <pc:sldMk cId="3387036487" sldId="287"/>
        </pc:sldMkLst>
        <pc:spChg chg="mod">
          <ac:chgData name="Ondra Klíma" userId="381e0c8e360e8536" providerId="LiveId" clId="{DF2D09FA-C869-4F64-9B60-06363E74BB59}" dt="2022-09-28T22:47:37.003" v="9684" actId="20577"/>
          <ac:spMkLst>
            <pc:docMk/>
            <pc:sldMk cId="3387036487" sldId="287"/>
            <ac:spMk id="2" creationId="{D6FA167B-3DEB-6578-8510-75A52283A312}"/>
          </ac:spMkLst>
        </pc:spChg>
        <pc:spChg chg="del mod">
          <ac:chgData name="Ondra Klíma" userId="381e0c8e360e8536" providerId="LiveId" clId="{DF2D09FA-C869-4F64-9B60-06363E74BB59}" dt="2022-09-28T22:46:23.037" v="9543" actId="26606"/>
          <ac:spMkLst>
            <pc:docMk/>
            <pc:sldMk cId="3387036487" sldId="287"/>
            <ac:spMk id="3" creationId="{06D349F6-587A-5B6E-2470-95310C815D6E}"/>
          </ac:spMkLst>
        </pc:spChg>
        <pc:spChg chg="add del">
          <ac:chgData name="Ondra Klíma" userId="381e0c8e360e8536" providerId="LiveId" clId="{DF2D09FA-C869-4F64-9B60-06363E74BB59}" dt="2022-09-28T22:46:23.037" v="9543" actId="26606"/>
          <ac:spMkLst>
            <pc:docMk/>
            <pc:sldMk cId="3387036487" sldId="287"/>
            <ac:spMk id="10" creationId="{A5931BE0-4B93-4D6C-878E-ACC59D6B4587}"/>
          </ac:spMkLst>
        </pc:spChg>
        <pc:spChg chg="add">
          <ac:chgData name="Ondra Klíma" userId="381e0c8e360e8536" providerId="LiveId" clId="{DF2D09FA-C869-4F64-9B60-06363E74BB59}" dt="2022-09-28T22:46:23.037" v="9543" actId="26606"/>
          <ac:spMkLst>
            <pc:docMk/>
            <pc:sldMk cId="3387036487" sldId="287"/>
            <ac:spMk id="15" creationId="{82184FF4-7029-4ED7-813A-192E60608764}"/>
          </ac:spMkLst>
        </pc:spChg>
        <pc:spChg chg="add">
          <ac:chgData name="Ondra Klíma" userId="381e0c8e360e8536" providerId="LiveId" clId="{DF2D09FA-C869-4F64-9B60-06363E74BB59}" dt="2022-09-28T22:46:23.037" v="9543" actId="26606"/>
          <ac:spMkLst>
            <pc:docMk/>
            <pc:sldMk cId="3387036487" sldId="287"/>
            <ac:spMk id="17" creationId="{AAA7AB09-557C-41AD-9113-FF9F68FA1035}"/>
          </ac:spMkLst>
        </pc:spChg>
        <pc:spChg chg="add">
          <ac:chgData name="Ondra Klíma" userId="381e0c8e360e8536" providerId="LiveId" clId="{DF2D09FA-C869-4F64-9B60-06363E74BB59}" dt="2022-09-28T22:46:23.037" v="9543" actId="26606"/>
          <ac:spMkLst>
            <pc:docMk/>
            <pc:sldMk cId="3387036487" sldId="287"/>
            <ac:spMk id="19" creationId="{EF99ECAA-1F11-4937-BBA6-51935AB44C9D}"/>
          </ac:spMkLst>
        </pc:spChg>
        <pc:spChg chg="add">
          <ac:chgData name="Ondra Klíma" userId="381e0c8e360e8536" providerId="LiveId" clId="{DF2D09FA-C869-4F64-9B60-06363E74BB59}" dt="2022-09-28T22:46:23.037" v="9543" actId="26606"/>
          <ac:spMkLst>
            <pc:docMk/>
            <pc:sldMk cId="3387036487" sldId="287"/>
            <ac:spMk id="27" creationId="{1DB043B4-68C6-45B9-82AC-A5800EADB8DB}"/>
          </ac:spMkLst>
        </pc:spChg>
        <pc:grpChg chg="add">
          <ac:chgData name="Ondra Klíma" userId="381e0c8e360e8536" providerId="LiveId" clId="{DF2D09FA-C869-4F64-9B60-06363E74BB59}" dt="2022-09-28T22:46:23.037" v="9543" actId="26606"/>
          <ac:grpSpMkLst>
            <pc:docMk/>
            <pc:sldMk cId="3387036487" sldId="287"/>
            <ac:grpSpMk id="21" creationId="{79DE9FAB-6BBA-4CFE-B67D-77B47F01ECA4}"/>
          </ac:grpSpMkLst>
        </pc:grpChg>
        <pc:picChg chg="add mod">
          <ac:chgData name="Ondra Klíma" userId="381e0c8e360e8536" providerId="LiveId" clId="{DF2D09FA-C869-4F64-9B60-06363E74BB59}" dt="2022-09-28T22:46:23.037" v="9543" actId="26606"/>
          <ac:picMkLst>
            <pc:docMk/>
            <pc:sldMk cId="3387036487" sldId="287"/>
            <ac:picMk id="7" creationId="{F4F6EBED-41E1-462E-5AA2-93E161C68D20}"/>
          </ac:picMkLst>
        </pc:picChg>
      </pc:sldChg>
    </pc:docChg>
  </pc:docChgLst>
  <pc:docChgLst>
    <pc:chgData name="Ondra Klíma" userId="381e0c8e360e8536" providerId="LiveId" clId="{BA3B1057-900F-4004-978C-79723F30D52B}"/>
    <pc:docChg chg="modSld">
      <pc:chgData name="Ondra Klíma" userId="381e0c8e360e8536" providerId="LiveId" clId="{BA3B1057-900F-4004-978C-79723F30D52B}" dt="2022-12-08T10:54:56.153" v="1" actId="20577"/>
      <pc:docMkLst>
        <pc:docMk/>
      </pc:docMkLst>
      <pc:sldChg chg="modSp mod">
        <pc:chgData name="Ondra Klíma" userId="381e0c8e360e8536" providerId="LiveId" clId="{BA3B1057-900F-4004-978C-79723F30D52B}" dt="2022-12-08T10:54:56.153" v="1" actId="20577"/>
        <pc:sldMkLst>
          <pc:docMk/>
          <pc:sldMk cId="1729081766" sldId="280"/>
        </pc:sldMkLst>
        <pc:spChg chg="mod">
          <ac:chgData name="Ondra Klíma" userId="381e0c8e360e8536" providerId="LiveId" clId="{BA3B1057-900F-4004-978C-79723F30D52B}" dt="2022-12-08T10:54:56.153" v="1" actId="20577"/>
          <ac:spMkLst>
            <pc:docMk/>
            <pc:sldMk cId="1729081766" sldId="280"/>
            <ac:spMk id="2" creationId="{83A303D1-D2A0-FE65-6EF7-E23ECA7C3708}"/>
          </ac:spMkLst>
        </pc:spChg>
      </pc:sldChg>
    </pc:docChg>
  </pc:docChgLst>
  <pc:docChgLst>
    <pc:chgData name="Ondra Klíma" userId="381e0c8e360e8536" providerId="LiveId" clId="{4444D546-4F39-4D16-A941-F58080B36B23}"/>
    <pc:docChg chg="undo custSel addSld delSld modSld">
      <pc:chgData name="Ondra Klíma" userId="381e0c8e360e8536" providerId="LiveId" clId="{4444D546-4F39-4D16-A941-F58080B36B23}" dt="2022-10-27T08:29:23.988" v="13008" actId="20577"/>
      <pc:docMkLst>
        <pc:docMk/>
      </pc:docMkLst>
      <pc:sldChg chg="modSp">
        <pc:chgData name="Ondra Klíma" userId="381e0c8e360e8536" providerId="LiveId" clId="{4444D546-4F39-4D16-A941-F58080B36B23}" dt="2022-10-26T20:23:37.743" v="0"/>
        <pc:sldMkLst>
          <pc:docMk/>
          <pc:sldMk cId="820938414" sldId="256"/>
        </pc:sldMkLst>
        <pc:spChg chg="mod">
          <ac:chgData name="Ondra Klíma" userId="381e0c8e360e8536" providerId="LiveId" clId="{4444D546-4F39-4D16-A941-F58080B36B23}" dt="2022-10-26T20:23:37.743" v="0"/>
          <ac:spMkLst>
            <pc:docMk/>
            <pc:sldMk cId="820938414" sldId="256"/>
            <ac:spMk id="2" creationId="{7A81CABB-0357-D3D6-AD68-C5F981E995CC}"/>
          </ac:spMkLst>
        </pc:spChg>
      </pc:sldChg>
      <pc:sldChg chg="modSp">
        <pc:chgData name="Ondra Klíma" userId="381e0c8e360e8536" providerId="LiveId" clId="{4444D546-4F39-4D16-A941-F58080B36B23}" dt="2022-10-26T22:49:06.280" v="10419" actId="313"/>
        <pc:sldMkLst>
          <pc:docMk/>
          <pc:sldMk cId="2240082487" sldId="259"/>
        </pc:sldMkLst>
        <pc:graphicFrameChg chg="mod">
          <ac:chgData name="Ondra Klíma" userId="381e0c8e360e8536" providerId="LiveId" clId="{4444D546-4F39-4D16-A941-F58080B36B23}" dt="2022-10-26T22:49:06.280" v="10419" actId="313"/>
          <ac:graphicFrameMkLst>
            <pc:docMk/>
            <pc:sldMk cId="2240082487" sldId="259"/>
            <ac:graphicFrameMk id="5" creationId="{8C65F979-AAF3-07C7-A6EE-9B312F954BE9}"/>
          </ac:graphicFrameMkLst>
        </pc:graphicFrameChg>
      </pc:sldChg>
      <pc:sldChg chg="modSp">
        <pc:chgData name="Ondra Klíma" userId="381e0c8e360e8536" providerId="LiveId" clId="{4444D546-4F39-4D16-A941-F58080B36B23}" dt="2022-10-26T22:49:18.357" v="10421"/>
        <pc:sldMkLst>
          <pc:docMk/>
          <pc:sldMk cId="1496334493" sldId="270"/>
        </pc:sldMkLst>
        <pc:graphicFrameChg chg="mod">
          <ac:chgData name="Ondra Klíma" userId="381e0c8e360e8536" providerId="LiveId" clId="{4444D546-4F39-4D16-A941-F58080B36B23}" dt="2022-10-26T22:49:18.357" v="10421"/>
          <ac:graphicFrameMkLst>
            <pc:docMk/>
            <pc:sldMk cId="1496334493" sldId="270"/>
            <ac:graphicFrameMk id="5" creationId="{3F9AC063-EE43-3A52-92EA-DB164AB78FCC}"/>
          </ac:graphicFrameMkLst>
        </pc:graphicFrameChg>
      </pc:sldChg>
      <pc:sldChg chg="modSp mod">
        <pc:chgData name="Ondra Klíma" userId="381e0c8e360e8536" providerId="LiveId" clId="{4444D546-4F39-4D16-A941-F58080B36B23}" dt="2022-10-26T20:24:01.711" v="2"/>
        <pc:sldMkLst>
          <pc:docMk/>
          <pc:sldMk cId="467520318" sldId="272"/>
        </pc:sldMkLst>
        <pc:spChg chg="mod">
          <ac:chgData name="Ondra Klíma" userId="381e0c8e360e8536" providerId="LiveId" clId="{4444D546-4F39-4D16-A941-F58080B36B23}" dt="2022-10-26T20:24:01.711" v="2"/>
          <ac:spMkLst>
            <pc:docMk/>
            <pc:sldMk cId="467520318" sldId="272"/>
            <ac:spMk id="3" creationId="{5609133B-8834-B1B4-978A-FCA1F76450F4}"/>
          </ac:spMkLst>
        </pc:spChg>
      </pc:sldChg>
      <pc:sldChg chg="modSp mod modNotesTx">
        <pc:chgData name="Ondra Klíma" userId="381e0c8e360e8536" providerId="LiveId" clId="{4444D546-4F39-4D16-A941-F58080B36B23}" dt="2022-10-26T21:22:47.862" v="4594" actId="20577"/>
        <pc:sldMkLst>
          <pc:docMk/>
          <pc:sldMk cId="4092044334" sldId="279"/>
        </pc:sldMkLst>
        <pc:spChg chg="mod">
          <ac:chgData name="Ondra Klíma" userId="381e0c8e360e8536" providerId="LiveId" clId="{4444D546-4F39-4D16-A941-F58080B36B23}" dt="2022-10-26T20:32:28.386" v="587" actId="20577"/>
          <ac:spMkLst>
            <pc:docMk/>
            <pc:sldMk cId="4092044334" sldId="279"/>
            <ac:spMk id="2" creationId="{A27FD7AB-131E-CE83-31BE-AE78AE36EB3A}"/>
          </ac:spMkLst>
        </pc:spChg>
        <pc:spChg chg="mod">
          <ac:chgData name="Ondra Klíma" userId="381e0c8e360e8536" providerId="LiveId" clId="{4444D546-4F39-4D16-A941-F58080B36B23}" dt="2022-10-26T21:22:47.862" v="4594" actId="20577"/>
          <ac:spMkLst>
            <pc:docMk/>
            <pc:sldMk cId="4092044334" sldId="279"/>
            <ac:spMk id="3" creationId="{70E2C7FD-D8E0-E985-ABAE-6F29E2C41114}"/>
          </ac:spMkLst>
        </pc:spChg>
        <pc:picChg chg="mod">
          <ac:chgData name="Ondra Klíma" userId="381e0c8e360e8536" providerId="LiveId" clId="{4444D546-4F39-4D16-A941-F58080B36B23}" dt="2022-10-26T20:32:14.948" v="576" actId="14826"/>
          <ac:picMkLst>
            <pc:docMk/>
            <pc:sldMk cId="4092044334" sldId="279"/>
            <ac:picMk id="1026" creationId="{9E74FEC4-FF5D-7861-CC97-315264433CBC}"/>
          </ac:picMkLst>
        </pc:picChg>
      </pc:sldChg>
      <pc:sldChg chg="new del">
        <pc:chgData name="Ondra Klíma" userId="381e0c8e360e8536" providerId="LiveId" clId="{4444D546-4F39-4D16-A941-F58080B36B23}" dt="2022-10-26T20:26:02.443" v="20" actId="680"/>
        <pc:sldMkLst>
          <pc:docMk/>
          <pc:sldMk cId="3442157713" sldId="280"/>
        </pc:sldMkLst>
      </pc:sldChg>
      <pc:sldChg chg="addSp delSp modSp new mod setBg modNotesTx">
        <pc:chgData name="Ondra Klíma" userId="381e0c8e360e8536" providerId="LiveId" clId="{4444D546-4F39-4D16-A941-F58080B36B23}" dt="2022-10-26T20:31:28.561" v="540" actId="20577"/>
        <pc:sldMkLst>
          <pc:docMk/>
          <pc:sldMk cId="3542986281" sldId="280"/>
        </pc:sldMkLst>
        <pc:spChg chg="mod">
          <ac:chgData name="Ondra Klíma" userId="381e0c8e360e8536" providerId="LiveId" clId="{4444D546-4F39-4D16-A941-F58080B36B23}" dt="2022-10-26T20:30:22.138" v="392" actId="26606"/>
          <ac:spMkLst>
            <pc:docMk/>
            <pc:sldMk cId="3542986281" sldId="280"/>
            <ac:spMk id="2" creationId="{02680E23-017A-028B-80E9-71FCE98CCACF}"/>
          </ac:spMkLst>
        </pc:spChg>
        <pc:spChg chg="del mod">
          <ac:chgData name="Ondra Klíma" userId="381e0c8e360e8536" providerId="LiveId" clId="{4444D546-4F39-4D16-A941-F58080B36B23}" dt="2022-10-26T20:30:22.138" v="392" actId="26606"/>
          <ac:spMkLst>
            <pc:docMk/>
            <pc:sldMk cId="3542986281" sldId="280"/>
            <ac:spMk id="3" creationId="{8780D44C-A875-D4EA-9A6F-35E3552031C4}"/>
          </ac:spMkLst>
        </pc:spChg>
        <pc:spChg chg="add">
          <ac:chgData name="Ondra Klíma" userId="381e0c8e360e8536" providerId="LiveId" clId="{4444D546-4F39-4D16-A941-F58080B36B23}" dt="2022-10-26T20:30:22.138" v="392" actId="26606"/>
          <ac:spMkLst>
            <pc:docMk/>
            <pc:sldMk cId="3542986281" sldId="280"/>
            <ac:spMk id="9" creationId="{60B7752B-728D-4CA3-8923-C4F7F77029E3}"/>
          </ac:spMkLst>
        </pc:spChg>
        <pc:spChg chg="add">
          <ac:chgData name="Ondra Klíma" userId="381e0c8e360e8536" providerId="LiveId" clId="{4444D546-4F39-4D16-A941-F58080B36B23}" dt="2022-10-26T20:30:22.138" v="392" actId="26606"/>
          <ac:spMkLst>
            <pc:docMk/>
            <pc:sldMk cId="3542986281" sldId="280"/>
            <ac:spMk id="15" creationId="{52D58DC7-20C8-4471-BAA7-B296A2AEC3F6}"/>
          </ac:spMkLst>
        </pc:spChg>
        <pc:spChg chg="add">
          <ac:chgData name="Ondra Klíma" userId="381e0c8e360e8536" providerId="LiveId" clId="{4444D546-4F39-4D16-A941-F58080B36B23}" dt="2022-10-26T20:30:22.138" v="392" actId="26606"/>
          <ac:spMkLst>
            <pc:docMk/>
            <pc:sldMk cId="3542986281" sldId="280"/>
            <ac:spMk id="17" creationId="{8E4AABAC-100B-437F-86D3-981412859411}"/>
          </ac:spMkLst>
        </pc:spChg>
        <pc:spChg chg="add">
          <ac:chgData name="Ondra Klíma" userId="381e0c8e360e8536" providerId="LiveId" clId="{4444D546-4F39-4D16-A941-F58080B36B23}" dt="2022-10-26T20:30:22.138" v="392" actId="26606"/>
          <ac:spMkLst>
            <pc:docMk/>
            <pc:sldMk cId="3542986281" sldId="280"/>
            <ac:spMk id="19" creationId="{1DFD33E0-4D46-4176-BAE2-6AED15231C59}"/>
          </ac:spMkLst>
        </pc:spChg>
        <pc:spChg chg="add">
          <ac:chgData name="Ondra Klíma" userId="381e0c8e360e8536" providerId="LiveId" clId="{4444D546-4F39-4D16-A941-F58080B36B23}" dt="2022-10-26T20:30:22.138" v="392" actId="26606"/>
          <ac:spMkLst>
            <pc:docMk/>
            <pc:sldMk cId="3542986281" sldId="280"/>
            <ac:spMk id="21" creationId="{022B5D87-7689-4E7F-B03A-7F803B5DF799}"/>
          </ac:spMkLst>
        </pc:spChg>
        <pc:grpChg chg="add">
          <ac:chgData name="Ondra Klíma" userId="381e0c8e360e8536" providerId="LiveId" clId="{4444D546-4F39-4D16-A941-F58080B36B23}" dt="2022-10-26T20:30:22.138" v="392" actId="26606"/>
          <ac:grpSpMkLst>
            <pc:docMk/>
            <pc:sldMk cId="3542986281" sldId="280"/>
            <ac:grpSpMk id="11" creationId="{20205E53-D75C-4F15-A4A3-21DA0826FCE9}"/>
          </ac:grpSpMkLst>
        </pc:grpChg>
        <pc:graphicFrameChg chg="add mod">
          <ac:chgData name="Ondra Klíma" userId="381e0c8e360e8536" providerId="LiveId" clId="{4444D546-4F39-4D16-A941-F58080B36B23}" dt="2022-10-26T20:30:42.564" v="393" actId="207"/>
          <ac:graphicFrameMkLst>
            <pc:docMk/>
            <pc:sldMk cId="3542986281" sldId="280"/>
            <ac:graphicFrameMk id="5" creationId="{E815C6A2-7E55-2925-C427-0D16EDB65DF4}"/>
          </ac:graphicFrameMkLst>
        </pc:graphicFrameChg>
      </pc:sldChg>
      <pc:sldChg chg="del">
        <pc:chgData name="Ondra Klíma" userId="381e0c8e360e8536" providerId="LiveId" clId="{4444D546-4F39-4D16-A941-F58080B36B23}" dt="2022-10-26T20:23:51.571" v="1" actId="47"/>
        <pc:sldMkLst>
          <pc:docMk/>
          <pc:sldMk cId="2031584852" sldId="281"/>
        </pc:sldMkLst>
      </pc:sldChg>
      <pc:sldChg chg="addSp modSp new mod setBg modNotesTx">
        <pc:chgData name="Ondra Klíma" userId="381e0c8e360e8536" providerId="LiveId" clId="{4444D546-4F39-4D16-A941-F58080B36B23}" dt="2022-10-26T20:57:15.730" v="2644" actId="403"/>
        <pc:sldMkLst>
          <pc:docMk/>
          <pc:sldMk cId="4095004537" sldId="281"/>
        </pc:sldMkLst>
        <pc:spChg chg="mod">
          <ac:chgData name="Ondra Klíma" userId="381e0c8e360e8536" providerId="LiveId" clId="{4444D546-4F39-4D16-A941-F58080B36B23}" dt="2022-10-26T20:57:06.952" v="2641" actId="26606"/>
          <ac:spMkLst>
            <pc:docMk/>
            <pc:sldMk cId="4095004537" sldId="281"/>
            <ac:spMk id="2" creationId="{9FEA00EE-8F34-E2E1-EDB2-6EA27290B90F}"/>
          </ac:spMkLst>
        </pc:spChg>
        <pc:spChg chg="mod">
          <ac:chgData name="Ondra Klíma" userId="381e0c8e360e8536" providerId="LiveId" clId="{4444D546-4F39-4D16-A941-F58080B36B23}" dt="2022-10-26T20:57:15.730" v="2644" actId="403"/>
          <ac:spMkLst>
            <pc:docMk/>
            <pc:sldMk cId="4095004537" sldId="281"/>
            <ac:spMk id="3" creationId="{60F09326-B778-0DB4-C75D-ACE3F8356BA6}"/>
          </ac:spMkLst>
        </pc:spChg>
        <pc:spChg chg="add">
          <ac:chgData name="Ondra Klíma" userId="381e0c8e360e8536" providerId="LiveId" clId="{4444D546-4F39-4D16-A941-F58080B36B23}" dt="2022-10-26T20:57:06.952" v="2641" actId="26606"/>
          <ac:spMkLst>
            <pc:docMk/>
            <pc:sldMk cId="4095004537" sldId="281"/>
            <ac:spMk id="10" creationId="{A5931BE0-4B93-4D6C-878E-ACC59D6B4587}"/>
          </ac:spMkLst>
        </pc:spChg>
        <pc:picChg chg="add mod">
          <ac:chgData name="Ondra Klíma" userId="381e0c8e360e8536" providerId="LiveId" clId="{4444D546-4F39-4D16-A941-F58080B36B23}" dt="2022-10-26T20:57:06.952" v="2641" actId="26606"/>
          <ac:picMkLst>
            <pc:docMk/>
            <pc:sldMk cId="4095004537" sldId="281"/>
            <ac:picMk id="5" creationId="{DC63792B-4E05-D50E-519E-52B589B9A1DC}"/>
          </ac:picMkLst>
        </pc:picChg>
      </pc:sldChg>
      <pc:sldChg chg="addSp delSp modSp new mod setBg">
        <pc:chgData name="Ondra Klíma" userId="381e0c8e360e8536" providerId="LiveId" clId="{4444D546-4F39-4D16-A941-F58080B36B23}" dt="2022-10-26T20:58:14.454" v="2710" actId="20577"/>
        <pc:sldMkLst>
          <pc:docMk/>
          <pc:sldMk cId="2300807630" sldId="282"/>
        </pc:sldMkLst>
        <pc:spChg chg="mod">
          <ac:chgData name="Ondra Klíma" userId="381e0c8e360e8536" providerId="LiveId" clId="{4444D546-4F39-4D16-A941-F58080B36B23}" dt="2022-10-26T20:55:48.042" v="2631" actId="26606"/>
          <ac:spMkLst>
            <pc:docMk/>
            <pc:sldMk cId="2300807630" sldId="282"/>
            <ac:spMk id="2" creationId="{FBC26472-D241-7F0D-9519-95E00C368F8E}"/>
          </ac:spMkLst>
        </pc:spChg>
        <pc:spChg chg="mod">
          <ac:chgData name="Ondra Klíma" userId="381e0c8e360e8536" providerId="LiveId" clId="{4444D546-4F39-4D16-A941-F58080B36B23}" dt="2022-10-26T20:58:14.454" v="2710" actId="20577"/>
          <ac:spMkLst>
            <pc:docMk/>
            <pc:sldMk cId="2300807630" sldId="282"/>
            <ac:spMk id="3" creationId="{F19B6F31-325D-A0B1-2543-DCF922DCA428}"/>
          </ac:spMkLst>
        </pc:spChg>
        <pc:spChg chg="add del">
          <ac:chgData name="Ondra Klíma" userId="381e0c8e360e8536" providerId="LiveId" clId="{4444D546-4F39-4D16-A941-F58080B36B23}" dt="2022-10-26T20:55:43.236" v="2628" actId="26606"/>
          <ac:spMkLst>
            <pc:docMk/>
            <pc:sldMk cId="2300807630" sldId="282"/>
            <ac:spMk id="1031" creationId="{A5931BE0-4B93-4D6C-878E-ACC59D6B4587}"/>
          </ac:spMkLst>
        </pc:spChg>
        <pc:spChg chg="add del">
          <ac:chgData name="Ondra Klíma" userId="381e0c8e360e8536" providerId="LiveId" clId="{4444D546-4F39-4D16-A941-F58080B36B23}" dt="2022-10-26T20:55:48.039" v="2630" actId="26606"/>
          <ac:spMkLst>
            <pc:docMk/>
            <pc:sldMk cId="2300807630" sldId="282"/>
            <ac:spMk id="1037" creationId="{A5931BE0-4B93-4D6C-878E-ACC59D6B4587}"/>
          </ac:spMkLst>
        </pc:spChg>
        <pc:spChg chg="add del">
          <ac:chgData name="Ondra Klíma" userId="381e0c8e360e8536" providerId="LiveId" clId="{4444D546-4F39-4D16-A941-F58080B36B23}" dt="2022-10-26T20:55:48.039" v="2630" actId="26606"/>
          <ac:spMkLst>
            <pc:docMk/>
            <pc:sldMk cId="2300807630" sldId="282"/>
            <ac:spMk id="1038" creationId="{D166A8AB-8924-421C-BCED-B54DBC4054E0}"/>
          </ac:spMkLst>
        </pc:spChg>
        <pc:spChg chg="add">
          <ac:chgData name="Ondra Klíma" userId="381e0c8e360e8536" providerId="LiveId" clId="{4444D546-4F39-4D16-A941-F58080B36B23}" dt="2022-10-26T20:55:48.042" v="2631" actId="26606"/>
          <ac:spMkLst>
            <pc:docMk/>
            <pc:sldMk cId="2300807630" sldId="282"/>
            <ac:spMk id="1040" creationId="{A5931BE0-4B93-4D6C-878E-ACC59D6B4587}"/>
          </ac:spMkLst>
        </pc:spChg>
        <pc:grpChg chg="add del">
          <ac:chgData name="Ondra Klíma" userId="381e0c8e360e8536" providerId="LiveId" clId="{4444D546-4F39-4D16-A941-F58080B36B23}" dt="2022-10-26T20:55:48.039" v="2630" actId="26606"/>
          <ac:grpSpMkLst>
            <pc:docMk/>
            <pc:sldMk cId="2300807630" sldId="282"/>
            <ac:grpSpMk id="1033" creationId="{9F2D4ED5-DC78-4C88-97AA-483206C53E90}"/>
          </ac:grpSpMkLst>
        </pc:grpChg>
        <pc:picChg chg="add mod">
          <ac:chgData name="Ondra Klíma" userId="381e0c8e360e8536" providerId="LiveId" clId="{4444D546-4F39-4D16-A941-F58080B36B23}" dt="2022-10-26T20:55:48.042" v="2631" actId="26606"/>
          <ac:picMkLst>
            <pc:docMk/>
            <pc:sldMk cId="2300807630" sldId="282"/>
            <ac:picMk id="1026" creationId="{226AC761-2962-2E59-E60F-6B0934B3B43B}"/>
          </ac:picMkLst>
        </pc:picChg>
      </pc:sldChg>
      <pc:sldChg chg="del">
        <pc:chgData name="Ondra Klíma" userId="381e0c8e360e8536" providerId="LiveId" clId="{4444D546-4F39-4D16-A941-F58080B36B23}" dt="2022-10-26T20:23:51.571" v="1" actId="47"/>
        <pc:sldMkLst>
          <pc:docMk/>
          <pc:sldMk cId="3967112898" sldId="282"/>
        </pc:sldMkLst>
      </pc:sldChg>
      <pc:sldChg chg="del">
        <pc:chgData name="Ondra Klíma" userId="381e0c8e360e8536" providerId="LiveId" clId="{4444D546-4F39-4D16-A941-F58080B36B23}" dt="2022-10-26T20:23:51.571" v="1" actId="47"/>
        <pc:sldMkLst>
          <pc:docMk/>
          <pc:sldMk cId="598003199" sldId="283"/>
        </pc:sldMkLst>
      </pc:sldChg>
      <pc:sldChg chg="addSp modSp new mod setBg">
        <pc:chgData name="Ondra Klíma" userId="381e0c8e360e8536" providerId="LiveId" clId="{4444D546-4F39-4D16-A941-F58080B36B23}" dt="2022-10-26T21:05:40.923" v="3304" actId="27636"/>
        <pc:sldMkLst>
          <pc:docMk/>
          <pc:sldMk cId="3071932732" sldId="283"/>
        </pc:sldMkLst>
        <pc:spChg chg="mod">
          <ac:chgData name="Ondra Klíma" userId="381e0c8e360e8536" providerId="LiveId" clId="{4444D546-4F39-4D16-A941-F58080B36B23}" dt="2022-10-26T21:05:34.686" v="3302" actId="26606"/>
          <ac:spMkLst>
            <pc:docMk/>
            <pc:sldMk cId="3071932732" sldId="283"/>
            <ac:spMk id="2" creationId="{AA13581F-AFA7-49FA-94EE-07FE6B99A8B5}"/>
          </ac:spMkLst>
        </pc:spChg>
        <pc:spChg chg="mod">
          <ac:chgData name="Ondra Klíma" userId="381e0c8e360e8536" providerId="LiveId" clId="{4444D546-4F39-4D16-A941-F58080B36B23}" dt="2022-10-26T21:05:40.923" v="3304" actId="27636"/>
          <ac:spMkLst>
            <pc:docMk/>
            <pc:sldMk cId="3071932732" sldId="283"/>
            <ac:spMk id="3" creationId="{5331B2F4-7876-83B2-DCEC-E589FC255788}"/>
          </ac:spMkLst>
        </pc:spChg>
        <pc:spChg chg="add">
          <ac:chgData name="Ondra Klíma" userId="381e0c8e360e8536" providerId="LiveId" clId="{4444D546-4F39-4D16-A941-F58080B36B23}" dt="2022-10-26T21:05:34.686" v="3302" actId="26606"/>
          <ac:spMkLst>
            <pc:docMk/>
            <pc:sldMk cId="3071932732" sldId="283"/>
            <ac:spMk id="10" creationId="{A5931BE0-4B93-4D6C-878E-ACC59D6B4587}"/>
          </ac:spMkLst>
        </pc:spChg>
        <pc:picChg chg="add mod">
          <ac:chgData name="Ondra Klíma" userId="381e0c8e360e8536" providerId="LiveId" clId="{4444D546-4F39-4D16-A941-F58080B36B23}" dt="2022-10-26T21:05:34.686" v="3302" actId="26606"/>
          <ac:picMkLst>
            <pc:docMk/>
            <pc:sldMk cId="3071932732" sldId="283"/>
            <ac:picMk id="5" creationId="{32ABAF61-BCDE-7CA5-30F0-8D860A0ED747}"/>
          </ac:picMkLst>
        </pc:picChg>
      </pc:sldChg>
      <pc:sldChg chg="del">
        <pc:chgData name="Ondra Klíma" userId="381e0c8e360e8536" providerId="LiveId" clId="{4444D546-4F39-4D16-A941-F58080B36B23}" dt="2022-10-26T20:23:51.571" v="1" actId="47"/>
        <pc:sldMkLst>
          <pc:docMk/>
          <pc:sldMk cId="1637019569" sldId="284"/>
        </pc:sldMkLst>
      </pc:sldChg>
      <pc:sldChg chg="addSp modSp new mod setBg modNotesTx">
        <pc:chgData name="Ondra Klíma" userId="381e0c8e360e8536" providerId="LiveId" clId="{4444D546-4F39-4D16-A941-F58080B36B23}" dt="2022-10-26T21:23:12.723" v="4600" actId="27636"/>
        <pc:sldMkLst>
          <pc:docMk/>
          <pc:sldMk cId="2522813870" sldId="284"/>
        </pc:sldMkLst>
        <pc:spChg chg="mod">
          <ac:chgData name="Ondra Klíma" userId="381e0c8e360e8536" providerId="LiveId" clId="{4444D546-4F39-4D16-A941-F58080B36B23}" dt="2022-10-26T21:23:07.180" v="4596" actId="26606"/>
          <ac:spMkLst>
            <pc:docMk/>
            <pc:sldMk cId="2522813870" sldId="284"/>
            <ac:spMk id="2" creationId="{C7FB568C-7FC2-B75C-D4CB-2FBE3A45059B}"/>
          </ac:spMkLst>
        </pc:spChg>
        <pc:spChg chg="mod">
          <ac:chgData name="Ondra Klíma" userId="381e0c8e360e8536" providerId="LiveId" clId="{4444D546-4F39-4D16-A941-F58080B36B23}" dt="2022-10-26T21:23:12.723" v="4600" actId="27636"/>
          <ac:spMkLst>
            <pc:docMk/>
            <pc:sldMk cId="2522813870" sldId="284"/>
            <ac:spMk id="3" creationId="{D4CA8FB9-B2EC-86CC-D832-3F5064CF2BAB}"/>
          </ac:spMkLst>
        </pc:spChg>
        <pc:spChg chg="add">
          <ac:chgData name="Ondra Klíma" userId="381e0c8e360e8536" providerId="LiveId" clId="{4444D546-4F39-4D16-A941-F58080B36B23}" dt="2022-10-26T21:23:07.180" v="4596" actId="26606"/>
          <ac:spMkLst>
            <pc:docMk/>
            <pc:sldMk cId="2522813870" sldId="284"/>
            <ac:spMk id="10" creationId="{A5931BE0-4B93-4D6C-878E-ACC59D6B4587}"/>
          </ac:spMkLst>
        </pc:spChg>
        <pc:picChg chg="add mod">
          <ac:chgData name="Ondra Klíma" userId="381e0c8e360e8536" providerId="LiveId" clId="{4444D546-4F39-4D16-A941-F58080B36B23}" dt="2022-10-26T21:23:07.180" v="4596" actId="26606"/>
          <ac:picMkLst>
            <pc:docMk/>
            <pc:sldMk cId="2522813870" sldId="284"/>
            <ac:picMk id="5" creationId="{E92FFA40-EA06-05CB-8E58-2CA7AF29456B}"/>
          </ac:picMkLst>
        </pc:picChg>
      </pc:sldChg>
      <pc:sldChg chg="del">
        <pc:chgData name="Ondra Klíma" userId="381e0c8e360e8536" providerId="LiveId" clId="{4444D546-4F39-4D16-A941-F58080B36B23}" dt="2022-10-26T20:23:51.571" v="1" actId="47"/>
        <pc:sldMkLst>
          <pc:docMk/>
          <pc:sldMk cId="492580210" sldId="285"/>
        </pc:sldMkLst>
      </pc:sldChg>
      <pc:sldChg chg="addSp modSp new mod setBg">
        <pc:chgData name="Ondra Klíma" userId="381e0c8e360e8536" providerId="LiveId" clId="{4444D546-4F39-4D16-A941-F58080B36B23}" dt="2022-10-26T21:24:15.123" v="4608" actId="27636"/>
        <pc:sldMkLst>
          <pc:docMk/>
          <pc:sldMk cId="3045836092" sldId="285"/>
        </pc:sldMkLst>
        <pc:spChg chg="mod">
          <ac:chgData name="Ondra Klíma" userId="381e0c8e360e8536" providerId="LiveId" clId="{4444D546-4F39-4D16-A941-F58080B36B23}" dt="2022-10-26T21:24:09.285" v="4602" actId="26606"/>
          <ac:spMkLst>
            <pc:docMk/>
            <pc:sldMk cId="3045836092" sldId="285"/>
            <ac:spMk id="2" creationId="{1B928C49-DAAE-66ED-DEFF-F53CC9C8FAF2}"/>
          </ac:spMkLst>
        </pc:spChg>
        <pc:spChg chg="mod">
          <ac:chgData name="Ondra Klíma" userId="381e0c8e360e8536" providerId="LiveId" clId="{4444D546-4F39-4D16-A941-F58080B36B23}" dt="2022-10-26T21:24:15.123" v="4608" actId="27636"/>
          <ac:spMkLst>
            <pc:docMk/>
            <pc:sldMk cId="3045836092" sldId="285"/>
            <ac:spMk id="3" creationId="{C2E80032-E54F-4009-8F46-548B4F83AD2A}"/>
          </ac:spMkLst>
        </pc:spChg>
        <pc:spChg chg="add">
          <ac:chgData name="Ondra Klíma" userId="381e0c8e360e8536" providerId="LiveId" clId="{4444D546-4F39-4D16-A941-F58080B36B23}" dt="2022-10-26T21:24:09.285" v="4602" actId="26606"/>
          <ac:spMkLst>
            <pc:docMk/>
            <pc:sldMk cId="3045836092" sldId="285"/>
            <ac:spMk id="2055" creationId="{A5931BE0-4B93-4D6C-878E-ACC59D6B4587}"/>
          </ac:spMkLst>
        </pc:spChg>
        <pc:picChg chg="add mod">
          <ac:chgData name="Ondra Klíma" userId="381e0c8e360e8536" providerId="LiveId" clId="{4444D546-4F39-4D16-A941-F58080B36B23}" dt="2022-10-26T21:24:09.285" v="4602" actId="26606"/>
          <ac:picMkLst>
            <pc:docMk/>
            <pc:sldMk cId="3045836092" sldId="285"/>
            <ac:picMk id="2050" creationId="{A165ADE1-5BE1-68DA-5919-55CC6CF15DAB}"/>
          </ac:picMkLst>
        </pc:picChg>
      </pc:sldChg>
      <pc:sldChg chg="addSp delSp modSp new mod setBg modNotesTx">
        <pc:chgData name="Ondra Klíma" userId="381e0c8e360e8536" providerId="LiveId" clId="{4444D546-4F39-4D16-A941-F58080B36B23}" dt="2022-10-26T21:33:57.176" v="5108" actId="20577"/>
        <pc:sldMkLst>
          <pc:docMk/>
          <pc:sldMk cId="1219283538" sldId="286"/>
        </pc:sldMkLst>
        <pc:spChg chg="mod">
          <ac:chgData name="Ondra Klíma" userId="381e0c8e360e8536" providerId="LiveId" clId="{4444D546-4F39-4D16-A941-F58080B36B23}" dt="2022-10-26T21:30:54.828" v="4858" actId="26606"/>
          <ac:spMkLst>
            <pc:docMk/>
            <pc:sldMk cId="1219283538" sldId="286"/>
            <ac:spMk id="2" creationId="{77A943EA-3FC6-3BFB-E143-9A419F3513EC}"/>
          </ac:spMkLst>
        </pc:spChg>
        <pc:spChg chg="del mod">
          <ac:chgData name="Ondra Klíma" userId="381e0c8e360e8536" providerId="LiveId" clId="{4444D546-4F39-4D16-A941-F58080B36B23}" dt="2022-10-26T21:30:54.828" v="4858" actId="26606"/>
          <ac:spMkLst>
            <pc:docMk/>
            <pc:sldMk cId="1219283538" sldId="286"/>
            <ac:spMk id="3" creationId="{FA894976-7F1D-3165-5238-18B49307F752}"/>
          </ac:spMkLst>
        </pc:spChg>
        <pc:spChg chg="add">
          <ac:chgData name="Ondra Klíma" userId="381e0c8e360e8536" providerId="LiveId" clId="{4444D546-4F39-4D16-A941-F58080B36B23}" dt="2022-10-26T21:30:54.828" v="4858" actId="26606"/>
          <ac:spMkLst>
            <pc:docMk/>
            <pc:sldMk cId="1219283538" sldId="286"/>
            <ac:spMk id="9" creationId="{60B7752B-728D-4CA3-8923-C4F7F77029E3}"/>
          </ac:spMkLst>
        </pc:spChg>
        <pc:spChg chg="add">
          <ac:chgData name="Ondra Klíma" userId="381e0c8e360e8536" providerId="LiveId" clId="{4444D546-4F39-4D16-A941-F58080B36B23}" dt="2022-10-26T21:30:54.828" v="4858" actId="26606"/>
          <ac:spMkLst>
            <pc:docMk/>
            <pc:sldMk cId="1219283538" sldId="286"/>
            <ac:spMk id="15" creationId="{52D58DC7-20C8-4471-BAA7-B296A2AEC3F6}"/>
          </ac:spMkLst>
        </pc:spChg>
        <pc:spChg chg="add">
          <ac:chgData name="Ondra Klíma" userId="381e0c8e360e8536" providerId="LiveId" clId="{4444D546-4F39-4D16-A941-F58080B36B23}" dt="2022-10-26T21:30:54.828" v="4858" actId="26606"/>
          <ac:spMkLst>
            <pc:docMk/>
            <pc:sldMk cId="1219283538" sldId="286"/>
            <ac:spMk id="17" creationId="{8E4AABAC-100B-437F-86D3-981412859411}"/>
          </ac:spMkLst>
        </pc:spChg>
        <pc:spChg chg="add">
          <ac:chgData name="Ondra Klíma" userId="381e0c8e360e8536" providerId="LiveId" clId="{4444D546-4F39-4D16-A941-F58080B36B23}" dt="2022-10-26T21:30:54.828" v="4858" actId="26606"/>
          <ac:spMkLst>
            <pc:docMk/>
            <pc:sldMk cId="1219283538" sldId="286"/>
            <ac:spMk id="19" creationId="{1DFD33E0-4D46-4176-BAE2-6AED15231C59}"/>
          </ac:spMkLst>
        </pc:spChg>
        <pc:spChg chg="add">
          <ac:chgData name="Ondra Klíma" userId="381e0c8e360e8536" providerId="LiveId" clId="{4444D546-4F39-4D16-A941-F58080B36B23}" dt="2022-10-26T21:30:54.828" v="4858" actId="26606"/>
          <ac:spMkLst>
            <pc:docMk/>
            <pc:sldMk cId="1219283538" sldId="286"/>
            <ac:spMk id="21" creationId="{022B5D87-7689-4E7F-B03A-7F803B5DF799}"/>
          </ac:spMkLst>
        </pc:spChg>
        <pc:grpChg chg="add">
          <ac:chgData name="Ondra Klíma" userId="381e0c8e360e8536" providerId="LiveId" clId="{4444D546-4F39-4D16-A941-F58080B36B23}" dt="2022-10-26T21:30:54.828" v="4858" actId="26606"/>
          <ac:grpSpMkLst>
            <pc:docMk/>
            <pc:sldMk cId="1219283538" sldId="286"/>
            <ac:grpSpMk id="11" creationId="{20205E53-D75C-4F15-A4A3-21DA0826FCE9}"/>
          </ac:grpSpMkLst>
        </pc:grpChg>
        <pc:graphicFrameChg chg="add mod">
          <ac:chgData name="Ondra Klíma" userId="381e0c8e360e8536" providerId="LiveId" clId="{4444D546-4F39-4D16-A941-F58080B36B23}" dt="2022-10-26T21:33:57.176" v="5108" actId="20577"/>
          <ac:graphicFrameMkLst>
            <pc:docMk/>
            <pc:sldMk cId="1219283538" sldId="286"/>
            <ac:graphicFrameMk id="5" creationId="{FF1D4CC3-B765-B4C9-4735-92CBDD591AFD}"/>
          </ac:graphicFrameMkLst>
        </pc:graphicFrameChg>
      </pc:sldChg>
      <pc:sldChg chg="del">
        <pc:chgData name="Ondra Klíma" userId="381e0c8e360e8536" providerId="LiveId" clId="{4444D546-4F39-4D16-A941-F58080B36B23}" dt="2022-10-26T20:23:51.571" v="1" actId="47"/>
        <pc:sldMkLst>
          <pc:docMk/>
          <pc:sldMk cId="2918389538" sldId="286"/>
        </pc:sldMkLst>
      </pc:sldChg>
      <pc:sldChg chg="addSp delSp modSp new mod setBg modNotesTx">
        <pc:chgData name="Ondra Klíma" userId="381e0c8e360e8536" providerId="LiveId" clId="{4444D546-4F39-4D16-A941-F58080B36B23}" dt="2022-10-26T21:40:18.709" v="5807" actId="26606"/>
        <pc:sldMkLst>
          <pc:docMk/>
          <pc:sldMk cId="255372919" sldId="287"/>
        </pc:sldMkLst>
        <pc:spChg chg="mod">
          <ac:chgData name="Ondra Klíma" userId="381e0c8e360e8536" providerId="LiveId" clId="{4444D546-4F39-4D16-A941-F58080B36B23}" dt="2022-10-26T21:40:18.709" v="5807" actId="26606"/>
          <ac:spMkLst>
            <pc:docMk/>
            <pc:sldMk cId="255372919" sldId="287"/>
            <ac:spMk id="2" creationId="{D0FFCACB-A882-C86D-8F5D-053E1B524BB0}"/>
          </ac:spMkLst>
        </pc:spChg>
        <pc:spChg chg="add del mod">
          <ac:chgData name="Ondra Klíma" userId="381e0c8e360e8536" providerId="LiveId" clId="{4444D546-4F39-4D16-A941-F58080B36B23}" dt="2022-10-26T21:40:18.709" v="5807" actId="26606"/>
          <ac:spMkLst>
            <pc:docMk/>
            <pc:sldMk cId="255372919" sldId="287"/>
            <ac:spMk id="3" creationId="{E69DBDE2-AE55-0C05-5D4C-8F9CB8528106}"/>
          </ac:spMkLst>
        </pc:spChg>
        <pc:spChg chg="add del">
          <ac:chgData name="Ondra Klíma" userId="381e0c8e360e8536" providerId="LiveId" clId="{4444D546-4F39-4D16-A941-F58080B36B23}" dt="2022-10-26T21:40:18.696" v="5806" actId="26606"/>
          <ac:spMkLst>
            <pc:docMk/>
            <pc:sldMk cId="255372919" sldId="287"/>
            <ac:spMk id="9" creationId="{60B7752B-728D-4CA3-8923-C4F7F77029E3}"/>
          </ac:spMkLst>
        </pc:spChg>
        <pc:spChg chg="add del">
          <ac:chgData name="Ondra Klíma" userId="381e0c8e360e8536" providerId="LiveId" clId="{4444D546-4F39-4D16-A941-F58080B36B23}" dt="2022-10-26T21:40:18.696" v="5806" actId="26606"/>
          <ac:spMkLst>
            <pc:docMk/>
            <pc:sldMk cId="255372919" sldId="287"/>
            <ac:spMk id="11" creationId="{88392DC7-0988-443B-A0D0-E726C7DB622B}"/>
          </ac:spMkLst>
        </pc:spChg>
        <pc:spChg chg="add">
          <ac:chgData name="Ondra Klíma" userId="381e0c8e360e8536" providerId="LiveId" clId="{4444D546-4F39-4D16-A941-F58080B36B23}" dt="2022-10-26T21:40:18.709" v="5807" actId="26606"/>
          <ac:spMkLst>
            <pc:docMk/>
            <pc:sldMk cId="255372919" sldId="287"/>
            <ac:spMk id="13" creationId="{60B7752B-728D-4CA3-8923-C4F7F77029E3}"/>
          </ac:spMkLst>
        </pc:spChg>
        <pc:spChg chg="add">
          <ac:chgData name="Ondra Klíma" userId="381e0c8e360e8536" providerId="LiveId" clId="{4444D546-4F39-4D16-A941-F58080B36B23}" dt="2022-10-26T21:40:18.709" v="5807" actId="26606"/>
          <ac:spMkLst>
            <pc:docMk/>
            <pc:sldMk cId="255372919" sldId="287"/>
            <ac:spMk id="14" creationId="{429899A3-416E-4DB5-846D-023526052013}"/>
          </ac:spMkLst>
        </pc:spChg>
        <pc:graphicFrameChg chg="add del">
          <ac:chgData name="Ondra Klíma" userId="381e0c8e360e8536" providerId="LiveId" clId="{4444D546-4F39-4D16-A941-F58080B36B23}" dt="2022-10-26T21:40:18.696" v="5806" actId="26606"/>
          <ac:graphicFrameMkLst>
            <pc:docMk/>
            <pc:sldMk cId="255372919" sldId="287"/>
            <ac:graphicFrameMk id="5" creationId="{6CBD16FB-49A2-4696-80F9-E9001CE20EB0}"/>
          </ac:graphicFrameMkLst>
        </pc:graphicFrameChg>
        <pc:graphicFrameChg chg="add">
          <ac:chgData name="Ondra Klíma" userId="381e0c8e360e8536" providerId="LiveId" clId="{4444D546-4F39-4D16-A941-F58080B36B23}" dt="2022-10-26T21:40:18.709" v="5807" actId="26606"/>
          <ac:graphicFrameMkLst>
            <pc:docMk/>
            <pc:sldMk cId="255372919" sldId="287"/>
            <ac:graphicFrameMk id="15" creationId="{4D9D8109-D0BC-B82F-AFA7-565C72D79E12}"/>
          </ac:graphicFrameMkLst>
        </pc:graphicFrameChg>
      </pc:sldChg>
      <pc:sldChg chg="del">
        <pc:chgData name="Ondra Klíma" userId="381e0c8e360e8536" providerId="LiveId" clId="{4444D546-4F39-4D16-A941-F58080B36B23}" dt="2022-10-26T20:23:51.571" v="1" actId="47"/>
        <pc:sldMkLst>
          <pc:docMk/>
          <pc:sldMk cId="4109192644" sldId="287"/>
        </pc:sldMkLst>
      </pc:sldChg>
      <pc:sldChg chg="delSp modSp add mod setBg delDesignElem modNotesTx">
        <pc:chgData name="Ondra Klíma" userId="381e0c8e360e8536" providerId="LiveId" clId="{4444D546-4F39-4D16-A941-F58080B36B23}" dt="2022-10-27T08:29:23.988" v="13008" actId="20577"/>
        <pc:sldMkLst>
          <pc:docMk/>
          <pc:sldMk cId="355641230" sldId="288"/>
        </pc:sldMkLst>
        <pc:spChg chg="mod">
          <ac:chgData name="Ondra Klíma" userId="381e0c8e360e8536" providerId="LiveId" clId="{4444D546-4F39-4D16-A941-F58080B36B23}" dt="2022-10-27T08:29:23.988" v="13008" actId="20577"/>
          <ac:spMkLst>
            <pc:docMk/>
            <pc:sldMk cId="355641230" sldId="288"/>
            <ac:spMk id="3" creationId="{70E2C7FD-D8E0-E985-ABAE-6F29E2C41114}"/>
          </ac:spMkLst>
        </pc:spChg>
        <pc:spChg chg="del">
          <ac:chgData name="Ondra Klíma" userId="381e0c8e360e8536" providerId="LiveId" clId="{4444D546-4F39-4D16-A941-F58080B36B23}" dt="2022-10-26T21:41:55.248" v="5809"/>
          <ac:spMkLst>
            <pc:docMk/>
            <pc:sldMk cId="355641230" sldId="288"/>
            <ac:spMk id="1042" creationId="{A5931BE0-4B93-4D6C-878E-ACC59D6B4587}"/>
          </ac:spMkLst>
        </pc:spChg>
      </pc:sldChg>
      <pc:sldChg chg="del">
        <pc:chgData name="Ondra Klíma" userId="381e0c8e360e8536" providerId="LiveId" clId="{4444D546-4F39-4D16-A941-F58080B36B23}" dt="2022-10-26T20:23:51.571" v="1" actId="47"/>
        <pc:sldMkLst>
          <pc:docMk/>
          <pc:sldMk cId="1756829639" sldId="288"/>
        </pc:sldMkLst>
      </pc:sldChg>
      <pc:sldChg chg="del">
        <pc:chgData name="Ondra Klíma" userId="381e0c8e360e8536" providerId="LiveId" clId="{4444D546-4F39-4D16-A941-F58080B36B23}" dt="2022-10-26T20:23:51.571" v="1" actId="47"/>
        <pc:sldMkLst>
          <pc:docMk/>
          <pc:sldMk cId="1551636028" sldId="289"/>
        </pc:sldMkLst>
      </pc:sldChg>
      <pc:sldChg chg="modSp new mod">
        <pc:chgData name="Ondra Klíma" userId="381e0c8e360e8536" providerId="LiveId" clId="{4444D546-4F39-4D16-A941-F58080B36B23}" dt="2022-10-26T22:01:27.466" v="7270" actId="20577"/>
        <pc:sldMkLst>
          <pc:docMk/>
          <pc:sldMk cId="2146168104" sldId="289"/>
        </pc:sldMkLst>
        <pc:spChg chg="mod">
          <ac:chgData name="Ondra Klíma" userId="381e0c8e360e8536" providerId="LiveId" clId="{4444D546-4F39-4D16-A941-F58080B36B23}" dt="2022-10-26T21:45:04.445" v="5948" actId="20577"/>
          <ac:spMkLst>
            <pc:docMk/>
            <pc:sldMk cId="2146168104" sldId="289"/>
            <ac:spMk id="2" creationId="{BEAA4EBA-7295-316D-2CF8-3380F5A0DA74}"/>
          </ac:spMkLst>
        </pc:spChg>
        <pc:spChg chg="mod">
          <ac:chgData name="Ondra Klíma" userId="381e0c8e360e8536" providerId="LiveId" clId="{4444D546-4F39-4D16-A941-F58080B36B23}" dt="2022-10-26T22:01:27.466" v="7270" actId="20577"/>
          <ac:spMkLst>
            <pc:docMk/>
            <pc:sldMk cId="2146168104" sldId="289"/>
            <ac:spMk id="3" creationId="{9FC19DA6-7882-825F-DBB5-25003B4DEAB8}"/>
          </ac:spMkLst>
        </pc:spChg>
      </pc:sldChg>
      <pc:sldChg chg="del">
        <pc:chgData name="Ondra Klíma" userId="381e0c8e360e8536" providerId="LiveId" clId="{4444D546-4F39-4D16-A941-F58080B36B23}" dt="2022-10-26T20:23:51.571" v="1" actId="47"/>
        <pc:sldMkLst>
          <pc:docMk/>
          <pc:sldMk cId="1080614218" sldId="290"/>
        </pc:sldMkLst>
      </pc:sldChg>
      <pc:sldChg chg="addSp delSp modSp new mod setBg">
        <pc:chgData name="Ondra Klíma" userId="381e0c8e360e8536" providerId="LiveId" clId="{4444D546-4F39-4D16-A941-F58080B36B23}" dt="2022-10-26T22:11:48.314" v="8437" actId="26606"/>
        <pc:sldMkLst>
          <pc:docMk/>
          <pc:sldMk cId="2651135148" sldId="290"/>
        </pc:sldMkLst>
        <pc:spChg chg="mod">
          <ac:chgData name="Ondra Klíma" userId="381e0c8e360e8536" providerId="LiveId" clId="{4444D546-4F39-4D16-A941-F58080B36B23}" dt="2022-10-26T22:11:48.314" v="8437" actId="26606"/>
          <ac:spMkLst>
            <pc:docMk/>
            <pc:sldMk cId="2651135148" sldId="290"/>
            <ac:spMk id="2" creationId="{E0E19497-4C64-36BD-23F2-84D7E95B26EB}"/>
          </ac:spMkLst>
        </pc:spChg>
        <pc:spChg chg="add del mod">
          <ac:chgData name="Ondra Klíma" userId="381e0c8e360e8536" providerId="LiveId" clId="{4444D546-4F39-4D16-A941-F58080B36B23}" dt="2022-10-26T22:11:48.314" v="8437" actId="26606"/>
          <ac:spMkLst>
            <pc:docMk/>
            <pc:sldMk cId="2651135148" sldId="290"/>
            <ac:spMk id="3" creationId="{97B8277B-6FBC-4DF0-2CA0-A36EA5321486}"/>
          </ac:spMkLst>
        </pc:spChg>
        <pc:spChg chg="add del">
          <ac:chgData name="Ondra Klíma" userId="381e0c8e360e8536" providerId="LiveId" clId="{4444D546-4F39-4D16-A941-F58080B36B23}" dt="2022-10-26T22:11:46.528" v="8432" actId="26606"/>
          <ac:spMkLst>
            <pc:docMk/>
            <pc:sldMk cId="2651135148" sldId="290"/>
            <ac:spMk id="9" creationId="{60B7752B-728D-4CA3-8923-C4F7F77029E3}"/>
          </ac:spMkLst>
        </pc:spChg>
        <pc:spChg chg="add del">
          <ac:chgData name="Ondra Klíma" userId="381e0c8e360e8536" providerId="LiveId" clId="{4444D546-4F39-4D16-A941-F58080B36B23}" dt="2022-10-26T22:11:46.528" v="8432" actId="26606"/>
          <ac:spMkLst>
            <pc:docMk/>
            <pc:sldMk cId="2651135148" sldId="290"/>
            <ac:spMk id="11" creationId="{88392DC7-0988-443B-A0D0-E726C7DB622B}"/>
          </ac:spMkLst>
        </pc:spChg>
        <pc:spChg chg="add del">
          <ac:chgData name="Ondra Klíma" userId="381e0c8e360e8536" providerId="LiveId" clId="{4444D546-4F39-4D16-A941-F58080B36B23}" dt="2022-10-26T22:11:47.467" v="8434" actId="26606"/>
          <ac:spMkLst>
            <pc:docMk/>
            <pc:sldMk cId="2651135148" sldId="290"/>
            <ac:spMk id="13" creationId="{60B7752B-728D-4CA3-8923-C4F7F77029E3}"/>
          </ac:spMkLst>
        </pc:spChg>
        <pc:spChg chg="add del">
          <ac:chgData name="Ondra Klíma" userId="381e0c8e360e8536" providerId="LiveId" clId="{4444D546-4F39-4D16-A941-F58080B36B23}" dt="2022-10-26T22:11:47.467" v="8434" actId="26606"/>
          <ac:spMkLst>
            <pc:docMk/>
            <pc:sldMk cId="2651135148" sldId="290"/>
            <ac:spMk id="14" creationId="{429899A3-416E-4DB5-846D-023526052013}"/>
          </ac:spMkLst>
        </pc:spChg>
        <pc:spChg chg="add del">
          <ac:chgData name="Ondra Klíma" userId="381e0c8e360e8536" providerId="LiveId" clId="{4444D546-4F39-4D16-A941-F58080B36B23}" dt="2022-10-26T22:11:48.287" v="8436" actId="26606"/>
          <ac:spMkLst>
            <pc:docMk/>
            <pc:sldMk cId="2651135148" sldId="290"/>
            <ac:spMk id="17" creationId="{60B7752B-728D-4CA3-8923-C4F7F77029E3}"/>
          </ac:spMkLst>
        </pc:spChg>
        <pc:spChg chg="add del">
          <ac:chgData name="Ondra Klíma" userId="381e0c8e360e8536" providerId="LiveId" clId="{4444D546-4F39-4D16-A941-F58080B36B23}" dt="2022-10-26T22:11:48.287" v="8436" actId="26606"/>
          <ac:spMkLst>
            <pc:docMk/>
            <pc:sldMk cId="2651135148" sldId="290"/>
            <ac:spMk id="18" creationId="{88392DC7-0988-443B-A0D0-E726C7DB622B}"/>
          </ac:spMkLst>
        </pc:spChg>
        <pc:spChg chg="add">
          <ac:chgData name="Ondra Klíma" userId="381e0c8e360e8536" providerId="LiveId" clId="{4444D546-4F39-4D16-A941-F58080B36B23}" dt="2022-10-26T22:11:48.314" v="8437" actId="26606"/>
          <ac:spMkLst>
            <pc:docMk/>
            <pc:sldMk cId="2651135148" sldId="290"/>
            <ac:spMk id="21" creationId="{60B7752B-728D-4CA3-8923-C4F7F77029E3}"/>
          </ac:spMkLst>
        </pc:spChg>
        <pc:spChg chg="add">
          <ac:chgData name="Ondra Klíma" userId="381e0c8e360e8536" providerId="LiveId" clId="{4444D546-4F39-4D16-A941-F58080B36B23}" dt="2022-10-26T22:11:48.314" v="8437" actId="26606"/>
          <ac:spMkLst>
            <pc:docMk/>
            <pc:sldMk cId="2651135148" sldId="290"/>
            <ac:spMk id="22" creationId="{429899A3-416E-4DB5-846D-023526052013}"/>
          </ac:spMkLst>
        </pc:spChg>
        <pc:graphicFrameChg chg="add del">
          <ac:chgData name="Ondra Klíma" userId="381e0c8e360e8536" providerId="LiveId" clId="{4444D546-4F39-4D16-A941-F58080B36B23}" dt="2022-10-26T22:11:46.528" v="8432" actId="26606"/>
          <ac:graphicFrameMkLst>
            <pc:docMk/>
            <pc:sldMk cId="2651135148" sldId="290"/>
            <ac:graphicFrameMk id="5" creationId="{39BCF1C2-7901-2194-0E3C-04BAE04A7AEE}"/>
          </ac:graphicFrameMkLst>
        </pc:graphicFrameChg>
        <pc:graphicFrameChg chg="add del">
          <ac:chgData name="Ondra Klíma" userId="381e0c8e360e8536" providerId="LiveId" clId="{4444D546-4F39-4D16-A941-F58080B36B23}" dt="2022-10-26T22:11:47.467" v="8434" actId="26606"/>
          <ac:graphicFrameMkLst>
            <pc:docMk/>
            <pc:sldMk cId="2651135148" sldId="290"/>
            <ac:graphicFrameMk id="15" creationId="{E162E8D4-6158-B5E0-18A3-C54B59D22AEA}"/>
          </ac:graphicFrameMkLst>
        </pc:graphicFrameChg>
        <pc:graphicFrameChg chg="add del">
          <ac:chgData name="Ondra Klíma" userId="381e0c8e360e8536" providerId="LiveId" clId="{4444D546-4F39-4D16-A941-F58080B36B23}" dt="2022-10-26T22:11:48.287" v="8436" actId="26606"/>
          <ac:graphicFrameMkLst>
            <pc:docMk/>
            <pc:sldMk cId="2651135148" sldId="290"/>
            <ac:graphicFrameMk id="19" creationId="{39BCF1C2-7901-2194-0E3C-04BAE04A7AEE}"/>
          </ac:graphicFrameMkLst>
        </pc:graphicFrameChg>
        <pc:graphicFrameChg chg="add">
          <ac:chgData name="Ondra Klíma" userId="381e0c8e360e8536" providerId="LiveId" clId="{4444D546-4F39-4D16-A941-F58080B36B23}" dt="2022-10-26T22:11:48.314" v="8437" actId="26606"/>
          <ac:graphicFrameMkLst>
            <pc:docMk/>
            <pc:sldMk cId="2651135148" sldId="290"/>
            <ac:graphicFrameMk id="23" creationId="{E162E8D4-6158-B5E0-18A3-C54B59D22AEA}"/>
          </ac:graphicFrameMkLst>
        </pc:graphicFrameChg>
      </pc:sldChg>
      <pc:sldChg chg="modSp new mod modNotesTx">
        <pc:chgData name="Ondra Klíma" userId="381e0c8e360e8536" providerId="LiveId" clId="{4444D546-4F39-4D16-A941-F58080B36B23}" dt="2022-10-26T22:09:37.081" v="8165" actId="20577"/>
        <pc:sldMkLst>
          <pc:docMk/>
          <pc:sldMk cId="1374347433" sldId="291"/>
        </pc:sldMkLst>
        <pc:spChg chg="mod">
          <ac:chgData name="Ondra Klíma" userId="381e0c8e360e8536" providerId="LiveId" clId="{4444D546-4F39-4D16-A941-F58080B36B23}" dt="2022-10-26T21:45:55.713" v="6005" actId="20577"/>
          <ac:spMkLst>
            <pc:docMk/>
            <pc:sldMk cId="1374347433" sldId="291"/>
            <ac:spMk id="2" creationId="{28D54600-EB80-42E9-F5B3-6D1DFE042D7A}"/>
          </ac:spMkLst>
        </pc:spChg>
        <pc:spChg chg="mod">
          <ac:chgData name="Ondra Klíma" userId="381e0c8e360e8536" providerId="LiveId" clId="{4444D546-4F39-4D16-A941-F58080B36B23}" dt="2022-10-26T22:09:37.081" v="8165" actId="20577"/>
          <ac:spMkLst>
            <pc:docMk/>
            <pc:sldMk cId="1374347433" sldId="291"/>
            <ac:spMk id="3" creationId="{5128CE60-F0CB-C40D-3942-F91A8A000BA9}"/>
          </ac:spMkLst>
        </pc:spChg>
      </pc:sldChg>
      <pc:sldChg chg="del">
        <pc:chgData name="Ondra Klíma" userId="381e0c8e360e8536" providerId="LiveId" clId="{4444D546-4F39-4D16-A941-F58080B36B23}" dt="2022-10-26T20:23:51.571" v="1" actId="47"/>
        <pc:sldMkLst>
          <pc:docMk/>
          <pc:sldMk cId="1919562863" sldId="291"/>
        </pc:sldMkLst>
      </pc:sldChg>
      <pc:sldChg chg="del">
        <pc:chgData name="Ondra Klíma" userId="381e0c8e360e8536" providerId="LiveId" clId="{4444D546-4F39-4D16-A941-F58080B36B23}" dt="2022-10-26T20:23:51.571" v="1" actId="47"/>
        <pc:sldMkLst>
          <pc:docMk/>
          <pc:sldMk cId="1870313105" sldId="292"/>
        </pc:sldMkLst>
      </pc:sldChg>
      <pc:sldChg chg="addSp modSp new mod setBg">
        <pc:chgData name="Ondra Klíma" userId="381e0c8e360e8536" providerId="LiveId" clId="{4444D546-4F39-4D16-A941-F58080B36B23}" dt="2022-10-26T22:15:37.614" v="8655" actId="27636"/>
        <pc:sldMkLst>
          <pc:docMk/>
          <pc:sldMk cId="3321199167" sldId="292"/>
        </pc:sldMkLst>
        <pc:spChg chg="mod">
          <ac:chgData name="Ondra Klíma" userId="381e0c8e360e8536" providerId="LiveId" clId="{4444D546-4F39-4D16-A941-F58080B36B23}" dt="2022-10-26T22:13:28.688" v="8438" actId="26606"/>
          <ac:spMkLst>
            <pc:docMk/>
            <pc:sldMk cId="3321199167" sldId="292"/>
            <ac:spMk id="2" creationId="{BA7628E4-09F2-D185-DA4F-0E5BD3168E92}"/>
          </ac:spMkLst>
        </pc:spChg>
        <pc:spChg chg="mod">
          <ac:chgData name="Ondra Klíma" userId="381e0c8e360e8536" providerId="LiveId" clId="{4444D546-4F39-4D16-A941-F58080B36B23}" dt="2022-10-26T22:15:37.614" v="8655" actId="27636"/>
          <ac:spMkLst>
            <pc:docMk/>
            <pc:sldMk cId="3321199167" sldId="292"/>
            <ac:spMk id="3" creationId="{1DADCDE1-946D-30C1-6D2E-19C293AD1F62}"/>
          </ac:spMkLst>
        </pc:spChg>
        <pc:spChg chg="add">
          <ac:chgData name="Ondra Klíma" userId="381e0c8e360e8536" providerId="LiveId" clId="{4444D546-4F39-4D16-A941-F58080B36B23}" dt="2022-10-26T22:13:28.688" v="8438" actId="26606"/>
          <ac:spMkLst>
            <pc:docMk/>
            <pc:sldMk cId="3321199167" sldId="292"/>
            <ac:spMk id="10" creationId="{A5931BE0-4B93-4D6C-878E-ACC59D6B4587}"/>
          </ac:spMkLst>
        </pc:spChg>
        <pc:picChg chg="add">
          <ac:chgData name="Ondra Klíma" userId="381e0c8e360e8536" providerId="LiveId" clId="{4444D546-4F39-4D16-A941-F58080B36B23}" dt="2022-10-26T22:13:28.688" v="8438" actId="26606"/>
          <ac:picMkLst>
            <pc:docMk/>
            <pc:sldMk cId="3321199167" sldId="292"/>
            <ac:picMk id="7" creationId="{907E5B18-8C3F-435E-6683-51CEE7A3D629}"/>
          </ac:picMkLst>
        </pc:picChg>
      </pc:sldChg>
      <pc:sldChg chg="modSp new del mod">
        <pc:chgData name="Ondra Klíma" userId="381e0c8e360e8536" providerId="LiveId" clId="{4444D546-4F39-4D16-A941-F58080B36B23}" dt="2022-10-26T22:21:42.721" v="8676" actId="2696"/>
        <pc:sldMkLst>
          <pc:docMk/>
          <pc:sldMk cId="480736009" sldId="293"/>
        </pc:sldMkLst>
        <pc:spChg chg="mod">
          <ac:chgData name="Ondra Klíma" userId="381e0c8e360e8536" providerId="LiveId" clId="{4444D546-4F39-4D16-A941-F58080B36B23}" dt="2022-10-26T22:17:28.540" v="8675" actId="313"/>
          <ac:spMkLst>
            <pc:docMk/>
            <pc:sldMk cId="480736009" sldId="293"/>
            <ac:spMk id="2" creationId="{B6E28552-6E5B-F20E-7B1A-E2C870116E3C}"/>
          </ac:spMkLst>
        </pc:spChg>
      </pc:sldChg>
      <pc:sldChg chg="del">
        <pc:chgData name="Ondra Klíma" userId="381e0c8e360e8536" providerId="LiveId" clId="{4444D546-4F39-4D16-A941-F58080B36B23}" dt="2022-10-26T20:23:51.571" v="1" actId="47"/>
        <pc:sldMkLst>
          <pc:docMk/>
          <pc:sldMk cId="885373241" sldId="293"/>
        </pc:sldMkLst>
      </pc:sldChg>
      <pc:sldChg chg="delSp modSp add mod setBg delDesignElem modNotesTx">
        <pc:chgData name="Ondra Klíma" userId="381e0c8e360e8536" providerId="LiveId" clId="{4444D546-4F39-4D16-A941-F58080B36B23}" dt="2022-10-26T22:24:58.196" v="8735" actId="20577"/>
        <pc:sldMkLst>
          <pc:docMk/>
          <pc:sldMk cId="3550687782" sldId="293"/>
        </pc:sldMkLst>
        <pc:spChg chg="mod">
          <ac:chgData name="Ondra Klíma" userId="381e0c8e360e8536" providerId="LiveId" clId="{4444D546-4F39-4D16-A941-F58080B36B23}" dt="2022-10-26T22:24:58.196" v="8735" actId="20577"/>
          <ac:spMkLst>
            <pc:docMk/>
            <pc:sldMk cId="3550687782" sldId="293"/>
            <ac:spMk id="3" creationId="{70E2C7FD-D8E0-E985-ABAE-6F29E2C41114}"/>
          </ac:spMkLst>
        </pc:spChg>
        <pc:spChg chg="del">
          <ac:chgData name="Ondra Klíma" userId="381e0c8e360e8536" providerId="LiveId" clId="{4444D546-4F39-4D16-A941-F58080B36B23}" dt="2022-10-26T22:23:13.197" v="8678"/>
          <ac:spMkLst>
            <pc:docMk/>
            <pc:sldMk cId="3550687782" sldId="293"/>
            <ac:spMk id="1042" creationId="{A5931BE0-4B93-4D6C-878E-ACC59D6B4587}"/>
          </ac:spMkLst>
        </pc:spChg>
      </pc:sldChg>
      <pc:sldChg chg="modSp new mod">
        <pc:chgData name="Ondra Klíma" userId="381e0c8e360e8536" providerId="LiveId" clId="{4444D546-4F39-4D16-A941-F58080B36B23}" dt="2022-10-26T22:30:55.234" v="9299" actId="20577"/>
        <pc:sldMkLst>
          <pc:docMk/>
          <pc:sldMk cId="4200811429" sldId="294"/>
        </pc:sldMkLst>
        <pc:spChg chg="mod">
          <ac:chgData name="Ondra Klíma" userId="381e0c8e360e8536" providerId="LiveId" clId="{4444D546-4F39-4D16-A941-F58080B36B23}" dt="2022-10-26T22:25:08.079" v="8746" actId="20577"/>
          <ac:spMkLst>
            <pc:docMk/>
            <pc:sldMk cId="4200811429" sldId="294"/>
            <ac:spMk id="2" creationId="{CA69B80B-7DB5-997E-CD69-606D0DA64940}"/>
          </ac:spMkLst>
        </pc:spChg>
        <pc:spChg chg="mod">
          <ac:chgData name="Ondra Klíma" userId="381e0c8e360e8536" providerId="LiveId" clId="{4444D546-4F39-4D16-A941-F58080B36B23}" dt="2022-10-26T22:30:55.234" v="9299" actId="20577"/>
          <ac:spMkLst>
            <pc:docMk/>
            <pc:sldMk cId="4200811429" sldId="294"/>
            <ac:spMk id="3" creationId="{909050E5-5D84-5D6E-6695-2A8F8BBF530A}"/>
          </ac:spMkLst>
        </pc:spChg>
      </pc:sldChg>
      <pc:sldChg chg="addSp delSp modSp new mod setBg modNotesTx">
        <pc:chgData name="Ondra Klíma" userId="381e0c8e360e8536" providerId="LiveId" clId="{4444D546-4F39-4D16-A941-F58080B36B23}" dt="2022-10-26T22:35:36.469" v="9560" actId="790"/>
        <pc:sldMkLst>
          <pc:docMk/>
          <pc:sldMk cId="696523595" sldId="295"/>
        </pc:sldMkLst>
        <pc:spChg chg="mod">
          <ac:chgData name="Ondra Klíma" userId="381e0c8e360e8536" providerId="LiveId" clId="{4444D546-4F39-4D16-A941-F58080B36B23}" dt="2022-10-26T22:33:54.846" v="9529" actId="26606"/>
          <ac:spMkLst>
            <pc:docMk/>
            <pc:sldMk cId="696523595" sldId="295"/>
            <ac:spMk id="2" creationId="{63DDBE7B-D89C-FD2F-3C36-AB02E878368E}"/>
          </ac:spMkLst>
        </pc:spChg>
        <pc:spChg chg="add del mod">
          <ac:chgData name="Ondra Klíma" userId="381e0c8e360e8536" providerId="LiveId" clId="{4444D546-4F39-4D16-A941-F58080B36B23}" dt="2022-10-26T22:33:54.846" v="9529" actId="26606"/>
          <ac:spMkLst>
            <pc:docMk/>
            <pc:sldMk cId="696523595" sldId="295"/>
            <ac:spMk id="3" creationId="{C1DF5460-6AEF-B1B2-76A7-64F5F3A43E10}"/>
          </ac:spMkLst>
        </pc:spChg>
        <pc:spChg chg="add del">
          <ac:chgData name="Ondra Klíma" userId="381e0c8e360e8536" providerId="LiveId" clId="{4444D546-4F39-4D16-A941-F58080B36B23}" dt="2022-10-26T22:33:54.841" v="9528" actId="26606"/>
          <ac:spMkLst>
            <pc:docMk/>
            <pc:sldMk cId="696523595" sldId="295"/>
            <ac:spMk id="9" creationId="{60B7752B-728D-4CA3-8923-C4F7F77029E3}"/>
          </ac:spMkLst>
        </pc:spChg>
        <pc:spChg chg="add">
          <ac:chgData name="Ondra Klíma" userId="381e0c8e360e8536" providerId="LiveId" clId="{4444D546-4F39-4D16-A941-F58080B36B23}" dt="2022-10-26T22:33:54.846" v="9529" actId="26606"/>
          <ac:spMkLst>
            <pc:docMk/>
            <pc:sldMk cId="696523595" sldId="295"/>
            <ac:spMk id="10" creationId="{A5931BE0-4B93-4D6C-878E-ACC59D6B4587}"/>
          </ac:spMkLst>
        </pc:spChg>
        <pc:spChg chg="add del">
          <ac:chgData name="Ondra Klíma" userId="381e0c8e360e8536" providerId="LiveId" clId="{4444D546-4F39-4D16-A941-F58080B36B23}" dt="2022-10-26T22:33:54.841" v="9528" actId="26606"/>
          <ac:spMkLst>
            <pc:docMk/>
            <pc:sldMk cId="696523595" sldId="295"/>
            <ac:spMk id="11" creationId="{88392DC7-0988-443B-A0D0-E726C7DB622B}"/>
          </ac:spMkLst>
        </pc:spChg>
        <pc:spChg chg="add">
          <ac:chgData name="Ondra Klíma" userId="381e0c8e360e8536" providerId="LiveId" clId="{4444D546-4F39-4D16-A941-F58080B36B23}" dt="2022-10-26T22:33:54.846" v="9529" actId="26606"/>
          <ac:spMkLst>
            <pc:docMk/>
            <pc:sldMk cId="696523595" sldId="295"/>
            <ac:spMk id="13" creationId="{C1DF5460-6AEF-B1B2-76A7-64F5F3A43E10}"/>
          </ac:spMkLst>
        </pc:spChg>
        <pc:graphicFrameChg chg="add del">
          <ac:chgData name="Ondra Klíma" userId="381e0c8e360e8536" providerId="LiveId" clId="{4444D546-4F39-4D16-A941-F58080B36B23}" dt="2022-10-26T22:33:54.841" v="9528" actId="26606"/>
          <ac:graphicFrameMkLst>
            <pc:docMk/>
            <pc:sldMk cId="696523595" sldId="295"/>
            <ac:graphicFrameMk id="5" creationId="{C515FEDB-3755-E1AF-54EF-530E5525890C}"/>
          </ac:graphicFrameMkLst>
        </pc:graphicFrameChg>
        <pc:picChg chg="add">
          <ac:chgData name="Ondra Klíma" userId="381e0c8e360e8536" providerId="LiveId" clId="{4444D546-4F39-4D16-A941-F58080B36B23}" dt="2022-10-26T22:33:54.846" v="9529" actId="26606"/>
          <ac:picMkLst>
            <pc:docMk/>
            <pc:sldMk cId="696523595" sldId="295"/>
            <ac:picMk id="7" creationId="{ED68B143-5CD9-82D1-C24C-5204561A21A3}"/>
          </ac:picMkLst>
        </pc:picChg>
      </pc:sldChg>
      <pc:sldChg chg="addSp modSp new mod setBg modNotesTx">
        <pc:chgData name="Ondra Klíma" userId="381e0c8e360e8536" providerId="LiveId" clId="{4444D546-4F39-4D16-A941-F58080B36B23}" dt="2022-10-26T22:46:14.190" v="10356" actId="403"/>
        <pc:sldMkLst>
          <pc:docMk/>
          <pc:sldMk cId="2440068568" sldId="296"/>
        </pc:sldMkLst>
        <pc:spChg chg="mod">
          <ac:chgData name="Ondra Klíma" userId="381e0c8e360e8536" providerId="LiveId" clId="{4444D546-4F39-4D16-A941-F58080B36B23}" dt="2022-10-26T22:45:51.520" v="10348" actId="26606"/>
          <ac:spMkLst>
            <pc:docMk/>
            <pc:sldMk cId="2440068568" sldId="296"/>
            <ac:spMk id="2" creationId="{6E44521C-A7B9-6E68-8C52-0B861A47D607}"/>
          </ac:spMkLst>
        </pc:spChg>
        <pc:spChg chg="mod">
          <ac:chgData name="Ondra Klíma" userId="381e0c8e360e8536" providerId="LiveId" clId="{4444D546-4F39-4D16-A941-F58080B36B23}" dt="2022-10-26T22:46:14.190" v="10356" actId="403"/>
          <ac:spMkLst>
            <pc:docMk/>
            <pc:sldMk cId="2440068568" sldId="296"/>
            <ac:spMk id="3" creationId="{34DE9E3C-6C98-FCDA-9BC9-8D0799EA9ACE}"/>
          </ac:spMkLst>
        </pc:spChg>
        <pc:spChg chg="add">
          <ac:chgData name="Ondra Klíma" userId="381e0c8e360e8536" providerId="LiveId" clId="{4444D546-4F39-4D16-A941-F58080B36B23}" dt="2022-10-26T22:45:51.520" v="10348" actId="26606"/>
          <ac:spMkLst>
            <pc:docMk/>
            <pc:sldMk cId="2440068568" sldId="296"/>
            <ac:spMk id="10" creationId="{A5931BE0-4B93-4D6C-878E-ACC59D6B4587}"/>
          </ac:spMkLst>
        </pc:spChg>
        <pc:picChg chg="add">
          <ac:chgData name="Ondra Klíma" userId="381e0c8e360e8536" providerId="LiveId" clId="{4444D546-4F39-4D16-A941-F58080B36B23}" dt="2022-10-26T22:45:51.520" v="10348" actId="26606"/>
          <ac:picMkLst>
            <pc:docMk/>
            <pc:sldMk cId="2440068568" sldId="296"/>
            <ac:picMk id="7" creationId="{A4A88CD7-5840-570B-7D0D-1826455A3620}"/>
          </ac:picMkLst>
        </pc:picChg>
      </pc:sldChg>
      <pc:sldChg chg="modSp add mod modNotesTx">
        <pc:chgData name="Ondra Klíma" userId="381e0c8e360e8536" providerId="LiveId" clId="{4444D546-4F39-4D16-A941-F58080B36B23}" dt="2022-10-26T22:59:10.936" v="10900" actId="20577"/>
        <pc:sldMkLst>
          <pc:docMk/>
          <pc:sldMk cId="873871853" sldId="297"/>
        </pc:sldMkLst>
        <pc:spChg chg="mod">
          <ac:chgData name="Ondra Klíma" userId="381e0c8e360e8536" providerId="LiveId" clId="{4444D546-4F39-4D16-A941-F58080B36B23}" dt="2022-10-26T22:50:42.391" v="10432" actId="20577"/>
          <ac:spMkLst>
            <pc:docMk/>
            <pc:sldMk cId="873871853" sldId="297"/>
            <ac:spMk id="2" creationId="{A27FD7AB-131E-CE83-31BE-AE78AE36EB3A}"/>
          </ac:spMkLst>
        </pc:spChg>
        <pc:spChg chg="mod">
          <ac:chgData name="Ondra Klíma" userId="381e0c8e360e8536" providerId="LiveId" clId="{4444D546-4F39-4D16-A941-F58080B36B23}" dt="2022-10-26T22:59:10.936" v="10900" actId="20577"/>
          <ac:spMkLst>
            <pc:docMk/>
            <pc:sldMk cId="873871853" sldId="297"/>
            <ac:spMk id="3" creationId="{70E2C7FD-D8E0-E985-ABAE-6F29E2C41114}"/>
          </ac:spMkLst>
        </pc:spChg>
        <pc:picChg chg="mod">
          <ac:chgData name="Ondra Klíma" userId="381e0c8e360e8536" providerId="LiveId" clId="{4444D546-4F39-4D16-A941-F58080B36B23}" dt="2022-10-26T22:52:09.349" v="10473" actId="14826"/>
          <ac:picMkLst>
            <pc:docMk/>
            <pc:sldMk cId="873871853" sldId="297"/>
            <ac:picMk id="1026" creationId="{9E74FEC4-FF5D-7861-CC97-315264433CBC}"/>
          </ac:picMkLst>
        </pc:picChg>
      </pc:sldChg>
      <pc:sldChg chg="addSp modSp new mod setBg">
        <pc:chgData name="Ondra Klíma" userId="381e0c8e360e8536" providerId="LiveId" clId="{4444D546-4F39-4D16-A941-F58080B36B23}" dt="2022-10-26T23:05:49.909" v="11153" actId="20577"/>
        <pc:sldMkLst>
          <pc:docMk/>
          <pc:sldMk cId="2208676202" sldId="298"/>
        </pc:sldMkLst>
        <pc:spChg chg="mod">
          <ac:chgData name="Ondra Klíma" userId="381e0c8e360e8536" providerId="LiveId" clId="{4444D546-4F39-4D16-A941-F58080B36B23}" dt="2022-10-26T23:02:59.750" v="10992" actId="26606"/>
          <ac:spMkLst>
            <pc:docMk/>
            <pc:sldMk cId="2208676202" sldId="298"/>
            <ac:spMk id="2" creationId="{EBBCDF22-23BD-2686-875C-32BCED51B021}"/>
          </ac:spMkLst>
        </pc:spChg>
        <pc:spChg chg="mod">
          <ac:chgData name="Ondra Klíma" userId="381e0c8e360e8536" providerId="LiveId" clId="{4444D546-4F39-4D16-A941-F58080B36B23}" dt="2022-10-26T23:05:49.909" v="11153" actId="20577"/>
          <ac:spMkLst>
            <pc:docMk/>
            <pc:sldMk cId="2208676202" sldId="298"/>
            <ac:spMk id="3" creationId="{F1911EB4-1A32-6D8F-1BC2-762836AFC94B}"/>
          </ac:spMkLst>
        </pc:spChg>
        <pc:spChg chg="add">
          <ac:chgData name="Ondra Klíma" userId="381e0c8e360e8536" providerId="LiveId" clId="{4444D546-4F39-4D16-A941-F58080B36B23}" dt="2022-10-26T23:02:59.750" v="10992" actId="26606"/>
          <ac:spMkLst>
            <pc:docMk/>
            <pc:sldMk cId="2208676202" sldId="298"/>
            <ac:spMk id="10" creationId="{A5931BE0-4B93-4D6C-878E-ACC59D6B4587}"/>
          </ac:spMkLst>
        </pc:spChg>
        <pc:picChg chg="add">
          <ac:chgData name="Ondra Klíma" userId="381e0c8e360e8536" providerId="LiveId" clId="{4444D546-4F39-4D16-A941-F58080B36B23}" dt="2022-10-26T23:02:59.750" v="10992" actId="26606"/>
          <ac:picMkLst>
            <pc:docMk/>
            <pc:sldMk cId="2208676202" sldId="298"/>
            <ac:picMk id="7" creationId="{BF620005-BA1A-1B2A-ECD4-1741FBEA6FAC}"/>
          </ac:picMkLst>
        </pc:picChg>
      </pc:sldChg>
      <pc:sldChg chg="modSp add mod modNotesTx">
        <pc:chgData name="Ondra Klíma" userId="381e0c8e360e8536" providerId="LiveId" clId="{4444D546-4F39-4D16-A941-F58080B36B23}" dt="2022-10-26T23:12:10.409" v="11415" actId="20577"/>
        <pc:sldMkLst>
          <pc:docMk/>
          <pc:sldMk cId="3485044422" sldId="299"/>
        </pc:sldMkLst>
        <pc:spChg chg="mod">
          <ac:chgData name="Ondra Klíma" userId="381e0c8e360e8536" providerId="LiveId" clId="{4444D546-4F39-4D16-A941-F58080B36B23}" dt="2022-10-26T23:07:04.885" v="11192" actId="20577"/>
          <ac:spMkLst>
            <pc:docMk/>
            <pc:sldMk cId="3485044422" sldId="299"/>
            <ac:spMk id="2" creationId="{A27FD7AB-131E-CE83-31BE-AE78AE36EB3A}"/>
          </ac:spMkLst>
        </pc:spChg>
        <pc:spChg chg="mod">
          <ac:chgData name="Ondra Klíma" userId="381e0c8e360e8536" providerId="LiveId" clId="{4444D546-4F39-4D16-A941-F58080B36B23}" dt="2022-10-26T23:12:10.409" v="11415" actId="20577"/>
          <ac:spMkLst>
            <pc:docMk/>
            <pc:sldMk cId="3485044422" sldId="299"/>
            <ac:spMk id="3" creationId="{70E2C7FD-D8E0-E985-ABAE-6F29E2C41114}"/>
          </ac:spMkLst>
        </pc:spChg>
        <pc:picChg chg="mod">
          <ac:chgData name="Ondra Klíma" userId="381e0c8e360e8536" providerId="LiveId" clId="{4444D546-4F39-4D16-A941-F58080B36B23}" dt="2022-10-26T23:06:26.402" v="11155" actId="14826"/>
          <ac:picMkLst>
            <pc:docMk/>
            <pc:sldMk cId="3485044422" sldId="299"/>
            <ac:picMk id="1026" creationId="{9E74FEC4-FF5D-7861-CC97-315264433CBC}"/>
          </ac:picMkLst>
        </pc:picChg>
      </pc:sldChg>
      <pc:sldChg chg="addSp delSp modSp new mod setBg modNotesTx">
        <pc:chgData name="Ondra Klíma" userId="381e0c8e360e8536" providerId="LiveId" clId="{4444D546-4F39-4D16-A941-F58080B36B23}" dt="2022-10-26T23:19:23.498" v="11839" actId="790"/>
        <pc:sldMkLst>
          <pc:docMk/>
          <pc:sldMk cId="378460799" sldId="300"/>
        </pc:sldMkLst>
        <pc:spChg chg="mod">
          <ac:chgData name="Ondra Klíma" userId="381e0c8e360e8536" providerId="LiveId" clId="{4444D546-4F39-4D16-A941-F58080B36B23}" dt="2022-10-26T23:19:23.498" v="11839" actId="790"/>
          <ac:spMkLst>
            <pc:docMk/>
            <pc:sldMk cId="378460799" sldId="300"/>
            <ac:spMk id="2" creationId="{4E9677F3-B536-0E91-8E90-E80770B1C7CE}"/>
          </ac:spMkLst>
        </pc:spChg>
        <pc:spChg chg="del">
          <ac:chgData name="Ondra Klíma" userId="381e0c8e360e8536" providerId="LiveId" clId="{4444D546-4F39-4D16-A941-F58080B36B23}" dt="2022-10-26T23:15:01.259" v="11441" actId="22"/>
          <ac:spMkLst>
            <pc:docMk/>
            <pc:sldMk cId="378460799" sldId="300"/>
            <ac:spMk id="3" creationId="{D23FE5FC-D431-744F-3D45-0A4C3F45EB07}"/>
          </ac:spMkLst>
        </pc:spChg>
        <pc:spChg chg="add">
          <ac:chgData name="Ondra Klíma" userId="381e0c8e360e8536" providerId="LiveId" clId="{4444D546-4F39-4D16-A941-F58080B36B23}" dt="2022-10-26T23:15:04.099" v="11442" actId="26606"/>
          <ac:spMkLst>
            <pc:docMk/>
            <pc:sldMk cId="378460799" sldId="300"/>
            <ac:spMk id="10" creationId="{82184FF4-7029-4ED7-813A-192E60608764}"/>
          </ac:spMkLst>
        </pc:spChg>
        <pc:spChg chg="add">
          <ac:chgData name="Ondra Klíma" userId="381e0c8e360e8536" providerId="LiveId" clId="{4444D546-4F39-4D16-A941-F58080B36B23}" dt="2022-10-26T23:15:04.099" v="11442" actId="26606"/>
          <ac:spMkLst>
            <pc:docMk/>
            <pc:sldMk cId="378460799" sldId="300"/>
            <ac:spMk id="12" creationId="{AAA7AB09-557C-41AD-9113-FF9F68FA1035}"/>
          </ac:spMkLst>
        </pc:spChg>
        <pc:spChg chg="add">
          <ac:chgData name="Ondra Klíma" userId="381e0c8e360e8536" providerId="LiveId" clId="{4444D546-4F39-4D16-A941-F58080B36B23}" dt="2022-10-26T23:15:04.099" v="11442" actId="26606"/>
          <ac:spMkLst>
            <pc:docMk/>
            <pc:sldMk cId="378460799" sldId="300"/>
            <ac:spMk id="14" creationId="{EF99ECAA-1F11-4937-BBA6-51935AB44C9D}"/>
          </ac:spMkLst>
        </pc:spChg>
        <pc:spChg chg="add">
          <ac:chgData name="Ondra Klíma" userId="381e0c8e360e8536" providerId="LiveId" clId="{4444D546-4F39-4D16-A941-F58080B36B23}" dt="2022-10-26T23:15:04.099" v="11442" actId="26606"/>
          <ac:spMkLst>
            <pc:docMk/>
            <pc:sldMk cId="378460799" sldId="300"/>
            <ac:spMk id="22" creationId="{1DB043B4-68C6-45B9-82AC-A5800EADB8DB}"/>
          </ac:spMkLst>
        </pc:spChg>
        <pc:spChg chg="add">
          <ac:chgData name="Ondra Klíma" userId="381e0c8e360e8536" providerId="LiveId" clId="{4444D546-4F39-4D16-A941-F58080B36B23}" dt="2022-10-26T23:15:04.099" v="11442" actId="26606"/>
          <ac:spMkLst>
            <pc:docMk/>
            <pc:sldMk cId="378460799" sldId="300"/>
            <ac:spMk id="24" creationId="{28A00A08-E4E6-4184-B484-E0E034072AE0}"/>
          </ac:spMkLst>
        </pc:spChg>
        <pc:grpChg chg="add">
          <ac:chgData name="Ondra Klíma" userId="381e0c8e360e8536" providerId="LiveId" clId="{4444D546-4F39-4D16-A941-F58080B36B23}" dt="2022-10-26T23:15:04.099" v="11442" actId="26606"/>
          <ac:grpSpMkLst>
            <pc:docMk/>
            <pc:sldMk cId="378460799" sldId="300"/>
            <ac:grpSpMk id="16" creationId="{79DE9FAB-6BBA-4CFE-B67D-77B47F01ECA4}"/>
          </ac:grpSpMkLst>
        </pc:grpChg>
        <pc:grpChg chg="add">
          <ac:chgData name="Ondra Klíma" userId="381e0c8e360e8536" providerId="LiveId" clId="{4444D546-4F39-4D16-A941-F58080B36B23}" dt="2022-10-26T23:15:04.099" v="11442" actId="26606"/>
          <ac:grpSpMkLst>
            <pc:docMk/>
            <pc:sldMk cId="378460799" sldId="300"/>
            <ac:grpSpMk id="26" creationId="{0780E404-3121-4F33-AF2D-65F659A97798}"/>
          </ac:grpSpMkLst>
        </pc:grpChg>
        <pc:grpChg chg="add">
          <ac:chgData name="Ondra Klíma" userId="381e0c8e360e8536" providerId="LiveId" clId="{4444D546-4F39-4D16-A941-F58080B36B23}" dt="2022-10-26T23:15:04.099" v="11442" actId="26606"/>
          <ac:grpSpMkLst>
            <pc:docMk/>
            <pc:sldMk cId="378460799" sldId="300"/>
            <ac:grpSpMk id="30" creationId="{4B158E9A-DBF4-4AA7-B6B7-8C8EB2FBDD68}"/>
          </ac:grpSpMkLst>
        </pc:grpChg>
        <pc:picChg chg="add mod ord">
          <ac:chgData name="Ondra Klíma" userId="381e0c8e360e8536" providerId="LiveId" clId="{4444D546-4F39-4D16-A941-F58080B36B23}" dt="2022-10-26T23:15:04.099" v="11442" actId="26606"/>
          <ac:picMkLst>
            <pc:docMk/>
            <pc:sldMk cId="378460799" sldId="300"/>
            <ac:picMk id="5" creationId="{3FAA82A3-A903-12EE-D8B0-674FA4FDA294}"/>
          </ac:picMkLst>
        </pc:picChg>
      </pc:sldChg>
      <pc:sldChg chg="addSp delSp modSp new mod setBg modNotesTx">
        <pc:chgData name="Ondra Klíma" userId="381e0c8e360e8536" providerId="LiveId" clId="{4444D546-4F39-4D16-A941-F58080B36B23}" dt="2022-10-26T23:43:16.323" v="12982" actId="20577"/>
        <pc:sldMkLst>
          <pc:docMk/>
          <pc:sldMk cId="1025534888" sldId="301"/>
        </pc:sldMkLst>
        <pc:spChg chg="mod">
          <ac:chgData name="Ondra Klíma" userId="381e0c8e360e8536" providerId="LiveId" clId="{4444D546-4F39-4D16-A941-F58080B36B23}" dt="2022-10-26T23:33:41.172" v="12535" actId="26606"/>
          <ac:spMkLst>
            <pc:docMk/>
            <pc:sldMk cId="1025534888" sldId="301"/>
            <ac:spMk id="2" creationId="{C113166A-4BA2-8F7A-BF2C-FBDC4025E4FA}"/>
          </ac:spMkLst>
        </pc:spChg>
        <pc:spChg chg="del mod">
          <ac:chgData name="Ondra Klíma" userId="381e0c8e360e8536" providerId="LiveId" clId="{4444D546-4F39-4D16-A941-F58080B36B23}" dt="2022-10-26T23:24:33.839" v="12017" actId="26606"/>
          <ac:spMkLst>
            <pc:docMk/>
            <pc:sldMk cId="1025534888" sldId="301"/>
            <ac:spMk id="3" creationId="{1B5E7963-F139-20D9-3055-26CEC41011CB}"/>
          </ac:spMkLst>
        </pc:spChg>
        <pc:spChg chg="add">
          <ac:chgData name="Ondra Klíma" userId="381e0c8e360e8536" providerId="LiveId" clId="{4444D546-4F39-4D16-A941-F58080B36B23}" dt="2022-10-26T23:33:41.172" v="12535" actId="26606"/>
          <ac:spMkLst>
            <pc:docMk/>
            <pc:sldMk cId="1025534888" sldId="301"/>
            <ac:spMk id="10" creationId="{60B7752B-728D-4CA3-8923-C4F7F77029E3}"/>
          </ac:spMkLst>
        </pc:spChg>
        <pc:spChg chg="add">
          <ac:chgData name="Ondra Klíma" userId="381e0c8e360e8536" providerId="LiveId" clId="{4444D546-4F39-4D16-A941-F58080B36B23}" dt="2022-10-26T23:33:41.172" v="12535" actId="26606"/>
          <ac:spMkLst>
            <pc:docMk/>
            <pc:sldMk cId="1025534888" sldId="301"/>
            <ac:spMk id="16" creationId="{52D58DC7-20C8-4471-BAA7-B296A2AEC3F6}"/>
          </ac:spMkLst>
        </pc:spChg>
        <pc:spChg chg="add">
          <ac:chgData name="Ondra Klíma" userId="381e0c8e360e8536" providerId="LiveId" clId="{4444D546-4F39-4D16-A941-F58080B36B23}" dt="2022-10-26T23:33:41.172" v="12535" actId="26606"/>
          <ac:spMkLst>
            <pc:docMk/>
            <pc:sldMk cId="1025534888" sldId="301"/>
            <ac:spMk id="18" creationId="{8E4AABAC-100B-437F-86D3-981412859411}"/>
          </ac:spMkLst>
        </pc:spChg>
        <pc:spChg chg="add">
          <ac:chgData name="Ondra Klíma" userId="381e0c8e360e8536" providerId="LiveId" clId="{4444D546-4F39-4D16-A941-F58080B36B23}" dt="2022-10-26T23:33:41.172" v="12535" actId="26606"/>
          <ac:spMkLst>
            <pc:docMk/>
            <pc:sldMk cId="1025534888" sldId="301"/>
            <ac:spMk id="20" creationId="{1DFD33E0-4D46-4176-BAE2-6AED15231C59}"/>
          </ac:spMkLst>
        </pc:spChg>
        <pc:spChg chg="add">
          <ac:chgData name="Ondra Klíma" userId="381e0c8e360e8536" providerId="LiveId" clId="{4444D546-4F39-4D16-A941-F58080B36B23}" dt="2022-10-26T23:33:41.172" v="12535" actId="26606"/>
          <ac:spMkLst>
            <pc:docMk/>
            <pc:sldMk cId="1025534888" sldId="301"/>
            <ac:spMk id="22" creationId="{022B5D87-7689-4E7F-B03A-7F803B5DF799}"/>
          </ac:spMkLst>
        </pc:spChg>
        <pc:grpChg chg="add">
          <ac:chgData name="Ondra Klíma" userId="381e0c8e360e8536" providerId="LiveId" clId="{4444D546-4F39-4D16-A941-F58080B36B23}" dt="2022-10-26T23:33:41.172" v="12535" actId="26606"/>
          <ac:grpSpMkLst>
            <pc:docMk/>
            <pc:sldMk cId="1025534888" sldId="301"/>
            <ac:grpSpMk id="12" creationId="{20205E53-D75C-4F15-A4A3-21DA0826FCE9}"/>
          </ac:grpSpMkLst>
        </pc:grpChg>
        <pc:graphicFrameChg chg="add mod modGraphic">
          <ac:chgData name="Ondra Klíma" userId="381e0c8e360e8536" providerId="LiveId" clId="{4444D546-4F39-4D16-A941-F58080B36B23}" dt="2022-10-26T23:33:41.172" v="12535" actId="26606"/>
          <ac:graphicFrameMkLst>
            <pc:docMk/>
            <pc:sldMk cId="1025534888" sldId="301"/>
            <ac:graphicFrameMk id="5" creationId="{D889C489-161D-A7DC-3040-439D9333B91D}"/>
          </ac:graphicFrameMkLst>
        </pc:graphicFrameChg>
      </pc:sldChg>
      <pc:sldChg chg="new del">
        <pc:chgData name="Ondra Klíma" userId="381e0c8e360e8536" providerId="LiveId" clId="{4444D546-4F39-4D16-A941-F58080B36B23}" dt="2022-10-26T23:12:45.051" v="11418" actId="680"/>
        <pc:sldMkLst>
          <pc:docMk/>
          <pc:sldMk cId="2198689281" sldId="301"/>
        </pc:sldMkLst>
      </pc:sldChg>
      <pc:sldChg chg="new del">
        <pc:chgData name="Ondra Klíma" userId="381e0c8e360e8536" providerId="LiveId" clId="{4444D546-4F39-4D16-A941-F58080B36B23}" dt="2022-10-27T08:12:48.455" v="12984" actId="680"/>
        <pc:sldMkLst>
          <pc:docMk/>
          <pc:sldMk cId="1512037939" sldId="302"/>
        </pc:sldMkLst>
      </pc:sldChg>
    </pc:docChg>
  </pc:docChgLst>
  <pc:docChgLst>
    <pc:chgData name="Ondra Klíma" userId="381e0c8e360e8536" providerId="LiveId" clId="{06C3C4A0-327E-42D0-B334-06485C8118B1}"/>
    <pc:docChg chg="undo redo custSel addSld delSld modSld sldOrd">
      <pc:chgData name="Ondra Klíma" userId="381e0c8e360e8536" providerId="LiveId" clId="{06C3C4A0-327E-42D0-B334-06485C8118B1}" dt="2022-12-15T09:33:24.492" v="4503" actId="20577"/>
      <pc:docMkLst>
        <pc:docMk/>
      </pc:docMkLst>
      <pc:sldChg chg="modSp">
        <pc:chgData name="Ondra Klíma" userId="381e0c8e360e8536" providerId="LiveId" clId="{06C3C4A0-327E-42D0-B334-06485C8118B1}" dt="2022-12-14T13:13:51.664" v="0"/>
        <pc:sldMkLst>
          <pc:docMk/>
          <pc:sldMk cId="820938414" sldId="256"/>
        </pc:sldMkLst>
        <pc:spChg chg="mod">
          <ac:chgData name="Ondra Klíma" userId="381e0c8e360e8536" providerId="LiveId" clId="{06C3C4A0-327E-42D0-B334-06485C8118B1}" dt="2022-12-14T13:13:51.664" v="0"/>
          <ac:spMkLst>
            <pc:docMk/>
            <pc:sldMk cId="820938414" sldId="256"/>
            <ac:spMk id="2" creationId="{7A81CABB-0357-D3D6-AD68-C5F981E995CC}"/>
          </ac:spMkLst>
        </pc:spChg>
      </pc:sldChg>
      <pc:sldChg chg="modSp">
        <pc:chgData name="Ondra Klíma" userId="381e0c8e360e8536" providerId="LiveId" clId="{06C3C4A0-327E-42D0-B334-06485C8118B1}" dt="2022-12-14T14:30:02.967" v="4218" actId="20577"/>
        <pc:sldMkLst>
          <pc:docMk/>
          <pc:sldMk cId="2240082487" sldId="259"/>
        </pc:sldMkLst>
        <pc:graphicFrameChg chg="mod">
          <ac:chgData name="Ondra Klíma" userId="381e0c8e360e8536" providerId="LiveId" clId="{06C3C4A0-327E-42D0-B334-06485C8118B1}" dt="2022-12-14T14:30:02.967" v="4218" actId="20577"/>
          <ac:graphicFrameMkLst>
            <pc:docMk/>
            <pc:sldMk cId="2240082487" sldId="259"/>
            <ac:graphicFrameMk id="5" creationId="{8C65F979-AAF3-07C7-A6EE-9B312F954BE9}"/>
          </ac:graphicFrameMkLst>
        </pc:graphicFrameChg>
      </pc:sldChg>
      <pc:sldChg chg="modSp">
        <pc:chgData name="Ondra Klíma" userId="381e0c8e360e8536" providerId="LiveId" clId="{06C3C4A0-327E-42D0-B334-06485C8118B1}" dt="2022-12-14T14:48:10.279" v="4303"/>
        <pc:sldMkLst>
          <pc:docMk/>
          <pc:sldMk cId="1496334493" sldId="270"/>
        </pc:sldMkLst>
        <pc:graphicFrameChg chg="mod">
          <ac:chgData name="Ondra Klíma" userId="381e0c8e360e8536" providerId="LiveId" clId="{06C3C4A0-327E-42D0-B334-06485C8118B1}" dt="2022-12-14T14:48:10.279" v="4303"/>
          <ac:graphicFrameMkLst>
            <pc:docMk/>
            <pc:sldMk cId="1496334493" sldId="270"/>
            <ac:graphicFrameMk id="5" creationId="{3F9AC063-EE43-3A52-92EA-DB164AB78FCC}"/>
          </ac:graphicFrameMkLst>
        </pc:graphicFrameChg>
      </pc:sldChg>
      <pc:sldChg chg="del">
        <pc:chgData name="Ondra Klíma" userId="381e0c8e360e8536" providerId="LiveId" clId="{06C3C4A0-327E-42D0-B334-06485C8118B1}" dt="2022-12-14T13:14:19.389" v="8" actId="47"/>
        <pc:sldMkLst>
          <pc:docMk/>
          <pc:sldMk cId="467520318" sldId="272"/>
        </pc:sldMkLst>
      </pc:sldChg>
      <pc:sldChg chg="modSp mod ord modNotesTx">
        <pc:chgData name="Ondra Klíma" userId="381e0c8e360e8536" providerId="LiveId" clId="{06C3C4A0-327E-42D0-B334-06485C8118B1}" dt="2022-12-14T14:32:49.454" v="4302" actId="20577"/>
        <pc:sldMkLst>
          <pc:docMk/>
          <pc:sldMk cId="4092044334" sldId="279"/>
        </pc:sldMkLst>
        <pc:spChg chg="mod">
          <ac:chgData name="Ondra Klíma" userId="381e0c8e360e8536" providerId="LiveId" clId="{06C3C4A0-327E-42D0-B334-06485C8118B1}" dt="2022-12-14T13:32:59.072" v="646" actId="20577"/>
          <ac:spMkLst>
            <pc:docMk/>
            <pc:sldMk cId="4092044334" sldId="279"/>
            <ac:spMk id="2" creationId="{A27FD7AB-131E-CE83-31BE-AE78AE36EB3A}"/>
          </ac:spMkLst>
        </pc:spChg>
        <pc:spChg chg="mod">
          <ac:chgData name="Ondra Klíma" userId="381e0c8e360e8536" providerId="LiveId" clId="{06C3C4A0-327E-42D0-B334-06485C8118B1}" dt="2022-12-14T14:32:49.454" v="4302" actId="20577"/>
          <ac:spMkLst>
            <pc:docMk/>
            <pc:sldMk cId="4092044334" sldId="279"/>
            <ac:spMk id="3" creationId="{70E2C7FD-D8E0-E985-ABAE-6F29E2C41114}"/>
          </ac:spMkLst>
        </pc:spChg>
        <pc:picChg chg="mod">
          <ac:chgData name="Ondra Klíma" userId="381e0c8e360e8536" providerId="LiveId" clId="{06C3C4A0-327E-42D0-B334-06485C8118B1}" dt="2022-12-14T13:20:50.429" v="118" actId="14826"/>
          <ac:picMkLst>
            <pc:docMk/>
            <pc:sldMk cId="4092044334" sldId="279"/>
            <ac:picMk id="1026" creationId="{9E74FEC4-FF5D-7861-CC97-315264433CBC}"/>
          </ac:picMkLst>
        </pc:picChg>
      </pc:sldChg>
      <pc:sldChg chg="del">
        <pc:chgData name="Ondra Klíma" userId="381e0c8e360e8536" providerId="LiveId" clId="{06C3C4A0-327E-42D0-B334-06485C8118B1}" dt="2022-12-14T13:14:07.764" v="5" actId="47"/>
        <pc:sldMkLst>
          <pc:docMk/>
          <pc:sldMk cId="1729081766" sldId="280"/>
        </pc:sldMkLst>
      </pc:sldChg>
      <pc:sldChg chg="addSp delSp modSp new mod setBg">
        <pc:chgData name="Ondra Klíma" userId="381e0c8e360e8536" providerId="LiveId" clId="{06C3C4A0-327E-42D0-B334-06485C8118B1}" dt="2022-12-14T13:41:50.268" v="1837" actId="26606"/>
        <pc:sldMkLst>
          <pc:docMk/>
          <pc:sldMk cId="2272349850" sldId="280"/>
        </pc:sldMkLst>
        <pc:spChg chg="mod">
          <ac:chgData name="Ondra Klíma" userId="381e0c8e360e8536" providerId="LiveId" clId="{06C3C4A0-327E-42D0-B334-06485C8118B1}" dt="2022-12-14T13:41:50.268" v="1837" actId="26606"/>
          <ac:spMkLst>
            <pc:docMk/>
            <pc:sldMk cId="2272349850" sldId="280"/>
            <ac:spMk id="2" creationId="{A7FFFB02-5CE1-24C1-3981-74F2FAF54AD3}"/>
          </ac:spMkLst>
        </pc:spChg>
        <pc:spChg chg="add del mod">
          <ac:chgData name="Ondra Klíma" userId="381e0c8e360e8536" providerId="LiveId" clId="{06C3C4A0-327E-42D0-B334-06485C8118B1}" dt="2022-12-14T13:41:50.268" v="1837" actId="26606"/>
          <ac:spMkLst>
            <pc:docMk/>
            <pc:sldMk cId="2272349850" sldId="280"/>
            <ac:spMk id="3" creationId="{37378EEB-EA94-3580-4E86-9DEF46B51A8C}"/>
          </ac:spMkLst>
        </pc:spChg>
        <pc:spChg chg="add del">
          <ac:chgData name="Ondra Klíma" userId="381e0c8e360e8536" providerId="LiveId" clId="{06C3C4A0-327E-42D0-B334-06485C8118B1}" dt="2022-12-14T13:41:37.395" v="1831" actId="26606"/>
          <ac:spMkLst>
            <pc:docMk/>
            <pc:sldMk cId="2272349850" sldId="280"/>
            <ac:spMk id="9" creationId="{60B7752B-728D-4CA3-8923-C4F7F77029E3}"/>
          </ac:spMkLst>
        </pc:spChg>
        <pc:spChg chg="add del">
          <ac:chgData name="Ondra Klíma" userId="381e0c8e360e8536" providerId="LiveId" clId="{06C3C4A0-327E-42D0-B334-06485C8118B1}" dt="2022-12-14T13:41:37.395" v="1831" actId="26606"/>
          <ac:spMkLst>
            <pc:docMk/>
            <pc:sldMk cId="2272349850" sldId="280"/>
            <ac:spMk id="11" creationId="{88392DC7-0988-443B-A0D0-E726C7DB622B}"/>
          </ac:spMkLst>
        </pc:spChg>
        <pc:spChg chg="add del">
          <ac:chgData name="Ondra Klíma" userId="381e0c8e360e8536" providerId="LiveId" clId="{06C3C4A0-327E-42D0-B334-06485C8118B1}" dt="2022-12-14T13:41:39.443" v="1833" actId="26606"/>
          <ac:spMkLst>
            <pc:docMk/>
            <pc:sldMk cId="2272349850" sldId="280"/>
            <ac:spMk id="13" creationId="{60B7752B-728D-4CA3-8923-C4F7F77029E3}"/>
          </ac:spMkLst>
        </pc:spChg>
        <pc:spChg chg="add del">
          <ac:chgData name="Ondra Klíma" userId="381e0c8e360e8536" providerId="LiveId" clId="{06C3C4A0-327E-42D0-B334-06485C8118B1}" dt="2022-12-14T13:41:39.443" v="1833" actId="26606"/>
          <ac:spMkLst>
            <pc:docMk/>
            <pc:sldMk cId="2272349850" sldId="280"/>
            <ac:spMk id="14" creationId="{429899A3-416E-4DB5-846D-023526052013}"/>
          </ac:spMkLst>
        </pc:spChg>
        <pc:spChg chg="add del">
          <ac:chgData name="Ondra Klíma" userId="381e0c8e360e8536" providerId="LiveId" clId="{06C3C4A0-327E-42D0-B334-06485C8118B1}" dt="2022-12-14T13:41:41.439" v="1835" actId="26606"/>
          <ac:spMkLst>
            <pc:docMk/>
            <pc:sldMk cId="2272349850" sldId="280"/>
            <ac:spMk id="17" creationId="{60B7752B-728D-4CA3-8923-C4F7F77029E3}"/>
          </ac:spMkLst>
        </pc:spChg>
        <pc:spChg chg="add del">
          <ac:chgData name="Ondra Klíma" userId="381e0c8e360e8536" providerId="LiveId" clId="{06C3C4A0-327E-42D0-B334-06485C8118B1}" dt="2022-12-14T13:41:41.439" v="1835" actId="26606"/>
          <ac:spMkLst>
            <pc:docMk/>
            <pc:sldMk cId="2272349850" sldId="280"/>
            <ac:spMk id="18" creationId="{88392DC7-0988-443B-A0D0-E726C7DB622B}"/>
          </ac:spMkLst>
        </pc:spChg>
        <pc:spChg chg="add del">
          <ac:chgData name="Ondra Klíma" userId="381e0c8e360e8536" providerId="LiveId" clId="{06C3C4A0-327E-42D0-B334-06485C8118B1}" dt="2022-12-14T13:41:50.268" v="1837" actId="26606"/>
          <ac:spMkLst>
            <pc:docMk/>
            <pc:sldMk cId="2272349850" sldId="280"/>
            <ac:spMk id="21" creationId="{60B7752B-728D-4CA3-8923-C4F7F77029E3}"/>
          </ac:spMkLst>
        </pc:spChg>
        <pc:spChg chg="add del">
          <ac:chgData name="Ondra Klíma" userId="381e0c8e360e8536" providerId="LiveId" clId="{06C3C4A0-327E-42D0-B334-06485C8118B1}" dt="2022-12-14T13:41:50.268" v="1837" actId="26606"/>
          <ac:spMkLst>
            <pc:docMk/>
            <pc:sldMk cId="2272349850" sldId="280"/>
            <ac:spMk id="22" creationId="{429899A3-416E-4DB5-846D-023526052013}"/>
          </ac:spMkLst>
        </pc:spChg>
        <pc:graphicFrameChg chg="add del">
          <ac:chgData name="Ondra Klíma" userId="381e0c8e360e8536" providerId="LiveId" clId="{06C3C4A0-327E-42D0-B334-06485C8118B1}" dt="2022-12-14T13:41:37.395" v="1831" actId="26606"/>
          <ac:graphicFrameMkLst>
            <pc:docMk/>
            <pc:sldMk cId="2272349850" sldId="280"/>
            <ac:graphicFrameMk id="5" creationId="{C0E1D773-8D8E-5E19-B3F5-9AD5D0507AA9}"/>
          </ac:graphicFrameMkLst>
        </pc:graphicFrameChg>
        <pc:graphicFrameChg chg="add del">
          <ac:chgData name="Ondra Klíma" userId="381e0c8e360e8536" providerId="LiveId" clId="{06C3C4A0-327E-42D0-B334-06485C8118B1}" dt="2022-12-14T13:41:39.443" v="1833" actId="26606"/>
          <ac:graphicFrameMkLst>
            <pc:docMk/>
            <pc:sldMk cId="2272349850" sldId="280"/>
            <ac:graphicFrameMk id="15" creationId="{D1A2CEDE-9F08-E25D-F23B-A4AD371BB5E3}"/>
          </ac:graphicFrameMkLst>
        </pc:graphicFrameChg>
        <pc:graphicFrameChg chg="add del">
          <ac:chgData name="Ondra Klíma" userId="381e0c8e360e8536" providerId="LiveId" clId="{06C3C4A0-327E-42D0-B334-06485C8118B1}" dt="2022-12-14T13:41:41.439" v="1835" actId="26606"/>
          <ac:graphicFrameMkLst>
            <pc:docMk/>
            <pc:sldMk cId="2272349850" sldId="280"/>
            <ac:graphicFrameMk id="19" creationId="{C0E1D773-8D8E-5E19-B3F5-9AD5D0507AA9}"/>
          </ac:graphicFrameMkLst>
        </pc:graphicFrameChg>
        <pc:graphicFrameChg chg="add del">
          <ac:chgData name="Ondra Klíma" userId="381e0c8e360e8536" providerId="LiveId" clId="{06C3C4A0-327E-42D0-B334-06485C8118B1}" dt="2022-12-14T13:41:50.268" v="1837" actId="26606"/>
          <ac:graphicFrameMkLst>
            <pc:docMk/>
            <pc:sldMk cId="2272349850" sldId="280"/>
            <ac:graphicFrameMk id="23" creationId="{D1A2CEDE-9F08-E25D-F23B-A4AD371BB5E3}"/>
          </ac:graphicFrameMkLst>
        </pc:graphicFrameChg>
      </pc:sldChg>
      <pc:sldChg chg="new del">
        <pc:chgData name="Ondra Klíma" userId="381e0c8e360e8536" providerId="LiveId" clId="{06C3C4A0-327E-42D0-B334-06485C8118B1}" dt="2022-12-14T13:17:14.315" v="65" actId="680"/>
        <pc:sldMkLst>
          <pc:docMk/>
          <pc:sldMk cId="2920304487" sldId="280"/>
        </pc:sldMkLst>
      </pc:sldChg>
      <pc:sldChg chg="del">
        <pc:chgData name="Ondra Klíma" userId="381e0c8e360e8536" providerId="LiveId" clId="{06C3C4A0-327E-42D0-B334-06485C8118B1}" dt="2022-12-14T13:14:07.764" v="5" actId="47"/>
        <pc:sldMkLst>
          <pc:docMk/>
          <pc:sldMk cId="607185571" sldId="281"/>
        </pc:sldMkLst>
      </pc:sldChg>
      <pc:sldChg chg="addSp delSp modSp new mod setBg">
        <pc:chgData name="Ondra Klíma" userId="381e0c8e360e8536" providerId="LiveId" clId="{06C3C4A0-327E-42D0-B334-06485C8118B1}" dt="2022-12-14T13:41:58.752" v="1839" actId="26606"/>
        <pc:sldMkLst>
          <pc:docMk/>
          <pc:sldMk cId="1638896788" sldId="281"/>
        </pc:sldMkLst>
        <pc:spChg chg="mod">
          <ac:chgData name="Ondra Klíma" userId="381e0c8e360e8536" providerId="LiveId" clId="{06C3C4A0-327E-42D0-B334-06485C8118B1}" dt="2022-12-14T13:41:58.752" v="1839" actId="26606"/>
          <ac:spMkLst>
            <pc:docMk/>
            <pc:sldMk cId="1638896788" sldId="281"/>
            <ac:spMk id="2" creationId="{80B8748D-38E2-603F-91D2-0B69F3DD4229}"/>
          </ac:spMkLst>
        </pc:spChg>
        <pc:spChg chg="mod">
          <ac:chgData name="Ondra Klíma" userId="381e0c8e360e8536" providerId="LiveId" clId="{06C3C4A0-327E-42D0-B334-06485C8118B1}" dt="2022-12-14T13:41:58.752" v="1839" actId="26606"/>
          <ac:spMkLst>
            <pc:docMk/>
            <pc:sldMk cId="1638896788" sldId="281"/>
            <ac:spMk id="3" creationId="{4ECEEED9-BB1E-D833-2DA8-ED69731017FB}"/>
          </ac:spMkLst>
        </pc:spChg>
        <pc:spChg chg="add del">
          <ac:chgData name="Ondra Klíma" userId="381e0c8e360e8536" providerId="LiveId" clId="{06C3C4A0-327E-42D0-B334-06485C8118B1}" dt="2022-12-14T13:41:24.018" v="1828" actId="26606"/>
          <ac:spMkLst>
            <pc:docMk/>
            <pc:sldMk cId="1638896788" sldId="281"/>
            <ac:spMk id="9" creationId="{A5931BE0-4B93-4D6C-878E-ACC59D6B4587}"/>
          </ac:spMkLst>
        </pc:spChg>
        <pc:spChg chg="add del">
          <ac:chgData name="Ondra Klíma" userId="381e0c8e360e8536" providerId="LiveId" clId="{06C3C4A0-327E-42D0-B334-06485C8118B1}" dt="2022-12-14T13:41:58.752" v="1839" actId="26606"/>
          <ac:spMkLst>
            <pc:docMk/>
            <pc:sldMk cId="1638896788" sldId="281"/>
            <ac:spMk id="10" creationId="{A5931BE0-4B93-4D6C-878E-ACC59D6B4587}"/>
          </ac:spMkLst>
        </pc:spChg>
        <pc:spChg chg="add del">
          <ac:chgData name="Ondra Klíma" userId="381e0c8e360e8536" providerId="LiveId" clId="{06C3C4A0-327E-42D0-B334-06485C8118B1}" dt="2022-12-14T13:41:24.018" v="1828" actId="26606"/>
          <ac:spMkLst>
            <pc:docMk/>
            <pc:sldMk cId="1638896788" sldId="281"/>
            <ac:spMk id="11" creationId="{6FF3A87B-2255-45E0-A551-C11FAF93290C}"/>
          </ac:spMkLst>
        </pc:spChg>
        <pc:picChg chg="add del">
          <ac:chgData name="Ondra Klíma" userId="381e0c8e360e8536" providerId="LiveId" clId="{06C3C4A0-327E-42D0-B334-06485C8118B1}" dt="2022-12-14T13:41:24.018" v="1828" actId="26606"/>
          <ac:picMkLst>
            <pc:docMk/>
            <pc:sldMk cId="1638896788" sldId="281"/>
            <ac:picMk id="5" creationId="{2DFCD145-913D-03C8-F8B8-D9F34BF47A97}"/>
          </ac:picMkLst>
        </pc:picChg>
        <pc:picChg chg="add del">
          <ac:chgData name="Ondra Klíma" userId="381e0c8e360e8536" providerId="LiveId" clId="{06C3C4A0-327E-42D0-B334-06485C8118B1}" dt="2022-12-14T13:41:58.752" v="1839" actId="26606"/>
          <ac:picMkLst>
            <pc:docMk/>
            <pc:sldMk cId="1638896788" sldId="281"/>
            <ac:picMk id="7" creationId="{26B2DDF6-04FD-4520-4E15-C3D7A5863D40}"/>
          </ac:picMkLst>
        </pc:picChg>
      </pc:sldChg>
      <pc:sldChg chg="del">
        <pc:chgData name="Ondra Klíma" userId="381e0c8e360e8536" providerId="LiveId" clId="{06C3C4A0-327E-42D0-B334-06485C8118B1}" dt="2022-12-14T13:14:07.764" v="5" actId="47"/>
        <pc:sldMkLst>
          <pc:docMk/>
          <pc:sldMk cId="539635614" sldId="282"/>
        </pc:sldMkLst>
      </pc:sldChg>
      <pc:sldChg chg="addSp delSp modSp new mod setBg">
        <pc:chgData name="Ondra Klíma" userId="381e0c8e360e8536" providerId="LiveId" clId="{06C3C4A0-327E-42D0-B334-06485C8118B1}" dt="2022-12-14T13:49:11.721" v="2435" actId="26606"/>
        <pc:sldMkLst>
          <pc:docMk/>
          <pc:sldMk cId="4174715176" sldId="282"/>
        </pc:sldMkLst>
        <pc:spChg chg="mod">
          <ac:chgData name="Ondra Klíma" userId="381e0c8e360e8536" providerId="LiveId" clId="{06C3C4A0-327E-42D0-B334-06485C8118B1}" dt="2022-12-14T13:49:11.721" v="2435" actId="26606"/>
          <ac:spMkLst>
            <pc:docMk/>
            <pc:sldMk cId="4174715176" sldId="282"/>
            <ac:spMk id="2" creationId="{52277D02-6F1B-5CB1-E8DE-3EB7E7C60EC9}"/>
          </ac:spMkLst>
        </pc:spChg>
        <pc:spChg chg="mod">
          <ac:chgData name="Ondra Klíma" userId="381e0c8e360e8536" providerId="LiveId" clId="{06C3C4A0-327E-42D0-B334-06485C8118B1}" dt="2022-12-14T13:49:11.721" v="2435" actId="26606"/>
          <ac:spMkLst>
            <pc:docMk/>
            <pc:sldMk cId="4174715176" sldId="282"/>
            <ac:spMk id="3" creationId="{B8EADE0F-F9A3-4526-D386-7C2088DEA104}"/>
          </ac:spMkLst>
        </pc:spChg>
        <pc:spChg chg="add del">
          <ac:chgData name="Ondra Klíma" userId="381e0c8e360e8536" providerId="LiveId" clId="{06C3C4A0-327E-42D0-B334-06485C8118B1}" dt="2022-12-14T13:49:11.716" v="2434" actId="26606"/>
          <ac:spMkLst>
            <pc:docMk/>
            <pc:sldMk cId="4174715176" sldId="282"/>
            <ac:spMk id="10" creationId="{A5931BE0-4B93-4D6C-878E-ACC59D6B4587}"/>
          </ac:spMkLst>
        </pc:spChg>
        <pc:spChg chg="add">
          <ac:chgData name="Ondra Klíma" userId="381e0c8e360e8536" providerId="LiveId" clId="{06C3C4A0-327E-42D0-B334-06485C8118B1}" dt="2022-12-14T13:49:11.721" v="2435" actId="26606"/>
          <ac:spMkLst>
            <pc:docMk/>
            <pc:sldMk cId="4174715176" sldId="282"/>
            <ac:spMk id="12" creationId="{A5931BE0-4B93-4D6C-878E-ACC59D6B4587}"/>
          </ac:spMkLst>
        </pc:spChg>
        <pc:picChg chg="add del">
          <ac:chgData name="Ondra Klíma" userId="381e0c8e360e8536" providerId="LiveId" clId="{06C3C4A0-327E-42D0-B334-06485C8118B1}" dt="2022-12-14T13:49:11.716" v="2434" actId="26606"/>
          <ac:picMkLst>
            <pc:docMk/>
            <pc:sldMk cId="4174715176" sldId="282"/>
            <ac:picMk id="7" creationId="{E4562459-98B1-2DE6-63E3-54801731A832}"/>
          </ac:picMkLst>
        </pc:picChg>
        <pc:picChg chg="add">
          <ac:chgData name="Ondra Klíma" userId="381e0c8e360e8536" providerId="LiveId" clId="{06C3C4A0-327E-42D0-B334-06485C8118B1}" dt="2022-12-14T13:49:11.721" v="2435" actId="26606"/>
          <ac:picMkLst>
            <pc:docMk/>
            <pc:sldMk cId="4174715176" sldId="282"/>
            <ac:picMk id="13" creationId="{D9D12426-EB2F-2138-13F3-C3D077747B76}"/>
          </ac:picMkLst>
        </pc:picChg>
      </pc:sldChg>
      <pc:sldChg chg="del">
        <pc:chgData name="Ondra Klíma" userId="381e0c8e360e8536" providerId="LiveId" clId="{06C3C4A0-327E-42D0-B334-06485C8118B1}" dt="2022-12-14T13:14:07.764" v="5" actId="47"/>
        <pc:sldMkLst>
          <pc:docMk/>
          <pc:sldMk cId="442434366" sldId="283"/>
        </pc:sldMkLst>
      </pc:sldChg>
      <pc:sldChg chg="addSp delSp modSp new mod setBg modNotesTx">
        <pc:chgData name="Ondra Klíma" userId="381e0c8e360e8536" providerId="LiveId" clId="{06C3C4A0-327E-42D0-B334-06485C8118B1}" dt="2022-12-14T14:16:30.972" v="3999" actId="26606"/>
        <pc:sldMkLst>
          <pc:docMk/>
          <pc:sldMk cId="1192776279" sldId="283"/>
        </pc:sldMkLst>
        <pc:spChg chg="mod">
          <ac:chgData name="Ondra Klíma" userId="381e0c8e360e8536" providerId="LiveId" clId="{06C3C4A0-327E-42D0-B334-06485C8118B1}" dt="2022-12-14T14:16:30.972" v="3999" actId="26606"/>
          <ac:spMkLst>
            <pc:docMk/>
            <pc:sldMk cId="1192776279" sldId="283"/>
            <ac:spMk id="2" creationId="{2BC301C7-3DAC-5C1C-4692-EE84E9C20DC1}"/>
          </ac:spMkLst>
        </pc:spChg>
        <pc:spChg chg="del mod">
          <ac:chgData name="Ondra Klíma" userId="381e0c8e360e8536" providerId="LiveId" clId="{06C3C4A0-327E-42D0-B334-06485C8118B1}" dt="2022-12-14T14:16:30.972" v="3999" actId="26606"/>
          <ac:spMkLst>
            <pc:docMk/>
            <pc:sldMk cId="1192776279" sldId="283"/>
            <ac:spMk id="3" creationId="{B09C93DD-F1AE-65C7-07DF-C689B3E32ED9}"/>
          </ac:spMkLst>
        </pc:spChg>
        <pc:spChg chg="add">
          <ac:chgData name="Ondra Klíma" userId="381e0c8e360e8536" providerId="LiveId" clId="{06C3C4A0-327E-42D0-B334-06485C8118B1}" dt="2022-12-14T14:16:30.972" v="3999" actId="26606"/>
          <ac:spMkLst>
            <pc:docMk/>
            <pc:sldMk cId="1192776279" sldId="283"/>
            <ac:spMk id="9" creationId="{60B7752B-728D-4CA3-8923-C4F7F77029E3}"/>
          </ac:spMkLst>
        </pc:spChg>
        <pc:spChg chg="add">
          <ac:chgData name="Ondra Klíma" userId="381e0c8e360e8536" providerId="LiveId" clId="{06C3C4A0-327E-42D0-B334-06485C8118B1}" dt="2022-12-14T14:16:30.972" v="3999" actId="26606"/>
          <ac:spMkLst>
            <pc:docMk/>
            <pc:sldMk cId="1192776279" sldId="283"/>
            <ac:spMk id="11" creationId="{429899A3-416E-4DB5-846D-023526052013}"/>
          </ac:spMkLst>
        </pc:spChg>
        <pc:graphicFrameChg chg="add">
          <ac:chgData name="Ondra Klíma" userId="381e0c8e360e8536" providerId="LiveId" clId="{06C3C4A0-327E-42D0-B334-06485C8118B1}" dt="2022-12-14T14:16:30.972" v="3999" actId="26606"/>
          <ac:graphicFrameMkLst>
            <pc:docMk/>
            <pc:sldMk cId="1192776279" sldId="283"/>
            <ac:graphicFrameMk id="5" creationId="{98F20D18-F20E-57F1-46E1-21B174707BBB}"/>
          </ac:graphicFrameMkLst>
        </pc:graphicFrameChg>
      </pc:sldChg>
      <pc:sldChg chg="addSp delSp modSp new mod setBg">
        <pc:chgData name="Ondra Klíma" userId="381e0c8e360e8536" providerId="LiveId" clId="{06C3C4A0-327E-42D0-B334-06485C8118B1}" dt="2022-12-14T14:16:24.031" v="3998" actId="26606"/>
        <pc:sldMkLst>
          <pc:docMk/>
          <pc:sldMk cId="2434161474" sldId="284"/>
        </pc:sldMkLst>
        <pc:spChg chg="mod">
          <ac:chgData name="Ondra Klíma" userId="381e0c8e360e8536" providerId="LiveId" clId="{06C3C4A0-327E-42D0-B334-06485C8118B1}" dt="2022-12-14T14:16:24.031" v="3998" actId="26606"/>
          <ac:spMkLst>
            <pc:docMk/>
            <pc:sldMk cId="2434161474" sldId="284"/>
            <ac:spMk id="2" creationId="{9169A47D-50CC-3E83-D8DD-8411537E736B}"/>
          </ac:spMkLst>
        </pc:spChg>
        <pc:spChg chg="mod">
          <ac:chgData name="Ondra Klíma" userId="381e0c8e360e8536" providerId="LiveId" clId="{06C3C4A0-327E-42D0-B334-06485C8118B1}" dt="2022-12-14T14:16:24.031" v="3998" actId="26606"/>
          <ac:spMkLst>
            <pc:docMk/>
            <pc:sldMk cId="2434161474" sldId="284"/>
            <ac:spMk id="3" creationId="{22922026-2BA8-20AA-0AC1-27B6DBC5CB78}"/>
          </ac:spMkLst>
        </pc:spChg>
        <pc:spChg chg="add del">
          <ac:chgData name="Ondra Klíma" userId="381e0c8e360e8536" providerId="LiveId" clId="{06C3C4A0-327E-42D0-B334-06485C8118B1}" dt="2022-12-14T14:16:24.031" v="3998" actId="26606"/>
          <ac:spMkLst>
            <pc:docMk/>
            <pc:sldMk cId="2434161474" sldId="284"/>
            <ac:spMk id="9" creationId="{A5931BE0-4B93-4D6C-878E-ACC59D6B4587}"/>
          </ac:spMkLst>
        </pc:spChg>
        <pc:spChg chg="add del">
          <ac:chgData name="Ondra Klíma" userId="381e0c8e360e8536" providerId="LiveId" clId="{06C3C4A0-327E-42D0-B334-06485C8118B1}" dt="2022-12-14T14:16:24.031" v="3998" actId="26606"/>
          <ac:spMkLst>
            <pc:docMk/>
            <pc:sldMk cId="2434161474" sldId="284"/>
            <ac:spMk id="11" creationId="{6FF3A87B-2255-45E0-A551-C11FAF93290C}"/>
          </ac:spMkLst>
        </pc:spChg>
        <pc:picChg chg="add del">
          <ac:chgData name="Ondra Klíma" userId="381e0c8e360e8536" providerId="LiveId" clId="{06C3C4A0-327E-42D0-B334-06485C8118B1}" dt="2022-12-14T14:16:24.031" v="3998" actId="26606"/>
          <ac:picMkLst>
            <pc:docMk/>
            <pc:sldMk cId="2434161474" sldId="284"/>
            <ac:picMk id="5" creationId="{52DC539F-E0F8-FA44-1783-CE17947F7E84}"/>
          </ac:picMkLst>
        </pc:picChg>
      </pc:sldChg>
      <pc:sldChg chg="del">
        <pc:chgData name="Ondra Klíma" userId="381e0c8e360e8536" providerId="LiveId" clId="{06C3C4A0-327E-42D0-B334-06485C8118B1}" dt="2022-12-14T13:14:07.764" v="5" actId="47"/>
        <pc:sldMkLst>
          <pc:docMk/>
          <pc:sldMk cId="2835914206" sldId="284"/>
        </pc:sldMkLst>
      </pc:sldChg>
      <pc:sldChg chg="addSp delSp modSp new mod setBg modNotesTx">
        <pc:chgData name="Ondra Klíma" userId="381e0c8e360e8536" providerId="LiveId" clId="{06C3C4A0-327E-42D0-B334-06485C8118B1}" dt="2022-12-15T09:33:24.492" v="4503" actId="20577"/>
        <pc:sldMkLst>
          <pc:docMk/>
          <pc:sldMk cId="995834637" sldId="285"/>
        </pc:sldMkLst>
        <pc:spChg chg="mod">
          <ac:chgData name="Ondra Klíma" userId="381e0c8e360e8536" providerId="LiveId" clId="{06C3C4A0-327E-42D0-B334-06485C8118B1}" dt="2022-12-15T09:28:08.837" v="4341" actId="26606"/>
          <ac:spMkLst>
            <pc:docMk/>
            <pc:sldMk cId="995834637" sldId="285"/>
            <ac:spMk id="2" creationId="{E0FA47B6-FA03-2BE2-CD0C-C4A1B5A4C45A}"/>
          </ac:spMkLst>
        </pc:spChg>
        <pc:spChg chg="del mod">
          <ac:chgData name="Ondra Klíma" userId="381e0c8e360e8536" providerId="LiveId" clId="{06C3C4A0-327E-42D0-B334-06485C8118B1}" dt="2022-12-14T14:28:11.698" v="4061" actId="26606"/>
          <ac:spMkLst>
            <pc:docMk/>
            <pc:sldMk cId="995834637" sldId="285"/>
            <ac:spMk id="3" creationId="{A0FF54FB-FAD8-B0AD-B46A-C2BC0533E5EB}"/>
          </ac:spMkLst>
        </pc:spChg>
        <pc:spChg chg="add del">
          <ac:chgData name="Ondra Klíma" userId="381e0c8e360e8536" providerId="LiveId" clId="{06C3C4A0-327E-42D0-B334-06485C8118B1}" dt="2022-12-15T09:28:08.837" v="4341" actId="26606"/>
          <ac:spMkLst>
            <pc:docMk/>
            <pc:sldMk cId="995834637" sldId="285"/>
            <ac:spMk id="9" creationId="{60B7752B-728D-4CA3-8923-C4F7F77029E3}"/>
          </ac:spMkLst>
        </pc:spChg>
        <pc:spChg chg="add del">
          <ac:chgData name="Ondra Klíma" userId="381e0c8e360e8536" providerId="LiveId" clId="{06C3C4A0-327E-42D0-B334-06485C8118B1}" dt="2022-12-15T09:28:08.837" v="4341" actId="26606"/>
          <ac:spMkLst>
            <pc:docMk/>
            <pc:sldMk cId="995834637" sldId="285"/>
            <ac:spMk id="11" creationId="{429899A3-416E-4DB5-846D-023526052013}"/>
          </ac:spMkLst>
        </pc:spChg>
        <pc:spChg chg="add">
          <ac:chgData name="Ondra Klíma" userId="381e0c8e360e8536" providerId="LiveId" clId="{06C3C4A0-327E-42D0-B334-06485C8118B1}" dt="2022-12-15T09:28:08.837" v="4341" actId="26606"/>
          <ac:spMkLst>
            <pc:docMk/>
            <pc:sldMk cId="995834637" sldId="285"/>
            <ac:spMk id="16" creationId="{60B7752B-728D-4CA3-8923-C4F7F77029E3}"/>
          </ac:spMkLst>
        </pc:spChg>
        <pc:spChg chg="add">
          <ac:chgData name="Ondra Klíma" userId="381e0c8e360e8536" providerId="LiveId" clId="{06C3C4A0-327E-42D0-B334-06485C8118B1}" dt="2022-12-15T09:28:08.837" v="4341" actId="26606"/>
          <ac:spMkLst>
            <pc:docMk/>
            <pc:sldMk cId="995834637" sldId="285"/>
            <ac:spMk id="18" creationId="{429899A3-416E-4DB5-846D-023526052013}"/>
          </ac:spMkLst>
        </pc:spChg>
        <pc:graphicFrameChg chg="add mod modGraphic">
          <ac:chgData name="Ondra Klíma" userId="381e0c8e360e8536" providerId="LiveId" clId="{06C3C4A0-327E-42D0-B334-06485C8118B1}" dt="2022-12-15T09:28:35.189" v="4349" actId="20577"/>
          <ac:graphicFrameMkLst>
            <pc:docMk/>
            <pc:sldMk cId="995834637" sldId="285"/>
            <ac:graphicFrameMk id="5" creationId="{E5B1E752-AC4F-8650-D9F4-2C8C36EE5006}"/>
          </ac:graphicFrameMkLst>
        </pc:graphicFrameChg>
      </pc:sldChg>
      <pc:sldChg chg="del">
        <pc:chgData name="Ondra Klíma" userId="381e0c8e360e8536" providerId="LiveId" clId="{06C3C4A0-327E-42D0-B334-06485C8118B1}" dt="2022-12-14T13:14:07.764" v="5" actId="47"/>
        <pc:sldMkLst>
          <pc:docMk/>
          <pc:sldMk cId="2125484607" sldId="285"/>
        </pc:sldMkLst>
      </pc:sldChg>
      <pc:sldChg chg="del">
        <pc:chgData name="Ondra Klíma" userId="381e0c8e360e8536" providerId="LiveId" clId="{06C3C4A0-327E-42D0-B334-06485C8118B1}" dt="2022-12-14T13:14:07.764" v="5" actId="47"/>
        <pc:sldMkLst>
          <pc:docMk/>
          <pc:sldMk cId="757893339" sldId="286"/>
        </pc:sldMkLst>
      </pc:sldChg>
      <pc:sldChg chg="del">
        <pc:chgData name="Ondra Klíma" userId="381e0c8e360e8536" providerId="LiveId" clId="{06C3C4A0-327E-42D0-B334-06485C8118B1}" dt="2022-12-14T13:14:07.764" v="5" actId="47"/>
        <pc:sldMkLst>
          <pc:docMk/>
          <pc:sldMk cId="2168547136" sldId="287"/>
        </pc:sldMkLst>
      </pc:sldChg>
      <pc:sldChg chg="del">
        <pc:chgData name="Ondra Klíma" userId="381e0c8e360e8536" providerId="LiveId" clId="{06C3C4A0-327E-42D0-B334-06485C8118B1}" dt="2022-12-14T13:14:07.764" v="5" actId="47"/>
        <pc:sldMkLst>
          <pc:docMk/>
          <pc:sldMk cId="615306039" sldId="288"/>
        </pc:sldMkLst>
      </pc:sldChg>
      <pc:sldChg chg="del">
        <pc:chgData name="Ondra Klíma" userId="381e0c8e360e8536" providerId="LiveId" clId="{06C3C4A0-327E-42D0-B334-06485C8118B1}" dt="2022-12-14T13:14:09.323" v="6" actId="47"/>
        <pc:sldMkLst>
          <pc:docMk/>
          <pc:sldMk cId="186058448" sldId="289"/>
        </pc:sldMkLst>
      </pc:sldChg>
      <pc:sldChg chg="del">
        <pc:chgData name="Ondra Klíma" userId="381e0c8e360e8536" providerId="LiveId" clId="{06C3C4A0-327E-42D0-B334-06485C8118B1}" dt="2022-12-14T13:14:07.764" v="5" actId="47"/>
        <pc:sldMkLst>
          <pc:docMk/>
          <pc:sldMk cId="2841094838" sldId="290"/>
        </pc:sldMkLst>
      </pc:sldChg>
    </pc:docChg>
  </pc:docChgLst>
  <pc:docChgLst>
    <pc:chgData name="Ondra Klíma" userId="381e0c8e360e8536" providerId="LiveId" clId="{6F6FC54F-1FE6-4389-8E89-FF501E64958C}"/>
    <pc:docChg chg="undo custSel addSld delSld modSld sldOrd">
      <pc:chgData name="Ondra Klíma" userId="381e0c8e360e8536" providerId="LiveId" clId="{6F6FC54F-1FE6-4389-8E89-FF501E64958C}" dt="2022-10-12T21:31:15.125" v="2978" actId="20577"/>
      <pc:docMkLst>
        <pc:docMk/>
      </pc:docMkLst>
      <pc:sldChg chg="modSp new del mod">
        <pc:chgData name="Ondra Klíma" userId="381e0c8e360e8536" providerId="LiveId" clId="{6F6FC54F-1FE6-4389-8E89-FF501E64958C}" dt="2022-10-12T20:34:32.778" v="33" actId="2696"/>
        <pc:sldMkLst>
          <pc:docMk/>
          <pc:sldMk cId="670176408" sldId="273"/>
        </pc:sldMkLst>
        <pc:spChg chg="mod">
          <ac:chgData name="Ondra Klíma" userId="381e0c8e360e8536" providerId="LiveId" clId="{6F6FC54F-1FE6-4389-8E89-FF501E64958C}" dt="2022-10-12T20:34:28.004" v="32" actId="403"/>
          <ac:spMkLst>
            <pc:docMk/>
            <pc:sldMk cId="670176408" sldId="273"/>
            <ac:spMk id="2" creationId="{BB3A4865-C5E5-C664-290B-288C1E82B3E4}"/>
          </ac:spMkLst>
        </pc:spChg>
      </pc:sldChg>
      <pc:sldChg chg="delSp modSp add mod setBg delDesignElem modNotesTx">
        <pc:chgData name="Ondra Klíma" userId="381e0c8e360e8536" providerId="LiveId" clId="{6F6FC54F-1FE6-4389-8E89-FF501E64958C}" dt="2022-10-12T20:57:30.930" v="1384" actId="790"/>
        <pc:sldMkLst>
          <pc:docMk/>
          <pc:sldMk cId="4092044334" sldId="279"/>
        </pc:sldMkLst>
        <pc:spChg chg="mod">
          <ac:chgData name="Ondra Klíma" userId="381e0c8e360e8536" providerId="LiveId" clId="{6F6FC54F-1FE6-4389-8E89-FF501E64958C}" dt="2022-10-12T20:50:07.595" v="1088" actId="20577"/>
          <ac:spMkLst>
            <pc:docMk/>
            <pc:sldMk cId="4092044334" sldId="279"/>
            <ac:spMk id="2" creationId="{A27FD7AB-131E-CE83-31BE-AE78AE36EB3A}"/>
          </ac:spMkLst>
        </pc:spChg>
        <pc:spChg chg="mod">
          <ac:chgData name="Ondra Klíma" userId="381e0c8e360e8536" providerId="LiveId" clId="{6F6FC54F-1FE6-4389-8E89-FF501E64958C}" dt="2022-10-12T20:50:19.298" v="1113" actId="20577"/>
          <ac:spMkLst>
            <pc:docMk/>
            <pc:sldMk cId="4092044334" sldId="279"/>
            <ac:spMk id="3" creationId="{70E2C7FD-D8E0-E985-ABAE-6F29E2C41114}"/>
          </ac:spMkLst>
        </pc:spChg>
        <pc:spChg chg="del">
          <ac:chgData name="Ondra Klíma" userId="381e0c8e360e8536" providerId="LiveId" clId="{6F6FC54F-1FE6-4389-8E89-FF501E64958C}" dt="2022-10-12T20:34:54.144" v="35"/>
          <ac:spMkLst>
            <pc:docMk/>
            <pc:sldMk cId="4092044334" sldId="279"/>
            <ac:spMk id="1042" creationId="{A5931BE0-4B93-4D6C-878E-ACC59D6B4587}"/>
          </ac:spMkLst>
        </pc:spChg>
        <pc:picChg chg="mod">
          <ac:chgData name="Ondra Klíma" userId="381e0c8e360e8536" providerId="LiveId" clId="{6F6FC54F-1FE6-4389-8E89-FF501E64958C}" dt="2022-10-12T20:47:44.124" v="1055" actId="14826"/>
          <ac:picMkLst>
            <pc:docMk/>
            <pc:sldMk cId="4092044334" sldId="279"/>
            <ac:picMk id="1026" creationId="{9E74FEC4-FF5D-7861-CC97-315264433CBC}"/>
          </ac:picMkLst>
        </pc:picChg>
      </pc:sldChg>
      <pc:sldChg chg="modSp new del mod">
        <pc:chgData name="Ondra Klíma" userId="381e0c8e360e8536" providerId="LiveId" clId="{6F6FC54F-1FE6-4389-8E89-FF501E64958C}" dt="2022-10-12T20:53:45.700" v="1364" actId="2696"/>
        <pc:sldMkLst>
          <pc:docMk/>
          <pc:sldMk cId="3981874503" sldId="280"/>
        </pc:sldMkLst>
        <pc:spChg chg="mod">
          <ac:chgData name="Ondra Klíma" userId="381e0c8e360e8536" providerId="LiveId" clId="{6F6FC54F-1FE6-4389-8E89-FF501E64958C}" dt="2022-10-12T20:40:51.374" v="828" actId="313"/>
          <ac:spMkLst>
            <pc:docMk/>
            <pc:sldMk cId="3981874503" sldId="280"/>
            <ac:spMk id="2" creationId="{44E9C2FD-1EC6-6090-3E3C-F9C4AC494431}"/>
          </ac:spMkLst>
        </pc:spChg>
        <pc:spChg chg="mod">
          <ac:chgData name="Ondra Klíma" userId="381e0c8e360e8536" providerId="LiveId" clId="{6F6FC54F-1FE6-4389-8E89-FF501E64958C}" dt="2022-10-12T20:51:03.831" v="1126" actId="21"/>
          <ac:spMkLst>
            <pc:docMk/>
            <pc:sldMk cId="3981874503" sldId="280"/>
            <ac:spMk id="3" creationId="{180A7B3B-E1E2-7B0A-0487-7D29C76EEC68}"/>
          </ac:spMkLst>
        </pc:spChg>
      </pc:sldChg>
      <pc:sldChg chg="modSp add mod modNotesTx">
        <pc:chgData name="Ondra Klíma" userId="381e0c8e360e8536" providerId="LiveId" clId="{6F6FC54F-1FE6-4389-8E89-FF501E64958C}" dt="2022-10-12T21:02:27.559" v="1488" actId="20577"/>
        <pc:sldMkLst>
          <pc:docMk/>
          <pc:sldMk cId="2031584852" sldId="281"/>
        </pc:sldMkLst>
        <pc:spChg chg="mod">
          <ac:chgData name="Ondra Klíma" userId="381e0c8e360e8536" providerId="LiveId" clId="{6F6FC54F-1FE6-4389-8E89-FF501E64958C}" dt="2022-10-12T20:51:48.575" v="1168" actId="20577"/>
          <ac:spMkLst>
            <pc:docMk/>
            <pc:sldMk cId="2031584852" sldId="281"/>
            <ac:spMk id="2" creationId="{A27FD7AB-131E-CE83-31BE-AE78AE36EB3A}"/>
          </ac:spMkLst>
        </pc:spChg>
        <pc:spChg chg="mod">
          <ac:chgData name="Ondra Klíma" userId="381e0c8e360e8536" providerId="LiveId" clId="{6F6FC54F-1FE6-4389-8E89-FF501E64958C}" dt="2022-10-12T21:02:27.559" v="1488" actId="20577"/>
          <ac:spMkLst>
            <pc:docMk/>
            <pc:sldMk cId="2031584852" sldId="281"/>
            <ac:spMk id="3" creationId="{70E2C7FD-D8E0-E985-ABAE-6F29E2C41114}"/>
          </ac:spMkLst>
        </pc:spChg>
        <pc:picChg chg="mod">
          <ac:chgData name="Ondra Klíma" userId="381e0c8e360e8536" providerId="LiveId" clId="{6F6FC54F-1FE6-4389-8E89-FF501E64958C}" dt="2022-10-12T20:47:54.660" v="1056" actId="14826"/>
          <ac:picMkLst>
            <pc:docMk/>
            <pc:sldMk cId="2031584852" sldId="281"/>
            <ac:picMk id="1026" creationId="{9E74FEC4-FF5D-7861-CC97-315264433CBC}"/>
          </ac:picMkLst>
        </pc:picChg>
      </pc:sldChg>
      <pc:sldChg chg="addSp delSp modSp new mod modNotesTx">
        <pc:chgData name="Ondra Klíma" userId="381e0c8e360e8536" providerId="LiveId" clId="{6F6FC54F-1FE6-4389-8E89-FF501E64958C}" dt="2022-10-12T21:01:36.135" v="1415" actId="790"/>
        <pc:sldMkLst>
          <pc:docMk/>
          <pc:sldMk cId="3967112898" sldId="282"/>
        </pc:sldMkLst>
        <pc:spChg chg="mod">
          <ac:chgData name="Ondra Klíma" userId="381e0c8e360e8536" providerId="LiveId" clId="{6F6FC54F-1FE6-4389-8E89-FF501E64958C}" dt="2022-10-12T21:00:18.005" v="1408" actId="20577"/>
          <ac:spMkLst>
            <pc:docMk/>
            <pc:sldMk cId="3967112898" sldId="282"/>
            <ac:spMk id="2" creationId="{7B493602-2031-A7F2-BADA-2D74EB4237F4}"/>
          </ac:spMkLst>
        </pc:spChg>
        <pc:spChg chg="del">
          <ac:chgData name="Ondra Klíma" userId="381e0c8e360e8536" providerId="LiveId" clId="{6F6FC54F-1FE6-4389-8E89-FF501E64958C}" dt="2022-10-12T20:58:58.197" v="1386"/>
          <ac:spMkLst>
            <pc:docMk/>
            <pc:sldMk cId="3967112898" sldId="282"/>
            <ac:spMk id="3" creationId="{BF504D30-D8D2-B9C6-6602-CB4DDCD14DDC}"/>
          </ac:spMkLst>
        </pc:spChg>
        <pc:picChg chg="add mod">
          <ac:chgData name="Ondra Klíma" userId="381e0c8e360e8536" providerId="LiveId" clId="{6F6FC54F-1FE6-4389-8E89-FF501E64958C}" dt="2022-10-12T20:58:58.197" v="1386"/>
          <ac:picMkLst>
            <pc:docMk/>
            <pc:sldMk cId="3967112898" sldId="282"/>
            <ac:picMk id="1026" creationId="{BA78EF90-54BF-4E57-4FAE-763E7E7167BD}"/>
          </ac:picMkLst>
        </pc:picChg>
      </pc:sldChg>
      <pc:sldChg chg="modSp add mod ord modNotesTx">
        <pc:chgData name="Ondra Klíma" userId="381e0c8e360e8536" providerId="LiveId" clId="{6F6FC54F-1FE6-4389-8E89-FF501E64958C}" dt="2022-10-12T21:13:23.842" v="2228" actId="790"/>
        <pc:sldMkLst>
          <pc:docMk/>
          <pc:sldMk cId="598003199" sldId="283"/>
        </pc:sldMkLst>
        <pc:spChg chg="mod">
          <ac:chgData name="Ondra Klíma" userId="381e0c8e360e8536" providerId="LiveId" clId="{6F6FC54F-1FE6-4389-8E89-FF501E64958C}" dt="2022-10-12T21:04:25.750" v="1514" actId="20577"/>
          <ac:spMkLst>
            <pc:docMk/>
            <pc:sldMk cId="598003199" sldId="283"/>
            <ac:spMk id="2" creationId="{A27FD7AB-131E-CE83-31BE-AE78AE36EB3A}"/>
          </ac:spMkLst>
        </pc:spChg>
        <pc:spChg chg="mod">
          <ac:chgData name="Ondra Klíma" userId="381e0c8e360e8536" providerId="LiveId" clId="{6F6FC54F-1FE6-4389-8E89-FF501E64958C}" dt="2022-10-12T21:10:15.818" v="2207" actId="20577"/>
          <ac:spMkLst>
            <pc:docMk/>
            <pc:sldMk cId="598003199" sldId="283"/>
            <ac:spMk id="3" creationId="{70E2C7FD-D8E0-E985-ABAE-6F29E2C41114}"/>
          </ac:spMkLst>
        </pc:spChg>
        <pc:picChg chg="mod">
          <ac:chgData name="Ondra Klíma" userId="381e0c8e360e8536" providerId="LiveId" clId="{6F6FC54F-1FE6-4389-8E89-FF501E64958C}" dt="2022-10-12T21:03:47.103" v="1492" actId="14826"/>
          <ac:picMkLst>
            <pc:docMk/>
            <pc:sldMk cId="598003199" sldId="283"/>
            <ac:picMk id="1026" creationId="{9E74FEC4-FF5D-7861-CC97-315264433CBC}"/>
          </ac:picMkLst>
        </pc:picChg>
      </pc:sldChg>
      <pc:sldChg chg="modSp add mod modNotesTx">
        <pc:chgData name="Ondra Klíma" userId="381e0c8e360e8536" providerId="LiveId" clId="{6F6FC54F-1FE6-4389-8E89-FF501E64958C}" dt="2022-10-12T21:24:02.779" v="2547" actId="20577"/>
        <pc:sldMkLst>
          <pc:docMk/>
          <pc:sldMk cId="1637019569" sldId="284"/>
        </pc:sldMkLst>
        <pc:spChg chg="mod">
          <ac:chgData name="Ondra Klíma" userId="381e0c8e360e8536" providerId="LiveId" clId="{6F6FC54F-1FE6-4389-8E89-FF501E64958C}" dt="2022-10-12T21:12:30.098" v="2223" actId="20577"/>
          <ac:spMkLst>
            <pc:docMk/>
            <pc:sldMk cId="1637019569" sldId="284"/>
            <ac:spMk id="2" creationId="{A27FD7AB-131E-CE83-31BE-AE78AE36EB3A}"/>
          </ac:spMkLst>
        </pc:spChg>
        <pc:spChg chg="mod">
          <ac:chgData name="Ondra Klíma" userId="381e0c8e360e8536" providerId="LiveId" clId="{6F6FC54F-1FE6-4389-8E89-FF501E64958C}" dt="2022-10-12T21:24:02.779" v="2547" actId="20577"/>
          <ac:spMkLst>
            <pc:docMk/>
            <pc:sldMk cId="1637019569" sldId="284"/>
            <ac:spMk id="3" creationId="{70E2C7FD-D8E0-E985-ABAE-6F29E2C41114}"/>
          </ac:spMkLst>
        </pc:spChg>
        <pc:picChg chg="mod">
          <ac:chgData name="Ondra Klíma" userId="381e0c8e360e8536" providerId="LiveId" clId="{6F6FC54F-1FE6-4389-8E89-FF501E64958C}" dt="2022-10-12T21:11:35.652" v="2209" actId="14826"/>
          <ac:picMkLst>
            <pc:docMk/>
            <pc:sldMk cId="1637019569" sldId="284"/>
            <ac:picMk id="1026" creationId="{9E74FEC4-FF5D-7861-CC97-315264433CBC}"/>
          </ac:picMkLst>
        </pc:picChg>
      </pc:sldChg>
      <pc:sldChg chg="modSp add mod modNotesTx">
        <pc:chgData name="Ondra Klíma" userId="381e0c8e360e8536" providerId="LiveId" clId="{6F6FC54F-1FE6-4389-8E89-FF501E64958C}" dt="2022-10-12T21:31:15.125" v="2978" actId="20577"/>
        <pc:sldMkLst>
          <pc:docMk/>
          <pc:sldMk cId="492580210" sldId="285"/>
        </pc:sldMkLst>
        <pc:spChg chg="mod">
          <ac:chgData name="Ondra Klíma" userId="381e0c8e360e8536" providerId="LiveId" clId="{6F6FC54F-1FE6-4389-8E89-FF501E64958C}" dt="2022-10-12T21:25:43" v="2559" actId="20577"/>
          <ac:spMkLst>
            <pc:docMk/>
            <pc:sldMk cId="492580210" sldId="285"/>
            <ac:spMk id="2" creationId="{A27FD7AB-131E-CE83-31BE-AE78AE36EB3A}"/>
          </ac:spMkLst>
        </pc:spChg>
        <pc:spChg chg="mod">
          <ac:chgData name="Ondra Klíma" userId="381e0c8e360e8536" providerId="LiveId" clId="{6F6FC54F-1FE6-4389-8E89-FF501E64958C}" dt="2022-10-12T21:31:15.125" v="2978" actId="20577"/>
          <ac:spMkLst>
            <pc:docMk/>
            <pc:sldMk cId="492580210" sldId="285"/>
            <ac:spMk id="3" creationId="{70E2C7FD-D8E0-E985-ABAE-6F29E2C41114}"/>
          </ac:spMkLst>
        </pc:spChg>
        <pc:picChg chg="mod">
          <ac:chgData name="Ondra Klíma" userId="381e0c8e360e8536" providerId="LiveId" clId="{6F6FC54F-1FE6-4389-8E89-FF501E64958C}" dt="2022-10-12T21:25:03.646" v="2549" actId="14826"/>
          <ac:picMkLst>
            <pc:docMk/>
            <pc:sldMk cId="492580210" sldId="285"/>
            <ac:picMk id="1026" creationId="{9E74FEC4-FF5D-7861-CC97-315264433CBC}"/>
          </ac:picMkLst>
        </pc:picChg>
      </pc:sldChg>
    </pc:docChg>
  </pc:docChgLst>
  <pc:docChgLst>
    <pc:chgData name="Ondra Klíma" userId="381e0c8e360e8536" providerId="LiveId" clId="{C3EA66B2-1CBE-47F4-9FD1-4484493243DD}"/>
    <pc:docChg chg="undo custSel addSld delSld modSld sldOrd">
      <pc:chgData name="Ondra Klíma" userId="381e0c8e360e8536" providerId="LiveId" clId="{C3EA66B2-1CBE-47F4-9FD1-4484493243DD}" dt="2022-12-08T09:31:37.100" v="8788" actId="20577"/>
      <pc:docMkLst>
        <pc:docMk/>
      </pc:docMkLst>
      <pc:sldChg chg="modSp">
        <pc:chgData name="Ondra Klíma" userId="381e0c8e360e8536" providerId="LiveId" clId="{C3EA66B2-1CBE-47F4-9FD1-4484493243DD}" dt="2022-12-07T21:16:05.835" v="0"/>
        <pc:sldMkLst>
          <pc:docMk/>
          <pc:sldMk cId="820938414" sldId="256"/>
        </pc:sldMkLst>
        <pc:spChg chg="mod">
          <ac:chgData name="Ondra Klíma" userId="381e0c8e360e8536" providerId="LiveId" clId="{C3EA66B2-1CBE-47F4-9FD1-4484493243DD}" dt="2022-12-07T21:16:05.835" v="0"/>
          <ac:spMkLst>
            <pc:docMk/>
            <pc:sldMk cId="820938414" sldId="256"/>
            <ac:spMk id="2" creationId="{7A81CABB-0357-D3D6-AD68-C5F981E995CC}"/>
          </ac:spMkLst>
        </pc:spChg>
      </pc:sldChg>
      <pc:sldChg chg="modSp">
        <pc:chgData name="Ondra Klíma" userId="381e0c8e360e8536" providerId="LiveId" clId="{C3EA66B2-1CBE-47F4-9FD1-4484493243DD}" dt="2022-12-08T08:44:29.232" v="7946" actId="20577"/>
        <pc:sldMkLst>
          <pc:docMk/>
          <pc:sldMk cId="2240082487" sldId="259"/>
        </pc:sldMkLst>
        <pc:graphicFrameChg chg="mod">
          <ac:chgData name="Ondra Klíma" userId="381e0c8e360e8536" providerId="LiveId" clId="{C3EA66B2-1CBE-47F4-9FD1-4484493243DD}" dt="2022-12-08T08:44:29.232" v="7946" actId="20577"/>
          <ac:graphicFrameMkLst>
            <pc:docMk/>
            <pc:sldMk cId="2240082487" sldId="259"/>
            <ac:graphicFrameMk id="5" creationId="{8C65F979-AAF3-07C7-A6EE-9B312F954BE9}"/>
          </ac:graphicFrameMkLst>
        </pc:graphicFrameChg>
      </pc:sldChg>
      <pc:sldChg chg="modSp modNotesTx">
        <pc:chgData name="Ondra Klíma" userId="381e0c8e360e8536" providerId="LiveId" clId="{C3EA66B2-1CBE-47F4-9FD1-4484493243DD}" dt="2022-12-08T08:44:35.960" v="7947"/>
        <pc:sldMkLst>
          <pc:docMk/>
          <pc:sldMk cId="1496334493" sldId="270"/>
        </pc:sldMkLst>
        <pc:graphicFrameChg chg="mod">
          <ac:chgData name="Ondra Klíma" userId="381e0c8e360e8536" providerId="LiveId" clId="{C3EA66B2-1CBE-47F4-9FD1-4484493243DD}" dt="2022-12-08T08:44:35.960" v="7947"/>
          <ac:graphicFrameMkLst>
            <pc:docMk/>
            <pc:sldMk cId="1496334493" sldId="270"/>
            <ac:graphicFrameMk id="5" creationId="{3F9AC063-EE43-3A52-92EA-DB164AB78FCC}"/>
          </ac:graphicFrameMkLst>
        </pc:graphicFrameChg>
      </pc:sldChg>
      <pc:sldChg chg="modSp mod">
        <pc:chgData name="Ondra Klíma" userId="381e0c8e360e8536" providerId="LiveId" clId="{C3EA66B2-1CBE-47F4-9FD1-4484493243DD}" dt="2022-12-07T21:17:24.113" v="5"/>
        <pc:sldMkLst>
          <pc:docMk/>
          <pc:sldMk cId="467520318" sldId="272"/>
        </pc:sldMkLst>
        <pc:spChg chg="mod">
          <ac:chgData name="Ondra Klíma" userId="381e0c8e360e8536" providerId="LiveId" clId="{C3EA66B2-1CBE-47F4-9FD1-4484493243DD}" dt="2022-12-07T21:17:24.113" v="5"/>
          <ac:spMkLst>
            <pc:docMk/>
            <pc:sldMk cId="467520318" sldId="272"/>
            <ac:spMk id="3" creationId="{5609133B-8834-B1B4-978A-FCA1F76450F4}"/>
          </ac:spMkLst>
        </pc:spChg>
      </pc:sldChg>
      <pc:sldChg chg="modSp add del mod ord modNotesTx">
        <pc:chgData name="Ondra Klíma" userId="381e0c8e360e8536" providerId="LiveId" clId="{C3EA66B2-1CBE-47F4-9FD1-4484493243DD}" dt="2022-12-08T09:31:37.100" v="8788" actId="20577"/>
        <pc:sldMkLst>
          <pc:docMk/>
          <pc:sldMk cId="4092044334" sldId="279"/>
        </pc:sldMkLst>
        <pc:spChg chg="mod">
          <ac:chgData name="Ondra Klíma" userId="381e0c8e360e8536" providerId="LiveId" clId="{C3EA66B2-1CBE-47F4-9FD1-4484493243DD}" dt="2022-12-08T09:31:37.100" v="8788" actId="20577"/>
          <ac:spMkLst>
            <pc:docMk/>
            <pc:sldMk cId="4092044334" sldId="279"/>
            <ac:spMk id="2" creationId="{A27FD7AB-131E-CE83-31BE-AE78AE36EB3A}"/>
          </ac:spMkLst>
        </pc:spChg>
        <pc:spChg chg="mod">
          <ac:chgData name="Ondra Klíma" userId="381e0c8e360e8536" providerId="LiveId" clId="{C3EA66B2-1CBE-47F4-9FD1-4484493243DD}" dt="2022-12-08T09:09:06.550" v="8713" actId="20577"/>
          <ac:spMkLst>
            <pc:docMk/>
            <pc:sldMk cId="4092044334" sldId="279"/>
            <ac:spMk id="3" creationId="{70E2C7FD-D8E0-E985-ABAE-6F29E2C41114}"/>
          </ac:spMkLst>
        </pc:spChg>
        <pc:picChg chg="mod">
          <ac:chgData name="Ondra Klíma" userId="381e0c8e360e8536" providerId="LiveId" clId="{C3EA66B2-1CBE-47F4-9FD1-4484493243DD}" dt="2022-12-07T22:46:01.445" v="5564" actId="14826"/>
          <ac:picMkLst>
            <pc:docMk/>
            <pc:sldMk cId="4092044334" sldId="279"/>
            <ac:picMk id="1026" creationId="{9E74FEC4-FF5D-7861-CC97-315264433CBC}"/>
          </ac:picMkLst>
        </pc:picChg>
      </pc:sldChg>
      <pc:sldChg chg="addSp delSp modSp new mod setBg">
        <pc:chgData name="Ondra Klíma" userId="381e0c8e360e8536" providerId="LiveId" clId="{C3EA66B2-1CBE-47F4-9FD1-4484493243DD}" dt="2022-12-07T21:26:04.994" v="769" actId="20577"/>
        <pc:sldMkLst>
          <pc:docMk/>
          <pc:sldMk cId="1729081766" sldId="280"/>
        </pc:sldMkLst>
        <pc:spChg chg="mod">
          <ac:chgData name="Ondra Klíma" userId="381e0c8e360e8536" providerId="LiveId" clId="{C3EA66B2-1CBE-47F4-9FD1-4484493243DD}" dt="2022-12-07T21:25:46.897" v="749" actId="26606"/>
          <ac:spMkLst>
            <pc:docMk/>
            <pc:sldMk cId="1729081766" sldId="280"/>
            <ac:spMk id="2" creationId="{83A303D1-D2A0-FE65-6EF7-E23ECA7C3708}"/>
          </ac:spMkLst>
        </pc:spChg>
        <pc:spChg chg="del mod">
          <ac:chgData name="Ondra Klíma" userId="381e0c8e360e8536" providerId="LiveId" clId="{C3EA66B2-1CBE-47F4-9FD1-4484493243DD}" dt="2022-12-07T21:25:46.897" v="749" actId="26606"/>
          <ac:spMkLst>
            <pc:docMk/>
            <pc:sldMk cId="1729081766" sldId="280"/>
            <ac:spMk id="3" creationId="{31C98CA0-9ACA-F75F-59CF-9029433FA15A}"/>
          </ac:spMkLst>
        </pc:spChg>
        <pc:spChg chg="add">
          <ac:chgData name="Ondra Klíma" userId="381e0c8e360e8536" providerId="LiveId" clId="{C3EA66B2-1CBE-47F4-9FD1-4484493243DD}" dt="2022-12-07T21:25:46.897" v="749" actId="26606"/>
          <ac:spMkLst>
            <pc:docMk/>
            <pc:sldMk cId="1729081766" sldId="280"/>
            <ac:spMk id="9" creationId="{60B7752B-728D-4CA3-8923-C4F7F77029E3}"/>
          </ac:spMkLst>
        </pc:spChg>
        <pc:spChg chg="add">
          <ac:chgData name="Ondra Klíma" userId="381e0c8e360e8536" providerId="LiveId" clId="{C3EA66B2-1CBE-47F4-9FD1-4484493243DD}" dt="2022-12-07T21:25:46.897" v="749" actId="26606"/>
          <ac:spMkLst>
            <pc:docMk/>
            <pc:sldMk cId="1729081766" sldId="280"/>
            <ac:spMk id="15" creationId="{52D58DC7-20C8-4471-BAA7-B296A2AEC3F6}"/>
          </ac:spMkLst>
        </pc:spChg>
        <pc:spChg chg="add">
          <ac:chgData name="Ondra Klíma" userId="381e0c8e360e8536" providerId="LiveId" clId="{C3EA66B2-1CBE-47F4-9FD1-4484493243DD}" dt="2022-12-07T21:25:46.897" v="749" actId="26606"/>
          <ac:spMkLst>
            <pc:docMk/>
            <pc:sldMk cId="1729081766" sldId="280"/>
            <ac:spMk id="17" creationId="{8E4AABAC-100B-437F-86D3-981412859411}"/>
          </ac:spMkLst>
        </pc:spChg>
        <pc:spChg chg="add">
          <ac:chgData name="Ondra Klíma" userId="381e0c8e360e8536" providerId="LiveId" clId="{C3EA66B2-1CBE-47F4-9FD1-4484493243DD}" dt="2022-12-07T21:25:46.897" v="749" actId="26606"/>
          <ac:spMkLst>
            <pc:docMk/>
            <pc:sldMk cId="1729081766" sldId="280"/>
            <ac:spMk id="19" creationId="{1DFD33E0-4D46-4176-BAE2-6AED15231C59}"/>
          </ac:spMkLst>
        </pc:spChg>
        <pc:spChg chg="add">
          <ac:chgData name="Ondra Klíma" userId="381e0c8e360e8536" providerId="LiveId" clId="{C3EA66B2-1CBE-47F4-9FD1-4484493243DD}" dt="2022-12-07T21:25:46.897" v="749" actId="26606"/>
          <ac:spMkLst>
            <pc:docMk/>
            <pc:sldMk cId="1729081766" sldId="280"/>
            <ac:spMk id="21" creationId="{022B5D87-7689-4E7F-B03A-7F803B5DF799}"/>
          </ac:spMkLst>
        </pc:spChg>
        <pc:grpChg chg="add">
          <ac:chgData name="Ondra Klíma" userId="381e0c8e360e8536" providerId="LiveId" clId="{C3EA66B2-1CBE-47F4-9FD1-4484493243DD}" dt="2022-12-07T21:25:46.897" v="749" actId="26606"/>
          <ac:grpSpMkLst>
            <pc:docMk/>
            <pc:sldMk cId="1729081766" sldId="280"/>
            <ac:grpSpMk id="11" creationId="{20205E53-D75C-4F15-A4A3-21DA0826FCE9}"/>
          </ac:grpSpMkLst>
        </pc:grpChg>
        <pc:graphicFrameChg chg="add mod">
          <ac:chgData name="Ondra Klíma" userId="381e0c8e360e8536" providerId="LiveId" clId="{C3EA66B2-1CBE-47F4-9FD1-4484493243DD}" dt="2022-12-07T21:26:04.994" v="769" actId="20577"/>
          <ac:graphicFrameMkLst>
            <pc:docMk/>
            <pc:sldMk cId="1729081766" sldId="280"/>
            <ac:graphicFrameMk id="5" creationId="{1F5A877F-591E-1967-5EA9-D7508112C3DA}"/>
          </ac:graphicFrameMkLst>
        </pc:graphicFrameChg>
      </pc:sldChg>
      <pc:sldChg chg="del">
        <pc:chgData name="Ondra Klíma" userId="381e0c8e360e8536" providerId="LiveId" clId="{C3EA66B2-1CBE-47F4-9FD1-4484493243DD}" dt="2022-12-07T21:17:04.097" v="2" actId="47"/>
        <pc:sldMkLst>
          <pc:docMk/>
          <pc:sldMk cId="3929318791" sldId="280"/>
        </pc:sldMkLst>
      </pc:sldChg>
      <pc:sldChg chg="del">
        <pc:chgData name="Ondra Klíma" userId="381e0c8e360e8536" providerId="LiveId" clId="{C3EA66B2-1CBE-47F4-9FD1-4484493243DD}" dt="2022-12-07T21:17:04.097" v="2" actId="47"/>
        <pc:sldMkLst>
          <pc:docMk/>
          <pc:sldMk cId="128398878" sldId="281"/>
        </pc:sldMkLst>
      </pc:sldChg>
      <pc:sldChg chg="modSp new mod">
        <pc:chgData name="Ondra Klíma" userId="381e0c8e360e8536" providerId="LiveId" clId="{C3EA66B2-1CBE-47F4-9FD1-4484493243DD}" dt="2022-12-07T21:32:28.102" v="1433" actId="20577"/>
        <pc:sldMkLst>
          <pc:docMk/>
          <pc:sldMk cId="607185571" sldId="281"/>
        </pc:sldMkLst>
        <pc:spChg chg="mod">
          <ac:chgData name="Ondra Klíma" userId="381e0c8e360e8536" providerId="LiveId" clId="{C3EA66B2-1CBE-47F4-9FD1-4484493243DD}" dt="2022-12-07T21:26:33.527" v="784" actId="20577"/>
          <ac:spMkLst>
            <pc:docMk/>
            <pc:sldMk cId="607185571" sldId="281"/>
            <ac:spMk id="2" creationId="{DDFBBF63-B358-2C02-D087-DF2B6084B380}"/>
          </ac:spMkLst>
        </pc:spChg>
        <pc:spChg chg="mod">
          <ac:chgData name="Ondra Klíma" userId="381e0c8e360e8536" providerId="LiveId" clId="{C3EA66B2-1CBE-47F4-9FD1-4484493243DD}" dt="2022-12-07T21:32:28.102" v="1433" actId="20577"/>
          <ac:spMkLst>
            <pc:docMk/>
            <pc:sldMk cId="607185571" sldId="281"/>
            <ac:spMk id="3" creationId="{0E3ED2D1-F53D-7F87-A656-5E68BC6B41E3}"/>
          </ac:spMkLst>
        </pc:spChg>
      </pc:sldChg>
      <pc:sldChg chg="modSp new mod">
        <pc:chgData name="Ondra Klíma" userId="381e0c8e360e8536" providerId="LiveId" clId="{C3EA66B2-1CBE-47F4-9FD1-4484493243DD}" dt="2022-12-08T08:49:25.143" v="7949" actId="20577"/>
        <pc:sldMkLst>
          <pc:docMk/>
          <pc:sldMk cId="539635614" sldId="282"/>
        </pc:sldMkLst>
        <pc:spChg chg="mod">
          <ac:chgData name="Ondra Klíma" userId="381e0c8e360e8536" providerId="LiveId" clId="{C3EA66B2-1CBE-47F4-9FD1-4484493243DD}" dt="2022-12-07T21:33:07.346" v="1451" actId="20577"/>
          <ac:spMkLst>
            <pc:docMk/>
            <pc:sldMk cId="539635614" sldId="282"/>
            <ac:spMk id="2" creationId="{4F803968-2ACB-49F5-AE81-3E24624D132E}"/>
          </ac:spMkLst>
        </pc:spChg>
        <pc:spChg chg="mod">
          <ac:chgData name="Ondra Klíma" userId="381e0c8e360e8536" providerId="LiveId" clId="{C3EA66B2-1CBE-47F4-9FD1-4484493243DD}" dt="2022-12-08T08:49:25.143" v="7949" actId="20577"/>
          <ac:spMkLst>
            <pc:docMk/>
            <pc:sldMk cId="539635614" sldId="282"/>
            <ac:spMk id="3" creationId="{14228A5A-AB0B-B9D2-043E-25595E29A4D9}"/>
          </ac:spMkLst>
        </pc:spChg>
      </pc:sldChg>
      <pc:sldChg chg="del">
        <pc:chgData name="Ondra Klíma" userId="381e0c8e360e8536" providerId="LiveId" clId="{C3EA66B2-1CBE-47F4-9FD1-4484493243DD}" dt="2022-12-07T21:17:04.097" v="2" actId="47"/>
        <pc:sldMkLst>
          <pc:docMk/>
          <pc:sldMk cId="2076896991" sldId="282"/>
        </pc:sldMkLst>
      </pc:sldChg>
      <pc:sldChg chg="modSp new mod">
        <pc:chgData name="Ondra Klíma" userId="381e0c8e360e8536" providerId="LiveId" clId="{C3EA66B2-1CBE-47F4-9FD1-4484493243DD}" dt="2022-12-07T21:50:38.736" v="2530" actId="20577"/>
        <pc:sldMkLst>
          <pc:docMk/>
          <pc:sldMk cId="442434366" sldId="283"/>
        </pc:sldMkLst>
        <pc:spChg chg="mod">
          <ac:chgData name="Ondra Klíma" userId="381e0c8e360e8536" providerId="LiveId" clId="{C3EA66B2-1CBE-47F4-9FD1-4484493243DD}" dt="2022-12-07T21:45:14.798" v="1937" actId="20577"/>
          <ac:spMkLst>
            <pc:docMk/>
            <pc:sldMk cId="442434366" sldId="283"/>
            <ac:spMk id="2" creationId="{8EA51582-A82D-A524-C89F-B5F1308E76AD}"/>
          </ac:spMkLst>
        </pc:spChg>
        <pc:spChg chg="mod">
          <ac:chgData name="Ondra Klíma" userId="381e0c8e360e8536" providerId="LiveId" clId="{C3EA66B2-1CBE-47F4-9FD1-4484493243DD}" dt="2022-12-07T21:50:38.736" v="2530" actId="20577"/>
          <ac:spMkLst>
            <pc:docMk/>
            <pc:sldMk cId="442434366" sldId="283"/>
            <ac:spMk id="3" creationId="{772380A0-A7B5-71CA-048D-79DC961F6565}"/>
          </ac:spMkLst>
        </pc:spChg>
      </pc:sldChg>
      <pc:sldChg chg="del">
        <pc:chgData name="Ondra Klíma" userId="381e0c8e360e8536" providerId="LiveId" clId="{C3EA66B2-1CBE-47F4-9FD1-4484493243DD}" dt="2022-12-07T21:17:08.371" v="3" actId="47"/>
        <pc:sldMkLst>
          <pc:docMk/>
          <pc:sldMk cId="3270733124" sldId="283"/>
        </pc:sldMkLst>
      </pc:sldChg>
      <pc:sldChg chg="del">
        <pc:chgData name="Ondra Klíma" userId="381e0c8e360e8536" providerId="LiveId" clId="{C3EA66B2-1CBE-47F4-9FD1-4484493243DD}" dt="2022-12-07T21:17:08.371" v="3" actId="47"/>
        <pc:sldMkLst>
          <pc:docMk/>
          <pc:sldMk cId="70581584" sldId="284"/>
        </pc:sldMkLst>
      </pc:sldChg>
      <pc:sldChg chg="addSp delSp modSp new mod setBg">
        <pc:chgData name="Ondra Klíma" userId="381e0c8e360e8536" providerId="LiveId" clId="{C3EA66B2-1CBE-47F4-9FD1-4484493243DD}" dt="2022-12-08T08:50:55.505" v="8007" actId="313"/>
        <pc:sldMkLst>
          <pc:docMk/>
          <pc:sldMk cId="2835914206" sldId="284"/>
        </pc:sldMkLst>
        <pc:spChg chg="mod">
          <ac:chgData name="Ondra Klíma" userId="381e0c8e360e8536" providerId="LiveId" clId="{C3EA66B2-1CBE-47F4-9FD1-4484493243DD}" dt="2022-12-08T08:50:55.505" v="8007" actId="313"/>
          <ac:spMkLst>
            <pc:docMk/>
            <pc:sldMk cId="2835914206" sldId="284"/>
            <ac:spMk id="2" creationId="{DA6DCA3F-70DB-39AA-3E5D-3B8F0734E21E}"/>
          </ac:spMkLst>
        </pc:spChg>
        <pc:spChg chg="add del mod">
          <ac:chgData name="Ondra Klíma" userId="381e0c8e360e8536" providerId="LiveId" clId="{C3EA66B2-1CBE-47F4-9FD1-4484493243DD}" dt="2022-12-07T22:02:26.746" v="3488" actId="26606"/>
          <ac:spMkLst>
            <pc:docMk/>
            <pc:sldMk cId="2835914206" sldId="284"/>
            <ac:spMk id="3" creationId="{CF6CFC7D-15AC-5097-8FD2-65ADB26C5CB9}"/>
          </ac:spMkLst>
        </pc:spChg>
        <pc:spChg chg="add del">
          <ac:chgData name="Ondra Klíma" userId="381e0c8e360e8536" providerId="LiveId" clId="{C3EA66B2-1CBE-47F4-9FD1-4484493243DD}" dt="2022-12-07T22:02:25.782" v="3485" actId="26606"/>
          <ac:spMkLst>
            <pc:docMk/>
            <pc:sldMk cId="2835914206" sldId="284"/>
            <ac:spMk id="9" creationId="{60B7752B-728D-4CA3-8923-C4F7F77029E3}"/>
          </ac:spMkLst>
        </pc:spChg>
        <pc:spChg chg="add del">
          <ac:chgData name="Ondra Klíma" userId="381e0c8e360e8536" providerId="LiveId" clId="{C3EA66B2-1CBE-47F4-9FD1-4484493243DD}" dt="2022-12-07T22:02:25.782" v="3485" actId="26606"/>
          <ac:spMkLst>
            <pc:docMk/>
            <pc:sldMk cId="2835914206" sldId="284"/>
            <ac:spMk id="11" creationId="{88392DC7-0988-443B-A0D0-E726C7DB622B}"/>
          </ac:spMkLst>
        </pc:spChg>
        <pc:spChg chg="add del">
          <ac:chgData name="Ondra Klíma" userId="381e0c8e360e8536" providerId="LiveId" clId="{C3EA66B2-1CBE-47F4-9FD1-4484493243DD}" dt="2022-12-07T22:02:26.731" v="3487" actId="26606"/>
          <ac:spMkLst>
            <pc:docMk/>
            <pc:sldMk cId="2835914206" sldId="284"/>
            <ac:spMk id="13" creationId="{60B7752B-728D-4CA3-8923-C4F7F77029E3}"/>
          </ac:spMkLst>
        </pc:spChg>
        <pc:spChg chg="add del">
          <ac:chgData name="Ondra Klíma" userId="381e0c8e360e8536" providerId="LiveId" clId="{C3EA66B2-1CBE-47F4-9FD1-4484493243DD}" dt="2022-12-07T22:02:26.731" v="3487" actId="26606"/>
          <ac:spMkLst>
            <pc:docMk/>
            <pc:sldMk cId="2835914206" sldId="284"/>
            <ac:spMk id="14" creationId="{88392DC7-0988-443B-A0D0-E726C7DB622B}"/>
          </ac:spMkLst>
        </pc:spChg>
        <pc:spChg chg="add">
          <ac:chgData name="Ondra Klíma" userId="381e0c8e360e8536" providerId="LiveId" clId="{C3EA66B2-1CBE-47F4-9FD1-4484493243DD}" dt="2022-12-07T22:02:26.746" v="3488" actId="26606"/>
          <ac:spMkLst>
            <pc:docMk/>
            <pc:sldMk cId="2835914206" sldId="284"/>
            <ac:spMk id="17" creationId="{60B7752B-728D-4CA3-8923-C4F7F77029E3}"/>
          </ac:spMkLst>
        </pc:spChg>
        <pc:spChg chg="add">
          <ac:chgData name="Ondra Klíma" userId="381e0c8e360e8536" providerId="LiveId" clId="{C3EA66B2-1CBE-47F4-9FD1-4484493243DD}" dt="2022-12-07T22:02:26.746" v="3488" actId="26606"/>
          <ac:spMkLst>
            <pc:docMk/>
            <pc:sldMk cId="2835914206" sldId="284"/>
            <ac:spMk id="18" creationId="{88392DC7-0988-443B-A0D0-E726C7DB622B}"/>
          </ac:spMkLst>
        </pc:spChg>
        <pc:graphicFrameChg chg="add del">
          <ac:chgData name="Ondra Klíma" userId="381e0c8e360e8536" providerId="LiveId" clId="{C3EA66B2-1CBE-47F4-9FD1-4484493243DD}" dt="2022-12-07T22:02:25.782" v="3485" actId="26606"/>
          <ac:graphicFrameMkLst>
            <pc:docMk/>
            <pc:sldMk cId="2835914206" sldId="284"/>
            <ac:graphicFrameMk id="5" creationId="{03DBB07F-C216-92D4-886E-C1B698BA9181}"/>
          </ac:graphicFrameMkLst>
        </pc:graphicFrameChg>
        <pc:graphicFrameChg chg="add del">
          <ac:chgData name="Ondra Klíma" userId="381e0c8e360e8536" providerId="LiveId" clId="{C3EA66B2-1CBE-47F4-9FD1-4484493243DD}" dt="2022-12-07T22:02:26.731" v="3487" actId="26606"/>
          <ac:graphicFrameMkLst>
            <pc:docMk/>
            <pc:sldMk cId="2835914206" sldId="284"/>
            <ac:graphicFrameMk id="15" creationId="{C8D2C5C7-4E3A-FAFC-8A67-5F7DC892D7B5}"/>
          </ac:graphicFrameMkLst>
        </pc:graphicFrameChg>
        <pc:graphicFrameChg chg="add mod">
          <ac:chgData name="Ondra Klíma" userId="381e0c8e360e8536" providerId="LiveId" clId="{C3EA66B2-1CBE-47F4-9FD1-4484493243DD}" dt="2022-12-08T08:50:00.074" v="8003" actId="20577"/>
          <ac:graphicFrameMkLst>
            <pc:docMk/>
            <pc:sldMk cId="2835914206" sldId="284"/>
            <ac:graphicFrameMk id="19" creationId="{03DBB07F-C216-92D4-886E-C1B698BA9181}"/>
          </ac:graphicFrameMkLst>
        </pc:graphicFrameChg>
      </pc:sldChg>
      <pc:sldChg chg="del">
        <pc:chgData name="Ondra Klíma" userId="381e0c8e360e8536" providerId="LiveId" clId="{C3EA66B2-1CBE-47F4-9FD1-4484493243DD}" dt="2022-12-07T21:17:08.371" v="3" actId="47"/>
        <pc:sldMkLst>
          <pc:docMk/>
          <pc:sldMk cId="1004300123" sldId="285"/>
        </pc:sldMkLst>
      </pc:sldChg>
      <pc:sldChg chg="modSp new mod">
        <pc:chgData name="Ondra Klíma" userId="381e0c8e360e8536" providerId="LiveId" clId="{C3EA66B2-1CBE-47F4-9FD1-4484493243DD}" dt="2022-12-07T22:59:16.847" v="6314" actId="20577"/>
        <pc:sldMkLst>
          <pc:docMk/>
          <pc:sldMk cId="2125484607" sldId="285"/>
        </pc:sldMkLst>
        <pc:spChg chg="mod">
          <ac:chgData name="Ondra Klíma" userId="381e0c8e360e8536" providerId="LiveId" clId="{C3EA66B2-1CBE-47F4-9FD1-4484493243DD}" dt="2022-12-07T22:03:21.265" v="3518" actId="20577"/>
          <ac:spMkLst>
            <pc:docMk/>
            <pc:sldMk cId="2125484607" sldId="285"/>
            <ac:spMk id="2" creationId="{978EB947-DE02-37D1-04E3-BCA95A6C3AD5}"/>
          </ac:spMkLst>
        </pc:spChg>
        <pc:spChg chg="mod">
          <ac:chgData name="Ondra Klíma" userId="381e0c8e360e8536" providerId="LiveId" clId="{C3EA66B2-1CBE-47F4-9FD1-4484493243DD}" dt="2022-12-07T22:59:16.847" v="6314" actId="20577"/>
          <ac:spMkLst>
            <pc:docMk/>
            <pc:sldMk cId="2125484607" sldId="285"/>
            <ac:spMk id="3" creationId="{550A968E-7B36-D0AD-7077-A712342E01C7}"/>
          </ac:spMkLst>
        </pc:spChg>
      </pc:sldChg>
      <pc:sldChg chg="modSp new mod">
        <pc:chgData name="Ondra Klíma" userId="381e0c8e360e8536" providerId="LiveId" clId="{C3EA66B2-1CBE-47F4-9FD1-4484493243DD}" dt="2022-12-08T09:30:45.455" v="8762" actId="20577"/>
        <pc:sldMkLst>
          <pc:docMk/>
          <pc:sldMk cId="757893339" sldId="286"/>
        </pc:sldMkLst>
        <pc:spChg chg="mod">
          <ac:chgData name="Ondra Klíma" userId="381e0c8e360e8536" providerId="LiveId" clId="{C3EA66B2-1CBE-47F4-9FD1-4484493243DD}" dt="2022-12-07T22:23:59.984" v="4218" actId="27636"/>
          <ac:spMkLst>
            <pc:docMk/>
            <pc:sldMk cId="757893339" sldId="286"/>
            <ac:spMk id="2" creationId="{27ED5FE4-A96C-85E9-A499-8A5D0D403764}"/>
          </ac:spMkLst>
        </pc:spChg>
        <pc:spChg chg="mod">
          <ac:chgData name="Ondra Klíma" userId="381e0c8e360e8536" providerId="LiveId" clId="{C3EA66B2-1CBE-47F4-9FD1-4484493243DD}" dt="2022-12-08T09:30:45.455" v="8762" actId="20577"/>
          <ac:spMkLst>
            <pc:docMk/>
            <pc:sldMk cId="757893339" sldId="286"/>
            <ac:spMk id="3" creationId="{9E22E69C-B071-EBA8-C39E-83AAA417598E}"/>
          </ac:spMkLst>
        </pc:spChg>
      </pc:sldChg>
      <pc:sldChg chg="del">
        <pc:chgData name="Ondra Klíma" userId="381e0c8e360e8536" providerId="LiveId" clId="{C3EA66B2-1CBE-47F4-9FD1-4484493243DD}" dt="2022-12-07T21:17:08.371" v="3" actId="47"/>
        <pc:sldMkLst>
          <pc:docMk/>
          <pc:sldMk cId="1184386768" sldId="286"/>
        </pc:sldMkLst>
      </pc:sldChg>
      <pc:sldChg chg="addSp delSp modSp new mod setBg modNotesTx">
        <pc:chgData name="Ondra Klíma" userId="381e0c8e360e8536" providerId="LiveId" clId="{C3EA66B2-1CBE-47F4-9FD1-4484493243DD}" dt="2022-12-07T23:09:50.975" v="6890" actId="313"/>
        <pc:sldMkLst>
          <pc:docMk/>
          <pc:sldMk cId="2168547136" sldId="287"/>
        </pc:sldMkLst>
        <pc:spChg chg="mod">
          <ac:chgData name="Ondra Klíma" userId="381e0c8e360e8536" providerId="LiveId" clId="{C3EA66B2-1CBE-47F4-9FD1-4484493243DD}" dt="2022-12-07T22:57:05.635" v="6291" actId="26606"/>
          <ac:spMkLst>
            <pc:docMk/>
            <pc:sldMk cId="2168547136" sldId="287"/>
            <ac:spMk id="2" creationId="{B6993C61-09E7-DA8A-7EC7-C8CCEE9B3926}"/>
          </ac:spMkLst>
        </pc:spChg>
        <pc:spChg chg="mod ord">
          <ac:chgData name="Ondra Klíma" userId="381e0c8e360e8536" providerId="LiveId" clId="{C3EA66B2-1CBE-47F4-9FD1-4484493243DD}" dt="2022-12-07T23:04:10.779" v="6467" actId="20577"/>
          <ac:spMkLst>
            <pc:docMk/>
            <pc:sldMk cId="2168547136" sldId="287"/>
            <ac:spMk id="3" creationId="{B1F4BA11-925C-A7EF-78FB-6FA44E7DF256}"/>
          </ac:spMkLst>
        </pc:spChg>
        <pc:spChg chg="add del">
          <ac:chgData name="Ondra Klíma" userId="381e0c8e360e8536" providerId="LiveId" clId="{C3EA66B2-1CBE-47F4-9FD1-4484493243DD}" dt="2022-12-07T22:56:55.754" v="6278" actId="26606"/>
          <ac:spMkLst>
            <pc:docMk/>
            <pc:sldMk cId="2168547136" sldId="287"/>
            <ac:spMk id="12" creationId="{A5931BE0-4B93-4D6C-878E-ACC59D6B4587}"/>
          </ac:spMkLst>
        </pc:spChg>
        <pc:spChg chg="add del">
          <ac:chgData name="Ondra Klíma" userId="381e0c8e360e8536" providerId="LiveId" clId="{C3EA66B2-1CBE-47F4-9FD1-4484493243DD}" dt="2022-12-07T22:56:58.843" v="6280" actId="26606"/>
          <ac:spMkLst>
            <pc:docMk/>
            <pc:sldMk cId="2168547136" sldId="287"/>
            <ac:spMk id="14" creationId="{A5931BE0-4B93-4D6C-878E-ACC59D6B4587}"/>
          </ac:spMkLst>
        </pc:spChg>
        <pc:spChg chg="add del">
          <ac:chgData name="Ondra Klíma" userId="381e0c8e360e8536" providerId="LiveId" clId="{C3EA66B2-1CBE-47F4-9FD1-4484493243DD}" dt="2022-12-07T22:57:01.221" v="6282" actId="26606"/>
          <ac:spMkLst>
            <pc:docMk/>
            <pc:sldMk cId="2168547136" sldId="287"/>
            <ac:spMk id="18" creationId="{A5931BE0-4B93-4D6C-878E-ACC59D6B4587}"/>
          </ac:spMkLst>
        </pc:spChg>
        <pc:spChg chg="add del">
          <ac:chgData name="Ondra Klíma" userId="381e0c8e360e8536" providerId="LiveId" clId="{C3EA66B2-1CBE-47F4-9FD1-4484493243DD}" dt="2022-12-07T22:57:01.221" v="6282" actId="26606"/>
          <ac:spMkLst>
            <pc:docMk/>
            <pc:sldMk cId="2168547136" sldId="287"/>
            <ac:spMk id="19" creationId="{D166A8AB-8924-421C-BCED-B54DBC4054E0}"/>
          </ac:spMkLst>
        </pc:spChg>
        <pc:spChg chg="add del">
          <ac:chgData name="Ondra Klíma" userId="381e0c8e360e8536" providerId="LiveId" clId="{C3EA66B2-1CBE-47F4-9FD1-4484493243DD}" dt="2022-12-07T22:57:02.188" v="6284" actId="26606"/>
          <ac:spMkLst>
            <pc:docMk/>
            <pc:sldMk cId="2168547136" sldId="287"/>
            <ac:spMk id="22" creationId="{A5931BE0-4B93-4D6C-878E-ACC59D6B4587}"/>
          </ac:spMkLst>
        </pc:spChg>
        <pc:spChg chg="add del">
          <ac:chgData name="Ondra Klíma" userId="381e0c8e360e8536" providerId="LiveId" clId="{C3EA66B2-1CBE-47F4-9FD1-4484493243DD}" dt="2022-12-07T22:57:02.790" v="6286" actId="26606"/>
          <ac:spMkLst>
            <pc:docMk/>
            <pc:sldMk cId="2168547136" sldId="287"/>
            <ac:spMk id="28" creationId="{A5931BE0-4B93-4D6C-878E-ACC59D6B4587}"/>
          </ac:spMkLst>
        </pc:spChg>
        <pc:spChg chg="add del">
          <ac:chgData name="Ondra Klíma" userId="381e0c8e360e8536" providerId="LiveId" clId="{C3EA66B2-1CBE-47F4-9FD1-4484493243DD}" dt="2022-12-07T22:57:04.720" v="6288" actId="26606"/>
          <ac:spMkLst>
            <pc:docMk/>
            <pc:sldMk cId="2168547136" sldId="287"/>
            <ac:spMk id="30" creationId="{A5931BE0-4B93-4D6C-878E-ACC59D6B4587}"/>
          </ac:spMkLst>
        </pc:spChg>
        <pc:spChg chg="add del">
          <ac:chgData name="Ondra Klíma" userId="381e0c8e360e8536" providerId="LiveId" clId="{C3EA66B2-1CBE-47F4-9FD1-4484493243DD}" dt="2022-12-07T22:57:05.631" v="6290" actId="26606"/>
          <ac:spMkLst>
            <pc:docMk/>
            <pc:sldMk cId="2168547136" sldId="287"/>
            <ac:spMk id="33" creationId="{A5931BE0-4B93-4D6C-878E-ACC59D6B4587}"/>
          </ac:spMkLst>
        </pc:spChg>
        <pc:spChg chg="add">
          <ac:chgData name="Ondra Klíma" userId="381e0c8e360e8536" providerId="LiveId" clId="{C3EA66B2-1CBE-47F4-9FD1-4484493243DD}" dt="2022-12-07T22:57:05.635" v="6291" actId="26606"/>
          <ac:spMkLst>
            <pc:docMk/>
            <pc:sldMk cId="2168547136" sldId="287"/>
            <ac:spMk id="35" creationId="{A5931BE0-4B93-4D6C-878E-ACC59D6B4587}"/>
          </ac:spMkLst>
        </pc:spChg>
        <pc:grpChg chg="add del">
          <ac:chgData name="Ondra Klíma" userId="381e0c8e360e8536" providerId="LiveId" clId="{C3EA66B2-1CBE-47F4-9FD1-4484493243DD}" dt="2022-12-07T22:57:01.221" v="6282" actId="26606"/>
          <ac:grpSpMkLst>
            <pc:docMk/>
            <pc:sldMk cId="2168547136" sldId="287"/>
            <ac:grpSpMk id="20" creationId="{9F2D4ED5-DC78-4C88-97AA-483206C53E90}"/>
          </ac:grpSpMkLst>
        </pc:grpChg>
        <pc:grpChg chg="add del">
          <ac:chgData name="Ondra Klíma" userId="381e0c8e360e8536" providerId="LiveId" clId="{C3EA66B2-1CBE-47F4-9FD1-4484493243DD}" dt="2022-12-07T22:57:02.188" v="6284" actId="26606"/>
          <ac:grpSpMkLst>
            <pc:docMk/>
            <pc:sldMk cId="2168547136" sldId="287"/>
            <ac:grpSpMk id="23" creationId="{D0342557-9691-41B1-9FFF-027845ED041F}"/>
          </ac:grpSpMkLst>
        </pc:grpChg>
        <pc:grpChg chg="add del">
          <ac:chgData name="Ondra Klíma" userId="381e0c8e360e8536" providerId="LiveId" clId="{C3EA66B2-1CBE-47F4-9FD1-4484493243DD}" dt="2022-12-07T22:57:04.720" v="6288" actId="26606"/>
          <ac:grpSpMkLst>
            <pc:docMk/>
            <pc:sldMk cId="2168547136" sldId="287"/>
            <ac:grpSpMk id="31" creationId="{D0342557-9691-41B1-9FFF-027845ED041F}"/>
          </ac:grpSpMkLst>
        </pc:grpChg>
        <pc:grpChg chg="add">
          <ac:chgData name="Ondra Klíma" userId="381e0c8e360e8536" providerId="LiveId" clId="{C3EA66B2-1CBE-47F4-9FD1-4484493243DD}" dt="2022-12-07T22:57:05.635" v="6291" actId="26606"/>
          <ac:grpSpMkLst>
            <pc:docMk/>
            <pc:sldMk cId="2168547136" sldId="287"/>
            <ac:grpSpMk id="36" creationId="{D0342557-9691-41B1-9FFF-027845ED041F}"/>
          </ac:grpSpMkLst>
        </pc:grpChg>
        <pc:picChg chg="add del mod">
          <ac:chgData name="Ondra Klíma" userId="381e0c8e360e8536" providerId="LiveId" clId="{C3EA66B2-1CBE-47F4-9FD1-4484493243DD}" dt="2022-12-07T22:56:38.140" v="6273" actId="478"/>
          <ac:picMkLst>
            <pc:docMk/>
            <pc:sldMk cId="2168547136" sldId="287"/>
            <ac:picMk id="5" creationId="{58B1B31B-E335-E9B2-D036-967F3F15F5CA}"/>
          </ac:picMkLst>
        </pc:picChg>
        <pc:picChg chg="add mod">
          <ac:chgData name="Ondra Klíma" userId="381e0c8e360e8536" providerId="LiveId" clId="{C3EA66B2-1CBE-47F4-9FD1-4484493243DD}" dt="2022-12-07T22:57:05.635" v="6291" actId="26606"/>
          <ac:picMkLst>
            <pc:docMk/>
            <pc:sldMk cId="2168547136" sldId="287"/>
            <ac:picMk id="7" creationId="{4A938971-73D0-5746-6B8F-216204786842}"/>
          </ac:picMkLst>
        </pc:picChg>
      </pc:sldChg>
      <pc:sldChg chg="del">
        <pc:chgData name="Ondra Klíma" userId="381e0c8e360e8536" providerId="LiveId" clId="{C3EA66B2-1CBE-47F4-9FD1-4484493243DD}" dt="2022-12-07T21:17:08.371" v="3" actId="47"/>
        <pc:sldMkLst>
          <pc:docMk/>
          <pc:sldMk cId="2683743100" sldId="287"/>
        </pc:sldMkLst>
      </pc:sldChg>
      <pc:sldChg chg="modSp new mod modNotesTx">
        <pc:chgData name="Ondra Klíma" userId="381e0c8e360e8536" providerId="LiveId" clId="{C3EA66B2-1CBE-47F4-9FD1-4484493243DD}" dt="2022-12-08T09:31:21.809" v="8778" actId="20577"/>
        <pc:sldMkLst>
          <pc:docMk/>
          <pc:sldMk cId="615306039" sldId="288"/>
        </pc:sldMkLst>
        <pc:spChg chg="mod">
          <ac:chgData name="Ondra Klíma" userId="381e0c8e360e8536" providerId="LiveId" clId="{C3EA66B2-1CBE-47F4-9FD1-4484493243DD}" dt="2022-12-07T23:10:43.071" v="6911" actId="20577"/>
          <ac:spMkLst>
            <pc:docMk/>
            <pc:sldMk cId="615306039" sldId="288"/>
            <ac:spMk id="2" creationId="{E451F246-2A38-9347-F4C2-2241DA94D9B1}"/>
          </ac:spMkLst>
        </pc:spChg>
        <pc:spChg chg="mod">
          <ac:chgData name="Ondra Klíma" userId="381e0c8e360e8536" providerId="LiveId" clId="{C3EA66B2-1CBE-47F4-9FD1-4484493243DD}" dt="2022-12-08T09:31:21.809" v="8778" actId="20577"/>
          <ac:spMkLst>
            <pc:docMk/>
            <pc:sldMk cId="615306039" sldId="288"/>
            <ac:spMk id="3" creationId="{0DD9F933-B6E6-40F4-0260-DDC8FFE13DDC}"/>
          </ac:spMkLst>
        </pc:spChg>
      </pc:sldChg>
      <pc:sldChg chg="modSp new del mod">
        <pc:chgData name="Ondra Klíma" userId="381e0c8e360e8536" providerId="LiveId" clId="{C3EA66B2-1CBE-47F4-9FD1-4484493243DD}" dt="2022-12-07T23:03:50.858" v="6424" actId="2696"/>
        <pc:sldMkLst>
          <pc:docMk/>
          <pc:sldMk cId="3718663088" sldId="288"/>
        </pc:sldMkLst>
        <pc:spChg chg="mod">
          <ac:chgData name="Ondra Klíma" userId="381e0c8e360e8536" providerId="LiveId" clId="{C3EA66B2-1CBE-47F4-9FD1-4484493243DD}" dt="2022-12-07T23:01:27.228" v="6349" actId="20577"/>
          <ac:spMkLst>
            <pc:docMk/>
            <pc:sldMk cId="3718663088" sldId="288"/>
            <ac:spMk id="2" creationId="{E4C3B540-7E3C-7611-6ADE-B3916E122B3B}"/>
          </ac:spMkLst>
        </pc:spChg>
        <pc:spChg chg="mod">
          <ac:chgData name="Ondra Klíma" userId="381e0c8e360e8536" providerId="LiveId" clId="{C3EA66B2-1CBE-47F4-9FD1-4484493243DD}" dt="2022-12-07T23:02:10.485" v="6423" actId="20577"/>
          <ac:spMkLst>
            <pc:docMk/>
            <pc:sldMk cId="3718663088" sldId="288"/>
            <ac:spMk id="3" creationId="{3B5F927A-41CB-2057-D56D-D8E3C51391C9}"/>
          </ac:spMkLst>
        </pc:spChg>
      </pc:sldChg>
      <pc:sldChg chg="modSp new del mod">
        <pc:chgData name="Ondra Klíma" userId="381e0c8e360e8536" providerId="LiveId" clId="{C3EA66B2-1CBE-47F4-9FD1-4484493243DD}" dt="2022-12-07T22:44:39.645" v="5530" actId="47"/>
        <pc:sldMkLst>
          <pc:docMk/>
          <pc:sldMk cId="3950654716" sldId="288"/>
        </pc:sldMkLst>
        <pc:spChg chg="mod">
          <ac:chgData name="Ondra Klíma" userId="381e0c8e360e8536" providerId="LiveId" clId="{C3EA66B2-1CBE-47F4-9FD1-4484493243DD}" dt="2022-12-07T22:44:29.417" v="5528" actId="20577"/>
          <ac:spMkLst>
            <pc:docMk/>
            <pc:sldMk cId="3950654716" sldId="288"/>
            <ac:spMk id="2" creationId="{AC6F9025-8976-203E-5F9A-A75EEFC07BFA}"/>
          </ac:spMkLst>
        </pc:spChg>
      </pc:sldChg>
      <pc:sldChg chg="addSp delSp modSp new mod modClrScheme modAnim chgLayout modNotesTx">
        <pc:chgData name="Ondra Klíma" userId="381e0c8e360e8536" providerId="LiveId" clId="{C3EA66B2-1CBE-47F4-9FD1-4484493243DD}" dt="2022-12-08T00:11:26.760" v="7902" actId="20577"/>
        <pc:sldMkLst>
          <pc:docMk/>
          <pc:sldMk cId="186058448" sldId="289"/>
        </pc:sldMkLst>
        <pc:spChg chg="del">
          <ac:chgData name="Ondra Klíma" userId="381e0c8e360e8536" providerId="LiveId" clId="{C3EA66B2-1CBE-47F4-9FD1-4484493243DD}" dt="2022-12-08T00:09:21.548" v="7879" actId="700"/>
          <ac:spMkLst>
            <pc:docMk/>
            <pc:sldMk cId="186058448" sldId="289"/>
            <ac:spMk id="2" creationId="{52D3D833-23E1-1467-C41B-D37932F1213B}"/>
          </ac:spMkLst>
        </pc:spChg>
        <pc:spChg chg="del">
          <ac:chgData name="Ondra Klíma" userId="381e0c8e360e8536" providerId="LiveId" clId="{C3EA66B2-1CBE-47F4-9FD1-4484493243DD}" dt="2022-12-08T00:09:21.548" v="7879" actId="700"/>
          <ac:spMkLst>
            <pc:docMk/>
            <pc:sldMk cId="186058448" sldId="289"/>
            <ac:spMk id="3" creationId="{198A230E-FEFE-A989-9D44-F050EED4C10F}"/>
          </ac:spMkLst>
        </pc:spChg>
        <pc:picChg chg="add mod">
          <ac:chgData name="Ondra Klíma" userId="381e0c8e360e8536" providerId="LiveId" clId="{C3EA66B2-1CBE-47F4-9FD1-4484493243DD}" dt="2022-12-08T00:09:35.961" v="7883" actId="14100"/>
          <ac:picMkLst>
            <pc:docMk/>
            <pc:sldMk cId="186058448" sldId="289"/>
            <ac:picMk id="4" creationId="{2014E4DC-BEDF-674F-09EA-BDDDA880520A}"/>
          </ac:picMkLst>
        </pc:picChg>
      </pc:sldChg>
      <pc:sldChg chg="del">
        <pc:chgData name="Ondra Klíma" userId="381e0c8e360e8536" providerId="LiveId" clId="{C3EA66B2-1CBE-47F4-9FD1-4484493243DD}" dt="2022-12-07T21:17:08.371" v="3" actId="47"/>
        <pc:sldMkLst>
          <pc:docMk/>
          <pc:sldMk cId="3626093048" sldId="289"/>
        </pc:sldMkLst>
      </pc:sldChg>
      <pc:sldChg chg="del">
        <pc:chgData name="Ondra Klíma" userId="381e0c8e360e8536" providerId="LiveId" clId="{C3EA66B2-1CBE-47F4-9FD1-4484493243DD}" dt="2022-12-07T21:17:08.371" v="3" actId="47"/>
        <pc:sldMkLst>
          <pc:docMk/>
          <pc:sldMk cId="2438137452" sldId="290"/>
        </pc:sldMkLst>
      </pc:sldChg>
      <pc:sldChg chg="addSp delSp modSp new mod setBg modNotesTx">
        <pc:chgData name="Ondra Klíma" userId="381e0c8e360e8536" providerId="LiveId" clId="{C3EA66B2-1CBE-47F4-9FD1-4484493243DD}" dt="2022-12-08T09:06:00.118" v="8499" actId="20577"/>
        <pc:sldMkLst>
          <pc:docMk/>
          <pc:sldMk cId="2841094838" sldId="290"/>
        </pc:sldMkLst>
        <pc:spChg chg="mod">
          <ac:chgData name="Ondra Klíma" userId="381e0c8e360e8536" providerId="LiveId" clId="{C3EA66B2-1CBE-47F4-9FD1-4484493243DD}" dt="2022-12-08T08:58:15.670" v="8028" actId="26606"/>
          <ac:spMkLst>
            <pc:docMk/>
            <pc:sldMk cId="2841094838" sldId="290"/>
            <ac:spMk id="2" creationId="{D3488955-1A97-4991-8873-A0707933680B}"/>
          </ac:spMkLst>
        </pc:spChg>
        <pc:spChg chg="del">
          <ac:chgData name="Ondra Klíma" userId="381e0c8e360e8536" providerId="LiveId" clId="{C3EA66B2-1CBE-47F4-9FD1-4484493243DD}" dt="2022-12-08T08:58:12.187" v="8027"/>
          <ac:spMkLst>
            <pc:docMk/>
            <pc:sldMk cId="2841094838" sldId="290"/>
            <ac:spMk id="3" creationId="{201CA059-1ED2-D31D-C587-DB11C4B507C0}"/>
          </ac:spMkLst>
        </pc:spChg>
        <pc:spChg chg="add mod">
          <ac:chgData name="Ondra Klíma" userId="381e0c8e360e8536" providerId="LiveId" clId="{C3EA66B2-1CBE-47F4-9FD1-4484493243DD}" dt="2022-12-08T09:02:57.180" v="8435" actId="20577"/>
          <ac:spMkLst>
            <pc:docMk/>
            <pc:sldMk cId="2841094838" sldId="290"/>
            <ac:spMk id="1030" creationId="{E52EA58B-229B-1763-E9E8-4C20BE17C2AA}"/>
          </ac:spMkLst>
        </pc:spChg>
        <pc:spChg chg="add del">
          <ac:chgData name="Ondra Klíma" userId="381e0c8e360e8536" providerId="LiveId" clId="{C3EA66B2-1CBE-47F4-9FD1-4484493243DD}" dt="2022-12-08T08:59:22.616" v="8162" actId="26606"/>
          <ac:spMkLst>
            <pc:docMk/>
            <pc:sldMk cId="2841094838" sldId="290"/>
            <ac:spMk id="1033" creationId="{A5931BE0-4B93-4D6C-878E-ACC59D6B4587}"/>
          </ac:spMkLst>
        </pc:spChg>
        <pc:spChg chg="add del">
          <ac:chgData name="Ondra Klíma" userId="381e0c8e360e8536" providerId="LiveId" clId="{C3EA66B2-1CBE-47F4-9FD1-4484493243DD}" dt="2022-12-08T08:59:22.616" v="8162" actId="26606"/>
          <ac:spMkLst>
            <pc:docMk/>
            <pc:sldMk cId="2841094838" sldId="290"/>
            <ac:spMk id="1035" creationId="{6FF3A87B-2255-45E0-A551-C11FAF93290C}"/>
          </ac:spMkLst>
        </pc:spChg>
        <pc:spChg chg="add del">
          <ac:chgData name="Ondra Klíma" userId="381e0c8e360e8536" providerId="LiveId" clId="{C3EA66B2-1CBE-47F4-9FD1-4484493243DD}" dt="2022-12-08T08:59:22.613" v="8161" actId="26606"/>
          <ac:spMkLst>
            <pc:docMk/>
            <pc:sldMk cId="2841094838" sldId="290"/>
            <ac:spMk id="1040" creationId="{A5931BE0-4B93-4D6C-878E-ACC59D6B4587}"/>
          </ac:spMkLst>
        </pc:spChg>
        <pc:spChg chg="add del">
          <ac:chgData name="Ondra Klíma" userId="381e0c8e360e8536" providerId="LiveId" clId="{C3EA66B2-1CBE-47F4-9FD1-4484493243DD}" dt="2022-12-08T08:59:22.613" v="8161" actId="26606"/>
          <ac:spMkLst>
            <pc:docMk/>
            <pc:sldMk cId="2841094838" sldId="290"/>
            <ac:spMk id="1046" creationId="{5171FAFB-7223-4BE1-983D-8A0626EAC5E4}"/>
          </ac:spMkLst>
        </pc:spChg>
        <pc:spChg chg="add">
          <ac:chgData name="Ondra Klíma" userId="381e0c8e360e8536" providerId="LiveId" clId="{C3EA66B2-1CBE-47F4-9FD1-4484493243DD}" dt="2022-12-08T08:59:22.616" v="8162" actId="26606"/>
          <ac:spMkLst>
            <pc:docMk/>
            <pc:sldMk cId="2841094838" sldId="290"/>
            <ac:spMk id="1048" creationId="{A5931BE0-4B93-4D6C-878E-ACC59D6B4587}"/>
          </ac:spMkLst>
        </pc:spChg>
        <pc:spChg chg="add">
          <ac:chgData name="Ondra Klíma" userId="381e0c8e360e8536" providerId="LiveId" clId="{C3EA66B2-1CBE-47F4-9FD1-4484493243DD}" dt="2022-12-08T08:59:22.616" v="8162" actId="26606"/>
          <ac:spMkLst>
            <pc:docMk/>
            <pc:sldMk cId="2841094838" sldId="290"/>
            <ac:spMk id="1049" creationId="{6FF3A87B-2255-45E0-A551-C11FAF93290C}"/>
          </ac:spMkLst>
        </pc:spChg>
        <pc:grpChg chg="add del">
          <ac:chgData name="Ondra Klíma" userId="381e0c8e360e8536" providerId="LiveId" clId="{C3EA66B2-1CBE-47F4-9FD1-4484493243DD}" dt="2022-12-08T08:59:22.613" v="8161" actId="26606"/>
          <ac:grpSpMkLst>
            <pc:docMk/>
            <pc:sldMk cId="2841094838" sldId="290"/>
            <ac:grpSpMk id="1042" creationId="{C4967C49-2278-4724-94A5-A258F20C3DFA}"/>
          </ac:grpSpMkLst>
        </pc:grpChg>
        <pc:picChg chg="add mod">
          <ac:chgData name="Ondra Klíma" userId="381e0c8e360e8536" providerId="LiveId" clId="{C3EA66B2-1CBE-47F4-9FD1-4484493243DD}" dt="2022-12-08T08:59:22.613" v="8161" actId="26606"/>
          <ac:picMkLst>
            <pc:docMk/>
            <pc:sldMk cId="2841094838" sldId="290"/>
            <ac:picMk id="1026" creationId="{8C0B33CE-3D84-95FA-975D-19B47BD7F739}"/>
          </ac:picMkLst>
        </pc:picChg>
      </pc:sldChg>
      <pc:sldChg chg="del">
        <pc:chgData name="Ondra Klíma" userId="381e0c8e360e8536" providerId="LiveId" clId="{C3EA66B2-1CBE-47F4-9FD1-4484493243DD}" dt="2022-12-07T21:17:08.371" v="3" actId="47"/>
        <pc:sldMkLst>
          <pc:docMk/>
          <pc:sldMk cId="4264562955" sldId="292"/>
        </pc:sldMkLst>
      </pc:sldChg>
      <pc:sldChg chg="del">
        <pc:chgData name="Ondra Klíma" userId="381e0c8e360e8536" providerId="LiveId" clId="{C3EA66B2-1CBE-47F4-9FD1-4484493243DD}" dt="2022-12-07T21:17:08.371" v="3" actId="47"/>
        <pc:sldMkLst>
          <pc:docMk/>
          <pc:sldMk cId="3000891516" sldId="293"/>
        </pc:sldMkLst>
      </pc:sldChg>
    </pc:docChg>
  </pc:docChgLst>
  <pc:docChgLst>
    <pc:chgData name="Ondra Klíma" userId="381e0c8e360e8536" providerId="LiveId" clId="{13FFC9AA-8983-423B-9E7F-D7EEB19FEAA9}"/>
    <pc:docChg chg="undo custSel addSld delSld modSld">
      <pc:chgData name="Ondra Klíma" userId="381e0c8e360e8536" providerId="LiveId" clId="{13FFC9AA-8983-423B-9E7F-D7EEB19FEAA9}" dt="2022-10-06T08:28:12.042" v="6788" actId="20577"/>
      <pc:docMkLst>
        <pc:docMk/>
      </pc:docMkLst>
      <pc:sldChg chg="modSp mod">
        <pc:chgData name="Ondra Klíma" userId="381e0c8e360e8536" providerId="LiveId" clId="{13FFC9AA-8983-423B-9E7F-D7EEB19FEAA9}" dt="2022-10-05T09:50:24.280" v="182" actId="14100"/>
        <pc:sldMkLst>
          <pc:docMk/>
          <pc:sldMk cId="820938414" sldId="256"/>
        </pc:sldMkLst>
        <pc:spChg chg="mod">
          <ac:chgData name="Ondra Klíma" userId="381e0c8e360e8536" providerId="LiveId" clId="{13FFC9AA-8983-423B-9E7F-D7EEB19FEAA9}" dt="2022-10-05T09:50:24.280" v="182" actId="14100"/>
          <ac:spMkLst>
            <pc:docMk/>
            <pc:sldMk cId="820938414" sldId="256"/>
            <ac:spMk id="2" creationId="{7A81CABB-0357-D3D6-AD68-C5F981E995CC}"/>
          </ac:spMkLst>
        </pc:spChg>
      </pc:sldChg>
      <pc:sldChg chg="modSp">
        <pc:chgData name="Ondra Klíma" userId="381e0c8e360e8536" providerId="LiveId" clId="{13FFC9AA-8983-423B-9E7F-D7EEB19FEAA9}" dt="2022-10-05T09:50:02.177" v="152" actId="20577"/>
        <pc:sldMkLst>
          <pc:docMk/>
          <pc:sldMk cId="2240082487" sldId="259"/>
        </pc:sldMkLst>
        <pc:graphicFrameChg chg="mod">
          <ac:chgData name="Ondra Klíma" userId="381e0c8e360e8536" providerId="LiveId" clId="{13FFC9AA-8983-423B-9E7F-D7EEB19FEAA9}" dt="2022-10-05T09:50:02.177" v="152" actId="20577"/>
          <ac:graphicFrameMkLst>
            <pc:docMk/>
            <pc:sldMk cId="2240082487" sldId="259"/>
            <ac:graphicFrameMk id="5" creationId="{8C65F979-AAF3-07C7-A6EE-9B312F954BE9}"/>
          </ac:graphicFrameMkLst>
        </pc:graphicFrameChg>
      </pc:sldChg>
      <pc:sldChg chg="del">
        <pc:chgData name="Ondra Klíma" userId="381e0c8e360e8536" providerId="LiveId" clId="{13FFC9AA-8983-423B-9E7F-D7EEB19FEAA9}" dt="2022-10-05T09:47:14.147" v="2" actId="47"/>
        <pc:sldMkLst>
          <pc:docMk/>
          <pc:sldMk cId="2754238501" sldId="261"/>
        </pc:sldMkLst>
      </pc:sldChg>
      <pc:sldChg chg="modSp">
        <pc:chgData name="Ondra Klíma" userId="381e0c8e360e8536" providerId="LiveId" clId="{13FFC9AA-8983-423B-9E7F-D7EEB19FEAA9}" dt="2022-10-05T09:50:39.843" v="183"/>
        <pc:sldMkLst>
          <pc:docMk/>
          <pc:sldMk cId="1496334493" sldId="270"/>
        </pc:sldMkLst>
        <pc:graphicFrameChg chg="mod">
          <ac:chgData name="Ondra Klíma" userId="381e0c8e360e8536" providerId="LiveId" clId="{13FFC9AA-8983-423B-9E7F-D7EEB19FEAA9}" dt="2022-10-05T09:50:39.843" v="183"/>
          <ac:graphicFrameMkLst>
            <pc:docMk/>
            <pc:sldMk cId="1496334493" sldId="270"/>
            <ac:graphicFrameMk id="5" creationId="{3F9AC063-EE43-3A52-92EA-DB164AB78FCC}"/>
          </ac:graphicFrameMkLst>
        </pc:graphicFrameChg>
      </pc:sldChg>
      <pc:sldChg chg="modSp mod">
        <pc:chgData name="Ondra Klíma" userId="381e0c8e360e8536" providerId="LiveId" clId="{13FFC9AA-8983-423B-9E7F-D7EEB19FEAA9}" dt="2022-10-05T09:47:40.394" v="28" actId="20577"/>
        <pc:sldMkLst>
          <pc:docMk/>
          <pc:sldMk cId="467520318" sldId="272"/>
        </pc:sldMkLst>
        <pc:spChg chg="mod">
          <ac:chgData name="Ondra Klíma" userId="381e0c8e360e8536" providerId="LiveId" clId="{13FFC9AA-8983-423B-9E7F-D7EEB19FEAA9}" dt="2022-10-05T09:47:40.394" v="28" actId="20577"/>
          <ac:spMkLst>
            <pc:docMk/>
            <pc:sldMk cId="467520318" sldId="272"/>
            <ac:spMk id="3" creationId="{5609133B-8834-B1B4-978A-FCA1F76450F4}"/>
          </ac:spMkLst>
        </pc:spChg>
      </pc:sldChg>
      <pc:sldChg chg="del">
        <pc:chgData name="Ondra Klíma" userId="381e0c8e360e8536" providerId="LiveId" clId="{13FFC9AA-8983-423B-9E7F-D7EEB19FEAA9}" dt="2022-10-05T09:47:14.147" v="2" actId="47"/>
        <pc:sldMkLst>
          <pc:docMk/>
          <pc:sldMk cId="2871506002" sldId="273"/>
        </pc:sldMkLst>
      </pc:sldChg>
      <pc:sldChg chg="addSp delSp modSp new mod setBg modNotesTx">
        <pc:chgData name="Ondra Klíma" userId="381e0c8e360e8536" providerId="LiveId" clId="{13FFC9AA-8983-423B-9E7F-D7EEB19FEAA9}" dt="2022-10-06T07:20:55.297" v="6742" actId="20577"/>
        <pc:sldMkLst>
          <pc:docMk/>
          <pc:sldMk cId="4101164563" sldId="273"/>
        </pc:sldMkLst>
        <pc:spChg chg="mod">
          <ac:chgData name="Ondra Klíma" userId="381e0c8e360e8536" providerId="LiveId" clId="{13FFC9AA-8983-423B-9E7F-D7EEB19FEAA9}" dt="2022-10-05T22:21:25.745" v="590" actId="26606"/>
          <ac:spMkLst>
            <pc:docMk/>
            <pc:sldMk cId="4101164563" sldId="273"/>
            <ac:spMk id="2" creationId="{9F0E2AAC-7FC3-A45F-1CBB-639FCF05F82F}"/>
          </ac:spMkLst>
        </pc:spChg>
        <pc:spChg chg="add del mod">
          <ac:chgData name="Ondra Klíma" userId="381e0c8e360e8536" providerId="LiveId" clId="{13FFC9AA-8983-423B-9E7F-D7EEB19FEAA9}" dt="2022-10-05T22:21:25.753" v="591" actId="26606"/>
          <ac:spMkLst>
            <pc:docMk/>
            <pc:sldMk cId="4101164563" sldId="273"/>
            <ac:spMk id="3" creationId="{DAD129E3-B093-AD06-70D1-DFBEB6A984E7}"/>
          </ac:spMkLst>
        </pc:spChg>
        <pc:spChg chg="add del">
          <ac:chgData name="Ondra Klíma" userId="381e0c8e360e8536" providerId="LiveId" clId="{13FFC9AA-8983-423B-9E7F-D7EEB19FEAA9}" dt="2022-10-05T22:21:21.342" v="588" actId="26606"/>
          <ac:spMkLst>
            <pc:docMk/>
            <pc:sldMk cId="4101164563" sldId="273"/>
            <ac:spMk id="8" creationId="{A5931BE0-4B93-4D6C-878E-ACC59D6B4587}"/>
          </ac:spMkLst>
        </pc:spChg>
        <pc:spChg chg="add del">
          <ac:chgData name="Ondra Klíma" userId="381e0c8e360e8536" providerId="LiveId" clId="{13FFC9AA-8983-423B-9E7F-D7EEB19FEAA9}" dt="2022-10-05T22:21:14.674" v="582" actId="26606"/>
          <ac:spMkLst>
            <pc:docMk/>
            <pc:sldMk cId="4101164563" sldId="273"/>
            <ac:spMk id="9" creationId="{60B7752B-728D-4CA3-8923-C4F7F77029E3}"/>
          </ac:spMkLst>
        </pc:spChg>
        <pc:spChg chg="add del">
          <ac:chgData name="Ondra Klíma" userId="381e0c8e360e8536" providerId="LiveId" clId="{13FFC9AA-8983-423B-9E7F-D7EEB19FEAA9}" dt="2022-10-05T22:21:21.342" v="588" actId="26606"/>
          <ac:spMkLst>
            <pc:docMk/>
            <pc:sldMk cId="4101164563" sldId="273"/>
            <ac:spMk id="10" creationId="{6959C3E7-D59B-44C4-9BBD-3BC2A41A0CB1}"/>
          </ac:spMkLst>
        </pc:spChg>
        <pc:spChg chg="add del">
          <ac:chgData name="Ondra Klíma" userId="381e0c8e360e8536" providerId="LiveId" clId="{13FFC9AA-8983-423B-9E7F-D7EEB19FEAA9}" dt="2022-10-05T22:21:14.674" v="582" actId="26606"/>
          <ac:spMkLst>
            <pc:docMk/>
            <pc:sldMk cId="4101164563" sldId="273"/>
            <ac:spMk id="11" creationId="{429899A3-416E-4DB5-846D-023526052013}"/>
          </ac:spMkLst>
        </pc:spChg>
        <pc:spChg chg="add del">
          <ac:chgData name="Ondra Klíma" userId="381e0c8e360e8536" providerId="LiveId" clId="{13FFC9AA-8983-423B-9E7F-D7EEB19FEAA9}" dt="2022-10-05T22:21:17.707" v="584" actId="26606"/>
          <ac:spMkLst>
            <pc:docMk/>
            <pc:sldMk cId="4101164563" sldId="273"/>
            <ac:spMk id="14" creationId="{60B7752B-728D-4CA3-8923-C4F7F77029E3}"/>
          </ac:spMkLst>
        </pc:spChg>
        <pc:spChg chg="add del">
          <ac:chgData name="Ondra Klíma" userId="381e0c8e360e8536" providerId="LiveId" clId="{13FFC9AA-8983-423B-9E7F-D7EEB19FEAA9}" dt="2022-10-05T22:21:17.707" v="584" actId="26606"/>
          <ac:spMkLst>
            <pc:docMk/>
            <pc:sldMk cId="4101164563" sldId="273"/>
            <ac:spMk id="15" creationId="{52D58DC7-20C8-4471-BAA7-B296A2AEC3F6}"/>
          </ac:spMkLst>
        </pc:spChg>
        <pc:spChg chg="add del">
          <ac:chgData name="Ondra Klíma" userId="381e0c8e360e8536" providerId="LiveId" clId="{13FFC9AA-8983-423B-9E7F-D7EEB19FEAA9}" dt="2022-10-05T22:21:17.707" v="584" actId="26606"/>
          <ac:spMkLst>
            <pc:docMk/>
            <pc:sldMk cId="4101164563" sldId="273"/>
            <ac:spMk id="17" creationId="{8E4AABAC-100B-437F-86D3-981412859411}"/>
          </ac:spMkLst>
        </pc:spChg>
        <pc:spChg chg="add del">
          <ac:chgData name="Ondra Klíma" userId="381e0c8e360e8536" providerId="LiveId" clId="{13FFC9AA-8983-423B-9E7F-D7EEB19FEAA9}" dt="2022-10-05T22:21:17.707" v="584" actId="26606"/>
          <ac:spMkLst>
            <pc:docMk/>
            <pc:sldMk cId="4101164563" sldId="273"/>
            <ac:spMk id="19" creationId="{1DFD33E0-4D46-4176-BAE2-6AED15231C59}"/>
          </ac:spMkLst>
        </pc:spChg>
        <pc:spChg chg="add del">
          <ac:chgData name="Ondra Klíma" userId="381e0c8e360e8536" providerId="LiveId" clId="{13FFC9AA-8983-423B-9E7F-D7EEB19FEAA9}" dt="2022-10-05T22:21:17.707" v="584" actId="26606"/>
          <ac:spMkLst>
            <pc:docMk/>
            <pc:sldMk cId="4101164563" sldId="273"/>
            <ac:spMk id="21" creationId="{022B5D87-7689-4E7F-B03A-7F803B5DF799}"/>
          </ac:spMkLst>
        </pc:spChg>
        <pc:spChg chg="add del">
          <ac:chgData name="Ondra Klíma" userId="381e0c8e360e8536" providerId="LiveId" clId="{13FFC9AA-8983-423B-9E7F-D7EEB19FEAA9}" dt="2022-10-05T22:21:20.579" v="586" actId="26606"/>
          <ac:spMkLst>
            <pc:docMk/>
            <pc:sldMk cId="4101164563" sldId="273"/>
            <ac:spMk id="23" creationId="{60B7752B-728D-4CA3-8923-C4F7F77029E3}"/>
          </ac:spMkLst>
        </pc:spChg>
        <pc:spChg chg="add del">
          <ac:chgData name="Ondra Klíma" userId="381e0c8e360e8536" providerId="LiveId" clId="{13FFC9AA-8983-423B-9E7F-D7EEB19FEAA9}" dt="2022-10-05T22:21:21.342" v="588" actId="26606"/>
          <ac:spMkLst>
            <pc:docMk/>
            <pc:sldMk cId="4101164563" sldId="273"/>
            <ac:spMk id="28" creationId="{DAD129E3-B093-AD06-70D1-DFBEB6A984E7}"/>
          </ac:spMkLst>
        </pc:spChg>
        <pc:spChg chg="add del">
          <ac:chgData name="Ondra Klíma" userId="381e0c8e360e8536" providerId="LiveId" clId="{13FFC9AA-8983-423B-9E7F-D7EEB19FEAA9}" dt="2022-10-05T22:21:25.745" v="590" actId="26606"/>
          <ac:spMkLst>
            <pc:docMk/>
            <pc:sldMk cId="4101164563" sldId="273"/>
            <ac:spMk id="30" creationId="{60B7752B-728D-4CA3-8923-C4F7F77029E3}"/>
          </ac:spMkLst>
        </pc:spChg>
        <pc:spChg chg="add del">
          <ac:chgData name="Ondra Klíma" userId="381e0c8e360e8536" providerId="LiveId" clId="{13FFC9AA-8983-423B-9E7F-D7EEB19FEAA9}" dt="2022-10-05T22:21:25.745" v="590" actId="26606"/>
          <ac:spMkLst>
            <pc:docMk/>
            <pc:sldMk cId="4101164563" sldId="273"/>
            <ac:spMk id="34" creationId="{52D58DC7-20C8-4471-BAA7-B296A2AEC3F6}"/>
          </ac:spMkLst>
        </pc:spChg>
        <pc:spChg chg="add del">
          <ac:chgData name="Ondra Klíma" userId="381e0c8e360e8536" providerId="LiveId" clId="{13FFC9AA-8983-423B-9E7F-D7EEB19FEAA9}" dt="2022-10-05T22:21:25.745" v="590" actId="26606"/>
          <ac:spMkLst>
            <pc:docMk/>
            <pc:sldMk cId="4101164563" sldId="273"/>
            <ac:spMk id="35" creationId="{8E4AABAC-100B-437F-86D3-981412859411}"/>
          </ac:spMkLst>
        </pc:spChg>
        <pc:spChg chg="add del">
          <ac:chgData name="Ondra Klíma" userId="381e0c8e360e8536" providerId="LiveId" clId="{13FFC9AA-8983-423B-9E7F-D7EEB19FEAA9}" dt="2022-10-05T22:21:25.745" v="590" actId="26606"/>
          <ac:spMkLst>
            <pc:docMk/>
            <pc:sldMk cId="4101164563" sldId="273"/>
            <ac:spMk id="36" creationId="{1DFD33E0-4D46-4176-BAE2-6AED15231C59}"/>
          </ac:spMkLst>
        </pc:spChg>
        <pc:spChg chg="add del">
          <ac:chgData name="Ondra Klíma" userId="381e0c8e360e8536" providerId="LiveId" clId="{13FFC9AA-8983-423B-9E7F-D7EEB19FEAA9}" dt="2022-10-05T22:21:25.745" v="590" actId="26606"/>
          <ac:spMkLst>
            <pc:docMk/>
            <pc:sldMk cId="4101164563" sldId="273"/>
            <ac:spMk id="37" creationId="{022B5D87-7689-4E7F-B03A-7F803B5DF799}"/>
          </ac:spMkLst>
        </pc:spChg>
        <pc:grpChg chg="add del">
          <ac:chgData name="Ondra Klíma" userId="381e0c8e360e8536" providerId="LiveId" clId="{13FFC9AA-8983-423B-9E7F-D7EEB19FEAA9}" dt="2022-10-05T22:21:21.342" v="588" actId="26606"/>
          <ac:grpSpMkLst>
            <pc:docMk/>
            <pc:sldMk cId="4101164563" sldId="273"/>
            <ac:grpSpMk id="12" creationId="{3654876B-FB01-4E58-9C9F-3D510011B13A}"/>
          </ac:grpSpMkLst>
        </pc:grpChg>
        <pc:grpChg chg="add del">
          <ac:chgData name="Ondra Klíma" userId="381e0c8e360e8536" providerId="LiveId" clId="{13FFC9AA-8983-423B-9E7F-D7EEB19FEAA9}" dt="2022-10-05T22:21:17.707" v="584" actId="26606"/>
          <ac:grpSpMkLst>
            <pc:docMk/>
            <pc:sldMk cId="4101164563" sldId="273"/>
            <ac:grpSpMk id="16" creationId="{20205E53-D75C-4F15-A4A3-21DA0826FCE9}"/>
          </ac:grpSpMkLst>
        </pc:grpChg>
        <pc:grpChg chg="add del">
          <ac:chgData name="Ondra Klíma" userId="381e0c8e360e8536" providerId="LiveId" clId="{13FFC9AA-8983-423B-9E7F-D7EEB19FEAA9}" dt="2022-10-05T22:21:25.745" v="590" actId="26606"/>
          <ac:grpSpMkLst>
            <pc:docMk/>
            <pc:sldMk cId="4101164563" sldId="273"/>
            <ac:grpSpMk id="31" creationId="{20205E53-D75C-4F15-A4A3-21DA0826FCE9}"/>
          </ac:grpSpMkLst>
        </pc:grpChg>
        <pc:graphicFrameChg chg="add del">
          <ac:chgData name="Ondra Klíma" userId="381e0c8e360e8536" providerId="LiveId" clId="{13FFC9AA-8983-423B-9E7F-D7EEB19FEAA9}" dt="2022-10-05T22:21:14.674" v="582" actId="26606"/>
          <ac:graphicFrameMkLst>
            <pc:docMk/>
            <pc:sldMk cId="4101164563" sldId="273"/>
            <ac:graphicFrameMk id="5" creationId="{CEAF0980-59E5-35A0-B8C0-F002F0367C2A}"/>
          </ac:graphicFrameMkLst>
        </pc:graphicFrameChg>
        <pc:graphicFrameChg chg="add del">
          <ac:chgData name="Ondra Klíma" userId="381e0c8e360e8536" providerId="LiveId" clId="{13FFC9AA-8983-423B-9E7F-D7EEB19FEAA9}" dt="2022-10-05T22:21:17.707" v="584" actId="26606"/>
          <ac:graphicFrameMkLst>
            <pc:docMk/>
            <pc:sldMk cId="4101164563" sldId="273"/>
            <ac:graphicFrameMk id="18" creationId="{0BD6AD7D-B548-D5CF-E7CF-BB5C470BD0AE}"/>
          </ac:graphicFrameMkLst>
        </pc:graphicFrameChg>
        <pc:graphicFrameChg chg="add del">
          <ac:chgData name="Ondra Klíma" userId="381e0c8e360e8536" providerId="LiveId" clId="{13FFC9AA-8983-423B-9E7F-D7EEB19FEAA9}" dt="2022-10-05T22:21:20.579" v="586" actId="26606"/>
          <ac:graphicFrameMkLst>
            <pc:docMk/>
            <pc:sldMk cId="4101164563" sldId="273"/>
            <ac:graphicFrameMk id="24" creationId="{DFA12F36-F441-4F07-08BB-75E94602507E}"/>
          </ac:graphicFrameMkLst>
        </pc:graphicFrameChg>
        <pc:graphicFrameChg chg="add del">
          <ac:chgData name="Ondra Klíma" userId="381e0c8e360e8536" providerId="LiveId" clId="{13FFC9AA-8983-423B-9E7F-D7EEB19FEAA9}" dt="2022-10-05T22:21:25.745" v="590" actId="26606"/>
          <ac:graphicFrameMkLst>
            <pc:docMk/>
            <pc:sldMk cId="4101164563" sldId="273"/>
            <ac:graphicFrameMk id="38" creationId="{5A0AF258-4EBE-2E8B-907D-A990D83187E3}"/>
          </ac:graphicFrameMkLst>
        </pc:graphicFrameChg>
        <pc:graphicFrameChg chg="add mod">
          <ac:chgData name="Ondra Klíma" userId="381e0c8e360e8536" providerId="LiveId" clId="{13FFC9AA-8983-423B-9E7F-D7EEB19FEAA9}" dt="2022-10-05T22:24:19.095" v="1103" actId="20577"/>
          <ac:graphicFrameMkLst>
            <pc:docMk/>
            <pc:sldMk cId="4101164563" sldId="273"/>
            <ac:graphicFrameMk id="40" creationId="{86772B01-7FE3-1064-30F6-1AFC3F59AE23}"/>
          </ac:graphicFrameMkLst>
        </pc:graphicFrameChg>
      </pc:sldChg>
      <pc:sldChg chg="del">
        <pc:chgData name="Ondra Klíma" userId="381e0c8e360e8536" providerId="LiveId" clId="{13FFC9AA-8983-423B-9E7F-D7EEB19FEAA9}" dt="2022-10-05T09:46:52.958" v="0" actId="47"/>
        <pc:sldMkLst>
          <pc:docMk/>
          <pc:sldMk cId="357690617" sldId="274"/>
        </pc:sldMkLst>
      </pc:sldChg>
      <pc:sldChg chg="addSp delSp modSp new mod setBg modNotesTx">
        <pc:chgData name="Ondra Klíma" userId="381e0c8e360e8536" providerId="LiveId" clId="{13FFC9AA-8983-423B-9E7F-D7EEB19FEAA9}" dt="2022-10-06T08:28:12.042" v="6788" actId="20577"/>
        <pc:sldMkLst>
          <pc:docMk/>
          <pc:sldMk cId="788429631" sldId="274"/>
        </pc:sldMkLst>
        <pc:spChg chg="mod">
          <ac:chgData name="Ondra Klíma" userId="381e0c8e360e8536" providerId="LiveId" clId="{13FFC9AA-8983-423B-9E7F-D7EEB19FEAA9}" dt="2022-10-05T22:39:20.656" v="2452" actId="26606"/>
          <ac:spMkLst>
            <pc:docMk/>
            <pc:sldMk cId="788429631" sldId="274"/>
            <ac:spMk id="2" creationId="{84D2B38E-4CFA-E469-5CDB-686CD045958F}"/>
          </ac:spMkLst>
        </pc:spChg>
        <pc:spChg chg="del mod">
          <ac:chgData name="Ondra Klíma" userId="381e0c8e360e8536" providerId="LiveId" clId="{13FFC9AA-8983-423B-9E7F-D7EEB19FEAA9}" dt="2022-10-05T22:39:20.656" v="2452" actId="26606"/>
          <ac:spMkLst>
            <pc:docMk/>
            <pc:sldMk cId="788429631" sldId="274"/>
            <ac:spMk id="3" creationId="{9A390525-649F-181E-D816-016CC980A9E5}"/>
          </ac:spMkLst>
        </pc:spChg>
        <pc:spChg chg="add">
          <ac:chgData name="Ondra Klíma" userId="381e0c8e360e8536" providerId="LiveId" clId="{13FFC9AA-8983-423B-9E7F-D7EEB19FEAA9}" dt="2022-10-05T22:39:20.656" v="2452" actId="26606"/>
          <ac:spMkLst>
            <pc:docMk/>
            <pc:sldMk cId="788429631" sldId="274"/>
            <ac:spMk id="9" creationId="{60B7752B-728D-4CA3-8923-C4F7F77029E3}"/>
          </ac:spMkLst>
        </pc:spChg>
        <pc:spChg chg="add">
          <ac:chgData name="Ondra Klíma" userId="381e0c8e360e8536" providerId="LiveId" clId="{13FFC9AA-8983-423B-9E7F-D7EEB19FEAA9}" dt="2022-10-05T22:39:20.656" v="2452" actId="26606"/>
          <ac:spMkLst>
            <pc:docMk/>
            <pc:sldMk cId="788429631" sldId="274"/>
            <ac:spMk id="15" creationId="{52D58DC7-20C8-4471-BAA7-B296A2AEC3F6}"/>
          </ac:spMkLst>
        </pc:spChg>
        <pc:spChg chg="add">
          <ac:chgData name="Ondra Klíma" userId="381e0c8e360e8536" providerId="LiveId" clId="{13FFC9AA-8983-423B-9E7F-D7EEB19FEAA9}" dt="2022-10-05T22:39:20.656" v="2452" actId="26606"/>
          <ac:spMkLst>
            <pc:docMk/>
            <pc:sldMk cId="788429631" sldId="274"/>
            <ac:spMk id="17" creationId="{8E4AABAC-100B-437F-86D3-981412859411}"/>
          </ac:spMkLst>
        </pc:spChg>
        <pc:spChg chg="add">
          <ac:chgData name="Ondra Klíma" userId="381e0c8e360e8536" providerId="LiveId" clId="{13FFC9AA-8983-423B-9E7F-D7EEB19FEAA9}" dt="2022-10-05T22:39:20.656" v="2452" actId="26606"/>
          <ac:spMkLst>
            <pc:docMk/>
            <pc:sldMk cId="788429631" sldId="274"/>
            <ac:spMk id="19" creationId="{1DFD33E0-4D46-4176-BAE2-6AED15231C59}"/>
          </ac:spMkLst>
        </pc:spChg>
        <pc:spChg chg="add">
          <ac:chgData name="Ondra Klíma" userId="381e0c8e360e8536" providerId="LiveId" clId="{13FFC9AA-8983-423B-9E7F-D7EEB19FEAA9}" dt="2022-10-05T22:39:20.656" v="2452" actId="26606"/>
          <ac:spMkLst>
            <pc:docMk/>
            <pc:sldMk cId="788429631" sldId="274"/>
            <ac:spMk id="21" creationId="{022B5D87-7689-4E7F-B03A-7F803B5DF799}"/>
          </ac:spMkLst>
        </pc:spChg>
        <pc:grpChg chg="add">
          <ac:chgData name="Ondra Klíma" userId="381e0c8e360e8536" providerId="LiveId" clId="{13FFC9AA-8983-423B-9E7F-D7EEB19FEAA9}" dt="2022-10-05T22:39:20.656" v="2452" actId="26606"/>
          <ac:grpSpMkLst>
            <pc:docMk/>
            <pc:sldMk cId="788429631" sldId="274"/>
            <ac:grpSpMk id="11" creationId="{20205E53-D75C-4F15-A4A3-21DA0826FCE9}"/>
          </ac:grpSpMkLst>
        </pc:grpChg>
        <pc:graphicFrameChg chg="add mod">
          <ac:chgData name="Ondra Klíma" userId="381e0c8e360e8536" providerId="LiveId" clId="{13FFC9AA-8983-423B-9E7F-D7EEB19FEAA9}" dt="2022-10-06T07:38:38.069" v="6774" actId="20577"/>
          <ac:graphicFrameMkLst>
            <pc:docMk/>
            <pc:sldMk cId="788429631" sldId="274"/>
            <ac:graphicFrameMk id="5" creationId="{8B5C9793-5C95-0CF6-1840-3D152981A971}"/>
          </ac:graphicFrameMkLst>
        </pc:graphicFrameChg>
      </pc:sldChg>
      <pc:sldChg chg="addSp delSp modSp new add del mod setBg modNotesTx">
        <pc:chgData name="Ondra Klíma" userId="381e0c8e360e8536" providerId="LiveId" clId="{13FFC9AA-8983-423B-9E7F-D7EEB19FEAA9}" dt="2022-10-06T00:01:38.087" v="6675" actId="47"/>
        <pc:sldMkLst>
          <pc:docMk/>
          <pc:sldMk cId="1032348716" sldId="275"/>
        </pc:sldMkLst>
        <pc:spChg chg="mod">
          <ac:chgData name="Ondra Klíma" userId="381e0c8e360e8536" providerId="LiveId" clId="{13FFC9AA-8983-423B-9E7F-D7EEB19FEAA9}" dt="2022-10-05T23:01:19.362" v="2785" actId="26606"/>
          <ac:spMkLst>
            <pc:docMk/>
            <pc:sldMk cId="1032348716" sldId="275"/>
            <ac:spMk id="2" creationId="{A0EC0C10-D4DE-1C1F-1CEF-86DD59E920C3}"/>
          </ac:spMkLst>
        </pc:spChg>
        <pc:spChg chg="del mod">
          <ac:chgData name="Ondra Klíma" userId="381e0c8e360e8536" providerId="LiveId" clId="{13FFC9AA-8983-423B-9E7F-D7EEB19FEAA9}" dt="2022-10-05T23:01:19.362" v="2785" actId="26606"/>
          <ac:spMkLst>
            <pc:docMk/>
            <pc:sldMk cId="1032348716" sldId="275"/>
            <ac:spMk id="3" creationId="{32F82A02-28EC-9DE0-6CD1-1F9E523617EF}"/>
          </ac:spMkLst>
        </pc:spChg>
        <pc:spChg chg="add">
          <ac:chgData name="Ondra Klíma" userId="381e0c8e360e8536" providerId="LiveId" clId="{13FFC9AA-8983-423B-9E7F-D7EEB19FEAA9}" dt="2022-10-05T23:01:19.362" v="2785" actId="26606"/>
          <ac:spMkLst>
            <pc:docMk/>
            <pc:sldMk cId="1032348716" sldId="275"/>
            <ac:spMk id="9" creationId="{60B7752B-728D-4CA3-8923-C4F7F77029E3}"/>
          </ac:spMkLst>
        </pc:spChg>
        <pc:spChg chg="add">
          <ac:chgData name="Ondra Klíma" userId="381e0c8e360e8536" providerId="LiveId" clId="{13FFC9AA-8983-423B-9E7F-D7EEB19FEAA9}" dt="2022-10-05T23:01:19.362" v="2785" actId="26606"/>
          <ac:spMkLst>
            <pc:docMk/>
            <pc:sldMk cId="1032348716" sldId="275"/>
            <ac:spMk id="11" creationId="{AFF323B2-FCDB-4497-8AF0-2F7A3C881B85}"/>
          </ac:spMkLst>
        </pc:spChg>
        <pc:grpChg chg="add">
          <ac:chgData name="Ondra Klíma" userId="381e0c8e360e8536" providerId="LiveId" clId="{13FFC9AA-8983-423B-9E7F-D7EEB19FEAA9}" dt="2022-10-05T23:01:19.362" v="2785" actId="26606"/>
          <ac:grpSpMkLst>
            <pc:docMk/>
            <pc:sldMk cId="1032348716" sldId="275"/>
            <ac:grpSpMk id="13" creationId="{7B7CADF7-83F2-4D18-8E02-975078DBAAB2}"/>
          </ac:grpSpMkLst>
        </pc:grpChg>
        <pc:grpChg chg="add">
          <ac:chgData name="Ondra Klíma" userId="381e0c8e360e8536" providerId="LiveId" clId="{13FFC9AA-8983-423B-9E7F-D7EEB19FEAA9}" dt="2022-10-05T23:01:19.362" v="2785" actId="26606"/>
          <ac:grpSpMkLst>
            <pc:docMk/>
            <pc:sldMk cId="1032348716" sldId="275"/>
            <ac:grpSpMk id="18" creationId="{F76A531C-147A-4C94-B721-EA95D8E88BB2}"/>
          </ac:grpSpMkLst>
        </pc:grpChg>
        <pc:graphicFrameChg chg="add">
          <ac:chgData name="Ondra Klíma" userId="381e0c8e360e8536" providerId="LiveId" clId="{13FFC9AA-8983-423B-9E7F-D7EEB19FEAA9}" dt="2022-10-05T23:01:19.362" v="2785" actId="26606"/>
          <ac:graphicFrameMkLst>
            <pc:docMk/>
            <pc:sldMk cId="1032348716" sldId="275"/>
            <ac:graphicFrameMk id="5" creationId="{63551CB9-D230-ED33-3515-21AA79BFA22A}"/>
          </ac:graphicFrameMkLst>
        </pc:graphicFrameChg>
      </pc:sldChg>
      <pc:sldChg chg="del">
        <pc:chgData name="Ondra Klíma" userId="381e0c8e360e8536" providerId="LiveId" clId="{13FFC9AA-8983-423B-9E7F-D7EEB19FEAA9}" dt="2022-10-05T09:47:14.147" v="2" actId="47"/>
        <pc:sldMkLst>
          <pc:docMk/>
          <pc:sldMk cId="3225567923" sldId="275"/>
        </pc:sldMkLst>
      </pc:sldChg>
      <pc:sldChg chg="del">
        <pc:chgData name="Ondra Klíma" userId="381e0c8e360e8536" providerId="LiveId" clId="{13FFC9AA-8983-423B-9E7F-D7EEB19FEAA9}" dt="2022-10-05T09:47:14.147" v="2" actId="47"/>
        <pc:sldMkLst>
          <pc:docMk/>
          <pc:sldMk cId="1329287112" sldId="276"/>
        </pc:sldMkLst>
      </pc:sldChg>
      <pc:sldChg chg="delSp new del mod">
        <pc:chgData name="Ondra Klíma" userId="381e0c8e360e8536" providerId="LiveId" clId="{13FFC9AA-8983-423B-9E7F-D7EEB19FEAA9}" dt="2022-10-05T23:11:31.737" v="2870" actId="47"/>
        <pc:sldMkLst>
          <pc:docMk/>
          <pc:sldMk cId="1442489338" sldId="276"/>
        </pc:sldMkLst>
        <pc:spChg chg="del">
          <ac:chgData name="Ondra Klíma" userId="381e0c8e360e8536" providerId="LiveId" clId="{13FFC9AA-8983-423B-9E7F-D7EEB19FEAA9}" dt="2022-10-05T22:59:57.992" v="2704" actId="478"/>
          <ac:spMkLst>
            <pc:docMk/>
            <pc:sldMk cId="1442489338" sldId="276"/>
            <ac:spMk id="2" creationId="{2C3FE7F4-763E-4315-4275-48BC890B48A8}"/>
          </ac:spMkLst>
        </pc:spChg>
      </pc:sldChg>
      <pc:sldChg chg="addSp delSp modSp new mod setBg modNotesTx">
        <pc:chgData name="Ondra Klíma" userId="381e0c8e360e8536" providerId="LiveId" clId="{13FFC9AA-8983-423B-9E7F-D7EEB19FEAA9}" dt="2022-10-05T23:42:04.056" v="4688" actId="20577"/>
        <pc:sldMkLst>
          <pc:docMk/>
          <pc:sldMk cId="1316431253" sldId="277"/>
        </pc:sldMkLst>
        <pc:spChg chg="mod">
          <ac:chgData name="Ondra Klíma" userId="381e0c8e360e8536" providerId="LiveId" clId="{13FFC9AA-8983-423B-9E7F-D7EEB19FEAA9}" dt="2022-10-05T23:26:45.375" v="3534" actId="26606"/>
          <ac:spMkLst>
            <pc:docMk/>
            <pc:sldMk cId="1316431253" sldId="277"/>
            <ac:spMk id="2" creationId="{D25BBE3A-7810-B4A4-8F40-8FF88E89CF75}"/>
          </ac:spMkLst>
        </pc:spChg>
        <pc:spChg chg="del mod">
          <ac:chgData name="Ondra Klíma" userId="381e0c8e360e8536" providerId="LiveId" clId="{13FFC9AA-8983-423B-9E7F-D7EEB19FEAA9}" dt="2022-10-05T23:26:45.375" v="3534" actId="26606"/>
          <ac:spMkLst>
            <pc:docMk/>
            <pc:sldMk cId="1316431253" sldId="277"/>
            <ac:spMk id="3" creationId="{1ABBD887-073E-E7FB-6319-044E4F789947}"/>
          </ac:spMkLst>
        </pc:spChg>
        <pc:spChg chg="add">
          <ac:chgData name="Ondra Klíma" userId="381e0c8e360e8536" providerId="LiveId" clId="{13FFC9AA-8983-423B-9E7F-D7EEB19FEAA9}" dt="2022-10-05T23:26:45.375" v="3534" actId="26606"/>
          <ac:spMkLst>
            <pc:docMk/>
            <pc:sldMk cId="1316431253" sldId="277"/>
            <ac:spMk id="9" creationId="{60B7752B-728D-4CA3-8923-C4F7F77029E3}"/>
          </ac:spMkLst>
        </pc:spChg>
        <pc:graphicFrameChg chg="add mod">
          <ac:chgData name="Ondra Klíma" userId="381e0c8e360e8536" providerId="LiveId" clId="{13FFC9AA-8983-423B-9E7F-D7EEB19FEAA9}" dt="2022-10-05T23:28:13.887" v="3574"/>
          <ac:graphicFrameMkLst>
            <pc:docMk/>
            <pc:sldMk cId="1316431253" sldId="277"/>
            <ac:graphicFrameMk id="5" creationId="{32A566FC-E50F-B983-6E73-8328BE1D76B6}"/>
          </ac:graphicFrameMkLst>
        </pc:graphicFrameChg>
      </pc:sldChg>
      <pc:sldChg chg="del">
        <pc:chgData name="Ondra Klíma" userId="381e0c8e360e8536" providerId="LiveId" clId="{13FFC9AA-8983-423B-9E7F-D7EEB19FEAA9}" dt="2022-10-05T09:47:14.147" v="2" actId="47"/>
        <pc:sldMkLst>
          <pc:docMk/>
          <pc:sldMk cId="3459069878" sldId="277"/>
        </pc:sldMkLst>
      </pc:sldChg>
      <pc:sldChg chg="del">
        <pc:chgData name="Ondra Klíma" userId="381e0c8e360e8536" providerId="LiveId" clId="{13FFC9AA-8983-423B-9E7F-D7EEB19FEAA9}" dt="2022-10-05T09:47:14.147" v="2" actId="47"/>
        <pc:sldMkLst>
          <pc:docMk/>
          <pc:sldMk cId="2043397832" sldId="278"/>
        </pc:sldMkLst>
      </pc:sldChg>
      <pc:sldChg chg="addSp delSp modSp new mod modAnim modNotesTx">
        <pc:chgData name="Ondra Klíma" userId="381e0c8e360e8536" providerId="LiveId" clId="{13FFC9AA-8983-423B-9E7F-D7EEB19FEAA9}" dt="2022-10-05T23:59:41.333" v="6659" actId="20577"/>
        <pc:sldMkLst>
          <pc:docMk/>
          <pc:sldMk cId="3059927883" sldId="278"/>
        </pc:sldMkLst>
        <pc:spChg chg="del mod">
          <ac:chgData name="Ondra Klíma" userId="381e0c8e360e8536" providerId="LiveId" clId="{13FFC9AA-8983-423B-9E7F-D7EEB19FEAA9}" dt="2022-10-05T23:11:35.810" v="2872" actId="478"/>
          <ac:spMkLst>
            <pc:docMk/>
            <pc:sldMk cId="3059927883" sldId="278"/>
            <ac:spMk id="2" creationId="{27FB67DD-C761-DA00-FF84-4B2426A77B47}"/>
          </ac:spMkLst>
        </pc:spChg>
        <pc:spChg chg="del">
          <ac:chgData name="Ondra Klíma" userId="381e0c8e360e8536" providerId="LiveId" clId="{13FFC9AA-8983-423B-9E7F-D7EEB19FEAA9}" dt="2022-10-05T23:29:57.116" v="3575"/>
          <ac:spMkLst>
            <pc:docMk/>
            <pc:sldMk cId="3059927883" sldId="278"/>
            <ac:spMk id="3" creationId="{81154410-468B-4B21-561D-A88D9C75DDAA}"/>
          </ac:spMkLst>
        </pc:spChg>
        <pc:picChg chg="add mod">
          <ac:chgData name="Ondra Klíma" userId="381e0c8e360e8536" providerId="LiveId" clId="{13FFC9AA-8983-423B-9E7F-D7EEB19FEAA9}" dt="2022-10-05T23:30:09.553" v="3580" actId="12789"/>
          <ac:picMkLst>
            <pc:docMk/>
            <pc:sldMk cId="3059927883" sldId="278"/>
            <ac:picMk id="4" creationId="{67A659E4-7D00-C3DA-095A-C684D89C27FB}"/>
          </ac:picMkLst>
        </pc:picChg>
      </pc:sldChg>
      <pc:sldChg chg="addSp delSp modSp new del mod setBg">
        <pc:chgData name="Ondra Klíma" userId="381e0c8e360e8536" providerId="LiveId" clId="{13FFC9AA-8983-423B-9E7F-D7EEB19FEAA9}" dt="2022-10-05T23:44:45.419" v="4778" actId="47"/>
        <pc:sldMkLst>
          <pc:docMk/>
          <pc:sldMk cId="1535810581" sldId="279"/>
        </pc:sldMkLst>
        <pc:spChg chg="mod">
          <ac:chgData name="Ondra Klíma" userId="381e0c8e360e8536" providerId="LiveId" clId="{13FFC9AA-8983-423B-9E7F-D7EEB19FEAA9}" dt="2022-10-05T23:43:30.005" v="4734" actId="26606"/>
          <ac:spMkLst>
            <pc:docMk/>
            <pc:sldMk cId="1535810581" sldId="279"/>
            <ac:spMk id="2" creationId="{5B2F05AB-3CD3-AC65-F7AC-D6CF6E8BEC70}"/>
          </ac:spMkLst>
        </pc:spChg>
        <pc:spChg chg="add del mod">
          <ac:chgData name="Ondra Klíma" userId="381e0c8e360e8536" providerId="LiveId" clId="{13FFC9AA-8983-423B-9E7F-D7EEB19FEAA9}" dt="2022-10-05T23:43:30.005" v="4734" actId="26606"/>
          <ac:spMkLst>
            <pc:docMk/>
            <pc:sldMk cId="1535810581" sldId="279"/>
            <ac:spMk id="3" creationId="{66A43F39-3EEF-C166-032A-694F3426F847}"/>
          </ac:spMkLst>
        </pc:spChg>
        <pc:spChg chg="add del">
          <ac:chgData name="Ondra Klíma" userId="381e0c8e360e8536" providerId="LiveId" clId="{13FFC9AA-8983-423B-9E7F-D7EEB19FEAA9}" dt="2022-10-05T23:43:29.997" v="4733" actId="26606"/>
          <ac:spMkLst>
            <pc:docMk/>
            <pc:sldMk cId="1535810581" sldId="279"/>
            <ac:spMk id="9" creationId="{60B7752B-728D-4CA3-8923-C4F7F77029E3}"/>
          </ac:spMkLst>
        </pc:spChg>
        <pc:spChg chg="add del">
          <ac:chgData name="Ondra Klíma" userId="381e0c8e360e8536" providerId="LiveId" clId="{13FFC9AA-8983-423B-9E7F-D7EEB19FEAA9}" dt="2022-10-05T23:43:29.997" v="4733" actId="26606"/>
          <ac:spMkLst>
            <pc:docMk/>
            <pc:sldMk cId="1535810581" sldId="279"/>
            <ac:spMk id="11" creationId="{88392DC7-0988-443B-A0D0-E726C7DB622B}"/>
          </ac:spMkLst>
        </pc:spChg>
        <pc:spChg chg="add">
          <ac:chgData name="Ondra Klíma" userId="381e0c8e360e8536" providerId="LiveId" clId="{13FFC9AA-8983-423B-9E7F-D7EEB19FEAA9}" dt="2022-10-05T23:43:30.005" v="4734" actId="26606"/>
          <ac:spMkLst>
            <pc:docMk/>
            <pc:sldMk cId="1535810581" sldId="279"/>
            <ac:spMk id="13" creationId="{60B7752B-728D-4CA3-8923-C4F7F77029E3}"/>
          </ac:spMkLst>
        </pc:spChg>
        <pc:spChg chg="add">
          <ac:chgData name="Ondra Klíma" userId="381e0c8e360e8536" providerId="LiveId" clId="{13FFC9AA-8983-423B-9E7F-D7EEB19FEAA9}" dt="2022-10-05T23:43:30.005" v="4734" actId="26606"/>
          <ac:spMkLst>
            <pc:docMk/>
            <pc:sldMk cId="1535810581" sldId="279"/>
            <ac:spMk id="14" creationId="{429899A3-416E-4DB5-846D-023526052013}"/>
          </ac:spMkLst>
        </pc:spChg>
        <pc:graphicFrameChg chg="add del">
          <ac:chgData name="Ondra Klíma" userId="381e0c8e360e8536" providerId="LiveId" clId="{13FFC9AA-8983-423B-9E7F-D7EEB19FEAA9}" dt="2022-10-05T23:43:29.997" v="4733" actId="26606"/>
          <ac:graphicFrameMkLst>
            <pc:docMk/>
            <pc:sldMk cId="1535810581" sldId="279"/>
            <ac:graphicFrameMk id="5" creationId="{4433E489-EFEE-86EB-B84B-E21F4A69E733}"/>
          </ac:graphicFrameMkLst>
        </pc:graphicFrameChg>
        <pc:graphicFrameChg chg="add mod">
          <ac:chgData name="Ondra Klíma" userId="381e0c8e360e8536" providerId="LiveId" clId="{13FFC9AA-8983-423B-9E7F-D7EEB19FEAA9}" dt="2022-10-05T23:44:34.962" v="4776" actId="20577"/>
          <ac:graphicFrameMkLst>
            <pc:docMk/>
            <pc:sldMk cId="1535810581" sldId="279"/>
            <ac:graphicFrameMk id="15" creationId="{26A92654-FCE2-3611-CA88-11918E3E7D72}"/>
          </ac:graphicFrameMkLst>
        </pc:graphicFrameChg>
      </pc:sldChg>
      <pc:sldChg chg="del">
        <pc:chgData name="Ondra Klíma" userId="381e0c8e360e8536" providerId="LiveId" clId="{13FFC9AA-8983-423B-9E7F-D7EEB19FEAA9}" dt="2022-10-05T09:47:14.147" v="2" actId="47"/>
        <pc:sldMkLst>
          <pc:docMk/>
          <pc:sldMk cId="4092044334" sldId="279"/>
        </pc:sldMkLst>
      </pc:sldChg>
      <pc:sldChg chg="del">
        <pc:chgData name="Ondra Klíma" userId="381e0c8e360e8536" providerId="LiveId" clId="{13FFC9AA-8983-423B-9E7F-D7EEB19FEAA9}" dt="2022-10-05T09:47:14.147" v="2" actId="47"/>
        <pc:sldMkLst>
          <pc:docMk/>
          <pc:sldMk cId="355641230" sldId="280"/>
        </pc:sldMkLst>
      </pc:sldChg>
      <pc:sldChg chg="new del">
        <pc:chgData name="Ondra Klíma" userId="381e0c8e360e8536" providerId="LiveId" clId="{13FFC9AA-8983-423B-9E7F-D7EEB19FEAA9}" dt="2022-10-05T23:43:43.321" v="4738" actId="47"/>
        <pc:sldMkLst>
          <pc:docMk/>
          <pc:sldMk cId="526411037" sldId="280"/>
        </pc:sldMkLst>
      </pc:sldChg>
      <pc:sldChg chg="delSp modSp add mod setBg delDesignElem modNotesTx">
        <pc:chgData name="Ondra Klíma" userId="381e0c8e360e8536" providerId="LiveId" clId="{13FFC9AA-8983-423B-9E7F-D7EEB19FEAA9}" dt="2022-10-05T23:53:06.438" v="5820" actId="14100"/>
        <pc:sldMkLst>
          <pc:docMk/>
          <pc:sldMk cId="503838932" sldId="281"/>
        </pc:sldMkLst>
        <pc:spChg chg="mod">
          <ac:chgData name="Ondra Klíma" userId="381e0c8e360e8536" providerId="LiveId" clId="{13FFC9AA-8983-423B-9E7F-D7EEB19FEAA9}" dt="2022-10-05T23:53:06.438" v="5820" actId="14100"/>
          <ac:spMkLst>
            <pc:docMk/>
            <pc:sldMk cId="503838932" sldId="281"/>
            <ac:spMk id="2" creationId="{5B2F05AB-3CD3-AC65-F7AC-D6CF6E8BEC70}"/>
          </ac:spMkLst>
        </pc:spChg>
        <pc:spChg chg="del">
          <ac:chgData name="Ondra Klíma" userId="381e0c8e360e8536" providerId="LiveId" clId="{13FFC9AA-8983-423B-9E7F-D7EEB19FEAA9}" dt="2022-10-05T23:43:41.633" v="4737"/>
          <ac:spMkLst>
            <pc:docMk/>
            <pc:sldMk cId="503838932" sldId="281"/>
            <ac:spMk id="13" creationId="{60B7752B-728D-4CA3-8923-C4F7F77029E3}"/>
          </ac:spMkLst>
        </pc:spChg>
        <pc:spChg chg="del">
          <ac:chgData name="Ondra Klíma" userId="381e0c8e360e8536" providerId="LiveId" clId="{13FFC9AA-8983-423B-9E7F-D7EEB19FEAA9}" dt="2022-10-05T23:43:41.633" v="4737"/>
          <ac:spMkLst>
            <pc:docMk/>
            <pc:sldMk cId="503838932" sldId="281"/>
            <ac:spMk id="14" creationId="{429899A3-416E-4DB5-846D-023526052013}"/>
          </ac:spMkLst>
        </pc:spChg>
        <pc:graphicFrameChg chg="mod">
          <ac:chgData name="Ondra Klíma" userId="381e0c8e360e8536" providerId="LiveId" clId="{13FFC9AA-8983-423B-9E7F-D7EEB19FEAA9}" dt="2022-10-05T23:44:58.739" v="4816" actId="20577"/>
          <ac:graphicFrameMkLst>
            <pc:docMk/>
            <pc:sldMk cId="503838932" sldId="281"/>
            <ac:graphicFrameMk id="15" creationId="{26A92654-FCE2-3611-CA88-11918E3E7D72}"/>
          </ac:graphicFrameMkLst>
        </pc:graphicFrameChg>
      </pc:sldChg>
      <pc:sldChg chg="del">
        <pc:chgData name="Ondra Klíma" userId="381e0c8e360e8536" providerId="LiveId" clId="{13FFC9AA-8983-423B-9E7F-D7EEB19FEAA9}" dt="2022-10-05T09:47:14.147" v="2" actId="47"/>
        <pc:sldMkLst>
          <pc:docMk/>
          <pc:sldMk cId="2666573736" sldId="281"/>
        </pc:sldMkLst>
      </pc:sldChg>
      <pc:sldChg chg="modSp add mod modNotesTx">
        <pc:chgData name="Ondra Klíma" userId="381e0c8e360e8536" providerId="LiveId" clId="{13FFC9AA-8983-423B-9E7F-D7EEB19FEAA9}" dt="2022-10-05T23:58:18.244" v="6653" actId="20577"/>
        <pc:sldMkLst>
          <pc:docMk/>
          <pc:sldMk cId="1034007745" sldId="282"/>
        </pc:sldMkLst>
        <pc:spChg chg="mod">
          <ac:chgData name="Ondra Klíma" userId="381e0c8e360e8536" providerId="LiveId" clId="{13FFC9AA-8983-423B-9E7F-D7EEB19FEAA9}" dt="2022-10-05T23:52:59.349" v="5819" actId="113"/>
          <ac:spMkLst>
            <pc:docMk/>
            <pc:sldMk cId="1034007745" sldId="282"/>
            <ac:spMk id="2" creationId="{5B2F05AB-3CD3-AC65-F7AC-D6CF6E8BEC70}"/>
          </ac:spMkLst>
        </pc:spChg>
      </pc:sldChg>
      <pc:sldChg chg="del">
        <pc:chgData name="Ondra Klíma" userId="381e0c8e360e8536" providerId="LiveId" clId="{13FFC9AA-8983-423B-9E7F-D7EEB19FEAA9}" dt="2022-10-05T09:47:14.147" v="2" actId="47"/>
        <pc:sldMkLst>
          <pc:docMk/>
          <pc:sldMk cId="3550687782" sldId="282"/>
        </pc:sldMkLst>
      </pc:sldChg>
      <pc:sldChg chg="del">
        <pc:chgData name="Ondra Klíma" userId="381e0c8e360e8536" providerId="LiveId" clId="{13FFC9AA-8983-423B-9E7F-D7EEB19FEAA9}" dt="2022-10-05T09:47:14.147" v="2" actId="47"/>
        <pc:sldMkLst>
          <pc:docMk/>
          <pc:sldMk cId="2006352103" sldId="283"/>
        </pc:sldMkLst>
      </pc:sldChg>
      <pc:sldChg chg="delSp modSp add mod setBg delDesignElem modNotesTx">
        <pc:chgData name="Ondra Klíma" userId="381e0c8e360e8536" providerId="LiveId" clId="{13FFC9AA-8983-423B-9E7F-D7EEB19FEAA9}" dt="2022-10-06T00:01:36.090" v="6674"/>
        <pc:sldMkLst>
          <pc:docMk/>
          <pc:sldMk cId="2290825189" sldId="283"/>
        </pc:sldMkLst>
        <pc:spChg chg="mod">
          <ac:chgData name="Ondra Klíma" userId="381e0c8e360e8536" providerId="LiveId" clId="{13FFC9AA-8983-423B-9E7F-D7EEB19FEAA9}" dt="2022-10-06T00:01:24.994" v="6671" actId="20577"/>
          <ac:spMkLst>
            <pc:docMk/>
            <pc:sldMk cId="2290825189" sldId="283"/>
            <ac:spMk id="2" creationId="{84D2B38E-4CFA-E469-5CDB-686CD045958F}"/>
          </ac:spMkLst>
        </pc:spChg>
        <pc:spChg chg="del">
          <ac:chgData name="Ondra Klíma" userId="381e0c8e360e8536" providerId="LiveId" clId="{13FFC9AA-8983-423B-9E7F-D7EEB19FEAA9}" dt="2022-10-06T00:01:08.264" v="6661"/>
          <ac:spMkLst>
            <pc:docMk/>
            <pc:sldMk cId="2290825189" sldId="283"/>
            <ac:spMk id="9" creationId="{60B7752B-728D-4CA3-8923-C4F7F77029E3}"/>
          </ac:spMkLst>
        </pc:spChg>
        <pc:spChg chg="del">
          <ac:chgData name="Ondra Klíma" userId="381e0c8e360e8536" providerId="LiveId" clId="{13FFC9AA-8983-423B-9E7F-D7EEB19FEAA9}" dt="2022-10-06T00:01:08.264" v="6661"/>
          <ac:spMkLst>
            <pc:docMk/>
            <pc:sldMk cId="2290825189" sldId="283"/>
            <ac:spMk id="15" creationId="{52D58DC7-20C8-4471-BAA7-B296A2AEC3F6}"/>
          </ac:spMkLst>
        </pc:spChg>
        <pc:spChg chg="del">
          <ac:chgData name="Ondra Klíma" userId="381e0c8e360e8536" providerId="LiveId" clId="{13FFC9AA-8983-423B-9E7F-D7EEB19FEAA9}" dt="2022-10-06T00:01:08.264" v="6661"/>
          <ac:spMkLst>
            <pc:docMk/>
            <pc:sldMk cId="2290825189" sldId="283"/>
            <ac:spMk id="17" creationId="{8E4AABAC-100B-437F-86D3-981412859411}"/>
          </ac:spMkLst>
        </pc:spChg>
        <pc:spChg chg="del">
          <ac:chgData name="Ondra Klíma" userId="381e0c8e360e8536" providerId="LiveId" clId="{13FFC9AA-8983-423B-9E7F-D7EEB19FEAA9}" dt="2022-10-06T00:01:08.264" v="6661"/>
          <ac:spMkLst>
            <pc:docMk/>
            <pc:sldMk cId="2290825189" sldId="283"/>
            <ac:spMk id="19" creationId="{1DFD33E0-4D46-4176-BAE2-6AED15231C59}"/>
          </ac:spMkLst>
        </pc:spChg>
        <pc:spChg chg="del">
          <ac:chgData name="Ondra Klíma" userId="381e0c8e360e8536" providerId="LiveId" clId="{13FFC9AA-8983-423B-9E7F-D7EEB19FEAA9}" dt="2022-10-06T00:01:08.264" v="6661"/>
          <ac:spMkLst>
            <pc:docMk/>
            <pc:sldMk cId="2290825189" sldId="283"/>
            <ac:spMk id="21" creationId="{022B5D87-7689-4E7F-B03A-7F803B5DF799}"/>
          </ac:spMkLst>
        </pc:spChg>
        <pc:grpChg chg="del">
          <ac:chgData name="Ondra Klíma" userId="381e0c8e360e8536" providerId="LiveId" clId="{13FFC9AA-8983-423B-9E7F-D7EEB19FEAA9}" dt="2022-10-06T00:01:08.264" v="6661"/>
          <ac:grpSpMkLst>
            <pc:docMk/>
            <pc:sldMk cId="2290825189" sldId="283"/>
            <ac:grpSpMk id="11" creationId="{20205E53-D75C-4F15-A4A3-21DA0826FCE9}"/>
          </ac:grpSpMkLst>
        </pc:grpChg>
        <pc:graphicFrameChg chg="mod">
          <ac:chgData name="Ondra Klíma" userId="381e0c8e360e8536" providerId="LiveId" clId="{13FFC9AA-8983-423B-9E7F-D7EEB19FEAA9}" dt="2022-10-06T00:01:17.078" v="6664" actId="20577"/>
          <ac:graphicFrameMkLst>
            <pc:docMk/>
            <pc:sldMk cId="2290825189" sldId="283"/>
            <ac:graphicFrameMk id="5" creationId="{8B5C9793-5C95-0CF6-1840-3D152981A971}"/>
          </ac:graphicFrameMkLst>
        </pc:graphicFrameChg>
      </pc:sldChg>
      <pc:sldChg chg="del">
        <pc:chgData name="Ondra Klíma" userId="381e0c8e360e8536" providerId="LiveId" clId="{13FFC9AA-8983-423B-9E7F-D7EEB19FEAA9}" dt="2022-10-05T09:47:14.147" v="2" actId="47"/>
        <pc:sldMkLst>
          <pc:docMk/>
          <pc:sldMk cId="605098248" sldId="284"/>
        </pc:sldMkLst>
      </pc:sldChg>
      <pc:sldChg chg="addSp delSp modSp new mod setBg">
        <pc:chgData name="Ondra Klíma" userId="381e0c8e360e8536" providerId="LiveId" clId="{13FFC9AA-8983-423B-9E7F-D7EEB19FEAA9}" dt="2022-10-06T07:20:12.606" v="6740" actId="20577"/>
        <pc:sldMkLst>
          <pc:docMk/>
          <pc:sldMk cId="3381644457" sldId="284"/>
        </pc:sldMkLst>
        <pc:spChg chg="mod">
          <ac:chgData name="Ondra Klíma" userId="381e0c8e360e8536" providerId="LiveId" clId="{13FFC9AA-8983-423B-9E7F-D7EEB19FEAA9}" dt="2022-10-06T07:20:12.606" v="6740" actId="20577"/>
          <ac:spMkLst>
            <pc:docMk/>
            <pc:sldMk cId="3381644457" sldId="284"/>
            <ac:spMk id="2" creationId="{2E538FCB-4B92-D4F1-6929-5B44E9F8A65D}"/>
          </ac:spMkLst>
        </pc:spChg>
        <pc:spChg chg="del">
          <ac:chgData name="Ondra Klíma" userId="381e0c8e360e8536" providerId="LiveId" clId="{13FFC9AA-8983-423B-9E7F-D7EEB19FEAA9}" dt="2022-10-06T07:20:04.712" v="6709" actId="26606"/>
          <ac:spMkLst>
            <pc:docMk/>
            <pc:sldMk cId="3381644457" sldId="284"/>
            <ac:spMk id="3" creationId="{7C1386F5-8A4F-020E-6AE0-39253EC90C55}"/>
          </ac:spMkLst>
        </pc:spChg>
        <pc:spChg chg="add">
          <ac:chgData name="Ondra Klíma" userId="381e0c8e360e8536" providerId="LiveId" clId="{13FFC9AA-8983-423B-9E7F-D7EEB19FEAA9}" dt="2022-10-06T07:20:04.712" v="6709" actId="26606"/>
          <ac:spMkLst>
            <pc:docMk/>
            <pc:sldMk cId="3381644457" sldId="284"/>
            <ac:spMk id="10" creationId="{82184FF4-7029-4ED7-813A-192E60608764}"/>
          </ac:spMkLst>
        </pc:spChg>
        <pc:spChg chg="add">
          <ac:chgData name="Ondra Klíma" userId="381e0c8e360e8536" providerId="LiveId" clId="{13FFC9AA-8983-423B-9E7F-D7EEB19FEAA9}" dt="2022-10-06T07:20:04.712" v="6709" actId="26606"/>
          <ac:spMkLst>
            <pc:docMk/>
            <pc:sldMk cId="3381644457" sldId="284"/>
            <ac:spMk id="12" creationId="{AAA7AB09-557C-41AD-9113-FF9F68FA1035}"/>
          </ac:spMkLst>
        </pc:spChg>
        <pc:spChg chg="add">
          <ac:chgData name="Ondra Klíma" userId="381e0c8e360e8536" providerId="LiveId" clId="{13FFC9AA-8983-423B-9E7F-D7EEB19FEAA9}" dt="2022-10-06T07:20:04.712" v="6709" actId="26606"/>
          <ac:spMkLst>
            <pc:docMk/>
            <pc:sldMk cId="3381644457" sldId="284"/>
            <ac:spMk id="14" creationId="{EF99ECAA-1F11-4937-BBA6-51935AB44C9D}"/>
          </ac:spMkLst>
        </pc:spChg>
        <pc:spChg chg="add">
          <ac:chgData name="Ondra Klíma" userId="381e0c8e360e8536" providerId="LiveId" clId="{13FFC9AA-8983-423B-9E7F-D7EEB19FEAA9}" dt="2022-10-06T07:20:04.712" v="6709" actId="26606"/>
          <ac:spMkLst>
            <pc:docMk/>
            <pc:sldMk cId="3381644457" sldId="284"/>
            <ac:spMk id="22" creationId="{1DB043B4-68C6-45B9-82AC-A5800EADB8DB}"/>
          </ac:spMkLst>
        </pc:spChg>
        <pc:spChg chg="add">
          <ac:chgData name="Ondra Klíma" userId="381e0c8e360e8536" providerId="LiveId" clId="{13FFC9AA-8983-423B-9E7F-D7EEB19FEAA9}" dt="2022-10-06T07:20:04.712" v="6709" actId="26606"/>
          <ac:spMkLst>
            <pc:docMk/>
            <pc:sldMk cId="3381644457" sldId="284"/>
            <ac:spMk id="24" creationId="{28A00A08-E4E6-4184-B484-E0E034072AE0}"/>
          </ac:spMkLst>
        </pc:spChg>
        <pc:grpChg chg="add">
          <ac:chgData name="Ondra Klíma" userId="381e0c8e360e8536" providerId="LiveId" clId="{13FFC9AA-8983-423B-9E7F-D7EEB19FEAA9}" dt="2022-10-06T07:20:04.712" v="6709" actId="26606"/>
          <ac:grpSpMkLst>
            <pc:docMk/>
            <pc:sldMk cId="3381644457" sldId="284"/>
            <ac:grpSpMk id="16" creationId="{79DE9FAB-6BBA-4CFE-B67D-77B47F01ECA4}"/>
          </ac:grpSpMkLst>
        </pc:grpChg>
        <pc:grpChg chg="add">
          <ac:chgData name="Ondra Klíma" userId="381e0c8e360e8536" providerId="LiveId" clId="{13FFC9AA-8983-423B-9E7F-D7EEB19FEAA9}" dt="2022-10-06T07:20:04.712" v="6709" actId="26606"/>
          <ac:grpSpMkLst>
            <pc:docMk/>
            <pc:sldMk cId="3381644457" sldId="284"/>
            <ac:grpSpMk id="26" creationId="{0780E404-3121-4F33-AF2D-65F659A97798}"/>
          </ac:grpSpMkLst>
        </pc:grpChg>
        <pc:grpChg chg="add">
          <ac:chgData name="Ondra Klíma" userId="381e0c8e360e8536" providerId="LiveId" clId="{13FFC9AA-8983-423B-9E7F-D7EEB19FEAA9}" dt="2022-10-06T07:20:04.712" v="6709" actId="26606"/>
          <ac:grpSpMkLst>
            <pc:docMk/>
            <pc:sldMk cId="3381644457" sldId="284"/>
            <ac:grpSpMk id="30" creationId="{4B158E9A-DBF4-4AA7-B6B7-8C8EB2FBDD68}"/>
          </ac:grpSpMkLst>
        </pc:grpChg>
        <pc:picChg chg="add">
          <ac:chgData name="Ondra Klíma" userId="381e0c8e360e8536" providerId="LiveId" clId="{13FFC9AA-8983-423B-9E7F-D7EEB19FEAA9}" dt="2022-10-06T07:20:04.712" v="6709" actId="26606"/>
          <ac:picMkLst>
            <pc:docMk/>
            <pc:sldMk cId="3381644457" sldId="284"/>
            <ac:picMk id="7" creationId="{F41AD72C-8752-6E54-DA27-0E7A1664DD2A}"/>
          </ac:picMkLst>
        </pc:picChg>
      </pc:sldChg>
      <pc:sldChg chg="del">
        <pc:chgData name="Ondra Klíma" userId="381e0c8e360e8536" providerId="LiveId" clId="{13FFC9AA-8983-423B-9E7F-D7EEB19FEAA9}" dt="2022-10-05T09:47:14.147" v="2" actId="47"/>
        <pc:sldMkLst>
          <pc:docMk/>
          <pc:sldMk cId="3346566806" sldId="285"/>
        </pc:sldMkLst>
      </pc:sldChg>
      <pc:sldChg chg="del">
        <pc:chgData name="Ondra Klíma" userId="381e0c8e360e8536" providerId="LiveId" clId="{13FFC9AA-8983-423B-9E7F-D7EEB19FEAA9}" dt="2022-10-05T09:47:14.147" v="2" actId="47"/>
        <pc:sldMkLst>
          <pc:docMk/>
          <pc:sldMk cId="3480222789" sldId="286"/>
        </pc:sldMkLst>
      </pc:sldChg>
      <pc:sldChg chg="del">
        <pc:chgData name="Ondra Klíma" userId="381e0c8e360e8536" providerId="LiveId" clId="{13FFC9AA-8983-423B-9E7F-D7EEB19FEAA9}" dt="2022-10-05T09:47:14.147" v="2" actId="47"/>
        <pc:sldMkLst>
          <pc:docMk/>
          <pc:sldMk cId="3387036487" sldId="287"/>
        </pc:sldMkLst>
      </pc:sldChg>
    </pc:docChg>
  </pc:docChgLst>
  <pc:docChgLst>
    <pc:chgData name="Ondra Klíma" userId="381e0c8e360e8536" providerId="LiveId" clId="{898D4958-C55D-41A4-B4F1-66A9F08C01D0}"/>
    <pc:docChg chg="undo custSel addSld delSld modSld">
      <pc:chgData name="Ondra Klíma" userId="381e0c8e360e8536" providerId="LiveId" clId="{898D4958-C55D-41A4-B4F1-66A9F08C01D0}" dt="2022-12-01T08:36:54.803" v="8473" actId="20577"/>
      <pc:docMkLst>
        <pc:docMk/>
      </pc:docMkLst>
      <pc:sldChg chg="modSp mod">
        <pc:chgData name="Ondra Klíma" userId="381e0c8e360e8536" providerId="LiveId" clId="{898D4958-C55D-41A4-B4F1-66A9F08C01D0}" dt="2022-12-01T08:01:03.408" v="8303" actId="14100"/>
        <pc:sldMkLst>
          <pc:docMk/>
          <pc:sldMk cId="820938414" sldId="256"/>
        </pc:sldMkLst>
        <pc:spChg chg="mod">
          <ac:chgData name="Ondra Klíma" userId="381e0c8e360e8536" providerId="LiveId" clId="{898D4958-C55D-41A4-B4F1-66A9F08C01D0}" dt="2022-12-01T08:01:03.408" v="8303" actId="14100"/>
          <ac:spMkLst>
            <pc:docMk/>
            <pc:sldMk cId="820938414" sldId="256"/>
            <ac:spMk id="2" creationId="{7A81CABB-0357-D3D6-AD68-C5F981E995CC}"/>
          </ac:spMkLst>
        </pc:spChg>
      </pc:sldChg>
      <pc:sldChg chg="modSp">
        <pc:chgData name="Ondra Klíma" userId="381e0c8e360e8536" providerId="LiveId" clId="{898D4958-C55D-41A4-B4F1-66A9F08C01D0}" dt="2022-12-01T07:42:23.620" v="7332" actId="20577"/>
        <pc:sldMkLst>
          <pc:docMk/>
          <pc:sldMk cId="2240082487" sldId="259"/>
        </pc:sldMkLst>
        <pc:graphicFrameChg chg="mod">
          <ac:chgData name="Ondra Klíma" userId="381e0c8e360e8536" providerId="LiveId" clId="{898D4958-C55D-41A4-B4F1-66A9F08C01D0}" dt="2022-12-01T07:42:23.620" v="7332" actId="20577"/>
          <ac:graphicFrameMkLst>
            <pc:docMk/>
            <pc:sldMk cId="2240082487" sldId="259"/>
            <ac:graphicFrameMk id="5" creationId="{8C65F979-AAF3-07C7-A6EE-9B312F954BE9}"/>
          </ac:graphicFrameMkLst>
        </pc:graphicFrameChg>
      </pc:sldChg>
      <pc:sldChg chg="modSp">
        <pc:chgData name="Ondra Klíma" userId="381e0c8e360e8536" providerId="LiveId" clId="{898D4958-C55D-41A4-B4F1-66A9F08C01D0}" dt="2022-12-01T07:42:28.704" v="7333" actId="20577"/>
        <pc:sldMkLst>
          <pc:docMk/>
          <pc:sldMk cId="1496334493" sldId="270"/>
        </pc:sldMkLst>
        <pc:graphicFrameChg chg="mod">
          <ac:chgData name="Ondra Klíma" userId="381e0c8e360e8536" providerId="LiveId" clId="{898D4958-C55D-41A4-B4F1-66A9F08C01D0}" dt="2022-12-01T07:42:28.704" v="7333" actId="20577"/>
          <ac:graphicFrameMkLst>
            <pc:docMk/>
            <pc:sldMk cId="1496334493" sldId="270"/>
            <ac:graphicFrameMk id="5" creationId="{3F9AC063-EE43-3A52-92EA-DB164AB78FCC}"/>
          </ac:graphicFrameMkLst>
        </pc:graphicFrameChg>
      </pc:sldChg>
      <pc:sldChg chg="modSp mod">
        <pc:chgData name="Ondra Klíma" userId="381e0c8e360e8536" providerId="LiveId" clId="{898D4958-C55D-41A4-B4F1-66A9F08C01D0}" dt="2022-12-01T05:23:17.469" v="7"/>
        <pc:sldMkLst>
          <pc:docMk/>
          <pc:sldMk cId="467520318" sldId="272"/>
        </pc:sldMkLst>
        <pc:spChg chg="mod">
          <ac:chgData name="Ondra Klíma" userId="381e0c8e360e8536" providerId="LiveId" clId="{898D4958-C55D-41A4-B4F1-66A9F08C01D0}" dt="2022-12-01T05:23:17.469" v="7"/>
          <ac:spMkLst>
            <pc:docMk/>
            <pc:sldMk cId="467520318" sldId="272"/>
            <ac:spMk id="3" creationId="{5609133B-8834-B1B4-978A-FCA1F76450F4}"/>
          </ac:spMkLst>
        </pc:spChg>
      </pc:sldChg>
      <pc:sldChg chg="modSp add del mod modNotesTx">
        <pc:chgData name="Ondra Klíma" userId="381e0c8e360e8536" providerId="LiveId" clId="{898D4958-C55D-41A4-B4F1-66A9F08C01D0}" dt="2022-12-01T08:20:22.363" v="8325" actId="6549"/>
        <pc:sldMkLst>
          <pc:docMk/>
          <pc:sldMk cId="4092044334" sldId="279"/>
        </pc:sldMkLst>
        <pc:spChg chg="mod">
          <ac:chgData name="Ondra Klíma" userId="381e0c8e360e8536" providerId="LiveId" clId="{898D4958-C55D-41A4-B4F1-66A9F08C01D0}" dt="2022-12-01T06:22:15.524" v="2334" actId="20577"/>
          <ac:spMkLst>
            <pc:docMk/>
            <pc:sldMk cId="4092044334" sldId="279"/>
            <ac:spMk id="2" creationId="{A27FD7AB-131E-CE83-31BE-AE78AE36EB3A}"/>
          </ac:spMkLst>
        </pc:spChg>
        <pc:spChg chg="mod">
          <ac:chgData name="Ondra Klíma" userId="381e0c8e360e8536" providerId="LiveId" clId="{898D4958-C55D-41A4-B4F1-66A9F08C01D0}" dt="2022-12-01T08:20:22.363" v="8325" actId="6549"/>
          <ac:spMkLst>
            <pc:docMk/>
            <pc:sldMk cId="4092044334" sldId="279"/>
            <ac:spMk id="3" creationId="{70E2C7FD-D8E0-E985-ABAE-6F29E2C41114}"/>
          </ac:spMkLst>
        </pc:spChg>
        <pc:picChg chg="mod">
          <ac:chgData name="Ondra Klíma" userId="381e0c8e360e8536" providerId="LiveId" clId="{898D4958-C55D-41A4-B4F1-66A9F08C01D0}" dt="2022-12-01T06:21:39.597" v="2305" actId="14826"/>
          <ac:picMkLst>
            <pc:docMk/>
            <pc:sldMk cId="4092044334" sldId="279"/>
            <ac:picMk id="1026" creationId="{9E74FEC4-FF5D-7861-CC97-315264433CBC}"/>
          </ac:picMkLst>
        </pc:picChg>
      </pc:sldChg>
      <pc:sldChg chg="del">
        <pc:chgData name="Ondra Klíma" userId="381e0c8e360e8536" providerId="LiveId" clId="{898D4958-C55D-41A4-B4F1-66A9F08C01D0}" dt="2022-12-01T05:23:01.257" v="5" actId="47"/>
        <pc:sldMkLst>
          <pc:docMk/>
          <pc:sldMk cId="2910800729" sldId="280"/>
        </pc:sldMkLst>
      </pc:sldChg>
      <pc:sldChg chg="addSp delSp modSp new mod setBg">
        <pc:chgData name="Ondra Klíma" userId="381e0c8e360e8536" providerId="LiveId" clId="{898D4958-C55D-41A4-B4F1-66A9F08C01D0}" dt="2022-12-01T08:16:19.869" v="8312" actId="20577"/>
        <pc:sldMkLst>
          <pc:docMk/>
          <pc:sldMk cId="3929318791" sldId="280"/>
        </pc:sldMkLst>
        <pc:spChg chg="mod">
          <ac:chgData name="Ondra Klíma" userId="381e0c8e360e8536" providerId="LiveId" clId="{898D4958-C55D-41A4-B4F1-66A9F08C01D0}" dt="2022-12-01T05:43:45.708" v="504" actId="26606"/>
          <ac:spMkLst>
            <pc:docMk/>
            <pc:sldMk cId="3929318791" sldId="280"/>
            <ac:spMk id="2" creationId="{8F739A9D-034B-CFCA-C1B5-5C5E9E909188}"/>
          </ac:spMkLst>
        </pc:spChg>
        <pc:spChg chg="add del mod">
          <ac:chgData name="Ondra Klíma" userId="381e0c8e360e8536" providerId="LiveId" clId="{898D4958-C55D-41A4-B4F1-66A9F08C01D0}" dt="2022-12-01T05:43:45.708" v="504" actId="26606"/>
          <ac:spMkLst>
            <pc:docMk/>
            <pc:sldMk cId="3929318791" sldId="280"/>
            <ac:spMk id="3" creationId="{570FD942-0F3C-591E-187D-15E032860709}"/>
          </ac:spMkLst>
        </pc:spChg>
        <pc:spChg chg="add">
          <ac:chgData name="Ondra Klíma" userId="381e0c8e360e8536" providerId="LiveId" clId="{898D4958-C55D-41A4-B4F1-66A9F08C01D0}" dt="2022-12-01T05:43:45.708" v="504" actId="26606"/>
          <ac:spMkLst>
            <pc:docMk/>
            <pc:sldMk cId="3929318791" sldId="280"/>
            <ac:spMk id="6" creationId="{60B7752B-728D-4CA3-8923-C4F7F77029E3}"/>
          </ac:spMkLst>
        </pc:spChg>
        <pc:spChg chg="add del">
          <ac:chgData name="Ondra Klíma" userId="381e0c8e360e8536" providerId="LiveId" clId="{898D4958-C55D-41A4-B4F1-66A9F08C01D0}" dt="2022-12-01T05:42:32.623" v="361" actId="26606"/>
          <ac:spMkLst>
            <pc:docMk/>
            <pc:sldMk cId="3929318791" sldId="280"/>
            <ac:spMk id="9" creationId="{60B7752B-728D-4CA3-8923-C4F7F77029E3}"/>
          </ac:spMkLst>
        </pc:spChg>
        <pc:spChg chg="add del">
          <ac:chgData name="Ondra Klíma" userId="381e0c8e360e8536" providerId="LiveId" clId="{898D4958-C55D-41A4-B4F1-66A9F08C01D0}" dt="2022-12-01T05:42:32.623" v="361" actId="26606"/>
          <ac:spMkLst>
            <pc:docMk/>
            <pc:sldMk cId="3929318791" sldId="280"/>
            <ac:spMk id="11" creationId="{88392DC7-0988-443B-A0D0-E726C7DB622B}"/>
          </ac:spMkLst>
        </pc:spChg>
        <pc:spChg chg="add">
          <ac:chgData name="Ondra Klíma" userId="381e0c8e360e8536" providerId="LiveId" clId="{898D4958-C55D-41A4-B4F1-66A9F08C01D0}" dt="2022-12-01T05:43:45.708" v="504" actId="26606"/>
          <ac:spMkLst>
            <pc:docMk/>
            <pc:sldMk cId="3929318791" sldId="280"/>
            <ac:spMk id="15" creationId="{52D58DC7-20C8-4471-BAA7-B296A2AEC3F6}"/>
          </ac:spMkLst>
        </pc:spChg>
        <pc:spChg chg="add">
          <ac:chgData name="Ondra Klíma" userId="381e0c8e360e8536" providerId="LiveId" clId="{898D4958-C55D-41A4-B4F1-66A9F08C01D0}" dt="2022-12-01T05:43:45.708" v="504" actId="26606"/>
          <ac:spMkLst>
            <pc:docMk/>
            <pc:sldMk cId="3929318791" sldId="280"/>
            <ac:spMk id="17" creationId="{8E4AABAC-100B-437F-86D3-981412859411}"/>
          </ac:spMkLst>
        </pc:spChg>
        <pc:spChg chg="add">
          <ac:chgData name="Ondra Klíma" userId="381e0c8e360e8536" providerId="LiveId" clId="{898D4958-C55D-41A4-B4F1-66A9F08C01D0}" dt="2022-12-01T05:43:45.708" v="504" actId="26606"/>
          <ac:spMkLst>
            <pc:docMk/>
            <pc:sldMk cId="3929318791" sldId="280"/>
            <ac:spMk id="19" creationId="{1DFD33E0-4D46-4176-BAE2-6AED15231C59}"/>
          </ac:spMkLst>
        </pc:spChg>
        <pc:spChg chg="add">
          <ac:chgData name="Ondra Klíma" userId="381e0c8e360e8536" providerId="LiveId" clId="{898D4958-C55D-41A4-B4F1-66A9F08C01D0}" dt="2022-12-01T05:43:45.708" v="504" actId="26606"/>
          <ac:spMkLst>
            <pc:docMk/>
            <pc:sldMk cId="3929318791" sldId="280"/>
            <ac:spMk id="21" creationId="{022B5D87-7689-4E7F-B03A-7F803B5DF799}"/>
          </ac:spMkLst>
        </pc:spChg>
        <pc:grpChg chg="add">
          <ac:chgData name="Ondra Klíma" userId="381e0c8e360e8536" providerId="LiveId" clId="{898D4958-C55D-41A4-B4F1-66A9F08C01D0}" dt="2022-12-01T05:43:45.708" v="504" actId="26606"/>
          <ac:grpSpMkLst>
            <pc:docMk/>
            <pc:sldMk cId="3929318791" sldId="280"/>
            <ac:grpSpMk id="7" creationId="{20205E53-D75C-4F15-A4A3-21DA0826FCE9}"/>
          </ac:grpSpMkLst>
        </pc:grpChg>
        <pc:graphicFrameChg chg="add del">
          <ac:chgData name="Ondra Klíma" userId="381e0c8e360e8536" providerId="LiveId" clId="{898D4958-C55D-41A4-B4F1-66A9F08C01D0}" dt="2022-12-01T05:42:32.623" v="361" actId="26606"/>
          <ac:graphicFrameMkLst>
            <pc:docMk/>
            <pc:sldMk cId="3929318791" sldId="280"/>
            <ac:graphicFrameMk id="5" creationId="{2016DBCF-995C-1FEA-1B77-F5FF377A2DF5}"/>
          </ac:graphicFrameMkLst>
        </pc:graphicFrameChg>
        <pc:graphicFrameChg chg="add mod">
          <ac:chgData name="Ondra Klíma" userId="381e0c8e360e8536" providerId="LiveId" clId="{898D4958-C55D-41A4-B4F1-66A9F08C01D0}" dt="2022-12-01T08:16:19.869" v="8312" actId="20577"/>
          <ac:graphicFrameMkLst>
            <pc:docMk/>
            <pc:sldMk cId="3929318791" sldId="280"/>
            <ac:graphicFrameMk id="8" creationId="{4B096DC0-C268-8FD7-6248-142BB32F0D66}"/>
          </ac:graphicFrameMkLst>
        </pc:graphicFrameChg>
      </pc:sldChg>
      <pc:sldChg chg="addSp delSp modSp new mod setBg modNotesTx">
        <pc:chgData name="Ondra Klíma" userId="381e0c8e360e8536" providerId="LiveId" clId="{898D4958-C55D-41A4-B4F1-66A9F08C01D0}" dt="2022-12-01T05:52:24.798" v="1490" actId="313"/>
        <pc:sldMkLst>
          <pc:docMk/>
          <pc:sldMk cId="128398878" sldId="281"/>
        </pc:sldMkLst>
        <pc:spChg chg="mod">
          <ac:chgData name="Ondra Klíma" userId="381e0c8e360e8536" providerId="LiveId" clId="{898D4958-C55D-41A4-B4F1-66A9F08C01D0}" dt="2022-12-01T05:49:40.346" v="1032" actId="26606"/>
          <ac:spMkLst>
            <pc:docMk/>
            <pc:sldMk cId="128398878" sldId="281"/>
            <ac:spMk id="2" creationId="{625A036A-642D-F147-89B5-1B69F0E043DA}"/>
          </ac:spMkLst>
        </pc:spChg>
        <pc:spChg chg="add del mod">
          <ac:chgData name="Ondra Klíma" userId="381e0c8e360e8536" providerId="LiveId" clId="{898D4958-C55D-41A4-B4F1-66A9F08C01D0}" dt="2022-12-01T05:49:40.346" v="1032" actId="26606"/>
          <ac:spMkLst>
            <pc:docMk/>
            <pc:sldMk cId="128398878" sldId="281"/>
            <ac:spMk id="3" creationId="{5D5A2EA4-BAFA-52FA-B52E-B6F58832440A}"/>
          </ac:spMkLst>
        </pc:spChg>
        <pc:spChg chg="add">
          <ac:chgData name="Ondra Klíma" userId="381e0c8e360e8536" providerId="LiveId" clId="{898D4958-C55D-41A4-B4F1-66A9F08C01D0}" dt="2022-12-01T05:49:40.346" v="1032" actId="26606"/>
          <ac:spMkLst>
            <pc:docMk/>
            <pc:sldMk cId="128398878" sldId="281"/>
            <ac:spMk id="9" creationId="{60B7752B-728D-4CA3-8923-C4F7F77029E3}"/>
          </ac:spMkLst>
        </pc:spChg>
        <pc:spChg chg="add">
          <ac:chgData name="Ondra Klíma" userId="381e0c8e360e8536" providerId="LiveId" clId="{898D4958-C55D-41A4-B4F1-66A9F08C01D0}" dt="2022-12-01T05:49:40.346" v="1032" actId="26606"/>
          <ac:spMkLst>
            <pc:docMk/>
            <pc:sldMk cId="128398878" sldId="281"/>
            <ac:spMk id="11" creationId="{88392DC7-0988-443B-A0D0-E726C7DB622B}"/>
          </ac:spMkLst>
        </pc:spChg>
        <pc:graphicFrameChg chg="add del">
          <ac:chgData name="Ondra Klíma" userId="381e0c8e360e8536" providerId="LiveId" clId="{898D4958-C55D-41A4-B4F1-66A9F08C01D0}" dt="2022-12-01T05:49:40.318" v="1031" actId="26606"/>
          <ac:graphicFrameMkLst>
            <pc:docMk/>
            <pc:sldMk cId="128398878" sldId="281"/>
            <ac:graphicFrameMk id="5" creationId="{F9DA32FC-4D04-0091-2B2C-3AAEAF8828AF}"/>
          </ac:graphicFrameMkLst>
        </pc:graphicFrameChg>
        <pc:graphicFrameChg chg="add">
          <ac:chgData name="Ondra Klíma" userId="381e0c8e360e8536" providerId="LiveId" clId="{898D4958-C55D-41A4-B4F1-66A9F08C01D0}" dt="2022-12-01T05:49:40.346" v="1032" actId="26606"/>
          <ac:graphicFrameMkLst>
            <pc:docMk/>
            <pc:sldMk cId="128398878" sldId="281"/>
            <ac:graphicFrameMk id="7" creationId="{128DAE55-F136-E605-4625-8CFB4E62B5FD}"/>
          </ac:graphicFrameMkLst>
        </pc:graphicFrameChg>
      </pc:sldChg>
      <pc:sldChg chg="del">
        <pc:chgData name="Ondra Klíma" userId="381e0c8e360e8536" providerId="LiveId" clId="{898D4958-C55D-41A4-B4F1-66A9F08C01D0}" dt="2022-12-01T05:23:01.257" v="5" actId="47"/>
        <pc:sldMkLst>
          <pc:docMk/>
          <pc:sldMk cId="2748271008" sldId="281"/>
        </pc:sldMkLst>
      </pc:sldChg>
      <pc:sldChg chg="addSp delSp modSp new mod setBg modNotesTx">
        <pc:chgData name="Ondra Klíma" userId="381e0c8e360e8536" providerId="LiveId" clId="{898D4958-C55D-41A4-B4F1-66A9F08C01D0}" dt="2022-12-01T06:02:13.972" v="2303" actId="20577"/>
        <pc:sldMkLst>
          <pc:docMk/>
          <pc:sldMk cId="2076896991" sldId="282"/>
        </pc:sldMkLst>
        <pc:spChg chg="mod">
          <ac:chgData name="Ondra Klíma" userId="381e0c8e360e8536" providerId="LiveId" clId="{898D4958-C55D-41A4-B4F1-66A9F08C01D0}" dt="2022-12-01T05:53:30.781" v="1557" actId="26606"/>
          <ac:spMkLst>
            <pc:docMk/>
            <pc:sldMk cId="2076896991" sldId="282"/>
            <ac:spMk id="2" creationId="{27B5862E-383C-C905-643B-D62DA6E213A3}"/>
          </ac:spMkLst>
        </pc:spChg>
        <pc:spChg chg="del mod">
          <ac:chgData name="Ondra Klíma" userId="381e0c8e360e8536" providerId="LiveId" clId="{898D4958-C55D-41A4-B4F1-66A9F08C01D0}" dt="2022-12-01T05:53:30.781" v="1557" actId="26606"/>
          <ac:spMkLst>
            <pc:docMk/>
            <pc:sldMk cId="2076896991" sldId="282"/>
            <ac:spMk id="3" creationId="{8EFD5791-493E-9903-5D4F-6F53A3F20E9B}"/>
          </ac:spMkLst>
        </pc:spChg>
        <pc:spChg chg="add">
          <ac:chgData name="Ondra Klíma" userId="381e0c8e360e8536" providerId="LiveId" clId="{898D4958-C55D-41A4-B4F1-66A9F08C01D0}" dt="2022-12-01T05:53:30.781" v="1557" actId="26606"/>
          <ac:spMkLst>
            <pc:docMk/>
            <pc:sldMk cId="2076896991" sldId="282"/>
            <ac:spMk id="9" creationId="{60B7752B-728D-4CA3-8923-C4F7F77029E3}"/>
          </ac:spMkLst>
        </pc:spChg>
        <pc:spChg chg="add">
          <ac:chgData name="Ondra Klíma" userId="381e0c8e360e8536" providerId="LiveId" clId="{898D4958-C55D-41A4-B4F1-66A9F08C01D0}" dt="2022-12-01T05:53:30.781" v="1557" actId="26606"/>
          <ac:spMkLst>
            <pc:docMk/>
            <pc:sldMk cId="2076896991" sldId="282"/>
            <ac:spMk id="11" creationId="{88392DC7-0988-443B-A0D0-E726C7DB622B}"/>
          </ac:spMkLst>
        </pc:spChg>
        <pc:graphicFrameChg chg="add mod">
          <ac:chgData name="Ondra Klíma" userId="381e0c8e360e8536" providerId="LiveId" clId="{898D4958-C55D-41A4-B4F1-66A9F08C01D0}" dt="2022-12-01T06:01:12.756" v="2145" actId="20577"/>
          <ac:graphicFrameMkLst>
            <pc:docMk/>
            <pc:sldMk cId="2076896991" sldId="282"/>
            <ac:graphicFrameMk id="5" creationId="{E7947B11-75E0-0695-0EA6-DEF872878C89}"/>
          </ac:graphicFrameMkLst>
        </pc:graphicFrameChg>
      </pc:sldChg>
      <pc:sldChg chg="del">
        <pc:chgData name="Ondra Klíma" userId="381e0c8e360e8536" providerId="LiveId" clId="{898D4958-C55D-41A4-B4F1-66A9F08C01D0}" dt="2022-12-01T05:23:01.257" v="5" actId="47"/>
        <pc:sldMkLst>
          <pc:docMk/>
          <pc:sldMk cId="2947944658" sldId="282"/>
        </pc:sldMkLst>
      </pc:sldChg>
      <pc:sldChg chg="del">
        <pc:chgData name="Ondra Klíma" userId="381e0c8e360e8536" providerId="LiveId" clId="{898D4958-C55D-41A4-B4F1-66A9F08C01D0}" dt="2022-12-01T05:23:01.257" v="5" actId="47"/>
        <pc:sldMkLst>
          <pc:docMk/>
          <pc:sldMk cId="1936648039" sldId="283"/>
        </pc:sldMkLst>
      </pc:sldChg>
      <pc:sldChg chg="addSp delSp modSp new mod setBg">
        <pc:chgData name="Ondra Klíma" userId="381e0c8e360e8536" providerId="LiveId" clId="{898D4958-C55D-41A4-B4F1-66A9F08C01D0}" dt="2022-12-01T08:20:49.964" v="8327" actId="20577"/>
        <pc:sldMkLst>
          <pc:docMk/>
          <pc:sldMk cId="3270733124" sldId="283"/>
        </pc:sldMkLst>
        <pc:spChg chg="mod">
          <ac:chgData name="Ondra Klíma" userId="381e0c8e360e8536" providerId="LiveId" clId="{898D4958-C55D-41A4-B4F1-66A9F08C01D0}" dt="2022-12-01T06:34:31.408" v="3415" actId="26606"/>
          <ac:spMkLst>
            <pc:docMk/>
            <pc:sldMk cId="3270733124" sldId="283"/>
            <ac:spMk id="2" creationId="{734E60EF-C94B-8C65-5D68-5A439557E9BB}"/>
          </ac:spMkLst>
        </pc:spChg>
        <pc:spChg chg="del mod">
          <ac:chgData name="Ondra Klíma" userId="381e0c8e360e8536" providerId="LiveId" clId="{898D4958-C55D-41A4-B4F1-66A9F08C01D0}" dt="2022-12-01T06:33:18.956" v="3379" actId="26606"/>
          <ac:spMkLst>
            <pc:docMk/>
            <pc:sldMk cId="3270733124" sldId="283"/>
            <ac:spMk id="3" creationId="{3F9F978F-D3D1-4896-3FE6-DD48A28321FB}"/>
          </ac:spMkLst>
        </pc:spChg>
        <pc:spChg chg="add del">
          <ac:chgData name="Ondra Klíma" userId="381e0c8e360e8536" providerId="LiveId" clId="{898D4958-C55D-41A4-B4F1-66A9F08C01D0}" dt="2022-12-01T06:34:31.385" v="3414" actId="26606"/>
          <ac:spMkLst>
            <pc:docMk/>
            <pc:sldMk cId="3270733124" sldId="283"/>
            <ac:spMk id="10" creationId="{60B7752B-728D-4CA3-8923-C4F7F77029E3}"/>
          </ac:spMkLst>
        </pc:spChg>
        <pc:spChg chg="add del">
          <ac:chgData name="Ondra Klíma" userId="381e0c8e360e8536" providerId="LiveId" clId="{898D4958-C55D-41A4-B4F1-66A9F08C01D0}" dt="2022-12-01T06:34:31.385" v="3414" actId="26606"/>
          <ac:spMkLst>
            <pc:docMk/>
            <pc:sldMk cId="3270733124" sldId="283"/>
            <ac:spMk id="12" creationId="{AFF323B2-FCDB-4497-8AF0-2F7A3C881B85}"/>
          </ac:spMkLst>
        </pc:spChg>
        <pc:spChg chg="add">
          <ac:chgData name="Ondra Klíma" userId="381e0c8e360e8536" providerId="LiveId" clId="{898D4958-C55D-41A4-B4F1-66A9F08C01D0}" dt="2022-12-01T06:34:31.408" v="3415" actId="26606"/>
          <ac:spMkLst>
            <pc:docMk/>
            <pc:sldMk cId="3270733124" sldId="283"/>
            <ac:spMk id="23" creationId="{60B7752B-728D-4CA3-8923-C4F7F77029E3}"/>
          </ac:spMkLst>
        </pc:spChg>
        <pc:spChg chg="add">
          <ac:chgData name="Ondra Klíma" userId="381e0c8e360e8536" providerId="LiveId" clId="{898D4958-C55D-41A4-B4F1-66A9F08C01D0}" dt="2022-12-01T06:34:31.408" v="3415" actId="26606"/>
          <ac:spMkLst>
            <pc:docMk/>
            <pc:sldMk cId="3270733124" sldId="283"/>
            <ac:spMk id="24" creationId="{429899A3-416E-4DB5-846D-023526052013}"/>
          </ac:spMkLst>
        </pc:spChg>
        <pc:grpChg chg="add del">
          <ac:chgData name="Ondra Klíma" userId="381e0c8e360e8536" providerId="LiveId" clId="{898D4958-C55D-41A4-B4F1-66A9F08C01D0}" dt="2022-12-01T06:34:31.385" v="3414" actId="26606"/>
          <ac:grpSpMkLst>
            <pc:docMk/>
            <pc:sldMk cId="3270733124" sldId="283"/>
            <ac:grpSpMk id="14" creationId="{7B7CADF7-83F2-4D18-8E02-975078DBAAB2}"/>
          </ac:grpSpMkLst>
        </pc:grpChg>
        <pc:grpChg chg="add del">
          <ac:chgData name="Ondra Klíma" userId="381e0c8e360e8536" providerId="LiveId" clId="{898D4958-C55D-41A4-B4F1-66A9F08C01D0}" dt="2022-12-01T06:34:31.385" v="3414" actId="26606"/>
          <ac:grpSpMkLst>
            <pc:docMk/>
            <pc:sldMk cId="3270733124" sldId="283"/>
            <ac:grpSpMk id="19" creationId="{F76A531C-147A-4C94-B721-EA95D8E88BB2}"/>
          </ac:grpSpMkLst>
        </pc:grpChg>
        <pc:graphicFrameChg chg="add mod modGraphic">
          <ac:chgData name="Ondra Klíma" userId="381e0c8e360e8536" providerId="LiveId" clId="{898D4958-C55D-41A4-B4F1-66A9F08C01D0}" dt="2022-12-01T08:20:49.964" v="8327" actId="20577"/>
          <ac:graphicFrameMkLst>
            <pc:docMk/>
            <pc:sldMk cId="3270733124" sldId="283"/>
            <ac:graphicFrameMk id="5" creationId="{54212726-9FF2-D714-7962-91E574C7E150}"/>
          </ac:graphicFrameMkLst>
        </pc:graphicFrameChg>
      </pc:sldChg>
      <pc:sldChg chg="addSp delSp modSp new mod setBg modNotesTx">
        <pc:chgData name="Ondra Klíma" userId="381e0c8e360e8536" providerId="LiveId" clId="{898D4958-C55D-41A4-B4F1-66A9F08C01D0}" dt="2022-12-01T08:26:09.176" v="8467" actId="20577"/>
        <pc:sldMkLst>
          <pc:docMk/>
          <pc:sldMk cId="70581584" sldId="284"/>
        </pc:sldMkLst>
        <pc:spChg chg="mod">
          <ac:chgData name="Ondra Klíma" userId="381e0c8e360e8536" providerId="LiveId" clId="{898D4958-C55D-41A4-B4F1-66A9F08C01D0}" dt="2022-12-01T06:43:06.698" v="3958" actId="26606"/>
          <ac:spMkLst>
            <pc:docMk/>
            <pc:sldMk cId="70581584" sldId="284"/>
            <ac:spMk id="2" creationId="{54FBE59B-B6A5-08E6-ACE0-1796F04010E4}"/>
          </ac:spMkLst>
        </pc:spChg>
        <pc:spChg chg="mod">
          <ac:chgData name="Ondra Klíma" userId="381e0c8e360e8536" providerId="LiveId" clId="{898D4958-C55D-41A4-B4F1-66A9F08C01D0}" dt="2022-12-01T08:26:09.176" v="8467" actId="20577"/>
          <ac:spMkLst>
            <pc:docMk/>
            <pc:sldMk cId="70581584" sldId="284"/>
            <ac:spMk id="3" creationId="{466A2C56-92AC-D149-B84D-EE19B5580DA6}"/>
          </ac:spMkLst>
        </pc:spChg>
        <pc:spChg chg="add del">
          <ac:chgData name="Ondra Klíma" userId="381e0c8e360e8536" providerId="LiveId" clId="{898D4958-C55D-41A4-B4F1-66A9F08C01D0}" dt="2022-12-01T06:43:06.698" v="3958" actId="26606"/>
          <ac:spMkLst>
            <pc:docMk/>
            <pc:sldMk cId="70581584" sldId="284"/>
            <ac:spMk id="10" creationId="{A5931BE0-4B93-4D6C-878E-ACC59D6B4587}"/>
          </ac:spMkLst>
        </pc:spChg>
        <pc:picChg chg="add del">
          <ac:chgData name="Ondra Klíma" userId="381e0c8e360e8536" providerId="LiveId" clId="{898D4958-C55D-41A4-B4F1-66A9F08C01D0}" dt="2022-12-01T06:43:06.698" v="3958" actId="26606"/>
          <ac:picMkLst>
            <pc:docMk/>
            <pc:sldMk cId="70581584" sldId="284"/>
            <ac:picMk id="7" creationId="{D3C98F71-9C5B-9054-3B76-F76EE7974EF7}"/>
          </ac:picMkLst>
        </pc:picChg>
      </pc:sldChg>
      <pc:sldChg chg="del">
        <pc:chgData name="Ondra Klíma" userId="381e0c8e360e8536" providerId="LiveId" clId="{898D4958-C55D-41A4-B4F1-66A9F08C01D0}" dt="2022-12-01T05:23:01.257" v="5" actId="47"/>
        <pc:sldMkLst>
          <pc:docMk/>
          <pc:sldMk cId="4274097881" sldId="284"/>
        </pc:sldMkLst>
      </pc:sldChg>
      <pc:sldChg chg="del">
        <pc:chgData name="Ondra Klíma" userId="381e0c8e360e8536" providerId="LiveId" clId="{898D4958-C55D-41A4-B4F1-66A9F08C01D0}" dt="2022-12-01T05:23:01.257" v="5" actId="47"/>
        <pc:sldMkLst>
          <pc:docMk/>
          <pc:sldMk cId="504814497" sldId="285"/>
        </pc:sldMkLst>
      </pc:sldChg>
      <pc:sldChg chg="modSp add mod modNotesTx">
        <pc:chgData name="Ondra Klíma" userId="381e0c8e360e8536" providerId="LiveId" clId="{898D4958-C55D-41A4-B4F1-66A9F08C01D0}" dt="2022-12-01T06:50:38.507" v="4886" actId="20577"/>
        <pc:sldMkLst>
          <pc:docMk/>
          <pc:sldMk cId="1004300123" sldId="285"/>
        </pc:sldMkLst>
        <pc:spChg chg="mod">
          <ac:chgData name="Ondra Klíma" userId="381e0c8e360e8536" providerId="LiveId" clId="{898D4958-C55D-41A4-B4F1-66A9F08C01D0}" dt="2022-12-01T06:49:42.166" v="4765" actId="313"/>
          <ac:spMkLst>
            <pc:docMk/>
            <pc:sldMk cId="1004300123" sldId="285"/>
            <ac:spMk id="3" creationId="{466A2C56-92AC-D149-B84D-EE19B5580DA6}"/>
          </ac:spMkLst>
        </pc:spChg>
      </pc:sldChg>
      <pc:sldChg chg="modSp add mod modNotesTx">
        <pc:chgData name="Ondra Klíma" userId="381e0c8e360e8536" providerId="LiveId" clId="{898D4958-C55D-41A4-B4F1-66A9F08C01D0}" dt="2022-12-01T07:02:28.681" v="5271" actId="20577"/>
        <pc:sldMkLst>
          <pc:docMk/>
          <pc:sldMk cId="1184386768" sldId="286"/>
        </pc:sldMkLst>
        <pc:spChg chg="mod">
          <ac:chgData name="Ondra Klíma" userId="381e0c8e360e8536" providerId="LiveId" clId="{898D4958-C55D-41A4-B4F1-66A9F08C01D0}" dt="2022-12-01T06:57:05.555" v="4899"/>
          <ac:spMkLst>
            <pc:docMk/>
            <pc:sldMk cId="1184386768" sldId="286"/>
            <ac:spMk id="2" creationId="{A27FD7AB-131E-CE83-31BE-AE78AE36EB3A}"/>
          </ac:spMkLst>
        </pc:spChg>
        <pc:spChg chg="mod">
          <ac:chgData name="Ondra Klíma" userId="381e0c8e360e8536" providerId="LiveId" clId="{898D4958-C55D-41A4-B4F1-66A9F08C01D0}" dt="2022-12-01T07:02:28.681" v="5271" actId="20577"/>
          <ac:spMkLst>
            <pc:docMk/>
            <pc:sldMk cId="1184386768" sldId="286"/>
            <ac:spMk id="3" creationId="{70E2C7FD-D8E0-E985-ABAE-6F29E2C41114}"/>
          </ac:spMkLst>
        </pc:spChg>
        <pc:picChg chg="mod">
          <ac:chgData name="Ondra Klíma" userId="381e0c8e360e8536" providerId="LiveId" clId="{898D4958-C55D-41A4-B4F1-66A9F08C01D0}" dt="2022-12-01T06:51:48.590" v="4889" actId="14826"/>
          <ac:picMkLst>
            <pc:docMk/>
            <pc:sldMk cId="1184386768" sldId="286"/>
            <ac:picMk id="1026" creationId="{9E74FEC4-FF5D-7861-CC97-315264433CBC}"/>
          </ac:picMkLst>
        </pc:picChg>
      </pc:sldChg>
      <pc:sldChg chg="del">
        <pc:chgData name="Ondra Klíma" userId="381e0c8e360e8536" providerId="LiveId" clId="{898D4958-C55D-41A4-B4F1-66A9F08C01D0}" dt="2022-12-01T05:23:01.257" v="5" actId="47"/>
        <pc:sldMkLst>
          <pc:docMk/>
          <pc:sldMk cId="3590298545" sldId="286"/>
        </pc:sldMkLst>
      </pc:sldChg>
      <pc:sldChg chg="del">
        <pc:chgData name="Ondra Klíma" userId="381e0c8e360e8536" providerId="LiveId" clId="{898D4958-C55D-41A4-B4F1-66A9F08C01D0}" dt="2022-12-01T05:23:01.257" v="5" actId="47"/>
        <pc:sldMkLst>
          <pc:docMk/>
          <pc:sldMk cId="1158998319" sldId="287"/>
        </pc:sldMkLst>
      </pc:sldChg>
      <pc:sldChg chg="modSp new mod">
        <pc:chgData name="Ondra Klíma" userId="381e0c8e360e8536" providerId="LiveId" clId="{898D4958-C55D-41A4-B4F1-66A9F08C01D0}" dt="2022-12-01T08:36:54.803" v="8473" actId="20577"/>
        <pc:sldMkLst>
          <pc:docMk/>
          <pc:sldMk cId="2683743100" sldId="287"/>
        </pc:sldMkLst>
        <pc:spChg chg="mod">
          <ac:chgData name="Ondra Klíma" userId="381e0c8e360e8536" providerId="LiveId" clId="{898D4958-C55D-41A4-B4F1-66A9F08C01D0}" dt="2022-12-01T07:02:20.351" v="5253" actId="20577"/>
          <ac:spMkLst>
            <pc:docMk/>
            <pc:sldMk cId="2683743100" sldId="287"/>
            <ac:spMk id="2" creationId="{72BD1759-9292-AC4F-6412-3D0E2DF94C99}"/>
          </ac:spMkLst>
        </pc:spChg>
        <pc:spChg chg="mod">
          <ac:chgData name="Ondra Klíma" userId="381e0c8e360e8536" providerId="LiveId" clId="{898D4958-C55D-41A4-B4F1-66A9F08C01D0}" dt="2022-12-01T08:36:54.803" v="8473" actId="20577"/>
          <ac:spMkLst>
            <pc:docMk/>
            <pc:sldMk cId="2683743100" sldId="287"/>
            <ac:spMk id="3" creationId="{46235C08-23BB-B9D0-536C-1F4DA2B8D640}"/>
          </ac:spMkLst>
        </pc:spChg>
      </pc:sldChg>
      <pc:sldChg chg="modSp new del mod">
        <pc:chgData name="Ondra Klíma" userId="381e0c8e360e8536" providerId="LiveId" clId="{898D4958-C55D-41A4-B4F1-66A9F08C01D0}" dt="2022-12-01T07:09:47.511" v="6151" actId="47"/>
        <pc:sldMkLst>
          <pc:docMk/>
          <pc:sldMk cId="465862785" sldId="288"/>
        </pc:sldMkLst>
        <pc:spChg chg="mod">
          <ac:chgData name="Ondra Klíma" userId="381e0c8e360e8536" providerId="LiveId" clId="{898D4958-C55D-41A4-B4F1-66A9F08C01D0}" dt="2022-12-01T07:09:12.817" v="6128" actId="20577"/>
          <ac:spMkLst>
            <pc:docMk/>
            <pc:sldMk cId="465862785" sldId="288"/>
            <ac:spMk id="2" creationId="{2080E476-AA61-1F74-7FFD-5EA0E64503CE}"/>
          </ac:spMkLst>
        </pc:spChg>
        <pc:spChg chg="mod">
          <ac:chgData name="Ondra Klíma" userId="381e0c8e360e8536" providerId="LiveId" clId="{898D4958-C55D-41A4-B4F1-66A9F08C01D0}" dt="2022-12-01T07:09:34.076" v="6148" actId="20577"/>
          <ac:spMkLst>
            <pc:docMk/>
            <pc:sldMk cId="465862785" sldId="288"/>
            <ac:spMk id="3" creationId="{80121312-68EF-9B7E-5A77-B4C305DD4A61}"/>
          </ac:spMkLst>
        </pc:spChg>
      </pc:sldChg>
      <pc:sldChg chg="del">
        <pc:chgData name="Ondra Klíma" userId="381e0c8e360e8536" providerId="LiveId" clId="{898D4958-C55D-41A4-B4F1-66A9F08C01D0}" dt="2022-12-01T05:23:01.257" v="5" actId="47"/>
        <pc:sldMkLst>
          <pc:docMk/>
          <pc:sldMk cId="707407890" sldId="288"/>
        </pc:sldMkLst>
      </pc:sldChg>
      <pc:sldChg chg="del">
        <pc:chgData name="Ondra Klíma" userId="381e0c8e360e8536" providerId="LiveId" clId="{898D4958-C55D-41A4-B4F1-66A9F08C01D0}" dt="2022-12-01T05:23:01.257" v="5" actId="47"/>
        <pc:sldMkLst>
          <pc:docMk/>
          <pc:sldMk cId="1155377068" sldId="289"/>
        </pc:sldMkLst>
      </pc:sldChg>
      <pc:sldChg chg="delSp modSp add mod setBg delDesignElem">
        <pc:chgData name="Ondra Klíma" userId="381e0c8e360e8536" providerId="LiveId" clId="{898D4958-C55D-41A4-B4F1-66A9F08C01D0}" dt="2022-12-01T07:17:30.708" v="6645" actId="20577"/>
        <pc:sldMkLst>
          <pc:docMk/>
          <pc:sldMk cId="3626093048" sldId="289"/>
        </pc:sldMkLst>
        <pc:spChg chg="mod">
          <ac:chgData name="Ondra Klíma" userId="381e0c8e360e8536" providerId="LiveId" clId="{898D4958-C55D-41A4-B4F1-66A9F08C01D0}" dt="2022-12-01T07:09:51.075" v="6165" actId="20577"/>
          <ac:spMkLst>
            <pc:docMk/>
            <pc:sldMk cId="3626093048" sldId="289"/>
            <ac:spMk id="2" creationId="{27B5862E-383C-C905-643B-D62DA6E213A3}"/>
          </ac:spMkLst>
        </pc:spChg>
        <pc:spChg chg="del">
          <ac:chgData name="Ondra Klíma" userId="381e0c8e360e8536" providerId="LiveId" clId="{898D4958-C55D-41A4-B4F1-66A9F08C01D0}" dt="2022-12-01T07:09:46.245" v="6150"/>
          <ac:spMkLst>
            <pc:docMk/>
            <pc:sldMk cId="3626093048" sldId="289"/>
            <ac:spMk id="9" creationId="{60B7752B-728D-4CA3-8923-C4F7F77029E3}"/>
          </ac:spMkLst>
        </pc:spChg>
        <pc:spChg chg="del">
          <ac:chgData name="Ondra Klíma" userId="381e0c8e360e8536" providerId="LiveId" clId="{898D4958-C55D-41A4-B4F1-66A9F08C01D0}" dt="2022-12-01T07:09:46.245" v="6150"/>
          <ac:spMkLst>
            <pc:docMk/>
            <pc:sldMk cId="3626093048" sldId="289"/>
            <ac:spMk id="11" creationId="{88392DC7-0988-443B-A0D0-E726C7DB622B}"/>
          </ac:spMkLst>
        </pc:spChg>
        <pc:graphicFrameChg chg="mod">
          <ac:chgData name="Ondra Klíma" userId="381e0c8e360e8536" providerId="LiveId" clId="{898D4958-C55D-41A4-B4F1-66A9F08C01D0}" dt="2022-12-01T07:17:30.708" v="6645" actId="20577"/>
          <ac:graphicFrameMkLst>
            <pc:docMk/>
            <pc:sldMk cId="3626093048" sldId="289"/>
            <ac:graphicFrameMk id="5" creationId="{E7947B11-75E0-0695-0EA6-DEF872878C89}"/>
          </ac:graphicFrameMkLst>
        </pc:graphicFrameChg>
      </pc:sldChg>
      <pc:sldChg chg="addSp delSp modSp new mod setBg modClrScheme chgLayout modNotesTx">
        <pc:chgData name="Ondra Klíma" userId="381e0c8e360e8536" providerId="LiveId" clId="{898D4958-C55D-41A4-B4F1-66A9F08C01D0}" dt="2022-12-01T07:45:42.747" v="7387" actId="6549"/>
        <pc:sldMkLst>
          <pc:docMk/>
          <pc:sldMk cId="2438137452" sldId="290"/>
        </pc:sldMkLst>
        <pc:spChg chg="del">
          <ac:chgData name="Ondra Klíma" userId="381e0c8e360e8536" providerId="LiveId" clId="{898D4958-C55D-41A4-B4F1-66A9F08C01D0}" dt="2022-12-01T07:19:23.948" v="6647" actId="700"/>
          <ac:spMkLst>
            <pc:docMk/>
            <pc:sldMk cId="2438137452" sldId="290"/>
            <ac:spMk id="2" creationId="{730F2051-D006-C8FD-EF5A-99D2AC92B822}"/>
          </ac:spMkLst>
        </pc:spChg>
        <pc:spChg chg="del">
          <ac:chgData name="Ondra Klíma" userId="381e0c8e360e8536" providerId="LiveId" clId="{898D4958-C55D-41A4-B4F1-66A9F08C01D0}" dt="2022-12-01T07:19:23.948" v="6647" actId="700"/>
          <ac:spMkLst>
            <pc:docMk/>
            <pc:sldMk cId="2438137452" sldId="290"/>
            <ac:spMk id="3" creationId="{E26EF333-C27A-C5B6-6A5B-A2C37297CBD9}"/>
          </ac:spMkLst>
        </pc:spChg>
        <pc:spChg chg="add mod">
          <ac:chgData name="Ondra Klíma" userId="381e0c8e360e8536" providerId="LiveId" clId="{898D4958-C55D-41A4-B4F1-66A9F08C01D0}" dt="2022-12-01T07:41:03.053" v="7324" actId="1037"/>
          <ac:spMkLst>
            <pc:docMk/>
            <pc:sldMk cId="2438137452" sldId="290"/>
            <ac:spMk id="4" creationId="{3E1E53E7-AE5A-326B-5F77-940109A98017}"/>
          </ac:spMkLst>
        </pc:spChg>
        <pc:spChg chg="add del">
          <ac:chgData name="Ondra Klíma" userId="381e0c8e360e8536" providerId="LiveId" clId="{898D4958-C55D-41A4-B4F1-66A9F08C01D0}" dt="2022-12-01T07:39:16.690" v="7264" actId="478"/>
          <ac:spMkLst>
            <pc:docMk/>
            <pc:sldMk cId="2438137452" sldId="290"/>
            <ac:spMk id="5" creationId="{BC1FAC7B-23A6-681C-F573-2E46EAB6DCBC}"/>
          </ac:spMkLst>
        </pc:spChg>
        <pc:spChg chg="add del mod">
          <ac:chgData name="Ondra Klíma" userId="381e0c8e360e8536" providerId="LiveId" clId="{898D4958-C55D-41A4-B4F1-66A9F08C01D0}" dt="2022-12-01T07:39:45.903" v="7268"/>
          <ac:spMkLst>
            <pc:docMk/>
            <pc:sldMk cId="2438137452" sldId="290"/>
            <ac:spMk id="6" creationId="{7347B259-B45C-B559-277F-AF60A073F703}"/>
          </ac:spMkLst>
        </pc:spChg>
        <pc:spChg chg="add del">
          <ac:chgData name="Ondra Klíma" userId="381e0c8e360e8536" providerId="LiveId" clId="{898D4958-C55D-41A4-B4F1-66A9F08C01D0}" dt="2022-12-01T07:39:52.542" v="7270" actId="478"/>
          <ac:spMkLst>
            <pc:docMk/>
            <pc:sldMk cId="2438137452" sldId="290"/>
            <ac:spMk id="7" creationId="{609F36B3-31E7-7A02-B936-C5E4511B7A9A}"/>
          </ac:spMkLst>
        </pc:spChg>
        <pc:spChg chg="add">
          <ac:chgData name="Ondra Klíma" userId="381e0c8e360e8536" providerId="LiveId" clId="{898D4958-C55D-41A4-B4F1-66A9F08C01D0}" dt="2022-12-01T07:40:23.198" v="7277" actId="26606"/>
          <ac:spMkLst>
            <pc:docMk/>
            <pc:sldMk cId="2438137452" sldId="290"/>
            <ac:spMk id="14" creationId="{82184FF4-7029-4ED7-813A-192E60608764}"/>
          </ac:spMkLst>
        </pc:spChg>
        <pc:spChg chg="add">
          <ac:chgData name="Ondra Klíma" userId="381e0c8e360e8536" providerId="LiveId" clId="{898D4958-C55D-41A4-B4F1-66A9F08C01D0}" dt="2022-12-01T07:40:23.198" v="7277" actId="26606"/>
          <ac:spMkLst>
            <pc:docMk/>
            <pc:sldMk cId="2438137452" sldId="290"/>
            <ac:spMk id="16" creationId="{AAA7AB09-557C-41AD-9113-FF9F68FA1035}"/>
          </ac:spMkLst>
        </pc:spChg>
        <pc:spChg chg="add">
          <ac:chgData name="Ondra Klíma" userId="381e0c8e360e8536" providerId="LiveId" clId="{898D4958-C55D-41A4-B4F1-66A9F08C01D0}" dt="2022-12-01T07:40:23.198" v="7277" actId="26606"/>
          <ac:spMkLst>
            <pc:docMk/>
            <pc:sldMk cId="2438137452" sldId="290"/>
            <ac:spMk id="18" creationId="{EF99ECAA-1F11-4937-BBA6-51935AB44C9D}"/>
          </ac:spMkLst>
        </pc:spChg>
        <pc:spChg chg="add">
          <ac:chgData name="Ondra Klíma" userId="381e0c8e360e8536" providerId="LiveId" clId="{898D4958-C55D-41A4-B4F1-66A9F08C01D0}" dt="2022-12-01T07:40:23.198" v="7277" actId="26606"/>
          <ac:spMkLst>
            <pc:docMk/>
            <pc:sldMk cId="2438137452" sldId="290"/>
            <ac:spMk id="26" creationId="{1DB043B4-68C6-45B9-82AC-A5800EADB8DB}"/>
          </ac:spMkLst>
        </pc:spChg>
        <pc:spChg chg="add">
          <ac:chgData name="Ondra Klíma" userId="381e0c8e360e8536" providerId="LiveId" clId="{898D4958-C55D-41A4-B4F1-66A9F08C01D0}" dt="2022-12-01T07:40:23.198" v="7277" actId="26606"/>
          <ac:spMkLst>
            <pc:docMk/>
            <pc:sldMk cId="2438137452" sldId="290"/>
            <ac:spMk id="28" creationId="{28A00A08-E4E6-4184-B484-E0E034072AE0}"/>
          </ac:spMkLst>
        </pc:spChg>
        <pc:spChg chg="add del">
          <ac:chgData name="Ondra Klíma" userId="381e0c8e360e8536" providerId="LiveId" clId="{898D4958-C55D-41A4-B4F1-66A9F08C01D0}" dt="2022-12-01T07:19:30.049" v="6650" actId="26606"/>
          <ac:spMkLst>
            <pc:docMk/>
            <pc:sldMk cId="2438137452" sldId="290"/>
            <ac:spMk id="1031" creationId="{65EE0CA1-D3EE-4024-8924-687FF7C9BED1}"/>
          </ac:spMkLst>
        </pc:spChg>
        <pc:grpChg chg="add">
          <ac:chgData name="Ondra Klíma" userId="381e0c8e360e8536" providerId="LiveId" clId="{898D4958-C55D-41A4-B4F1-66A9F08C01D0}" dt="2022-12-01T07:40:23.198" v="7277" actId="26606"/>
          <ac:grpSpMkLst>
            <pc:docMk/>
            <pc:sldMk cId="2438137452" sldId="290"/>
            <ac:grpSpMk id="20" creationId="{79DE9FAB-6BBA-4CFE-B67D-77B47F01ECA4}"/>
          </ac:grpSpMkLst>
        </pc:grpChg>
        <pc:grpChg chg="add">
          <ac:chgData name="Ondra Klíma" userId="381e0c8e360e8536" providerId="LiveId" clId="{898D4958-C55D-41A4-B4F1-66A9F08C01D0}" dt="2022-12-01T07:40:23.198" v="7277" actId="26606"/>
          <ac:grpSpMkLst>
            <pc:docMk/>
            <pc:sldMk cId="2438137452" sldId="290"/>
            <ac:grpSpMk id="30" creationId="{0780E404-3121-4F33-AF2D-65F659A97798}"/>
          </ac:grpSpMkLst>
        </pc:grpChg>
        <pc:grpChg chg="add">
          <ac:chgData name="Ondra Klíma" userId="381e0c8e360e8536" providerId="LiveId" clId="{898D4958-C55D-41A4-B4F1-66A9F08C01D0}" dt="2022-12-01T07:40:23.198" v="7277" actId="26606"/>
          <ac:grpSpMkLst>
            <pc:docMk/>
            <pc:sldMk cId="2438137452" sldId="290"/>
            <ac:grpSpMk id="34" creationId="{4B158E9A-DBF4-4AA7-B6B7-8C8EB2FBDD68}"/>
          </ac:grpSpMkLst>
        </pc:grpChg>
        <pc:picChg chg="add mod">
          <ac:chgData name="Ondra Klíma" userId="381e0c8e360e8536" providerId="LiveId" clId="{898D4958-C55D-41A4-B4F1-66A9F08C01D0}" dt="2022-12-01T07:41:04.819" v="7331" actId="1037"/>
          <ac:picMkLst>
            <pc:docMk/>
            <pc:sldMk cId="2438137452" sldId="290"/>
            <ac:picMk id="9" creationId="{D015F551-EAF4-2163-113C-D9BB58648383}"/>
          </ac:picMkLst>
        </pc:picChg>
        <pc:picChg chg="add del mod">
          <ac:chgData name="Ondra Klíma" userId="381e0c8e360e8536" providerId="LiveId" clId="{898D4958-C55D-41A4-B4F1-66A9F08C01D0}" dt="2022-12-01T07:39:05.529" v="7261" actId="478"/>
          <ac:picMkLst>
            <pc:docMk/>
            <pc:sldMk cId="2438137452" sldId="290"/>
            <ac:picMk id="1026" creationId="{D7AB3B3E-A61C-5581-BDC8-9B38FB4CFB92}"/>
          </ac:picMkLst>
        </pc:picChg>
      </pc:sldChg>
      <pc:sldChg chg="del">
        <pc:chgData name="Ondra Klíma" userId="381e0c8e360e8536" providerId="LiveId" clId="{898D4958-C55D-41A4-B4F1-66A9F08C01D0}" dt="2022-12-01T05:23:01.257" v="5" actId="47"/>
        <pc:sldMkLst>
          <pc:docMk/>
          <pc:sldMk cId="3374019653" sldId="290"/>
        </pc:sldMkLst>
      </pc:sldChg>
      <pc:sldChg chg="modSp new del mod">
        <pc:chgData name="Ondra Klíma" userId="381e0c8e360e8536" providerId="LiveId" clId="{898D4958-C55D-41A4-B4F1-66A9F08C01D0}" dt="2022-12-01T07:22:00.582" v="6732" actId="47"/>
        <pc:sldMkLst>
          <pc:docMk/>
          <pc:sldMk cId="8462742" sldId="291"/>
        </pc:sldMkLst>
        <pc:spChg chg="mod">
          <ac:chgData name="Ondra Klíma" userId="381e0c8e360e8536" providerId="LiveId" clId="{898D4958-C55D-41A4-B4F1-66A9F08C01D0}" dt="2022-12-01T07:21:50.458" v="6730" actId="20577"/>
          <ac:spMkLst>
            <pc:docMk/>
            <pc:sldMk cId="8462742" sldId="291"/>
            <ac:spMk id="2" creationId="{9ED94984-E5E6-B465-F506-33701FB20B97}"/>
          </ac:spMkLst>
        </pc:spChg>
      </pc:sldChg>
      <pc:sldChg chg="del">
        <pc:chgData name="Ondra Klíma" userId="381e0c8e360e8536" providerId="LiveId" clId="{898D4958-C55D-41A4-B4F1-66A9F08C01D0}" dt="2022-12-01T05:23:01.257" v="5" actId="47"/>
        <pc:sldMkLst>
          <pc:docMk/>
          <pc:sldMk cId="553715824" sldId="291"/>
        </pc:sldMkLst>
      </pc:sldChg>
      <pc:sldChg chg="del">
        <pc:chgData name="Ondra Klíma" userId="381e0c8e360e8536" providerId="LiveId" clId="{898D4958-C55D-41A4-B4F1-66A9F08C01D0}" dt="2022-12-01T05:23:01.257" v="5" actId="47"/>
        <pc:sldMkLst>
          <pc:docMk/>
          <pc:sldMk cId="2803985307" sldId="292"/>
        </pc:sldMkLst>
      </pc:sldChg>
      <pc:sldChg chg="modSp add mod">
        <pc:chgData name="Ondra Klíma" userId="381e0c8e360e8536" providerId="LiveId" clId="{898D4958-C55D-41A4-B4F1-66A9F08C01D0}" dt="2022-12-01T07:33:57.843" v="7171" actId="20577"/>
        <pc:sldMkLst>
          <pc:docMk/>
          <pc:sldMk cId="4264562955" sldId="292"/>
        </pc:sldMkLst>
        <pc:spChg chg="mod">
          <ac:chgData name="Ondra Klíma" userId="381e0c8e360e8536" providerId="LiveId" clId="{898D4958-C55D-41A4-B4F1-66A9F08C01D0}" dt="2022-12-01T07:22:09.874" v="6753" actId="20577"/>
          <ac:spMkLst>
            <pc:docMk/>
            <pc:sldMk cId="4264562955" sldId="292"/>
            <ac:spMk id="2" creationId="{27B5862E-383C-C905-643B-D62DA6E213A3}"/>
          </ac:spMkLst>
        </pc:spChg>
        <pc:graphicFrameChg chg="mod">
          <ac:chgData name="Ondra Klíma" userId="381e0c8e360e8536" providerId="LiveId" clId="{898D4958-C55D-41A4-B4F1-66A9F08C01D0}" dt="2022-12-01T07:33:57.843" v="7171" actId="20577"/>
          <ac:graphicFrameMkLst>
            <pc:docMk/>
            <pc:sldMk cId="4264562955" sldId="292"/>
            <ac:graphicFrameMk id="5" creationId="{E7947B11-75E0-0695-0EA6-DEF872878C89}"/>
          </ac:graphicFrameMkLst>
        </pc:graphicFrameChg>
      </pc:sldChg>
      <pc:sldChg chg="del">
        <pc:chgData name="Ondra Klíma" userId="381e0c8e360e8536" providerId="LiveId" clId="{898D4958-C55D-41A4-B4F1-66A9F08C01D0}" dt="2022-12-01T05:23:01.257" v="5" actId="47"/>
        <pc:sldMkLst>
          <pc:docMk/>
          <pc:sldMk cId="2443881765" sldId="293"/>
        </pc:sldMkLst>
      </pc:sldChg>
      <pc:sldChg chg="new del">
        <pc:chgData name="Ondra Klíma" userId="381e0c8e360e8536" providerId="LiveId" clId="{898D4958-C55D-41A4-B4F1-66A9F08C01D0}" dt="2022-12-01T07:42:42.076" v="7335" actId="47"/>
        <pc:sldMkLst>
          <pc:docMk/>
          <pc:sldMk cId="2658580143" sldId="293"/>
        </pc:sldMkLst>
      </pc:sldChg>
      <pc:sldChg chg="addSp delSp modSp add mod">
        <pc:chgData name="Ondra Klíma" userId="381e0c8e360e8536" providerId="LiveId" clId="{898D4958-C55D-41A4-B4F1-66A9F08C01D0}" dt="2022-12-01T07:59:31.611" v="8301" actId="26606"/>
        <pc:sldMkLst>
          <pc:docMk/>
          <pc:sldMk cId="3000891516" sldId="293"/>
        </pc:sldMkLst>
        <pc:spChg chg="mod">
          <ac:chgData name="Ondra Klíma" userId="381e0c8e360e8536" providerId="LiveId" clId="{898D4958-C55D-41A4-B4F1-66A9F08C01D0}" dt="2022-12-01T07:42:54.610" v="7375" actId="27636"/>
          <ac:spMkLst>
            <pc:docMk/>
            <pc:sldMk cId="3000891516" sldId="293"/>
            <ac:spMk id="2" creationId="{72BD1759-9292-AC4F-6412-3D0E2DF94C99}"/>
          </ac:spMkLst>
        </pc:spChg>
        <pc:spChg chg="add del mod">
          <ac:chgData name="Ondra Klíma" userId="381e0c8e360e8536" providerId="LiveId" clId="{898D4958-C55D-41A4-B4F1-66A9F08C01D0}" dt="2022-12-01T07:59:31.611" v="8301" actId="26606"/>
          <ac:spMkLst>
            <pc:docMk/>
            <pc:sldMk cId="3000891516" sldId="293"/>
            <ac:spMk id="3" creationId="{46235C08-23BB-B9D0-536C-1F4DA2B8D640}"/>
          </ac:spMkLst>
        </pc:spChg>
        <pc:graphicFrameChg chg="add del">
          <ac:chgData name="Ondra Klíma" userId="381e0c8e360e8536" providerId="LiveId" clId="{898D4958-C55D-41A4-B4F1-66A9F08C01D0}" dt="2022-12-01T07:59:31.611" v="8301" actId="26606"/>
          <ac:graphicFrameMkLst>
            <pc:docMk/>
            <pc:sldMk cId="3000891516" sldId="293"/>
            <ac:graphicFrameMk id="5" creationId="{051B250F-C0D6-C9C6-2133-B265AEE3543F}"/>
          </ac:graphicFrameMkLst>
        </pc:graphicFrameChg>
      </pc:sldChg>
      <pc:sldChg chg="del">
        <pc:chgData name="Ondra Klíma" userId="381e0c8e360e8536" providerId="LiveId" clId="{898D4958-C55D-41A4-B4F1-66A9F08C01D0}" dt="2022-12-01T05:22:46.665" v="0" actId="47"/>
        <pc:sldMkLst>
          <pc:docMk/>
          <pc:sldMk cId="1241318019" sldId="294"/>
        </pc:sldMkLst>
      </pc:sldChg>
      <pc:sldChg chg="del">
        <pc:chgData name="Ondra Klíma" userId="381e0c8e360e8536" providerId="LiveId" clId="{898D4958-C55D-41A4-B4F1-66A9F08C01D0}" dt="2022-12-01T05:22:46.665" v="0" actId="47"/>
        <pc:sldMkLst>
          <pc:docMk/>
          <pc:sldMk cId="2969448715" sldId="295"/>
        </pc:sldMkLst>
      </pc:sldChg>
    </pc:docChg>
  </pc:docChgLst>
  <pc:docChgLst>
    <pc:chgData name="Ondra Klíma" userId="381e0c8e360e8536" providerId="LiveId" clId="{6606EF81-1D39-4FF3-84CE-484D2394AD7A}"/>
    <pc:docChg chg="undo redo custSel addSld delSld modSld">
      <pc:chgData name="Ondra Klíma" userId="381e0c8e360e8536" providerId="LiveId" clId="{6606EF81-1D39-4FF3-84CE-484D2394AD7A}" dt="2022-11-10T10:09:41.684" v="11250" actId="313"/>
      <pc:docMkLst>
        <pc:docMk/>
      </pc:docMkLst>
      <pc:sldChg chg="modSp">
        <pc:chgData name="Ondra Klíma" userId="381e0c8e360e8536" providerId="LiveId" clId="{6606EF81-1D39-4FF3-84CE-484D2394AD7A}" dt="2022-11-09T21:10:34.721" v="14" actId="20577"/>
        <pc:sldMkLst>
          <pc:docMk/>
          <pc:sldMk cId="820938414" sldId="256"/>
        </pc:sldMkLst>
        <pc:spChg chg="mod">
          <ac:chgData name="Ondra Klíma" userId="381e0c8e360e8536" providerId="LiveId" clId="{6606EF81-1D39-4FF3-84CE-484D2394AD7A}" dt="2022-11-09T21:10:34.721" v="14" actId="20577"/>
          <ac:spMkLst>
            <pc:docMk/>
            <pc:sldMk cId="820938414" sldId="256"/>
            <ac:spMk id="2" creationId="{7A81CABB-0357-D3D6-AD68-C5F981E995CC}"/>
          </ac:spMkLst>
        </pc:spChg>
      </pc:sldChg>
      <pc:sldChg chg="modSp">
        <pc:chgData name="Ondra Klíma" userId="381e0c8e360e8536" providerId="LiveId" clId="{6606EF81-1D39-4FF3-84CE-484D2394AD7A}" dt="2022-11-09T21:14:26.428" v="162" actId="313"/>
        <pc:sldMkLst>
          <pc:docMk/>
          <pc:sldMk cId="2240082487" sldId="259"/>
        </pc:sldMkLst>
        <pc:graphicFrameChg chg="mod">
          <ac:chgData name="Ondra Klíma" userId="381e0c8e360e8536" providerId="LiveId" clId="{6606EF81-1D39-4FF3-84CE-484D2394AD7A}" dt="2022-11-09T21:14:26.428" v="162" actId="313"/>
          <ac:graphicFrameMkLst>
            <pc:docMk/>
            <pc:sldMk cId="2240082487" sldId="259"/>
            <ac:graphicFrameMk id="5" creationId="{8C65F979-AAF3-07C7-A6EE-9B312F954BE9}"/>
          </ac:graphicFrameMkLst>
        </pc:graphicFrameChg>
      </pc:sldChg>
      <pc:sldChg chg="modSp add del">
        <pc:chgData name="Ondra Klíma" userId="381e0c8e360e8536" providerId="LiveId" clId="{6606EF81-1D39-4FF3-84CE-484D2394AD7A}" dt="2022-11-09T21:15:17.924" v="164"/>
        <pc:sldMkLst>
          <pc:docMk/>
          <pc:sldMk cId="1496334493" sldId="270"/>
        </pc:sldMkLst>
        <pc:graphicFrameChg chg="mod">
          <ac:chgData name="Ondra Klíma" userId="381e0c8e360e8536" providerId="LiveId" clId="{6606EF81-1D39-4FF3-84CE-484D2394AD7A}" dt="2022-11-09T21:15:17.924" v="164"/>
          <ac:graphicFrameMkLst>
            <pc:docMk/>
            <pc:sldMk cId="1496334493" sldId="270"/>
            <ac:graphicFrameMk id="5" creationId="{3F9AC063-EE43-3A52-92EA-DB164AB78FCC}"/>
          </ac:graphicFrameMkLst>
        </pc:graphicFrameChg>
      </pc:sldChg>
      <pc:sldChg chg="modSp mod">
        <pc:chgData name="Ondra Klíma" userId="381e0c8e360e8536" providerId="LiveId" clId="{6606EF81-1D39-4FF3-84CE-484D2394AD7A}" dt="2022-11-09T21:11:10.728" v="23"/>
        <pc:sldMkLst>
          <pc:docMk/>
          <pc:sldMk cId="467520318" sldId="272"/>
        </pc:sldMkLst>
        <pc:spChg chg="mod">
          <ac:chgData name="Ondra Klíma" userId="381e0c8e360e8536" providerId="LiveId" clId="{6606EF81-1D39-4FF3-84CE-484D2394AD7A}" dt="2022-11-09T21:11:10.728" v="23"/>
          <ac:spMkLst>
            <pc:docMk/>
            <pc:sldMk cId="467520318" sldId="272"/>
            <ac:spMk id="3" creationId="{5609133B-8834-B1B4-978A-FCA1F76450F4}"/>
          </ac:spMkLst>
        </pc:spChg>
      </pc:sldChg>
      <pc:sldChg chg="modSp mod modNotesTx">
        <pc:chgData name="Ondra Klíma" userId="381e0c8e360e8536" providerId="LiveId" clId="{6606EF81-1D39-4FF3-84CE-484D2394AD7A}" dt="2022-11-10T09:26:40.001" v="11035" actId="20577"/>
        <pc:sldMkLst>
          <pc:docMk/>
          <pc:sldMk cId="4092044334" sldId="279"/>
        </pc:sldMkLst>
        <pc:spChg chg="mod">
          <ac:chgData name="Ondra Klíma" userId="381e0c8e360e8536" providerId="LiveId" clId="{6606EF81-1D39-4FF3-84CE-484D2394AD7A}" dt="2022-11-09T21:32:32.811" v="1398" actId="20577"/>
          <ac:spMkLst>
            <pc:docMk/>
            <pc:sldMk cId="4092044334" sldId="279"/>
            <ac:spMk id="2" creationId="{A27FD7AB-131E-CE83-31BE-AE78AE36EB3A}"/>
          </ac:spMkLst>
        </pc:spChg>
        <pc:spChg chg="mod">
          <ac:chgData name="Ondra Klíma" userId="381e0c8e360e8536" providerId="LiveId" clId="{6606EF81-1D39-4FF3-84CE-484D2394AD7A}" dt="2022-11-10T09:26:40.001" v="11035" actId="20577"/>
          <ac:spMkLst>
            <pc:docMk/>
            <pc:sldMk cId="4092044334" sldId="279"/>
            <ac:spMk id="3" creationId="{70E2C7FD-D8E0-E985-ABAE-6F29E2C41114}"/>
          </ac:spMkLst>
        </pc:spChg>
        <pc:picChg chg="mod">
          <ac:chgData name="Ondra Klíma" userId="381e0c8e360e8536" providerId="LiveId" clId="{6606EF81-1D39-4FF3-84CE-484D2394AD7A}" dt="2022-11-09T21:22:52.024" v="684" actId="14826"/>
          <ac:picMkLst>
            <pc:docMk/>
            <pc:sldMk cId="4092044334" sldId="279"/>
            <ac:picMk id="1026" creationId="{9E74FEC4-FF5D-7861-CC97-315264433CBC}"/>
          </ac:picMkLst>
        </pc:picChg>
      </pc:sldChg>
      <pc:sldChg chg="addSp delSp modSp new mod setBg">
        <pc:chgData name="Ondra Klíma" userId="381e0c8e360e8536" providerId="LiveId" clId="{6606EF81-1D39-4FF3-84CE-484D2394AD7A}" dt="2022-11-10T09:19:13.512" v="11022" actId="26606"/>
        <pc:sldMkLst>
          <pc:docMk/>
          <pc:sldMk cId="3275703795" sldId="280"/>
        </pc:sldMkLst>
        <pc:spChg chg="mod">
          <ac:chgData name="Ondra Klíma" userId="381e0c8e360e8536" providerId="LiveId" clId="{6606EF81-1D39-4FF3-84CE-484D2394AD7A}" dt="2022-11-10T09:19:13.512" v="11022" actId="26606"/>
          <ac:spMkLst>
            <pc:docMk/>
            <pc:sldMk cId="3275703795" sldId="280"/>
            <ac:spMk id="2" creationId="{AFA17AF9-29F8-520E-C347-0FD11AA5AF28}"/>
          </ac:spMkLst>
        </pc:spChg>
        <pc:spChg chg="mod">
          <ac:chgData name="Ondra Klíma" userId="381e0c8e360e8536" providerId="LiveId" clId="{6606EF81-1D39-4FF3-84CE-484D2394AD7A}" dt="2022-11-10T09:19:13.512" v="11022" actId="26606"/>
          <ac:spMkLst>
            <pc:docMk/>
            <pc:sldMk cId="3275703795" sldId="280"/>
            <ac:spMk id="3" creationId="{31579B26-0387-339A-7ACF-DF00D2F591F3}"/>
          </ac:spMkLst>
        </pc:spChg>
        <pc:spChg chg="add del">
          <ac:chgData name="Ondra Klíma" userId="381e0c8e360e8536" providerId="LiveId" clId="{6606EF81-1D39-4FF3-84CE-484D2394AD7A}" dt="2022-11-10T09:19:13.512" v="11022" actId="26606"/>
          <ac:spMkLst>
            <pc:docMk/>
            <pc:sldMk cId="3275703795" sldId="280"/>
            <ac:spMk id="1031" creationId="{A5931BE0-4B93-4D6C-878E-ACC59D6B4587}"/>
          </ac:spMkLst>
        </pc:spChg>
        <pc:picChg chg="add mod">
          <ac:chgData name="Ondra Klíma" userId="381e0c8e360e8536" providerId="LiveId" clId="{6606EF81-1D39-4FF3-84CE-484D2394AD7A}" dt="2022-11-10T09:19:13.512" v="11022" actId="26606"/>
          <ac:picMkLst>
            <pc:docMk/>
            <pc:sldMk cId="3275703795" sldId="280"/>
            <ac:picMk id="1026" creationId="{190AC967-0D47-3713-FBCE-E79F0FE7D7C0}"/>
          </ac:picMkLst>
        </pc:picChg>
      </pc:sldChg>
      <pc:sldChg chg="del">
        <pc:chgData name="Ondra Klíma" userId="381e0c8e360e8536" providerId="LiveId" clId="{6606EF81-1D39-4FF3-84CE-484D2394AD7A}" dt="2022-11-09T21:10:42.884" v="16" actId="47"/>
        <pc:sldMkLst>
          <pc:docMk/>
          <pc:sldMk cId="3846181227" sldId="280"/>
        </pc:sldMkLst>
      </pc:sldChg>
      <pc:sldChg chg="modSp add mod modNotesTx">
        <pc:chgData name="Ondra Klíma" userId="381e0c8e360e8536" providerId="LiveId" clId="{6606EF81-1D39-4FF3-84CE-484D2394AD7A}" dt="2022-11-09T21:39:38.631" v="1785" actId="20577"/>
        <pc:sldMkLst>
          <pc:docMk/>
          <pc:sldMk cId="450706711" sldId="281"/>
        </pc:sldMkLst>
        <pc:spChg chg="mod">
          <ac:chgData name="Ondra Klíma" userId="381e0c8e360e8536" providerId="LiveId" clId="{6606EF81-1D39-4FF3-84CE-484D2394AD7A}" dt="2022-11-09T21:39:38.631" v="1785" actId="20577"/>
          <ac:spMkLst>
            <pc:docMk/>
            <pc:sldMk cId="450706711" sldId="281"/>
            <ac:spMk id="2" creationId="{A27FD7AB-131E-CE83-31BE-AE78AE36EB3A}"/>
          </ac:spMkLst>
        </pc:spChg>
        <pc:spChg chg="mod">
          <ac:chgData name="Ondra Klíma" userId="381e0c8e360e8536" providerId="LiveId" clId="{6606EF81-1D39-4FF3-84CE-484D2394AD7A}" dt="2022-11-09T21:37:22.026" v="1768" actId="20577"/>
          <ac:spMkLst>
            <pc:docMk/>
            <pc:sldMk cId="450706711" sldId="281"/>
            <ac:spMk id="3" creationId="{70E2C7FD-D8E0-E985-ABAE-6F29E2C41114}"/>
          </ac:spMkLst>
        </pc:spChg>
        <pc:picChg chg="mod">
          <ac:chgData name="Ondra Klíma" userId="381e0c8e360e8536" providerId="LiveId" clId="{6606EF81-1D39-4FF3-84CE-484D2394AD7A}" dt="2022-11-09T21:33:59.374" v="1403" actId="14826"/>
          <ac:picMkLst>
            <pc:docMk/>
            <pc:sldMk cId="450706711" sldId="281"/>
            <ac:picMk id="1026" creationId="{9E74FEC4-FF5D-7861-CC97-315264433CBC}"/>
          </ac:picMkLst>
        </pc:picChg>
      </pc:sldChg>
      <pc:sldChg chg="new del">
        <pc:chgData name="Ondra Klíma" userId="381e0c8e360e8536" providerId="LiveId" clId="{6606EF81-1D39-4FF3-84CE-484D2394AD7A}" dt="2022-11-09T21:31:22.662" v="1365" actId="47"/>
        <pc:sldMkLst>
          <pc:docMk/>
          <pc:sldMk cId="2174356039" sldId="281"/>
        </pc:sldMkLst>
      </pc:sldChg>
      <pc:sldChg chg="del">
        <pc:chgData name="Ondra Klíma" userId="381e0c8e360e8536" providerId="LiveId" clId="{6606EF81-1D39-4FF3-84CE-484D2394AD7A}" dt="2022-11-09T21:10:48.163" v="17" actId="47"/>
        <pc:sldMkLst>
          <pc:docMk/>
          <pc:sldMk cId="2939639653" sldId="281"/>
        </pc:sldMkLst>
      </pc:sldChg>
      <pc:sldChg chg="modSp add mod modNotesTx">
        <pc:chgData name="Ondra Klíma" userId="381e0c8e360e8536" providerId="LiveId" clId="{6606EF81-1D39-4FF3-84CE-484D2394AD7A}" dt="2022-11-09T21:59:15.008" v="3502" actId="313"/>
        <pc:sldMkLst>
          <pc:docMk/>
          <pc:sldMk cId="523539920" sldId="282"/>
        </pc:sldMkLst>
        <pc:spChg chg="mod">
          <ac:chgData name="Ondra Klíma" userId="381e0c8e360e8536" providerId="LiveId" clId="{6606EF81-1D39-4FF3-84CE-484D2394AD7A}" dt="2022-11-09T21:52:05.586" v="2786" actId="20577"/>
          <ac:spMkLst>
            <pc:docMk/>
            <pc:sldMk cId="523539920" sldId="282"/>
            <ac:spMk id="2" creationId="{A27FD7AB-131E-CE83-31BE-AE78AE36EB3A}"/>
          </ac:spMkLst>
        </pc:spChg>
        <pc:spChg chg="mod">
          <ac:chgData name="Ondra Klíma" userId="381e0c8e360e8536" providerId="LiveId" clId="{6606EF81-1D39-4FF3-84CE-484D2394AD7A}" dt="2022-11-09T21:59:15.008" v="3502" actId="313"/>
          <ac:spMkLst>
            <pc:docMk/>
            <pc:sldMk cId="523539920" sldId="282"/>
            <ac:spMk id="3" creationId="{70E2C7FD-D8E0-E985-ABAE-6F29E2C41114}"/>
          </ac:spMkLst>
        </pc:spChg>
        <pc:picChg chg="mod">
          <ac:chgData name="Ondra Klíma" userId="381e0c8e360e8536" providerId="LiveId" clId="{6606EF81-1D39-4FF3-84CE-484D2394AD7A}" dt="2022-11-09T21:49:15.383" v="2656" actId="14826"/>
          <ac:picMkLst>
            <pc:docMk/>
            <pc:sldMk cId="523539920" sldId="282"/>
            <ac:picMk id="1026" creationId="{9E74FEC4-FF5D-7861-CC97-315264433CBC}"/>
          </ac:picMkLst>
        </pc:picChg>
      </pc:sldChg>
      <pc:sldChg chg="del">
        <pc:chgData name="Ondra Klíma" userId="381e0c8e360e8536" providerId="LiveId" clId="{6606EF81-1D39-4FF3-84CE-484D2394AD7A}" dt="2022-11-09T21:10:48.163" v="17" actId="47"/>
        <pc:sldMkLst>
          <pc:docMk/>
          <pc:sldMk cId="4187038940" sldId="282"/>
        </pc:sldMkLst>
      </pc:sldChg>
      <pc:sldChg chg="del">
        <pc:chgData name="Ondra Klíma" userId="381e0c8e360e8536" providerId="LiveId" clId="{6606EF81-1D39-4FF3-84CE-484D2394AD7A}" dt="2022-11-09T21:10:48.163" v="17" actId="47"/>
        <pc:sldMkLst>
          <pc:docMk/>
          <pc:sldMk cId="1247557188" sldId="283"/>
        </pc:sldMkLst>
      </pc:sldChg>
      <pc:sldChg chg="modSp new mod modNotesTx">
        <pc:chgData name="Ondra Klíma" userId="381e0c8e360e8536" providerId="LiveId" clId="{6606EF81-1D39-4FF3-84CE-484D2394AD7A}" dt="2022-11-09T22:13:01.925" v="4143" actId="20577"/>
        <pc:sldMkLst>
          <pc:docMk/>
          <pc:sldMk cId="2250518616" sldId="283"/>
        </pc:sldMkLst>
        <pc:spChg chg="mod">
          <ac:chgData name="Ondra Klíma" userId="381e0c8e360e8536" providerId="LiveId" clId="{6606EF81-1D39-4FF3-84CE-484D2394AD7A}" dt="2022-11-09T21:59:42.256" v="3522" actId="313"/>
          <ac:spMkLst>
            <pc:docMk/>
            <pc:sldMk cId="2250518616" sldId="283"/>
            <ac:spMk id="2" creationId="{EB5CF362-C27B-0960-7A73-83626B8F2A6B}"/>
          </ac:spMkLst>
        </pc:spChg>
        <pc:spChg chg="mod">
          <ac:chgData name="Ondra Klíma" userId="381e0c8e360e8536" providerId="LiveId" clId="{6606EF81-1D39-4FF3-84CE-484D2394AD7A}" dt="2022-11-09T22:05:04.363" v="4099" actId="20577"/>
          <ac:spMkLst>
            <pc:docMk/>
            <pc:sldMk cId="2250518616" sldId="283"/>
            <ac:spMk id="3" creationId="{5D0AF4E7-267F-02EB-1D72-31218D1D95BD}"/>
          </ac:spMkLst>
        </pc:spChg>
      </pc:sldChg>
      <pc:sldChg chg="addSp delSp modSp new mod setBg modNotesTx">
        <pc:chgData name="Ondra Klíma" userId="381e0c8e360e8536" providerId="LiveId" clId="{6606EF81-1D39-4FF3-84CE-484D2394AD7A}" dt="2022-11-09T22:18:43.664" v="4724" actId="26606"/>
        <pc:sldMkLst>
          <pc:docMk/>
          <pc:sldMk cId="2342537529" sldId="284"/>
        </pc:sldMkLst>
        <pc:spChg chg="mod">
          <ac:chgData name="Ondra Klíma" userId="381e0c8e360e8536" providerId="LiveId" clId="{6606EF81-1D39-4FF3-84CE-484D2394AD7A}" dt="2022-11-09T22:18:43.664" v="4724" actId="26606"/>
          <ac:spMkLst>
            <pc:docMk/>
            <pc:sldMk cId="2342537529" sldId="284"/>
            <ac:spMk id="2" creationId="{81887ABF-6DB7-B351-A591-8A5B19FF51B6}"/>
          </ac:spMkLst>
        </pc:spChg>
        <pc:spChg chg="del mod">
          <ac:chgData name="Ondra Klíma" userId="381e0c8e360e8536" providerId="LiveId" clId="{6606EF81-1D39-4FF3-84CE-484D2394AD7A}" dt="2022-11-09T22:18:43.664" v="4724" actId="26606"/>
          <ac:spMkLst>
            <pc:docMk/>
            <pc:sldMk cId="2342537529" sldId="284"/>
            <ac:spMk id="3" creationId="{4C4E1637-0CA3-3536-0637-9006B5F8C4C7}"/>
          </ac:spMkLst>
        </pc:spChg>
        <pc:spChg chg="add">
          <ac:chgData name="Ondra Klíma" userId="381e0c8e360e8536" providerId="LiveId" clId="{6606EF81-1D39-4FF3-84CE-484D2394AD7A}" dt="2022-11-09T22:18:43.664" v="4724" actId="26606"/>
          <ac:spMkLst>
            <pc:docMk/>
            <pc:sldMk cId="2342537529" sldId="284"/>
            <ac:spMk id="9" creationId="{60B7752B-728D-4CA3-8923-C4F7F77029E3}"/>
          </ac:spMkLst>
        </pc:spChg>
        <pc:spChg chg="add">
          <ac:chgData name="Ondra Klíma" userId="381e0c8e360e8536" providerId="LiveId" clId="{6606EF81-1D39-4FF3-84CE-484D2394AD7A}" dt="2022-11-09T22:18:43.664" v="4724" actId="26606"/>
          <ac:spMkLst>
            <pc:docMk/>
            <pc:sldMk cId="2342537529" sldId="284"/>
            <ac:spMk id="11" creationId="{429899A3-416E-4DB5-846D-023526052013}"/>
          </ac:spMkLst>
        </pc:spChg>
        <pc:graphicFrameChg chg="add">
          <ac:chgData name="Ondra Klíma" userId="381e0c8e360e8536" providerId="LiveId" clId="{6606EF81-1D39-4FF3-84CE-484D2394AD7A}" dt="2022-11-09T22:18:43.664" v="4724" actId="26606"/>
          <ac:graphicFrameMkLst>
            <pc:docMk/>
            <pc:sldMk cId="2342537529" sldId="284"/>
            <ac:graphicFrameMk id="5" creationId="{CAF5AB5B-0F1A-0527-3CB0-B09685EC0E91}"/>
          </ac:graphicFrameMkLst>
        </pc:graphicFrameChg>
      </pc:sldChg>
      <pc:sldChg chg="del">
        <pc:chgData name="Ondra Klíma" userId="381e0c8e360e8536" providerId="LiveId" clId="{6606EF81-1D39-4FF3-84CE-484D2394AD7A}" dt="2022-11-09T21:10:48.163" v="17" actId="47"/>
        <pc:sldMkLst>
          <pc:docMk/>
          <pc:sldMk cId="2974143433" sldId="284"/>
        </pc:sldMkLst>
      </pc:sldChg>
      <pc:sldChg chg="new del">
        <pc:chgData name="Ondra Klíma" userId="381e0c8e360e8536" providerId="LiveId" clId="{6606EF81-1D39-4FF3-84CE-484D2394AD7A}" dt="2022-11-09T22:18:58.027" v="4726" actId="47"/>
        <pc:sldMkLst>
          <pc:docMk/>
          <pc:sldMk cId="2049362428" sldId="285"/>
        </pc:sldMkLst>
      </pc:sldChg>
      <pc:sldChg chg="del">
        <pc:chgData name="Ondra Klíma" userId="381e0c8e360e8536" providerId="LiveId" clId="{6606EF81-1D39-4FF3-84CE-484D2394AD7A}" dt="2022-11-09T21:10:48.163" v="17" actId="47"/>
        <pc:sldMkLst>
          <pc:docMk/>
          <pc:sldMk cId="2213658943" sldId="285"/>
        </pc:sldMkLst>
      </pc:sldChg>
      <pc:sldChg chg="modSp add mod modNotesTx">
        <pc:chgData name="Ondra Klíma" userId="381e0c8e360e8536" providerId="LiveId" clId="{6606EF81-1D39-4FF3-84CE-484D2394AD7A}" dt="2022-11-09T22:27:46.864" v="5321" actId="20577"/>
        <pc:sldMkLst>
          <pc:docMk/>
          <pc:sldMk cId="2484996275" sldId="285"/>
        </pc:sldMkLst>
        <pc:spChg chg="mod">
          <ac:chgData name="Ondra Klíma" userId="381e0c8e360e8536" providerId="LiveId" clId="{6606EF81-1D39-4FF3-84CE-484D2394AD7A}" dt="2022-11-09T22:27:21.665" v="5261"/>
          <ac:spMkLst>
            <pc:docMk/>
            <pc:sldMk cId="2484996275" sldId="285"/>
            <ac:spMk id="2" creationId="{A27FD7AB-131E-CE83-31BE-AE78AE36EB3A}"/>
          </ac:spMkLst>
        </pc:spChg>
        <pc:spChg chg="mod">
          <ac:chgData name="Ondra Klíma" userId="381e0c8e360e8536" providerId="LiveId" clId="{6606EF81-1D39-4FF3-84CE-484D2394AD7A}" dt="2022-11-09T22:27:46.864" v="5321" actId="20577"/>
          <ac:spMkLst>
            <pc:docMk/>
            <pc:sldMk cId="2484996275" sldId="285"/>
            <ac:spMk id="3" creationId="{70E2C7FD-D8E0-E985-ABAE-6F29E2C41114}"/>
          </ac:spMkLst>
        </pc:spChg>
        <pc:picChg chg="mod">
          <ac:chgData name="Ondra Klíma" userId="381e0c8e360e8536" providerId="LiveId" clId="{6606EF81-1D39-4FF3-84CE-484D2394AD7A}" dt="2022-11-09T22:19:41.004" v="4729" actId="14826"/>
          <ac:picMkLst>
            <pc:docMk/>
            <pc:sldMk cId="2484996275" sldId="285"/>
            <ac:picMk id="1026" creationId="{9E74FEC4-FF5D-7861-CC97-315264433CBC}"/>
          </ac:picMkLst>
        </pc:picChg>
      </pc:sldChg>
      <pc:sldChg chg="del">
        <pc:chgData name="Ondra Klíma" userId="381e0c8e360e8536" providerId="LiveId" clId="{6606EF81-1D39-4FF3-84CE-484D2394AD7A}" dt="2022-11-09T21:10:48.163" v="17" actId="47"/>
        <pc:sldMkLst>
          <pc:docMk/>
          <pc:sldMk cId="1304103625" sldId="286"/>
        </pc:sldMkLst>
      </pc:sldChg>
      <pc:sldChg chg="addSp delSp modSp add mod setBg modNotesTx">
        <pc:chgData name="Ondra Klíma" userId="381e0c8e360e8536" providerId="LiveId" clId="{6606EF81-1D39-4FF3-84CE-484D2394AD7A}" dt="2022-11-09T22:43:25.899" v="6240" actId="20577"/>
        <pc:sldMkLst>
          <pc:docMk/>
          <pc:sldMk cId="2541320516" sldId="286"/>
        </pc:sldMkLst>
        <pc:spChg chg="mod">
          <ac:chgData name="Ondra Klíma" userId="381e0c8e360e8536" providerId="LiveId" clId="{6606EF81-1D39-4FF3-84CE-484D2394AD7A}" dt="2022-11-09T22:41:35.565" v="6123" actId="20577"/>
          <ac:spMkLst>
            <pc:docMk/>
            <pc:sldMk cId="2541320516" sldId="286"/>
            <ac:spMk id="2" creationId="{A27FD7AB-131E-CE83-31BE-AE78AE36EB3A}"/>
          </ac:spMkLst>
        </pc:spChg>
        <pc:spChg chg="mod ord">
          <ac:chgData name="Ondra Klíma" userId="381e0c8e360e8536" providerId="LiveId" clId="{6606EF81-1D39-4FF3-84CE-484D2394AD7A}" dt="2022-11-09T22:42:30.552" v="6223" actId="313"/>
          <ac:spMkLst>
            <pc:docMk/>
            <pc:sldMk cId="2541320516" sldId="286"/>
            <ac:spMk id="3" creationId="{70E2C7FD-D8E0-E985-ABAE-6F29E2C41114}"/>
          </ac:spMkLst>
        </pc:spChg>
        <pc:spChg chg="add del">
          <ac:chgData name="Ondra Klíma" userId="381e0c8e360e8536" providerId="LiveId" clId="{6606EF81-1D39-4FF3-84CE-484D2394AD7A}" dt="2022-11-09T22:38:42.854" v="6005" actId="26606"/>
          <ac:spMkLst>
            <pc:docMk/>
            <pc:sldMk cId="2541320516" sldId="286"/>
            <ac:spMk id="1028" creationId="{A5931BE0-4B93-4D6C-878E-ACC59D6B4587}"/>
          </ac:spMkLst>
        </pc:spChg>
        <pc:spChg chg="add del">
          <ac:chgData name="Ondra Klíma" userId="381e0c8e360e8536" providerId="LiveId" clId="{6606EF81-1D39-4FF3-84CE-484D2394AD7A}" dt="2022-11-09T22:38:42.854" v="6005" actId="26606"/>
          <ac:spMkLst>
            <pc:docMk/>
            <pc:sldMk cId="2541320516" sldId="286"/>
            <ac:spMk id="1030" creationId="{E1F3124A-88F5-41F9-AB73-823A63C180B7}"/>
          </ac:spMkLst>
        </pc:spChg>
        <pc:spChg chg="add del">
          <ac:chgData name="Ondra Klíma" userId="381e0c8e360e8536" providerId="LiveId" clId="{6606EF81-1D39-4FF3-84CE-484D2394AD7A}" dt="2022-11-09T22:37:53.064" v="5996" actId="26606"/>
          <ac:spMkLst>
            <pc:docMk/>
            <pc:sldMk cId="2541320516" sldId="286"/>
            <ac:spMk id="1031" creationId="{A5931BE0-4B93-4D6C-878E-ACC59D6B4587}"/>
          </ac:spMkLst>
        </pc:spChg>
        <pc:spChg chg="add del">
          <ac:chgData name="Ondra Klíma" userId="381e0c8e360e8536" providerId="LiveId" clId="{6606EF81-1D39-4FF3-84CE-484D2394AD7A}" dt="2022-11-09T22:38:42.854" v="6005" actId="26606"/>
          <ac:spMkLst>
            <pc:docMk/>
            <pc:sldMk cId="2541320516" sldId="286"/>
            <ac:spMk id="1032" creationId="{08D4C172-5718-4100-A202-B784B898F8C4}"/>
          </ac:spMkLst>
        </pc:spChg>
        <pc:spChg chg="add del">
          <ac:chgData name="Ondra Klíma" userId="381e0c8e360e8536" providerId="LiveId" clId="{6606EF81-1D39-4FF3-84CE-484D2394AD7A}" dt="2022-11-09T22:37:53.064" v="5996" actId="26606"/>
          <ac:spMkLst>
            <pc:docMk/>
            <pc:sldMk cId="2541320516" sldId="286"/>
            <ac:spMk id="1033" creationId="{A16EB032-3F37-4641-A90D-DC9B574EBCB1}"/>
          </ac:spMkLst>
        </pc:spChg>
        <pc:spChg chg="add del">
          <ac:chgData name="Ondra Klíma" userId="381e0c8e360e8536" providerId="LiveId" clId="{6606EF81-1D39-4FF3-84CE-484D2394AD7A}" dt="2022-11-09T22:38:05.041" v="5998" actId="26606"/>
          <ac:spMkLst>
            <pc:docMk/>
            <pc:sldMk cId="2541320516" sldId="286"/>
            <ac:spMk id="1036" creationId="{A5931BE0-4B93-4D6C-878E-ACC59D6B4587}"/>
          </ac:spMkLst>
        </pc:spChg>
        <pc:spChg chg="add del">
          <ac:chgData name="Ondra Klíma" userId="381e0c8e360e8536" providerId="LiveId" clId="{6606EF81-1D39-4FF3-84CE-484D2394AD7A}" dt="2022-11-09T22:38:05.041" v="5998" actId="26606"/>
          <ac:spMkLst>
            <pc:docMk/>
            <pc:sldMk cId="2541320516" sldId="286"/>
            <ac:spMk id="1037" creationId="{E1F3124A-88F5-41F9-AB73-823A63C180B7}"/>
          </ac:spMkLst>
        </pc:spChg>
        <pc:spChg chg="add del">
          <ac:chgData name="Ondra Klíma" userId="381e0c8e360e8536" providerId="LiveId" clId="{6606EF81-1D39-4FF3-84CE-484D2394AD7A}" dt="2022-11-09T22:38:05.041" v="5998" actId="26606"/>
          <ac:spMkLst>
            <pc:docMk/>
            <pc:sldMk cId="2541320516" sldId="286"/>
            <ac:spMk id="1039" creationId="{08D4C172-5718-4100-A202-B784B898F8C4}"/>
          </ac:spMkLst>
        </pc:spChg>
        <pc:spChg chg="add del">
          <ac:chgData name="Ondra Klíma" userId="381e0c8e360e8536" providerId="LiveId" clId="{6606EF81-1D39-4FF3-84CE-484D2394AD7A}" dt="2022-11-09T22:38:42.854" v="6005" actId="26606"/>
          <ac:spMkLst>
            <pc:docMk/>
            <pc:sldMk cId="2541320516" sldId="286"/>
            <ac:spMk id="1040" creationId="{AF9775BB-5792-4A4D-9269-04AB077FCDEB}"/>
          </ac:spMkLst>
        </pc:spChg>
        <pc:spChg chg="add del">
          <ac:chgData name="Ondra Klíma" userId="381e0c8e360e8536" providerId="LiveId" clId="{6606EF81-1D39-4FF3-84CE-484D2394AD7A}" dt="2022-11-09T22:38:05.041" v="5998" actId="26606"/>
          <ac:spMkLst>
            <pc:docMk/>
            <pc:sldMk cId="2541320516" sldId="286"/>
            <ac:spMk id="1041" creationId="{AF9775BB-5792-4A4D-9269-04AB077FCDEB}"/>
          </ac:spMkLst>
        </pc:spChg>
        <pc:spChg chg="add del">
          <ac:chgData name="Ondra Klíma" userId="381e0c8e360e8536" providerId="LiveId" clId="{6606EF81-1D39-4FF3-84CE-484D2394AD7A}" dt="2022-11-09T22:38:42.854" v="6005" actId="26606"/>
          <ac:spMkLst>
            <pc:docMk/>
            <pc:sldMk cId="2541320516" sldId="286"/>
            <ac:spMk id="1042" creationId="{B31CF604-2086-4ED0-822B-E367CD75FDBA}"/>
          </ac:spMkLst>
        </pc:spChg>
        <pc:spChg chg="add del">
          <ac:chgData name="Ondra Klíma" userId="381e0c8e360e8536" providerId="LiveId" clId="{6606EF81-1D39-4FF3-84CE-484D2394AD7A}" dt="2022-11-09T22:38:05.041" v="5998" actId="26606"/>
          <ac:spMkLst>
            <pc:docMk/>
            <pc:sldMk cId="2541320516" sldId="286"/>
            <ac:spMk id="1043" creationId="{B31CF604-2086-4ED0-822B-E367CD75FDBA}"/>
          </ac:spMkLst>
        </pc:spChg>
        <pc:grpChg chg="add del">
          <ac:chgData name="Ondra Klíma" userId="381e0c8e360e8536" providerId="LiveId" clId="{6606EF81-1D39-4FF3-84CE-484D2394AD7A}" dt="2022-11-09T22:38:42.854" v="6005" actId="26606"/>
          <ac:grpSpMkLst>
            <pc:docMk/>
            <pc:sldMk cId="2541320516" sldId="286"/>
            <ac:grpSpMk id="1029" creationId="{F6FFA218-178B-4BBB-801A-46FB80D05CA7}"/>
          </ac:grpSpMkLst>
        </pc:grpChg>
        <pc:grpChg chg="add del">
          <ac:chgData name="Ondra Klíma" userId="381e0c8e360e8536" providerId="LiveId" clId="{6606EF81-1D39-4FF3-84CE-484D2394AD7A}" dt="2022-11-09T22:38:05.041" v="5998" actId="26606"/>
          <ac:grpSpMkLst>
            <pc:docMk/>
            <pc:sldMk cId="2541320516" sldId="286"/>
            <ac:grpSpMk id="1038" creationId="{F6FFA218-178B-4BBB-801A-46FB80D05CA7}"/>
          </ac:grpSpMkLst>
        </pc:grpChg>
        <pc:picChg chg="add mod ord">
          <ac:chgData name="Ondra Klíma" userId="381e0c8e360e8536" providerId="LiveId" clId="{6606EF81-1D39-4FF3-84CE-484D2394AD7A}" dt="2022-11-09T22:39:46.297" v="6051" actId="1036"/>
          <ac:picMkLst>
            <pc:docMk/>
            <pc:sldMk cId="2541320516" sldId="286"/>
            <ac:picMk id="4" creationId="{0962DDB3-DF8E-ECAD-466B-EE0B9DAC8F3C}"/>
          </ac:picMkLst>
        </pc:picChg>
        <pc:picChg chg="mod ord">
          <ac:chgData name="Ondra Klíma" userId="381e0c8e360e8536" providerId="LiveId" clId="{6606EF81-1D39-4FF3-84CE-484D2394AD7A}" dt="2022-11-09T22:39:30.841" v="6013" actId="732"/>
          <ac:picMkLst>
            <pc:docMk/>
            <pc:sldMk cId="2541320516" sldId="286"/>
            <ac:picMk id="1026" creationId="{9E74FEC4-FF5D-7861-CC97-315264433CBC}"/>
          </ac:picMkLst>
        </pc:picChg>
      </pc:sldChg>
      <pc:sldChg chg="modSp add mod modNotesTx">
        <pc:chgData name="Ondra Klíma" userId="381e0c8e360e8536" providerId="LiveId" clId="{6606EF81-1D39-4FF3-84CE-484D2394AD7A}" dt="2022-11-10T09:46:30.048" v="11067" actId="20577"/>
        <pc:sldMkLst>
          <pc:docMk/>
          <pc:sldMk cId="1651885377" sldId="287"/>
        </pc:sldMkLst>
        <pc:spChg chg="mod">
          <ac:chgData name="Ondra Klíma" userId="381e0c8e360e8536" providerId="LiveId" clId="{6606EF81-1D39-4FF3-84CE-484D2394AD7A}" dt="2022-11-09T22:45:50.363" v="6280" actId="5793"/>
          <ac:spMkLst>
            <pc:docMk/>
            <pc:sldMk cId="1651885377" sldId="287"/>
            <ac:spMk id="2" creationId="{A27FD7AB-131E-CE83-31BE-AE78AE36EB3A}"/>
          </ac:spMkLst>
        </pc:spChg>
        <pc:spChg chg="mod">
          <ac:chgData name="Ondra Klíma" userId="381e0c8e360e8536" providerId="LiveId" clId="{6606EF81-1D39-4FF3-84CE-484D2394AD7A}" dt="2022-11-10T09:46:30.048" v="11067" actId="20577"/>
          <ac:spMkLst>
            <pc:docMk/>
            <pc:sldMk cId="1651885377" sldId="287"/>
            <ac:spMk id="3" creationId="{70E2C7FD-D8E0-E985-ABAE-6F29E2C41114}"/>
          </ac:spMkLst>
        </pc:spChg>
        <pc:picChg chg="mod">
          <ac:chgData name="Ondra Klíma" userId="381e0c8e360e8536" providerId="LiveId" clId="{6606EF81-1D39-4FF3-84CE-484D2394AD7A}" dt="2022-11-09T22:46:04.352" v="6281" actId="14826"/>
          <ac:picMkLst>
            <pc:docMk/>
            <pc:sldMk cId="1651885377" sldId="287"/>
            <ac:picMk id="1026" creationId="{9E74FEC4-FF5D-7861-CC97-315264433CBC}"/>
          </ac:picMkLst>
        </pc:picChg>
      </pc:sldChg>
      <pc:sldChg chg="del">
        <pc:chgData name="Ondra Klíma" userId="381e0c8e360e8536" providerId="LiveId" clId="{6606EF81-1D39-4FF3-84CE-484D2394AD7A}" dt="2022-11-09T21:10:48.163" v="17" actId="47"/>
        <pc:sldMkLst>
          <pc:docMk/>
          <pc:sldMk cId="2739963739" sldId="287"/>
        </pc:sldMkLst>
      </pc:sldChg>
      <pc:sldChg chg="addSp delSp modSp new mod setBg modNotesTx">
        <pc:chgData name="Ondra Klíma" userId="381e0c8e360e8536" providerId="LiveId" clId="{6606EF81-1D39-4FF3-84CE-484D2394AD7A}" dt="2022-11-09T22:58:38.057" v="7655" actId="20577"/>
        <pc:sldMkLst>
          <pc:docMk/>
          <pc:sldMk cId="1370060800" sldId="288"/>
        </pc:sldMkLst>
        <pc:spChg chg="mod">
          <ac:chgData name="Ondra Klíma" userId="381e0c8e360e8536" providerId="LiveId" clId="{6606EF81-1D39-4FF3-84CE-484D2394AD7A}" dt="2022-11-09T22:56:51.268" v="7413" actId="26606"/>
          <ac:spMkLst>
            <pc:docMk/>
            <pc:sldMk cId="1370060800" sldId="288"/>
            <ac:spMk id="2" creationId="{189974C4-FCD2-7AE8-9B7D-3E9EC53506C7}"/>
          </ac:spMkLst>
        </pc:spChg>
        <pc:spChg chg="add del mod">
          <ac:chgData name="Ondra Klíma" userId="381e0c8e360e8536" providerId="LiveId" clId="{6606EF81-1D39-4FF3-84CE-484D2394AD7A}" dt="2022-11-09T22:56:51.268" v="7413" actId="26606"/>
          <ac:spMkLst>
            <pc:docMk/>
            <pc:sldMk cId="1370060800" sldId="288"/>
            <ac:spMk id="3" creationId="{643342B9-4DBB-EAAD-CC20-92C8DC07D2A1}"/>
          </ac:spMkLst>
        </pc:spChg>
        <pc:spChg chg="add del">
          <ac:chgData name="Ondra Klíma" userId="381e0c8e360e8536" providerId="LiveId" clId="{6606EF81-1D39-4FF3-84CE-484D2394AD7A}" dt="2022-11-09T22:56:51.252" v="7412" actId="26606"/>
          <ac:spMkLst>
            <pc:docMk/>
            <pc:sldMk cId="1370060800" sldId="288"/>
            <ac:spMk id="6" creationId="{60B7752B-728D-4CA3-8923-C4F7F77029E3}"/>
          </ac:spMkLst>
        </pc:spChg>
        <pc:spChg chg="add del">
          <ac:chgData name="Ondra Klíma" userId="381e0c8e360e8536" providerId="LiveId" clId="{6606EF81-1D39-4FF3-84CE-484D2394AD7A}" dt="2022-11-09T22:56:51.252" v="7412" actId="26606"/>
          <ac:spMkLst>
            <pc:docMk/>
            <pc:sldMk cId="1370060800" sldId="288"/>
            <ac:spMk id="7" creationId="{429899A3-416E-4DB5-846D-023526052013}"/>
          </ac:spMkLst>
        </pc:spChg>
        <pc:spChg chg="add del">
          <ac:chgData name="Ondra Klíma" userId="381e0c8e360e8536" providerId="LiveId" clId="{6606EF81-1D39-4FF3-84CE-484D2394AD7A}" dt="2022-11-09T22:55:03.815" v="7161" actId="26606"/>
          <ac:spMkLst>
            <pc:docMk/>
            <pc:sldMk cId="1370060800" sldId="288"/>
            <ac:spMk id="9" creationId="{A5931BE0-4B93-4D6C-878E-ACC59D6B4587}"/>
          </ac:spMkLst>
        </pc:spChg>
        <pc:spChg chg="add">
          <ac:chgData name="Ondra Klíma" userId="381e0c8e360e8536" providerId="LiveId" clId="{6606EF81-1D39-4FF3-84CE-484D2394AD7A}" dt="2022-11-09T22:56:51.268" v="7413" actId="26606"/>
          <ac:spMkLst>
            <pc:docMk/>
            <pc:sldMk cId="1370060800" sldId="288"/>
            <ac:spMk id="10" creationId="{60B7752B-728D-4CA3-8923-C4F7F77029E3}"/>
          </ac:spMkLst>
        </pc:spChg>
        <pc:spChg chg="add del">
          <ac:chgData name="Ondra Klíma" userId="381e0c8e360e8536" providerId="LiveId" clId="{6606EF81-1D39-4FF3-84CE-484D2394AD7A}" dt="2022-11-09T22:55:03.815" v="7161" actId="26606"/>
          <ac:spMkLst>
            <pc:docMk/>
            <pc:sldMk cId="1370060800" sldId="288"/>
            <ac:spMk id="11" creationId="{6FF3A87B-2255-45E0-A551-C11FAF93290C}"/>
          </ac:spMkLst>
        </pc:spChg>
        <pc:spChg chg="add">
          <ac:chgData name="Ondra Klíma" userId="381e0c8e360e8536" providerId="LiveId" clId="{6606EF81-1D39-4FF3-84CE-484D2394AD7A}" dt="2022-11-09T22:56:51.268" v="7413" actId="26606"/>
          <ac:spMkLst>
            <pc:docMk/>
            <pc:sldMk cId="1370060800" sldId="288"/>
            <ac:spMk id="12" creationId="{88392DC7-0988-443B-A0D0-E726C7DB622B}"/>
          </ac:spMkLst>
        </pc:spChg>
        <pc:spChg chg="add del">
          <ac:chgData name="Ondra Klíma" userId="381e0c8e360e8536" providerId="LiveId" clId="{6606EF81-1D39-4FF3-84CE-484D2394AD7A}" dt="2022-11-09T22:55:05.296" v="7163" actId="26606"/>
          <ac:spMkLst>
            <pc:docMk/>
            <pc:sldMk cId="1370060800" sldId="288"/>
            <ac:spMk id="13" creationId="{A5931BE0-4B93-4D6C-878E-ACC59D6B4587}"/>
          </ac:spMkLst>
        </pc:spChg>
        <pc:spChg chg="add del">
          <ac:chgData name="Ondra Klíma" userId="381e0c8e360e8536" providerId="LiveId" clId="{6606EF81-1D39-4FF3-84CE-484D2394AD7A}" dt="2022-11-09T22:55:05.296" v="7163" actId="26606"/>
          <ac:spMkLst>
            <pc:docMk/>
            <pc:sldMk cId="1370060800" sldId="288"/>
            <ac:spMk id="15" creationId="{6FF3A87B-2255-45E0-A551-C11FAF93290C}"/>
          </ac:spMkLst>
        </pc:spChg>
        <pc:spChg chg="add del">
          <ac:chgData name="Ondra Klíma" userId="381e0c8e360e8536" providerId="LiveId" clId="{6606EF81-1D39-4FF3-84CE-484D2394AD7A}" dt="2022-11-09T22:55:12.620" v="7165" actId="26606"/>
          <ac:spMkLst>
            <pc:docMk/>
            <pc:sldMk cId="1370060800" sldId="288"/>
            <ac:spMk id="17" creationId="{A5931BE0-4B93-4D6C-878E-ACC59D6B4587}"/>
          </ac:spMkLst>
        </pc:spChg>
        <pc:spChg chg="add del">
          <ac:chgData name="Ondra Klíma" userId="381e0c8e360e8536" providerId="LiveId" clId="{6606EF81-1D39-4FF3-84CE-484D2394AD7A}" dt="2022-11-09T22:55:12.620" v="7165" actId="26606"/>
          <ac:spMkLst>
            <pc:docMk/>
            <pc:sldMk cId="1370060800" sldId="288"/>
            <ac:spMk id="19" creationId="{6FF3A87B-2255-45E0-A551-C11FAF93290C}"/>
          </ac:spMkLst>
        </pc:spChg>
        <pc:graphicFrameChg chg="add del">
          <ac:chgData name="Ondra Klíma" userId="381e0c8e360e8536" providerId="LiveId" clId="{6606EF81-1D39-4FF3-84CE-484D2394AD7A}" dt="2022-11-09T22:56:51.252" v="7412" actId="26606"/>
          <ac:graphicFrameMkLst>
            <pc:docMk/>
            <pc:sldMk cId="1370060800" sldId="288"/>
            <ac:graphicFrameMk id="8" creationId="{F6285F87-4686-9A38-327E-01F4D7AD0A7F}"/>
          </ac:graphicFrameMkLst>
        </pc:graphicFrameChg>
        <pc:graphicFrameChg chg="add">
          <ac:chgData name="Ondra Klíma" userId="381e0c8e360e8536" providerId="LiveId" clId="{6606EF81-1D39-4FF3-84CE-484D2394AD7A}" dt="2022-11-09T22:56:51.268" v="7413" actId="26606"/>
          <ac:graphicFrameMkLst>
            <pc:docMk/>
            <pc:sldMk cId="1370060800" sldId="288"/>
            <ac:graphicFrameMk id="16" creationId="{41909AD6-FD19-CFA4-681F-04C65E9993CD}"/>
          </ac:graphicFrameMkLst>
        </pc:graphicFrameChg>
        <pc:picChg chg="add del">
          <ac:chgData name="Ondra Klíma" userId="381e0c8e360e8536" providerId="LiveId" clId="{6606EF81-1D39-4FF3-84CE-484D2394AD7A}" dt="2022-11-09T22:55:03.815" v="7161" actId="26606"/>
          <ac:picMkLst>
            <pc:docMk/>
            <pc:sldMk cId="1370060800" sldId="288"/>
            <ac:picMk id="5" creationId="{CB83C565-F538-C9A2-89F5-D07C745E6F71}"/>
          </ac:picMkLst>
        </pc:picChg>
        <pc:picChg chg="add del">
          <ac:chgData name="Ondra Klíma" userId="381e0c8e360e8536" providerId="LiveId" clId="{6606EF81-1D39-4FF3-84CE-484D2394AD7A}" dt="2022-11-09T22:55:05.296" v="7163" actId="26606"/>
          <ac:picMkLst>
            <pc:docMk/>
            <pc:sldMk cId="1370060800" sldId="288"/>
            <ac:picMk id="14" creationId="{73023CAE-EA46-9AB8-9D3A-98A6F09A5339}"/>
          </ac:picMkLst>
        </pc:picChg>
        <pc:picChg chg="add del">
          <ac:chgData name="Ondra Klíma" userId="381e0c8e360e8536" providerId="LiveId" clId="{6606EF81-1D39-4FF3-84CE-484D2394AD7A}" dt="2022-11-09T22:55:12.620" v="7165" actId="26606"/>
          <ac:picMkLst>
            <pc:docMk/>
            <pc:sldMk cId="1370060800" sldId="288"/>
            <ac:picMk id="18" creationId="{CB83C565-F538-C9A2-89F5-D07C745E6F71}"/>
          </ac:picMkLst>
        </pc:picChg>
      </pc:sldChg>
      <pc:sldChg chg="del">
        <pc:chgData name="Ondra Klíma" userId="381e0c8e360e8536" providerId="LiveId" clId="{6606EF81-1D39-4FF3-84CE-484D2394AD7A}" dt="2022-11-09T21:10:48.163" v="17" actId="47"/>
        <pc:sldMkLst>
          <pc:docMk/>
          <pc:sldMk cId="2498413296" sldId="288"/>
        </pc:sldMkLst>
      </pc:sldChg>
      <pc:sldChg chg="del">
        <pc:chgData name="Ondra Klíma" userId="381e0c8e360e8536" providerId="LiveId" clId="{6606EF81-1D39-4FF3-84CE-484D2394AD7A}" dt="2022-11-09T21:10:48.163" v="17" actId="47"/>
        <pc:sldMkLst>
          <pc:docMk/>
          <pc:sldMk cId="132820004" sldId="289"/>
        </pc:sldMkLst>
      </pc:sldChg>
      <pc:sldChg chg="modSp add mod modNotesTx">
        <pc:chgData name="Ondra Klíma" userId="381e0c8e360e8536" providerId="LiveId" clId="{6606EF81-1D39-4FF3-84CE-484D2394AD7A}" dt="2022-11-09T23:07:26.875" v="8314" actId="313"/>
        <pc:sldMkLst>
          <pc:docMk/>
          <pc:sldMk cId="666576771" sldId="289"/>
        </pc:sldMkLst>
        <pc:spChg chg="mod">
          <ac:chgData name="Ondra Klíma" userId="381e0c8e360e8536" providerId="LiveId" clId="{6606EF81-1D39-4FF3-84CE-484D2394AD7A}" dt="2022-11-09T23:03:18.464" v="7747" actId="20577"/>
          <ac:spMkLst>
            <pc:docMk/>
            <pc:sldMk cId="666576771" sldId="289"/>
            <ac:spMk id="2" creationId="{A27FD7AB-131E-CE83-31BE-AE78AE36EB3A}"/>
          </ac:spMkLst>
        </pc:spChg>
        <pc:spChg chg="mod">
          <ac:chgData name="Ondra Klíma" userId="381e0c8e360e8536" providerId="LiveId" clId="{6606EF81-1D39-4FF3-84CE-484D2394AD7A}" dt="2022-11-09T23:07:26.875" v="8314" actId="313"/>
          <ac:spMkLst>
            <pc:docMk/>
            <pc:sldMk cId="666576771" sldId="289"/>
            <ac:spMk id="3" creationId="{70E2C7FD-D8E0-E985-ABAE-6F29E2C41114}"/>
          </ac:spMkLst>
        </pc:spChg>
        <pc:picChg chg="mod">
          <ac:chgData name="Ondra Klíma" userId="381e0c8e360e8536" providerId="LiveId" clId="{6606EF81-1D39-4FF3-84CE-484D2394AD7A}" dt="2022-11-09T23:01:21.968" v="7686" actId="14826"/>
          <ac:picMkLst>
            <pc:docMk/>
            <pc:sldMk cId="666576771" sldId="289"/>
            <ac:picMk id="1026" creationId="{9E74FEC4-FF5D-7861-CC97-315264433CBC}"/>
          </ac:picMkLst>
        </pc:picChg>
      </pc:sldChg>
      <pc:sldChg chg="del">
        <pc:chgData name="Ondra Klíma" userId="381e0c8e360e8536" providerId="LiveId" clId="{6606EF81-1D39-4FF3-84CE-484D2394AD7A}" dt="2022-11-09T21:10:48.163" v="17" actId="47"/>
        <pc:sldMkLst>
          <pc:docMk/>
          <pc:sldMk cId="1597924580" sldId="290"/>
        </pc:sldMkLst>
      </pc:sldChg>
      <pc:sldChg chg="addSp delSp modSp new mod setBg">
        <pc:chgData name="Ondra Klíma" userId="381e0c8e360e8536" providerId="LiveId" clId="{6606EF81-1D39-4FF3-84CE-484D2394AD7A}" dt="2022-11-09T23:16:21.283" v="9098" actId="20577"/>
        <pc:sldMkLst>
          <pc:docMk/>
          <pc:sldMk cId="4108992682" sldId="290"/>
        </pc:sldMkLst>
        <pc:spChg chg="mod">
          <ac:chgData name="Ondra Klíma" userId="381e0c8e360e8536" providerId="LiveId" clId="{6606EF81-1D39-4FF3-84CE-484D2394AD7A}" dt="2022-11-09T23:10:41.668" v="8602" actId="313"/>
          <ac:spMkLst>
            <pc:docMk/>
            <pc:sldMk cId="4108992682" sldId="290"/>
            <ac:spMk id="2" creationId="{1C2B16E3-3593-FE6B-D57C-8B2D71DF9739}"/>
          </ac:spMkLst>
        </pc:spChg>
        <pc:spChg chg="del mod">
          <ac:chgData name="Ondra Klíma" userId="381e0c8e360e8536" providerId="LiveId" clId="{6606EF81-1D39-4FF3-84CE-484D2394AD7A}" dt="2022-11-09T23:10:30.593" v="8564" actId="26606"/>
          <ac:spMkLst>
            <pc:docMk/>
            <pc:sldMk cId="4108992682" sldId="290"/>
            <ac:spMk id="3" creationId="{8DDB9511-DE9A-DD81-C012-53E57691FD41}"/>
          </ac:spMkLst>
        </pc:spChg>
        <pc:spChg chg="add">
          <ac:chgData name="Ondra Klíma" userId="381e0c8e360e8536" providerId="LiveId" clId="{6606EF81-1D39-4FF3-84CE-484D2394AD7A}" dt="2022-11-09T23:10:30.593" v="8564" actId="26606"/>
          <ac:spMkLst>
            <pc:docMk/>
            <pc:sldMk cId="4108992682" sldId="290"/>
            <ac:spMk id="9" creationId="{60B7752B-728D-4CA3-8923-C4F7F77029E3}"/>
          </ac:spMkLst>
        </pc:spChg>
        <pc:spChg chg="add">
          <ac:chgData name="Ondra Klíma" userId="381e0c8e360e8536" providerId="LiveId" clId="{6606EF81-1D39-4FF3-84CE-484D2394AD7A}" dt="2022-11-09T23:10:30.593" v="8564" actId="26606"/>
          <ac:spMkLst>
            <pc:docMk/>
            <pc:sldMk cId="4108992682" sldId="290"/>
            <ac:spMk id="11" creationId="{429899A3-416E-4DB5-846D-023526052013}"/>
          </ac:spMkLst>
        </pc:spChg>
        <pc:graphicFrameChg chg="add mod">
          <ac:chgData name="Ondra Klíma" userId="381e0c8e360e8536" providerId="LiveId" clId="{6606EF81-1D39-4FF3-84CE-484D2394AD7A}" dt="2022-11-09T23:16:21.283" v="9098" actId="20577"/>
          <ac:graphicFrameMkLst>
            <pc:docMk/>
            <pc:sldMk cId="4108992682" sldId="290"/>
            <ac:graphicFrameMk id="5" creationId="{1B546483-F5C9-C0FF-BD8C-B8D251DB00E2}"/>
          </ac:graphicFrameMkLst>
        </pc:graphicFrameChg>
      </pc:sldChg>
      <pc:sldChg chg="delSp modSp add mod setBg delDesignElem modNotesTx">
        <pc:chgData name="Ondra Klíma" userId="381e0c8e360e8536" providerId="LiveId" clId="{6606EF81-1D39-4FF3-84CE-484D2394AD7A}" dt="2022-11-09T23:27:50.409" v="9740" actId="20577"/>
        <pc:sldMkLst>
          <pc:docMk/>
          <pc:sldMk cId="608722513" sldId="291"/>
        </pc:sldMkLst>
        <pc:spChg chg="mod">
          <ac:chgData name="Ondra Klíma" userId="381e0c8e360e8536" providerId="LiveId" clId="{6606EF81-1D39-4FF3-84CE-484D2394AD7A}" dt="2022-11-09T23:16:54.518" v="9138" actId="313"/>
          <ac:spMkLst>
            <pc:docMk/>
            <pc:sldMk cId="608722513" sldId="291"/>
            <ac:spMk id="2" creationId="{1C2B16E3-3593-FE6B-D57C-8B2D71DF9739}"/>
          </ac:spMkLst>
        </pc:spChg>
        <pc:spChg chg="del">
          <ac:chgData name="Ondra Klíma" userId="381e0c8e360e8536" providerId="LiveId" clId="{6606EF81-1D39-4FF3-84CE-484D2394AD7A}" dt="2022-11-09T23:16:42.914" v="9100"/>
          <ac:spMkLst>
            <pc:docMk/>
            <pc:sldMk cId="608722513" sldId="291"/>
            <ac:spMk id="9" creationId="{60B7752B-728D-4CA3-8923-C4F7F77029E3}"/>
          </ac:spMkLst>
        </pc:spChg>
        <pc:spChg chg="del">
          <ac:chgData name="Ondra Klíma" userId="381e0c8e360e8536" providerId="LiveId" clId="{6606EF81-1D39-4FF3-84CE-484D2394AD7A}" dt="2022-11-09T23:16:42.914" v="9100"/>
          <ac:spMkLst>
            <pc:docMk/>
            <pc:sldMk cId="608722513" sldId="291"/>
            <ac:spMk id="11" creationId="{429899A3-416E-4DB5-846D-023526052013}"/>
          </ac:spMkLst>
        </pc:spChg>
        <pc:graphicFrameChg chg="mod">
          <ac:chgData name="Ondra Klíma" userId="381e0c8e360e8536" providerId="LiveId" clId="{6606EF81-1D39-4FF3-84CE-484D2394AD7A}" dt="2022-11-09T23:27:50.409" v="9740" actId="20577"/>
          <ac:graphicFrameMkLst>
            <pc:docMk/>
            <pc:sldMk cId="608722513" sldId="291"/>
            <ac:graphicFrameMk id="5" creationId="{1B546483-F5C9-C0FF-BD8C-B8D251DB00E2}"/>
          </ac:graphicFrameMkLst>
        </pc:graphicFrameChg>
      </pc:sldChg>
      <pc:sldChg chg="del">
        <pc:chgData name="Ondra Klíma" userId="381e0c8e360e8536" providerId="LiveId" clId="{6606EF81-1D39-4FF3-84CE-484D2394AD7A}" dt="2022-11-09T21:10:48.163" v="17" actId="47"/>
        <pc:sldMkLst>
          <pc:docMk/>
          <pc:sldMk cId="1866000805" sldId="291"/>
        </pc:sldMkLst>
      </pc:sldChg>
      <pc:sldChg chg="addSp delSp modSp new mod setBg modNotesTx">
        <pc:chgData name="Ondra Klíma" userId="381e0c8e360e8536" providerId="LiveId" clId="{6606EF81-1D39-4FF3-84CE-484D2394AD7A}" dt="2022-11-10T10:09:41.684" v="11250" actId="313"/>
        <pc:sldMkLst>
          <pc:docMk/>
          <pc:sldMk cId="2155022080" sldId="292"/>
        </pc:sldMkLst>
        <pc:spChg chg="mod">
          <ac:chgData name="Ondra Klíma" userId="381e0c8e360e8536" providerId="LiveId" clId="{6606EF81-1D39-4FF3-84CE-484D2394AD7A}" dt="2022-11-09T23:36:07.357" v="10601" actId="26606"/>
          <ac:spMkLst>
            <pc:docMk/>
            <pc:sldMk cId="2155022080" sldId="292"/>
            <ac:spMk id="2" creationId="{C504F218-538D-1B76-9425-55A22B285FDE}"/>
          </ac:spMkLst>
        </pc:spChg>
        <pc:spChg chg="add del mod">
          <ac:chgData name="Ondra Klíma" userId="381e0c8e360e8536" providerId="LiveId" clId="{6606EF81-1D39-4FF3-84CE-484D2394AD7A}" dt="2022-11-09T23:38:06.496" v="10894" actId="20577"/>
          <ac:spMkLst>
            <pc:docMk/>
            <pc:sldMk cId="2155022080" sldId="292"/>
            <ac:spMk id="3" creationId="{200527F1-A340-8106-F38B-8E8AF6C25A44}"/>
          </ac:spMkLst>
        </pc:spChg>
        <pc:spChg chg="add del">
          <ac:chgData name="Ondra Klíma" userId="381e0c8e360e8536" providerId="LiveId" clId="{6606EF81-1D39-4FF3-84CE-484D2394AD7A}" dt="2022-11-09T23:36:07.357" v="10601" actId="26606"/>
          <ac:spMkLst>
            <pc:docMk/>
            <pc:sldMk cId="2155022080" sldId="292"/>
            <ac:spMk id="9" creationId="{60B7752B-728D-4CA3-8923-C4F7F77029E3}"/>
          </ac:spMkLst>
        </pc:spChg>
        <pc:spChg chg="add del">
          <ac:chgData name="Ondra Klíma" userId="381e0c8e360e8536" providerId="LiveId" clId="{6606EF81-1D39-4FF3-84CE-484D2394AD7A}" dt="2022-11-09T23:36:07.357" v="10601" actId="26606"/>
          <ac:spMkLst>
            <pc:docMk/>
            <pc:sldMk cId="2155022080" sldId="292"/>
            <ac:spMk id="15" creationId="{52D58DC7-20C8-4471-BAA7-B296A2AEC3F6}"/>
          </ac:spMkLst>
        </pc:spChg>
        <pc:spChg chg="add del">
          <ac:chgData name="Ondra Klíma" userId="381e0c8e360e8536" providerId="LiveId" clId="{6606EF81-1D39-4FF3-84CE-484D2394AD7A}" dt="2022-11-09T23:36:07.357" v="10601" actId="26606"/>
          <ac:spMkLst>
            <pc:docMk/>
            <pc:sldMk cId="2155022080" sldId="292"/>
            <ac:spMk id="17" creationId="{8E4AABAC-100B-437F-86D3-981412859411}"/>
          </ac:spMkLst>
        </pc:spChg>
        <pc:spChg chg="add del">
          <ac:chgData name="Ondra Klíma" userId="381e0c8e360e8536" providerId="LiveId" clId="{6606EF81-1D39-4FF3-84CE-484D2394AD7A}" dt="2022-11-09T23:36:07.357" v="10601" actId="26606"/>
          <ac:spMkLst>
            <pc:docMk/>
            <pc:sldMk cId="2155022080" sldId="292"/>
            <ac:spMk id="19" creationId="{1DFD33E0-4D46-4176-BAE2-6AED15231C59}"/>
          </ac:spMkLst>
        </pc:spChg>
        <pc:spChg chg="add del">
          <ac:chgData name="Ondra Klíma" userId="381e0c8e360e8536" providerId="LiveId" clId="{6606EF81-1D39-4FF3-84CE-484D2394AD7A}" dt="2022-11-09T23:36:07.357" v="10601" actId="26606"/>
          <ac:spMkLst>
            <pc:docMk/>
            <pc:sldMk cId="2155022080" sldId="292"/>
            <ac:spMk id="21" creationId="{022B5D87-7689-4E7F-B03A-7F803B5DF799}"/>
          </ac:spMkLst>
        </pc:spChg>
        <pc:grpChg chg="add del">
          <ac:chgData name="Ondra Klíma" userId="381e0c8e360e8536" providerId="LiveId" clId="{6606EF81-1D39-4FF3-84CE-484D2394AD7A}" dt="2022-11-09T23:36:07.357" v="10601" actId="26606"/>
          <ac:grpSpMkLst>
            <pc:docMk/>
            <pc:sldMk cId="2155022080" sldId="292"/>
            <ac:grpSpMk id="11" creationId="{20205E53-D75C-4F15-A4A3-21DA0826FCE9}"/>
          </ac:grpSpMkLst>
        </pc:grpChg>
        <pc:graphicFrameChg chg="add del">
          <ac:chgData name="Ondra Klíma" userId="381e0c8e360e8536" providerId="LiveId" clId="{6606EF81-1D39-4FF3-84CE-484D2394AD7A}" dt="2022-11-09T23:36:07.357" v="10601" actId="26606"/>
          <ac:graphicFrameMkLst>
            <pc:docMk/>
            <pc:sldMk cId="2155022080" sldId="292"/>
            <ac:graphicFrameMk id="5" creationId="{81AC8434-2848-CAFE-C29D-3A049B7315E2}"/>
          </ac:graphicFrameMkLst>
        </pc:graphicFrameChg>
      </pc:sldChg>
      <pc:sldChg chg="modSp new del mod">
        <pc:chgData name="Ondra Klíma" userId="381e0c8e360e8536" providerId="LiveId" clId="{6606EF81-1D39-4FF3-84CE-484D2394AD7A}" dt="2022-11-10T09:01:41.554" v="10925" actId="2696"/>
        <pc:sldMkLst>
          <pc:docMk/>
          <pc:sldMk cId="321027344" sldId="293"/>
        </pc:sldMkLst>
        <pc:spChg chg="mod">
          <ac:chgData name="Ondra Klíma" userId="381e0c8e360e8536" providerId="LiveId" clId="{6606EF81-1D39-4FF3-84CE-484D2394AD7A}" dt="2022-11-09T23:45:20.793" v="10924" actId="20577"/>
          <ac:spMkLst>
            <pc:docMk/>
            <pc:sldMk cId="321027344" sldId="293"/>
            <ac:spMk id="2" creationId="{5D2CA5A1-7305-B3A8-EF24-50D94E91EEB0}"/>
          </ac:spMkLst>
        </pc:spChg>
      </pc:sldChg>
      <pc:sldChg chg="addSp delSp modSp new mod modClrScheme modAnim chgLayout modNotesTx">
        <pc:chgData name="Ondra Klíma" userId="381e0c8e360e8536" providerId="LiveId" clId="{6606EF81-1D39-4FF3-84CE-484D2394AD7A}" dt="2022-11-10T09:10:07.919" v="10941"/>
        <pc:sldMkLst>
          <pc:docMk/>
          <pc:sldMk cId="671397153" sldId="293"/>
        </pc:sldMkLst>
        <pc:spChg chg="del">
          <ac:chgData name="Ondra Klíma" userId="381e0c8e360e8536" providerId="LiveId" clId="{6606EF81-1D39-4FF3-84CE-484D2394AD7A}" dt="2022-11-10T09:03:24.878" v="10927" actId="700"/>
          <ac:spMkLst>
            <pc:docMk/>
            <pc:sldMk cId="671397153" sldId="293"/>
            <ac:spMk id="2" creationId="{DEE5297E-841F-1879-9EA6-73CBE683246E}"/>
          </ac:spMkLst>
        </pc:spChg>
        <pc:spChg chg="del">
          <ac:chgData name="Ondra Klíma" userId="381e0c8e360e8536" providerId="LiveId" clId="{6606EF81-1D39-4FF3-84CE-484D2394AD7A}" dt="2022-11-10T09:03:24.878" v="10927" actId="700"/>
          <ac:spMkLst>
            <pc:docMk/>
            <pc:sldMk cId="671397153" sldId="293"/>
            <ac:spMk id="3" creationId="{735345A7-A552-D83C-3863-9FEBB91809F6}"/>
          </ac:spMkLst>
        </pc:spChg>
        <pc:picChg chg="add mod">
          <ac:chgData name="Ondra Klíma" userId="381e0c8e360e8536" providerId="LiveId" clId="{6606EF81-1D39-4FF3-84CE-484D2394AD7A}" dt="2022-11-10T09:03:41.930" v="10929" actId="14100"/>
          <ac:picMkLst>
            <pc:docMk/>
            <pc:sldMk cId="671397153" sldId="293"/>
            <ac:picMk id="4" creationId="{3ACB490E-1AF0-B6BF-781B-3AAAFCCC2EC6}"/>
          </ac:picMkLst>
        </pc:picChg>
      </pc:sldChg>
    </pc:docChg>
  </pc:docChgLst>
  <pc:docChgLst>
    <pc:chgData name="Ondra Klíma" userId="381e0c8e360e8536" providerId="LiveId" clId="{C11FC1A8-E239-4DFF-A4CC-32377351DE89}"/>
    <pc:docChg chg="undo custSel addSld delSld modSld sldOrd">
      <pc:chgData name="Ondra Klíma" userId="381e0c8e360e8536" providerId="LiveId" clId="{C11FC1A8-E239-4DFF-A4CC-32377351DE89}" dt="2022-09-22T08:39:14.627" v="10554" actId="20577"/>
      <pc:docMkLst>
        <pc:docMk/>
      </pc:docMkLst>
      <pc:sldChg chg="modSp mod">
        <pc:chgData name="Ondra Klíma" userId="381e0c8e360e8536" providerId="LiveId" clId="{C11FC1A8-E239-4DFF-A4CC-32377351DE89}" dt="2022-09-22T04:25:45.174" v="29" actId="14100"/>
        <pc:sldMkLst>
          <pc:docMk/>
          <pc:sldMk cId="820938414" sldId="256"/>
        </pc:sldMkLst>
        <pc:spChg chg="mod">
          <ac:chgData name="Ondra Klíma" userId="381e0c8e360e8536" providerId="LiveId" clId="{C11FC1A8-E239-4DFF-A4CC-32377351DE89}" dt="2022-09-22T04:25:45.174" v="29" actId="14100"/>
          <ac:spMkLst>
            <pc:docMk/>
            <pc:sldMk cId="820938414" sldId="256"/>
            <ac:spMk id="2" creationId="{7A81CABB-0357-D3D6-AD68-C5F981E995CC}"/>
          </ac:spMkLst>
        </pc:spChg>
      </pc:sldChg>
      <pc:sldChg chg="addSp delSp modSp new mod setBg modNotesTx">
        <pc:chgData name="Ondra Klíma" userId="381e0c8e360e8536" providerId="LiveId" clId="{C11FC1A8-E239-4DFF-A4CC-32377351DE89}" dt="2022-09-22T07:57:14.406" v="10537" actId="20577"/>
        <pc:sldMkLst>
          <pc:docMk/>
          <pc:sldMk cId="3640525318" sldId="257"/>
        </pc:sldMkLst>
        <pc:spChg chg="del">
          <ac:chgData name="Ondra Klíma" userId="381e0c8e360e8536" providerId="LiveId" clId="{C11FC1A8-E239-4DFF-A4CC-32377351DE89}" dt="2022-09-22T04:29:16.592" v="446" actId="478"/>
          <ac:spMkLst>
            <pc:docMk/>
            <pc:sldMk cId="3640525318" sldId="257"/>
            <ac:spMk id="2" creationId="{E2A85103-1A71-D1EB-E233-05AA7C56537C}"/>
          </ac:spMkLst>
        </pc:spChg>
        <pc:spChg chg="mod ord">
          <ac:chgData name="Ondra Klíma" userId="381e0c8e360e8536" providerId="LiveId" clId="{C11FC1A8-E239-4DFF-A4CC-32377351DE89}" dt="2022-09-22T07:57:05.427" v="10536" actId="20577"/>
          <ac:spMkLst>
            <pc:docMk/>
            <pc:sldMk cId="3640525318" sldId="257"/>
            <ac:spMk id="3" creationId="{04DA25EF-8884-A846-D00B-D07EB6CE24C9}"/>
          </ac:spMkLst>
        </pc:spChg>
        <pc:spChg chg="add del">
          <ac:chgData name="Ondra Klíma" userId="381e0c8e360e8536" providerId="LiveId" clId="{C11FC1A8-E239-4DFF-A4CC-32377351DE89}" dt="2022-09-22T04:29:32.094" v="451" actId="26606"/>
          <ac:spMkLst>
            <pc:docMk/>
            <pc:sldMk cId="3640525318" sldId="257"/>
            <ac:spMk id="8" creationId="{A5931BE0-4B93-4D6C-878E-ACC59D6B4587}"/>
          </ac:spMkLst>
        </pc:spChg>
        <pc:spChg chg="add del">
          <ac:chgData name="Ondra Klíma" userId="381e0c8e360e8536" providerId="LiveId" clId="{C11FC1A8-E239-4DFF-A4CC-32377351DE89}" dt="2022-09-22T04:29:32.094" v="451" actId="26606"/>
          <ac:spMkLst>
            <pc:docMk/>
            <pc:sldMk cId="3640525318" sldId="257"/>
            <ac:spMk id="10" creationId="{504E6BD3-B518-46A4-9CC0-30D09555230F}"/>
          </ac:spMkLst>
        </pc:spChg>
        <pc:spChg chg="add del">
          <ac:chgData name="Ondra Klíma" userId="381e0c8e360e8536" providerId="LiveId" clId="{C11FC1A8-E239-4DFF-A4CC-32377351DE89}" dt="2022-09-22T04:29:32.094" v="451" actId="26606"/>
          <ac:spMkLst>
            <pc:docMk/>
            <pc:sldMk cId="3640525318" sldId="257"/>
            <ac:spMk id="16" creationId="{A0DAEA90-11E9-4069-BC2C-6F65C6C1C3E8}"/>
          </ac:spMkLst>
        </pc:spChg>
        <pc:spChg chg="add del">
          <ac:chgData name="Ondra Klíma" userId="381e0c8e360e8536" providerId="LiveId" clId="{C11FC1A8-E239-4DFF-A4CC-32377351DE89}" dt="2022-09-22T04:29:32.094" v="451" actId="26606"/>
          <ac:spMkLst>
            <pc:docMk/>
            <pc:sldMk cId="3640525318" sldId="257"/>
            <ac:spMk id="18" creationId="{E0E8189B-747E-48AE-99A9-1BEE68012551}"/>
          </ac:spMkLst>
        </pc:spChg>
        <pc:spChg chg="add del">
          <ac:chgData name="Ondra Klíma" userId="381e0c8e360e8536" providerId="LiveId" clId="{C11FC1A8-E239-4DFF-A4CC-32377351DE89}" dt="2022-09-22T04:29:32.094" v="451" actId="26606"/>
          <ac:spMkLst>
            <pc:docMk/>
            <pc:sldMk cId="3640525318" sldId="257"/>
            <ac:spMk id="20" creationId="{D9DE43D0-73AC-46B4-A39F-E66967A1F9B4}"/>
          </ac:spMkLst>
        </pc:spChg>
        <pc:spChg chg="add del">
          <ac:chgData name="Ondra Klíma" userId="381e0c8e360e8536" providerId="LiveId" clId="{C11FC1A8-E239-4DFF-A4CC-32377351DE89}" dt="2022-09-22T04:29:32.094" v="451" actId="26606"/>
          <ac:spMkLst>
            <pc:docMk/>
            <pc:sldMk cId="3640525318" sldId="257"/>
            <ac:spMk id="22" creationId="{803C343E-7EAC-4512-955A-33B1833F2D76}"/>
          </ac:spMkLst>
        </pc:spChg>
        <pc:spChg chg="add del">
          <ac:chgData name="Ondra Klíma" userId="381e0c8e360e8536" providerId="LiveId" clId="{C11FC1A8-E239-4DFF-A4CC-32377351DE89}" dt="2022-09-22T04:29:32.088" v="450" actId="26606"/>
          <ac:spMkLst>
            <pc:docMk/>
            <pc:sldMk cId="3640525318" sldId="257"/>
            <ac:spMk id="27" creationId="{A5931BE0-4B93-4D6C-878E-ACC59D6B4587}"/>
          </ac:spMkLst>
        </pc:spChg>
        <pc:spChg chg="add del">
          <ac:chgData name="Ondra Klíma" userId="381e0c8e360e8536" providerId="LiveId" clId="{C11FC1A8-E239-4DFF-A4CC-32377351DE89}" dt="2022-09-22T04:29:32.088" v="450" actId="26606"/>
          <ac:spMkLst>
            <pc:docMk/>
            <pc:sldMk cId="3640525318" sldId="257"/>
            <ac:spMk id="29" creationId="{6D438371-A37F-43CB-8166-3E9115593648}"/>
          </ac:spMkLst>
        </pc:spChg>
        <pc:spChg chg="add del">
          <ac:chgData name="Ondra Klíma" userId="381e0c8e360e8536" providerId="LiveId" clId="{C11FC1A8-E239-4DFF-A4CC-32377351DE89}" dt="2022-09-22T04:29:32.088" v="450" actId="26606"/>
          <ac:spMkLst>
            <pc:docMk/>
            <pc:sldMk cId="3640525318" sldId="257"/>
            <ac:spMk id="31" creationId="{2AE18936-8FC4-4357-B2D0-AEEAFF4D7029}"/>
          </ac:spMkLst>
        </pc:spChg>
        <pc:spChg chg="add del">
          <ac:chgData name="Ondra Klíma" userId="381e0c8e360e8536" providerId="LiveId" clId="{C11FC1A8-E239-4DFF-A4CC-32377351DE89}" dt="2022-09-22T04:29:32.088" v="450" actId="26606"/>
          <ac:spMkLst>
            <pc:docMk/>
            <pc:sldMk cId="3640525318" sldId="257"/>
            <ac:spMk id="33" creationId="{3CF94A42-720D-4B81-8D24-E4A974DE0225}"/>
          </ac:spMkLst>
        </pc:spChg>
        <pc:spChg chg="add del">
          <ac:chgData name="Ondra Klíma" userId="381e0c8e360e8536" providerId="LiveId" clId="{C11FC1A8-E239-4DFF-A4CC-32377351DE89}" dt="2022-09-22T04:29:32.088" v="450" actId="26606"/>
          <ac:spMkLst>
            <pc:docMk/>
            <pc:sldMk cId="3640525318" sldId="257"/>
            <ac:spMk id="35" creationId="{E15EB72A-E1B0-4CE0-BB0D-BEFCDF8EFFB0}"/>
          </ac:spMkLst>
        </pc:spChg>
        <pc:spChg chg="add del">
          <ac:chgData name="Ondra Klíma" userId="381e0c8e360e8536" providerId="LiveId" clId="{C11FC1A8-E239-4DFF-A4CC-32377351DE89}" dt="2022-09-22T04:29:32.088" v="450" actId="26606"/>
          <ac:spMkLst>
            <pc:docMk/>
            <pc:sldMk cId="3640525318" sldId="257"/>
            <ac:spMk id="37" creationId="{88D9FE19-3EE9-41F7-8054-F2C86DBEB361}"/>
          </ac:spMkLst>
        </pc:spChg>
        <pc:spChg chg="add del">
          <ac:chgData name="Ondra Klíma" userId="381e0c8e360e8536" providerId="LiveId" clId="{C11FC1A8-E239-4DFF-A4CC-32377351DE89}" dt="2022-09-22T04:30:00.857" v="464" actId="26606"/>
          <ac:spMkLst>
            <pc:docMk/>
            <pc:sldMk cId="3640525318" sldId="257"/>
            <ac:spMk id="43" creationId="{A5931BE0-4B93-4D6C-878E-ACC59D6B4587}"/>
          </ac:spMkLst>
        </pc:spChg>
        <pc:spChg chg="add del">
          <ac:chgData name="Ondra Klíma" userId="381e0c8e360e8536" providerId="LiveId" clId="{C11FC1A8-E239-4DFF-A4CC-32377351DE89}" dt="2022-09-22T04:30:00.857" v="464" actId="26606"/>
          <ac:spMkLst>
            <pc:docMk/>
            <pc:sldMk cId="3640525318" sldId="257"/>
            <ac:spMk id="44" creationId="{504E6BD3-B518-46A4-9CC0-30D09555230F}"/>
          </ac:spMkLst>
        </pc:spChg>
        <pc:spChg chg="add del">
          <ac:chgData name="Ondra Klíma" userId="381e0c8e360e8536" providerId="LiveId" clId="{C11FC1A8-E239-4DFF-A4CC-32377351DE89}" dt="2022-09-22T04:30:00.857" v="464" actId="26606"/>
          <ac:spMkLst>
            <pc:docMk/>
            <pc:sldMk cId="3640525318" sldId="257"/>
            <ac:spMk id="47" creationId="{A0DAEA90-11E9-4069-BC2C-6F65C6C1C3E8}"/>
          </ac:spMkLst>
        </pc:spChg>
        <pc:spChg chg="add del">
          <ac:chgData name="Ondra Klíma" userId="381e0c8e360e8536" providerId="LiveId" clId="{C11FC1A8-E239-4DFF-A4CC-32377351DE89}" dt="2022-09-22T04:30:00.857" v="464" actId="26606"/>
          <ac:spMkLst>
            <pc:docMk/>
            <pc:sldMk cId="3640525318" sldId="257"/>
            <ac:spMk id="48" creationId="{E0E8189B-747E-48AE-99A9-1BEE68012551}"/>
          </ac:spMkLst>
        </pc:spChg>
        <pc:spChg chg="add del">
          <ac:chgData name="Ondra Klíma" userId="381e0c8e360e8536" providerId="LiveId" clId="{C11FC1A8-E239-4DFF-A4CC-32377351DE89}" dt="2022-09-22T04:30:00.857" v="464" actId="26606"/>
          <ac:spMkLst>
            <pc:docMk/>
            <pc:sldMk cId="3640525318" sldId="257"/>
            <ac:spMk id="49" creationId="{D9DE43D0-73AC-46B4-A39F-E66967A1F9B4}"/>
          </ac:spMkLst>
        </pc:spChg>
        <pc:spChg chg="add del">
          <ac:chgData name="Ondra Klíma" userId="381e0c8e360e8536" providerId="LiveId" clId="{C11FC1A8-E239-4DFF-A4CC-32377351DE89}" dt="2022-09-22T04:30:00.857" v="464" actId="26606"/>
          <ac:spMkLst>
            <pc:docMk/>
            <pc:sldMk cId="3640525318" sldId="257"/>
            <ac:spMk id="50" creationId="{803C343E-7EAC-4512-955A-33B1833F2D76}"/>
          </ac:spMkLst>
        </pc:spChg>
        <pc:spChg chg="add del">
          <ac:chgData name="Ondra Klíma" userId="381e0c8e360e8536" providerId="LiveId" clId="{C11FC1A8-E239-4DFF-A4CC-32377351DE89}" dt="2022-09-22T04:29:47.530" v="455" actId="26606"/>
          <ac:spMkLst>
            <pc:docMk/>
            <pc:sldMk cId="3640525318" sldId="257"/>
            <ac:spMk id="55" creationId="{A5931BE0-4B93-4D6C-878E-ACC59D6B4587}"/>
          </ac:spMkLst>
        </pc:spChg>
        <pc:spChg chg="add del">
          <ac:chgData name="Ondra Klíma" userId="381e0c8e360e8536" providerId="LiveId" clId="{C11FC1A8-E239-4DFF-A4CC-32377351DE89}" dt="2022-09-22T04:29:59.853" v="461" actId="26606"/>
          <ac:spMkLst>
            <pc:docMk/>
            <pc:sldMk cId="3640525318" sldId="257"/>
            <ac:spMk id="56" creationId="{A5931BE0-4B93-4D6C-878E-ACC59D6B4587}"/>
          </ac:spMkLst>
        </pc:spChg>
        <pc:spChg chg="add del">
          <ac:chgData name="Ondra Klíma" userId="381e0c8e360e8536" providerId="LiveId" clId="{C11FC1A8-E239-4DFF-A4CC-32377351DE89}" dt="2022-09-22T04:29:47.530" v="455" actId="26606"/>
          <ac:spMkLst>
            <pc:docMk/>
            <pc:sldMk cId="3640525318" sldId="257"/>
            <ac:spMk id="57" creationId="{504E6BD3-B518-46A4-9CC0-30D09555230F}"/>
          </ac:spMkLst>
        </pc:spChg>
        <pc:spChg chg="add del">
          <ac:chgData name="Ondra Klíma" userId="381e0c8e360e8536" providerId="LiveId" clId="{C11FC1A8-E239-4DFF-A4CC-32377351DE89}" dt="2022-09-22T04:29:59.853" v="461" actId="26606"/>
          <ac:spMkLst>
            <pc:docMk/>
            <pc:sldMk cId="3640525318" sldId="257"/>
            <ac:spMk id="58" creationId="{6FF3A87B-2255-45E0-A551-C11FAF93290C}"/>
          </ac:spMkLst>
        </pc:spChg>
        <pc:spChg chg="add del">
          <ac:chgData name="Ondra Klíma" userId="381e0c8e360e8536" providerId="LiveId" clId="{C11FC1A8-E239-4DFF-A4CC-32377351DE89}" dt="2022-09-22T04:30:00.849" v="463" actId="26606"/>
          <ac:spMkLst>
            <pc:docMk/>
            <pc:sldMk cId="3640525318" sldId="257"/>
            <ac:spMk id="60" creationId="{A5931BE0-4B93-4D6C-878E-ACC59D6B4587}"/>
          </ac:spMkLst>
        </pc:spChg>
        <pc:spChg chg="add del">
          <ac:chgData name="Ondra Klíma" userId="381e0c8e360e8536" providerId="LiveId" clId="{C11FC1A8-E239-4DFF-A4CC-32377351DE89}" dt="2022-09-22T04:30:00.849" v="463" actId="26606"/>
          <ac:spMkLst>
            <pc:docMk/>
            <pc:sldMk cId="3640525318" sldId="257"/>
            <ac:spMk id="62" creationId="{C5D31EF7-7A67-43B2-8B5E-B4A6241B1A83}"/>
          </ac:spMkLst>
        </pc:spChg>
        <pc:spChg chg="add del">
          <ac:chgData name="Ondra Klíma" userId="381e0c8e360e8536" providerId="LiveId" clId="{C11FC1A8-E239-4DFF-A4CC-32377351DE89}" dt="2022-09-22T04:29:47.530" v="455" actId="26606"/>
          <ac:spMkLst>
            <pc:docMk/>
            <pc:sldMk cId="3640525318" sldId="257"/>
            <ac:spMk id="63" creationId="{A0DAEA90-11E9-4069-BC2C-6F65C6C1C3E8}"/>
          </ac:spMkLst>
        </pc:spChg>
        <pc:spChg chg="add del">
          <ac:chgData name="Ondra Klíma" userId="381e0c8e360e8536" providerId="LiveId" clId="{C11FC1A8-E239-4DFF-A4CC-32377351DE89}" dt="2022-09-22T04:30:46.954" v="504" actId="26606"/>
          <ac:spMkLst>
            <pc:docMk/>
            <pc:sldMk cId="3640525318" sldId="257"/>
            <ac:spMk id="64" creationId="{A5931BE0-4B93-4D6C-878E-ACC59D6B4587}"/>
          </ac:spMkLst>
        </pc:spChg>
        <pc:spChg chg="add del">
          <ac:chgData name="Ondra Klíma" userId="381e0c8e360e8536" providerId="LiveId" clId="{C11FC1A8-E239-4DFF-A4CC-32377351DE89}" dt="2022-09-22T04:29:47.530" v="455" actId="26606"/>
          <ac:spMkLst>
            <pc:docMk/>
            <pc:sldMk cId="3640525318" sldId="257"/>
            <ac:spMk id="65" creationId="{E0E8189B-747E-48AE-99A9-1BEE68012551}"/>
          </ac:spMkLst>
        </pc:spChg>
        <pc:spChg chg="add del">
          <ac:chgData name="Ondra Klíma" userId="381e0c8e360e8536" providerId="LiveId" clId="{C11FC1A8-E239-4DFF-A4CC-32377351DE89}" dt="2022-09-22T04:29:47.530" v="455" actId="26606"/>
          <ac:spMkLst>
            <pc:docMk/>
            <pc:sldMk cId="3640525318" sldId="257"/>
            <ac:spMk id="67" creationId="{D9DE43D0-73AC-46B4-A39F-E66967A1F9B4}"/>
          </ac:spMkLst>
        </pc:spChg>
        <pc:spChg chg="add del">
          <ac:chgData name="Ondra Klíma" userId="381e0c8e360e8536" providerId="LiveId" clId="{C11FC1A8-E239-4DFF-A4CC-32377351DE89}" dt="2022-09-22T04:30:46.954" v="504" actId="26606"/>
          <ac:spMkLst>
            <pc:docMk/>
            <pc:sldMk cId="3640525318" sldId="257"/>
            <ac:spMk id="68" creationId="{6FF3A87B-2255-45E0-A551-C11FAF93290C}"/>
          </ac:spMkLst>
        </pc:spChg>
        <pc:spChg chg="add del">
          <ac:chgData name="Ondra Klíma" userId="381e0c8e360e8536" providerId="LiveId" clId="{C11FC1A8-E239-4DFF-A4CC-32377351DE89}" dt="2022-09-22T04:29:47.530" v="455" actId="26606"/>
          <ac:spMkLst>
            <pc:docMk/>
            <pc:sldMk cId="3640525318" sldId="257"/>
            <ac:spMk id="69" creationId="{803C343E-7EAC-4512-955A-33B1833F2D76}"/>
          </ac:spMkLst>
        </pc:spChg>
        <pc:spChg chg="add del">
          <ac:chgData name="Ondra Klíma" userId="381e0c8e360e8536" providerId="LiveId" clId="{C11FC1A8-E239-4DFF-A4CC-32377351DE89}" dt="2022-09-22T04:30:34.351" v="489" actId="26606"/>
          <ac:spMkLst>
            <pc:docMk/>
            <pc:sldMk cId="3640525318" sldId="257"/>
            <ac:spMk id="70" creationId="{A5931BE0-4B93-4D6C-878E-ACC59D6B4587}"/>
          </ac:spMkLst>
        </pc:spChg>
        <pc:spChg chg="add del">
          <ac:chgData name="Ondra Klíma" userId="381e0c8e360e8536" providerId="LiveId" clId="{C11FC1A8-E239-4DFF-A4CC-32377351DE89}" dt="2022-09-22T04:29:49.137" v="457" actId="26606"/>
          <ac:spMkLst>
            <pc:docMk/>
            <pc:sldMk cId="3640525318" sldId="257"/>
            <ac:spMk id="71" creationId="{A5931BE0-4B93-4D6C-878E-ACC59D6B4587}"/>
          </ac:spMkLst>
        </pc:spChg>
        <pc:spChg chg="add del">
          <ac:chgData name="Ondra Klíma" userId="381e0c8e360e8536" providerId="LiveId" clId="{C11FC1A8-E239-4DFF-A4CC-32377351DE89}" dt="2022-09-22T04:29:49.137" v="457" actId="26606"/>
          <ac:spMkLst>
            <pc:docMk/>
            <pc:sldMk cId="3640525318" sldId="257"/>
            <ac:spMk id="72" creationId="{6959C3E7-D59B-44C4-9BBD-3BC2A41A0CB1}"/>
          </ac:spMkLst>
        </pc:spChg>
        <pc:spChg chg="add del">
          <ac:chgData name="Ondra Klíma" userId="381e0c8e360e8536" providerId="LiveId" clId="{C11FC1A8-E239-4DFF-A4CC-32377351DE89}" dt="2022-09-22T04:29:57.275" v="459" actId="26606"/>
          <ac:spMkLst>
            <pc:docMk/>
            <pc:sldMk cId="3640525318" sldId="257"/>
            <ac:spMk id="77" creationId="{A5931BE0-4B93-4D6C-878E-ACC59D6B4587}"/>
          </ac:spMkLst>
        </pc:spChg>
        <pc:spChg chg="add del">
          <ac:chgData name="Ondra Klíma" userId="381e0c8e360e8536" providerId="LiveId" clId="{C11FC1A8-E239-4DFF-A4CC-32377351DE89}" dt="2022-09-22T04:29:57.275" v="459" actId="26606"/>
          <ac:spMkLst>
            <pc:docMk/>
            <pc:sldMk cId="3640525318" sldId="257"/>
            <ac:spMk id="78" creationId="{504E6BD3-B518-46A4-9CC0-30D09555230F}"/>
          </ac:spMkLst>
        </pc:spChg>
        <pc:spChg chg="add del">
          <ac:chgData name="Ondra Klíma" userId="381e0c8e360e8536" providerId="LiveId" clId="{C11FC1A8-E239-4DFF-A4CC-32377351DE89}" dt="2022-09-22T04:29:57.275" v="459" actId="26606"/>
          <ac:spMkLst>
            <pc:docMk/>
            <pc:sldMk cId="3640525318" sldId="257"/>
            <ac:spMk id="80" creationId="{A0DAEA90-11E9-4069-BC2C-6F65C6C1C3E8}"/>
          </ac:spMkLst>
        </pc:spChg>
        <pc:spChg chg="add del">
          <ac:chgData name="Ondra Klíma" userId="381e0c8e360e8536" providerId="LiveId" clId="{C11FC1A8-E239-4DFF-A4CC-32377351DE89}" dt="2022-09-22T04:29:57.275" v="459" actId="26606"/>
          <ac:spMkLst>
            <pc:docMk/>
            <pc:sldMk cId="3640525318" sldId="257"/>
            <ac:spMk id="81" creationId="{E0E8189B-747E-48AE-99A9-1BEE68012551}"/>
          </ac:spMkLst>
        </pc:spChg>
        <pc:spChg chg="add del">
          <ac:chgData name="Ondra Klíma" userId="381e0c8e360e8536" providerId="LiveId" clId="{C11FC1A8-E239-4DFF-A4CC-32377351DE89}" dt="2022-09-22T04:29:57.275" v="459" actId="26606"/>
          <ac:spMkLst>
            <pc:docMk/>
            <pc:sldMk cId="3640525318" sldId="257"/>
            <ac:spMk id="82" creationId="{D9DE43D0-73AC-46B4-A39F-E66967A1F9B4}"/>
          </ac:spMkLst>
        </pc:spChg>
        <pc:spChg chg="add del">
          <ac:chgData name="Ondra Klíma" userId="381e0c8e360e8536" providerId="LiveId" clId="{C11FC1A8-E239-4DFF-A4CC-32377351DE89}" dt="2022-09-22T04:29:57.275" v="459" actId="26606"/>
          <ac:spMkLst>
            <pc:docMk/>
            <pc:sldMk cId="3640525318" sldId="257"/>
            <ac:spMk id="83" creationId="{803C343E-7EAC-4512-955A-33B1833F2D76}"/>
          </ac:spMkLst>
        </pc:spChg>
        <pc:spChg chg="add del">
          <ac:chgData name="Ondra Klíma" userId="381e0c8e360e8536" providerId="LiveId" clId="{C11FC1A8-E239-4DFF-A4CC-32377351DE89}" dt="2022-09-22T04:30:34.351" v="489" actId="26606"/>
          <ac:spMkLst>
            <pc:docMk/>
            <pc:sldMk cId="3640525318" sldId="257"/>
            <ac:spMk id="85" creationId="{647A77D8-817B-4A9F-86AA-FE781E813DBC}"/>
          </ac:spMkLst>
        </pc:spChg>
        <pc:spChg chg="add del">
          <ac:chgData name="Ondra Klíma" userId="381e0c8e360e8536" providerId="LiveId" clId="{C11FC1A8-E239-4DFF-A4CC-32377351DE89}" dt="2022-09-22T04:30:35.441" v="491" actId="26606"/>
          <ac:spMkLst>
            <pc:docMk/>
            <pc:sldMk cId="3640525318" sldId="257"/>
            <ac:spMk id="87" creationId="{A5931BE0-4B93-4D6C-878E-ACC59D6B4587}"/>
          </ac:spMkLst>
        </pc:spChg>
        <pc:spChg chg="add del">
          <ac:chgData name="Ondra Klíma" userId="381e0c8e360e8536" providerId="LiveId" clId="{C11FC1A8-E239-4DFF-A4CC-32377351DE89}" dt="2022-09-22T04:30:39.908" v="493" actId="26606"/>
          <ac:spMkLst>
            <pc:docMk/>
            <pc:sldMk cId="3640525318" sldId="257"/>
            <ac:spMk id="89" creationId="{A5931BE0-4B93-4D6C-878E-ACC59D6B4587}"/>
          </ac:spMkLst>
        </pc:spChg>
        <pc:spChg chg="add del">
          <ac:chgData name="Ondra Klíma" userId="381e0c8e360e8536" providerId="LiveId" clId="{C11FC1A8-E239-4DFF-A4CC-32377351DE89}" dt="2022-09-22T04:30:39.908" v="493" actId="26606"/>
          <ac:spMkLst>
            <pc:docMk/>
            <pc:sldMk cId="3640525318" sldId="257"/>
            <ac:spMk id="90" creationId="{C5D31EF7-7A67-43B2-8B5E-B4A6241B1A83}"/>
          </ac:spMkLst>
        </pc:spChg>
        <pc:spChg chg="add del">
          <ac:chgData name="Ondra Klíma" userId="381e0c8e360e8536" providerId="LiveId" clId="{C11FC1A8-E239-4DFF-A4CC-32377351DE89}" dt="2022-09-22T04:30:40.661" v="495" actId="26606"/>
          <ac:spMkLst>
            <pc:docMk/>
            <pc:sldMk cId="3640525318" sldId="257"/>
            <ac:spMk id="92" creationId="{A5931BE0-4B93-4D6C-878E-ACC59D6B4587}"/>
          </ac:spMkLst>
        </pc:spChg>
        <pc:spChg chg="add del">
          <ac:chgData name="Ondra Klíma" userId="381e0c8e360e8536" providerId="LiveId" clId="{C11FC1A8-E239-4DFF-A4CC-32377351DE89}" dt="2022-09-22T04:30:40.661" v="495" actId="26606"/>
          <ac:spMkLst>
            <pc:docMk/>
            <pc:sldMk cId="3640525318" sldId="257"/>
            <ac:spMk id="93" creationId="{FD3E50C4-0603-4524-A349-442067B88BF6}"/>
          </ac:spMkLst>
        </pc:spChg>
        <pc:spChg chg="add del">
          <ac:chgData name="Ondra Klíma" userId="381e0c8e360e8536" providerId="LiveId" clId="{C11FC1A8-E239-4DFF-A4CC-32377351DE89}" dt="2022-09-22T04:30:41.939" v="497" actId="26606"/>
          <ac:spMkLst>
            <pc:docMk/>
            <pc:sldMk cId="3640525318" sldId="257"/>
            <ac:spMk id="95" creationId="{A5931BE0-4B93-4D6C-878E-ACC59D6B4587}"/>
          </ac:spMkLst>
        </pc:spChg>
        <pc:spChg chg="add del">
          <ac:chgData name="Ondra Klíma" userId="381e0c8e360e8536" providerId="LiveId" clId="{C11FC1A8-E239-4DFF-A4CC-32377351DE89}" dt="2022-09-22T04:30:41.939" v="497" actId="26606"/>
          <ac:spMkLst>
            <pc:docMk/>
            <pc:sldMk cId="3640525318" sldId="257"/>
            <ac:spMk id="99" creationId="{D166A8AB-8924-421C-BCED-B54DBC4054E0}"/>
          </ac:spMkLst>
        </pc:spChg>
        <pc:spChg chg="add del">
          <ac:chgData name="Ondra Klíma" userId="381e0c8e360e8536" providerId="LiveId" clId="{C11FC1A8-E239-4DFF-A4CC-32377351DE89}" dt="2022-09-22T04:30:43.544" v="499" actId="26606"/>
          <ac:spMkLst>
            <pc:docMk/>
            <pc:sldMk cId="3640525318" sldId="257"/>
            <ac:spMk id="101" creationId="{A5931BE0-4B93-4D6C-878E-ACC59D6B4587}"/>
          </ac:spMkLst>
        </pc:spChg>
        <pc:spChg chg="add del">
          <ac:chgData name="Ondra Klíma" userId="381e0c8e360e8536" providerId="LiveId" clId="{C11FC1A8-E239-4DFF-A4CC-32377351DE89}" dt="2022-09-22T04:30:43.544" v="499" actId="26606"/>
          <ac:spMkLst>
            <pc:docMk/>
            <pc:sldMk cId="3640525318" sldId="257"/>
            <ac:spMk id="105" creationId="{3E6AA126-9DDC-4FBE-AEE6-8D0E982B0E2C}"/>
          </ac:spMkLst>
        </pc:spChg>
        <pc:spChg chg="add del">
          <ac:chgData name="Ondra Klíma" userId="381e0c8e360e8536" providerId="LiveId" clId="{C11FC1A8-E239-4DFF-A4CC-32377351DE89}" dt="2022-09-22T04:30:46.085" v="501" actId="26606"/>
          <ac:spMkLst>
            <pc:docMk/>
            <pc:sldMk cId="3640525318" sldId="257"/>
            <ac:spMk id="107" creationId="{A5931BE0-4B93-4D6C-878E-ACC59D6B4587}"/>
          </ac:spMkLst>
        </pc:spChg>
        <pc:spChg chg="add del">
          <ac:chgData name="Ondra Klíma" userId="381e0c8e360e8536" providerId="LiveId" clId="{C11FC1A8-E239-4DFF-A4CC-32377351DE89}" dt="2022-09-22T04:30:46.085" v="501" actId="26606"/>
          <ac:spMkLst>
            <pc:docMk/>
            <pc:sldMk cId="3640525318" sldId="257"/>
            <ac:spMk id="108" creationId="{6FF3A87B-2255-45E0-A551-C11FAF93290C}"/>
          </ac:spMkLst>
        </pc:spChg>
        <pc:spChg chg="add del">
          <ac:chgData name="Ondra Klíma" userId="381e0c8e360e8536" providerId="LiveId" clId="{C11FC1A8-E239-4DFF-A4CC-32377351DE89}" dt="2022-09-22T04:30:46.949" v="503" actId="26606"/>
          <ac:spMkLst>
            <pc:docMk/>
            <pc:sldMk cId="3640525318" sldId="257"/>
            <ac:spMk id="110" creationId="{A5931BE0-4B93-4D6C-878E-ACC59D6B4587}"/>
          </ac:spMkLst>
        </pc:spChg>
        <pc:spChg chg="add del">
          <ac:chgData name="Ondra Klíma" userId="381e0c8e360e8536" providerId="LiveId" clId="{C11FC1A8-E239-4DFF-A4CC-32377351DE89}" dt="2022-09-22T04:30:46.949" v="503" actId="26606"/>
          <ac:spMkLst>
            <pc:docMk/>
            <pc:sldMk cId="3640525318" sldId="257"/>
            <ac:spMk id="111" creationId="{C5D31EF7-7A67-43B2-8B5E-B4A6241B1A83}"/>
          </ac:spMkLst>
        </pc:spChg>
        <pc:spChg chg="add del">
          <ac:chgData name="Ondra Klíma" userId="381e0c8e360e8536" providerId="LiveId" clId="{C11FC1A8-E239-4DFF-A4CC-32377351DE89}" dt="2022-09-22T04:31:31.567" v="519" actId="26606"/>
          <ac:spMkLst>
            <pc:docMk/>
            <pc:sldMk cId="3640525318" sldId="257"/>
            <ac:spMk id="113" creationId="{A5931BE0-4B93-4D6C-878E-ACC59D6B4587}"/>
          </ac:spMkLst>
        </pc:spChg>
        <pc:spChg chg="add del">
          <ac:chgData name="Ondra Klíma" userId="381e0c8e360e8536" providerId="LiveId" clId="{C11FC1A8-E239-4DFF-A4CC-32377351DE89}" dt="2022-09-22T04:31:31.567" v="519" actId="26606"/>
          <ac:spMkLst>
            <pc:docMk/>
            <pc:sldMk cId="3640525318" sldId="257"/>
            <ac:spMk id="117" creationId="{647A77D8-817B-4A9F-86AA-FE781E813DBC}"/>
          </ac:spMkLst>
        </pc:spChg>
        <pc:spChg chg="add del">
          <ac:chgData name="Ondra Klíma" userId="381e0c8e360e8536" providerId="LiveId" clId="{C11FC1A8-E239-4DFF-A4CC-32377351DE89}" dt="2022-09-22T04:31:30.100" v="516" actId="26606"/>
          <ac:spMkLst>
            <pc:docMk/>
            <pc:sldMk cId="3640525318" sldId="257"/>
            <ac:spMk id="122" creationId="{A5931BE0-4B93-4D6C-878E-ACC59D6B4587}"/>
          </ac:spMkLst>
        </pc:spChg>
        <pc:spChg chg="add del">
          <ac:chgData name="Ondra Klíma" userId="381e0c8e360e8536" providerId="LiveId" clId="{C11FC1A8-E239-4DFF-A4CC-32377351DE89}" dt="2022-09-22T04:31:30.100" v="516" actId="26606"/>
          <ac:spMkLst>
            <pc:docMk/>
            <pc:sldMk cId="3640525318" sldId="257"/>
            <ac:spMk id="128" creationId="{5171FAFB-7223-4BE1-983D-8A0626EAC5E4}"/>
          </ac:spMkLst>
        </pc:spChg>
        <pc:spChg chg="add del">
          <ac:chgData name="Ondra Klíma" userId="381e0c8e360e8536" providerId="LiveId" clId="{C11FC1A8-E239-4DFF-A4CC-32377351DE89}" dt="2022-09-22T04:31:31.563" v="518" actId="26606"/>
          <ac:spMkLst>
            <pc:docMk/>
            <pc:sldMk cId="3640525318" sldId="257"/>
            <ac:spMk id="129" creationId="{647A77D8-817B-4A9F-86AA-FE781E813DBC}"/>
          </ac:spMkLst>
        </pc:spChg>
        <pc:spChg chg="add del">
          <ac:chgData name="Ondra Klíma" userId="381e0c8e360e8536" providerId="LiveId" clId="{C11FC1A8-E239-4DFF-A4CC-32377351DE89}" dt="2022-09-22T04:31:31.563" v="518" actId="26606"/>
          <ac:spMkLst>
            <pc:docMk/>
            <pc:sldMk cId="3640525318" sldId="257"/>
            <ac:spMk id="130" creationId="{A5931BE0-4B93-4D6C-878E-ACC59D6B4587}"/>
          </ac:spMkLst>
        </pc:spChg>
        <pc:spChg chg="add">
          <ac:chgData name="Ondra Klíma" userId="381e0c8e360e8536" providerId="LiveId" clId="{C11FC1A8-E239-4DFF-A4CC-32377351DE89}" dt="2022-09-22T04:31:31.567" v="519" actId="26606"/>
          <ac:spMkLst>
            <pc:docMk/>
            <pc:sldMk cId="3640525318" sldId="257"/>
            <ac:spMk id="135" creationId="{A5931BE0-4B93-4D6C-878E-ACC59D6B4587}"/>
          </ac:spMkLst>
        </pc:spChg>
        <pc:spChg chg="add">
          <ac:chgData name="Ondra Klíma" userId="381e0c8e360e8536" providerId="LiveId" clId="{C11FC1A8-E239-4DFF-A4CC-32377351DE89}" dt="2022-09-22T04:31:31.567" v="519" actId="26606"/>
          <ac:spMkLst>
            <pc:docMk/>
            <pc:sldMk cId="3640525318" sldId="257"/>
            <ac:spMk id="137" creationId="{5171FAFB-7223-4BE1-983D-8A0626EAC5E4}"/>
          </ac:spMkLst>
        </pc:spChg>
        <pc:grpChg chg="add del">
          <ac:chgData name="Ondra Klíma" userId="381e0c8e360e8536" providerId="LiveId" clId="{C11FC1A8-E239-4DFF-A4CC-32377351DE89}" dt="2022-09-22T04:29:32.094" v="451" actId="26606"/>
          <ac:grpSpMkLst>
            <pc:docMk/>
            <pc:sldMk cId="3640525318" sldId="257"/>
            <ac:grpSpMk id="12" creationId="{A31FBE92-3FC2-48E4-874B-A5273A042528}"/>
          </ac:grpSpMkLst>
        </pc:grpChg>
        <pc:grpChg chg="add del">
          <ac:chgData name="Ondra Klíma" userId="381e0c8e360e8536" providerId="LiveId" clId="{C11FC1A8-E239-4DFF-A4CC-32377351DE89}" dt="2022-09-22T04:29:32.088" v="450" actId="26606"/>
          <ac:grpSpMkLst>
            <pc:docMk/>
            <pc:sldMk cId="3640525318" sldId="257"/>
            <ac:grpSpMk id="39" creationId="{1D7EF0A0-9237-4001-884B-9E0F5ECE4944}"/>
          </ac:grpSpMkLst>
        </pc:grpChg>
        <pc:grpChg chg="add del">
          <ac:chgData name="Ondra Klíma" userId="381e0c8e360e8536" providerId="LiveId" clId="{C11FC1A8-E239-4DFF-A4CC-32377351DE89}" dt="2022-09-22T04:30:00.857" v="464" actId="26606"/>
          <ac:grpSpMkLst>
            <pc:docMk/>
            <pc:sldMk cId="3640525318" sldId="257"/>
            <ac:grpSpMk id="45" creationId="{A31FBE92-3FC2-48E4-874B-A5273A042528}"/>
          </ac:grpSpMkLst>
        </pc:grpChg>
        <pc:grpChg chg="add del">
          <ac:chgData name="Ondra Klíma" userId="381e0c8e360e8536" providerId="LiveId" clId="{C11FC1A8-E239-4DFF-A4CC-32377351DE89}" dt="2022-09-22T04:29:47.530" v="455" actId="26606"/>
          <ac:grpSpMkLst>
            <pc:docMk/>
            <pc:sldMk cId="3640525318" sldId="257"/>
            <ac:grpSpMk id="59" creationId="{A31FBE92-3FC2-48E4-874B-A5273A042528}"/>
          </ac:grpSpMkLst>
        </pc:grpChg>
        <pc:grpChg chg="add del">
          <ac:chgData name="Ondra Klíma" userId="381e0c8e360e8536" providerId="LiveId" clId="{C11FC1A8-E239-4DFF-A4CC-32377351DE89}" dt="2022-09-22T04:29:49.137" v="457" actId="26606"/>
          <ac:grpSpMkLst>
            <pc:docMk/>
            <pc:sldMk cId="3640525318" sldId="257"/>
            <ac:grpSpMk id="73" creationId="{3654876B-FB01-4E58-9C9F-3D510011B13A}"/>
          </ac:grpSpMkLst>
        </pc:grpChg>
        <pc:grpChg chg="add del">
          <ac:chgData name="Ondra Klíma" userId="381e0c8e360e8536" providerId="LiveId" clId="{C11FC1A8-E239-4DFF-A4CC-32377351DE89}" dt="2022-09-22T04:30:34.351" v="489" actId="26606"/>
          <ac:grpSpMkLst>
            <pc:docMk/>
            <pc:sldMk cId="3640525318" sldId="257"/>
            <ac:grpSpMk id="75" creationId="{183B29DA-9BB8-4BA8-B8E1-8C2B544078C7}"/>
          </ac:grpSpMkLst>
        </pc:grpChg>
        <pc:grpChg chg="add del">
          <ac:chgData name="Ondra Klíma" userId="381e0c8e360e8536" providerId="LiveId" clId="{C11FC1A8-E239-4DFF-A4CC-32377351DE89}" dt="2022-09-22T04:29:57.275" v="459" actId="26606"/>
          <ac:grpSpMkLst>
            <pc:docMk/>
            <pc:sldMk cId="3640525318" sldId="257"/>
            <ac:grpSpMk id="79" creationId="{A31FBE92-3FC2-48E4-874B-A5273A042528}"/>
          </ac:grpSpMkLst>
        </pc:grpChg>
        <pc:grpChg chg="add del">
          <ac:chgData name="Ondra Klíma" userId="381e0c8e360e8536" providerId="LiveId" clId="{C11FC1A8-E239-4DFF-A4CC-32377351DE89}" dt="2022-09-22T04:30:41.939" v="497" actId="26606"/>
          <ac:grpSpMkLst>
            <pc:docMk/>
            <pc:sldMk cId="3640525318" sldId="257"/>
            <ac:grpSpMk id="96" creationId="{9F2D4ED5-DC78-4C88-97AA-483206C53E90}"/>
          </ac:grpSpMkLst>
        </pc:grpChg>
        <pc:grpChg chg="add del">
          <ac:chgData name="Ondra Klíma" userId="381e0c8e360e8536" providerId="LiveId" clId="{C11FC1A8-E239-4DFF-A4CC-32377351DE89}" dt="2022-09-22T04:30:43.544" v="499" actId="26606"/>
          <ac:grpSpMkLst>
            <pc:docMk/>
            <pc:sldMk cId="3640525318" sldId="257"/>
            <ac:grpSpMk id="102" creationId="{11F8F457-0192-4F9A-9EEF-D784521FAC11}"/>
          </ac:grpSpMkLst>
        </pc:grpChg>
        <pc:grpChg chg="add del">
          <ac:chgData name="Ondra Klíma" userId="381e0c8e360e8536" providerId="LiveId" clId="{C11FC1A8-E239-4DFF-A4CC-32377351DE89}" dt="2022-09-22T04:31:31.567" v="519" actId="26606"/>
          <ac:grpSpMkLst>
            <pc:docMk/>
            <pc:sldMk cId="3640525318" sldId="257"/>
            <ac:grpSpMk id="114" creationId="{183B29DA-9BB8-4BA8-B8E1-8C2B544078C7}"/>
          </ac:grpSpMkLst>
        </pc:grpChg>
        <pc:grpChg chg="add del">
          <ac:chgData name="Ondra Klíma" userId="381e0c8e360e8536" providerId="LiveId" clId="{C11FC1A8-E239-4DFF-A4CC-32377351DE89}" dt="2022-09-22T04:31:30.100" v="516" actId="26606"/>
          <ac:grpSpMkLst>
            <pc:docMk/>
            <pc:sldMk cId="3640525318" sldId="257"/>
            <ac:grpSpMk id="124" creationId="{C4967C49-2278-4724-94A5-A258F20C3DFA}"/>
          </ac:grpSpMkLst>
        </pc:grpChg>
        <pc:grpChg chg="add del">
          <ac:chgData name="Ondra Klíma" userId="381e0c8e360e8536" providerId="LiveId" clId="{C11FC1A8-E239-4DFF-A4CC-32377351DE89}" dt="2022-09-22T04:31:31.563" v="518" actId="26606"/>
          <ac:grpSpMkLst>
            <pc:docMk/>
            <pc:sldMk cId="3640525318" sldId="257"/>
            <ac:grpSpMk id="131" creationId="{183B29DA-9BB8-4BA8-B8E1-8C2B544078C7}"/>
          </ac:grpSpMkLst>
        </pc:grpChg>
        <pc:grpChg chg="add">
          <ac:chgData name="Ondra Klíma" userId="381e0c8e360e8536" providerId="LiveId" clId="{C11FC1A8-E239-4DFF-A4CC-32377351DE89}" dt="2022-09-22T04:31:31.567" v="519" actId="26606"/>
          <ac:grpSpMkLst>
            <pc:docMk/>
            <pc:sldMk cId="3640525318" sldId="257"/>
            <ac:grpSpMk id="136" creationId="{C4967C49-2278-4724-94A5-A258F20C3DFA}"/>
          </ac:grpSpMkLst>
        </pc:grpChg>
        <pc:picChg chg="add del">
          <ac:chgData name="Ondra Klíma" userId="381e0c8e360e8536" providerId="LiveId" clId="{C11FC1A8-E239-4DFF-A4CC-32377351DE89}" dt="2022-09-22T04:29:59.853" v="461" actId="26606"/>
          <ac:picMkLst>
            <pc:docMk/>
            <pc:sldMk cId="3640525318" sldId="257"/>
            <ac:picMk id="52" creationId="{E6412B67-1BAE-1F73-6E79-1E0691EC7D81}"/>
          </ac:picMkLst>
        </pc:picChg>
        <pc:picChg chg="add del">
          <ac:chgData name="Ondra Klíma" userId="381e0c8e360e8536" providerId="LiveId" clId="{C11FC1A8-E239-4DFF-A4CC-32377351DE89}" dt="2022-09-22T04:30:00.849" v="463" actId="26606"/>
          <ac:picMkLst>
            <pc:docMk/>
            <pc:sldMk cId="3640525318" sldId="257"/>
            <ac:picMk id="61" creationId="{6BDC535D-1E8B-9A77-60BE-9D120F449AE0}"/>
          </ac:picMkLst>
        </pc:picChg>
        <pc:picChg chg="add mod">
          <ac:chgData name="Ondra Klíma" userId="381e0c8e360e8536" providerId="LiveId" clId="{C11FC1A8-E239-4DFF-A4CC-32377351DE89}" dt="2022-09-22T04:31:31.567" v="519" actId="26606"/>
          <ac:picMkLst>
            <pc:docMk/>
            <pc:sldMk cId="3640525318" sldId="257"/>
            <ac:picMk id="66" creationId="{E6412B67-1BAE-1F73-6E79-1E0691EC7D81}"/>
          </ac:picMkLst>
        </pc:picChg>
      </pc:sldChg>
      <pc:sldChg chg="del">
        <pc:chgData name="Ondra Klíma" userId="381e0c8e360e8536" providerId="LiveId" clId="{C11FC1A8-E239-4DFF-A4CC-32377351DE89}" dt="2022-09-22T04:25:28.356" v="0" actId="47"/>
        <pc:sldMkLst>
          <pc:docMk/>
          <pc:sldMk cId="4040254913" sldId="257"/>
        </pc:sldMkLst>
      </pc:sldChg>
      <pc:sldChg chg="del">
        <pc:chgData name="Ondra Klíma" userId="381e0c8e360e8536" providerId="LiveId" clId="{C11FC1A8-E239-4DFF-A4CC-32377351DE89}" dt="2022-09-22T04:25:28.356" v="0" actId="47"/>
        <pc:sldMkLst>
          <pc:docMk/>
          <pc:sldMk cId="1628907313" sldId="258"/>
        </pc:sldMkLst>
      </pc:sldChg>
      <pc:sldChg chg="modSp add mod modNotesTx">
        <pc:chgData name="Ondra Klíma" userId="381e0c8e360e8536" providerId="LiveId" clId="{C11FC1A8-E239-4DFF-A4CC-32377351DE89}" dt="2022-09-22T04:55:05.204" v="2144" actId="20577"/>
        <pc:sldMkLst>
          <pc:docMk/>
          <pc:sldMk cId="2006519353" sldId="258"/>
        </pc:sldMkLst>
        <pc:spChg chg="mod">
          <ac:chgData name="Ondra Klíma" userId="381e0c8e360e8536" providerId="LiveId" clId="{C11FC1A8-E239-4DFF-A4CC-32377351DE89}" dt="2022-09-22T04:33:33.270" v="542" actId="113"/>
          <ac:spMkLst>
            <pc:docMk/>
            <pc:sldMk cId="2006519353" sldId="258"/>
            <ac:spMk id="3" creationId="{04DA25EF-8884-A846-D00B-D07EB6CE24C9}"/>
          </ac:spMkLst>
        </pc:spChg>
      </pc:sldChg>
      <pc:sldChg chg="addSp delSp modSp new mod setBg">
        <pc:chgData name="Ondra Klíma" userId="381e0c8e360e8536" providerId="LiveId" clId="{C11FC1A8-E239-4DFF-A4CC-32377351DE89}" dt="2022-09-22T06:25:37.097" v="8514" actId="20577"/>
        <pc:sldMkLst>
          <pc:docMk/>
          <pc:sldMk cId="2240082487" sldId="259"/>
        </pc:sldMkLst>
        <pc:spChg chg="mod">
          <ac:chgData name="Ondra Klíma" userId="381e0c8e360e8536" providerId="LiveId" clId="{C11FC1A8-E239-4DFF-A4CC-32377351DE89}" dt="2022-09-22T04:36:32.675" v="786" actId="26606"/>
          <ac:spMkLst>
            <pc:docMk/>
            <pc:sldMk cId="2240082487" sldId="259"/>
            <ac:spMk id="2" creationId="{85DD9117-BB69-DBC1-1A5C-40A2196DF738}"/>
          </ac:spMkLst>
        </pc:spChg>
        <pc:spChg chg="del mod">
          <ac:chgData name="Ondra Klíma" userId="381e0c8e360e8536" providerId="LiveId" clId="{C11FC1A8-E239-4DFF-A4CC-32377351DE89}" dt="2022-09-22T04:36:32.675" v="786" actId="26606"/>
          <ac:spMkLst>
            <pc:docMk/>
            <pc:sldMk cId="2240082487" sldId="259"/>
            <ac:spMk id="3" creationId="{4AEAF7BB-D24C-7157-A184-B47CFC2A82F6}"/>
          </ac:spMkLst>
        </pc:spChg>
        <pc:spChg chg="add">
          <ac:chgData name="Ondra Klíma" userId="381e0c8e360e8536" providerId="LiveId" clId="{C11FC1A8-E239-4DFF-A4CC-32377351DE89}" dt="2022-09-22T04:36:32.675" v="786" actId="26606"/>
          <ac:spMkLst>
            <pc:docMk/>
            <pc:sldMk cId="2240082487" sldId="259"/>
            <ac:spMk id="9" creationId="{60B7752B-728D-4CA3-8923-C4F7F77029E3}"/>
          </ac:spMkLst>
        </pc:spChg>
        <pc:spChg chg="add">
          <ac:chgData name="Ondra Klíma" userId="381e0c8e360e8536" providerId="LiveId" clId="{C11FC1A8-E239-4DFF-A4CC-32377351DE89}" dt="2022-09-22T04:36:32.675" v="786" actId="26606"/>
          <ac:spMkLst>
            <pc:docMk/>
            <pc:sldMk cId="2240082487" sldId="259"/>
            <ac:spMk id="11" creationId="{429899A3-416E-4DB5-846D-023526052013}"/>
          </ac:spMkLst>
        </pc:spChg>
        <pc:graphicFrameChg chg="add mod">
          <ac:chgData name="Ondra Klíma" userId="381e0c8e360e8536" providerId="LiveId" clId="{C11FC1A8-E239-4DFF-A4CC-32377351DE89}" dt="2022-09-22T06:25:37.097" v="8514" actId="20577"/>
          <ac:graphicFrameMkLst>
            <pc:docMk/>
            <pc:sldMk cId="2240082487" sldId="259"/>
            <ac:graphicFrameMk id="5" creationId="{8C65F979-AAF3-07C7-A6EE-9B312F954BE9}"/>
          </ac:graphicFrameMkLst>
        </pc:graphicFrameChg>
      </pc:sldChg>
      <pc:sldChg chg="del">
        <pc:chgData name="Ondra Klíma" userId="381e0c8e360e8536" providerId="LiveId" clId="{C11FC1A8-E239-4DFF-A4CC-32377351DE89}" dt="2022-09-22T04:25:28.356" v="0" actId="47"/>
        <pc:sldMkLst>
          <pc:docMk/>
          <pc:sldMk cId="4084700140" sldId="259"/>
        </pc:sldMkLst>
      </pc:sldChg>
      <pc:sldChg chg="addSp delSp modSp new mod setBg modNotesTx">
        <pc:chgData name="Ondra Klíma" userId="381e0c8e360e8536" providerId="LiveId" clId="{C11FC1A8-E239-4DFF-A4CC-32377351DE89}" dt="2022-09-22T04:52:34.126" v="1886" actId="20577"/>
        <pc:sldMkLst>
          <pc:docMk/>
          <pc:sldMk cId="2157800" sldId="260"/>
        </pc:sldMkLst>
        <pc:spChg chg="mod">
          <ac:chgData name="Ondra Klíma" userId="381e0c8e360e8536" providerId="LiveId" clId="{C11FC1A8-E239-4DFF-A4CC-32377351DE89}" dt="2022-09-22T04:39:46.549" v="911" actId="26606"/>
          <ac:spMkLst>
            <pc:docMk/>
            <pc:sldMk cId="2157800" sldId="260"/>
            <ac:spMk id="2" creationId="{3F0A61E8-DC98-8296-610A-CC2C394862B5}"/>
          </ac:spMkLst>
        </pc:spChg>
        <pc:spChg chg="del mod">
          <ac:chgData name="Ondra Klíma" userId="381e0c8e360e8536" providerId="LiveId" clId="{C11FC1A8-E239-4DFF-A4CC-32377351DE89}" dt="2022-09-22T04:39:46.549" v="911" actId="26606"/>
          <ac:spMkLst>
            <pc:docMk/>
            <pc:sldMk cId="2157800" sldId="260"/>
            <ac:spMk id="3" creationId="{5E4AA4C8-128A-4209-25D2-74A3BFE56605}"/>
          </ac:spMkLst>
        </pc:spChg>
        <pc:spChg chg="add">
          <ac:chgData name="Ondra Klíma" userId="381e0c8e360e8536" providerId="LiveId" clId="{C11FC1A8-E239-4DFF-A4CC-32377351DE89}" dt="2022-09-22T04:39:46.549" v="911" actId="26606"/>
          <ac:spMkLst>
            <pc:docMk/>
            <pc:sldMk cId="2157800" sldId="260"/>
            <ac:spMk id="9" creationId="{60B7752B-728D-4CA3-8923-C4F7F77029E3}"/>
          </ac:spMkLst>
        </pc:spChg>
        <pc:spChg chg="add">
          <ac:chgData name="Ondra Klíma" userId="381e0c8e360e8536" providerId="LiveId" clId="{C11FC1A8-E239-4DFF-A4CC-32377351DE89}" dt="2022-09-22T04:39:46.549" v="911" actId="26606"/>
          <ac:spMkLst>
            <pc:docMk/>
            <pc:sldMk cId="2157800" sldId="260"/>
            <ac:spMk id="11" creationId="{429899A3-416E-4DB5-846D-023526052013}"/>
          </ac:spMkLst>
        </pc:spChg>
        <pc:graphicFrameChg chg="add">
          <ac:chgData name="Ondra Klíma" userId="381e0c8e360e8536" providerId="LiveId" clId="{C11FC1A8-E239-4DFF-A4CC-32377351DE89}" dt="2022-09-22T04:39:46.549" v="911" actId="26606"/>
          <ac:graphicFrameMkLst>
            <pc:docMk/>
            <pc:sldMk cId="2157800" sldId="260"/>
            <ac:graphicFrameMk id="5" creationId="{C36DCF07-ECE2-ABBE-60C2-763E790BB97B}"/>
          </ac:graphicFrameMkLst>
        </pc:graphicFrameChg>
      </pc:sldChg>
      <pc:sldChg chg="del">
        <pc:chgData name="Ondra Klíma" userId="381e0c8e360e8536" providerId="LiveId" clId="{C11FC1A8-E239-4DFF-A4CC-32377351DE89}" dt="2022-09-22T04:25:28.356" v="0" actId="47"/>
        <pc:sldMkLst>
          <pc:docMk/>
          <pc:sldMk cId="1659750025" sldId="260"/>
        </pc:sldMkLst>
      </pc:sldChg>
      <pc:sldChg chg="del">
        <pc:chgData name="Ondra Klíma" userId="381e0c8e360e8536" providerId="LiveId" clId="{C11FC1A8-E239-4DFF-A4CC-32377351DE89}" dt="2022-09-22T04:25:28.356" v="0" actId="47"/>
        <pc:sldMkLst>
          <pc:docMk/>
          <pc:sldMk cId="551177218" sldId="261"/>
        </pc:sldMkLst>
      </pc:sldChg>
      <pc:sldChg chg="addSp delSp modSp new mod setBg">
        <pc:chgData name="Ondra Klíma" userId="381e0c8e360e8536" providerId="LiveId" clId="{C11FC1A8-E239-4DFF-A4CC-32377351DE89}" dt="2022-09-22T04:50:43.217" v="1738" actId="113"/>
        <pc:sldMkLst>
          <pc:docMk/>
          <pc:sldMk cId="2754238501" sldId="261"/>
        </pc:sldMkLst>
        <pc:spChg chg="add del mod">
          <ac:chgData name="Ondra Klíma" userId="381e0c8e360e8536" providerId="LiveId" clId="{C11FC1A8-E239-4DFF-A4CC-32377351DE89}" dt="2022-09-22T04:50:18.924" v="1731" actId="26606"/>
          <ac:spMkLst>
            <pc:docMk/>
            <pc:sldMk cId="2754238501" sldId="261"/>
            <ac:spMk id="2" creationId="{3E069D8E-EF89-C12E-5574-992B1C8E29EB}"/>
          </ac:spMkLst>
        </pc:spChg>
        <pc:spChg chg="mod">
          <ac:chgData name="Ondra Klíma" userId="381e0c8e360e8536" providerId="LiveId" clId="{C11FC1A8-E239-4DFF-A4CC-32377351DE89}" dt="2022-09-22T04:50:43.217" v="1738" actId="113"/>
          <ac:spMkLst>
            <pc:docMk/>
            <pc:sldMk cId="2754238501" sldId="261"/>
            <ac:spMk id="3" creationId="{1A9B22B1-FB8D-3499-9B5E-AF953FAD6FF2}"/>
          </ac:spMkLst>
        </pc:spChg>
        <pc:spChg chg="add">
          <ac:chgData name="Ondra Klíma" userId="381e0c8e360e8536" providerId="LiveId" clId="{C11FC1A8-E239-4DFF-A4CC-32377351DE89}" dt="2022-09-22T04:50:18.924" v="1731" actId="26606"/>
          <ac:spMkLst>
            <pc:docMk/>
            <pc:sldMk cId="2754238501" sldId="261"/>
            <ac:spMk id="10" creationId="{82184FF4-7029-4ED7-813A-192E60608764}"/>
          </ac:spMkLst>
        </pc:spChg>
        <pc:spChg chg="add">
          <ac:chgData name="Ondra Klíma" userId="381e0c8e360e8536" providerId="LiveId" clId="{C11FC1A8-E239-4DFF-A4CC-32377351DE89}" dt="2022-09-22T04:50:18.924" v="1731" actId="26606"/>
          <ac:spMkLst>
            <pc:docMk/>
            <pc:sldMk cId="2754238501" sldId="261"/>
            <ac:spMk id="12" creationId="{AAA7AB09-557C-41AD-9113-FF9F68FA1035}"/>
          </ac:spMkLst>
        </pc:spChg>
        <pc:spChg chg="add">
          <ac:chgData name="Ondra Klíma" userId="381e0c8e360e8536" providerId="LiveId" clId="{C11FC1A8-E239-4DFF-A4CC-32377351DE89}" dt="2022-09-22T04:50:18.924" v="1731" actId="26606"/>
          <ac:spMkLst>
            <pc:docMk/>
            <pc:sldMk cId="2754238501" sldId="261"/>
            <ac:spMk id="14" creationId="{EF99ECAA-1F11-4937-BBA6-51935AB44C9D}"/>
          </ac:spMkLst>
        </pc:spChg>
        <pc:spChg chg="add">
          <ac:chgData name="Ondra Klíma" userId="381e0c8e360e8536" providerId="LiveId" clId="{C11FC1A8-E239-4DFF-A4CC-32377351DE89}" dt="2022-09-22T04:50:18.924" v="1731" actId="26606"/>
          <ac:spMkLst>
            <pc:docMk/>
            <pc:sldMk cId="2754238501" sldId="261"/>
            <ac:spMk id="22" creationId="{1DB043B4-68C6-45B9-82AC-A5800EADB8DB}"/>
          </ac:spMkLst>
        </pc:spChg>
        <pc:grpChg chg="add">
          <ac:chgData name="Ondra Klíma" userId="381e0c8e360e8536" providerId="LiveId" clId="{C11FC1A8-E239-4DFF-A4CC-32377351DE89}" dt="2022-09-22T04:50:18.924" v="1731" actId="26606"/>
          <ac:grpSpMkLst>
            <pc:docMk/>
            <pc:sldMk cId="2754238501" sldId="261"/>
            <ac:grpSpMk id="16" creationId="{79DE9FAB-6BBA-4CFE-B67D-77B47F01ECA4}"/>
          </ac:grpSpMkLst>
        </pc:grpChg>
        <pc:picChg chg="add">
          <ac:chgData name="Ondra Klíma" userId="381e0c8e360e8536" providerId="LiveId" clId="{C11FC1A8-E239-4DFF-A4CC-32377351DE89}" dt="2022-09-22T04:50:18.924" v="1731" actId="26606"/>
          <ac:picMkLst>
            <pc:docMk/>
            <pc:sldMk cId="2754238501" sldId="261"/>
            <ac:picMk id="7" creationId="{08A8B174-0F72-A3DD-8277-9638E84A5086}"/>
          </ac:picMkLst>
        </pc:picChg>
      </pc:sldChg>
      <pc:sldChg chg="addSp delSp modSp new mod setBg modNotesTx">
        <pc:chgData name="Ondra Klíma" userId="381e0c8e360e8536" providerId="LiveId" clId="{C11FC1A8-E239-4DFF-A4CC-32377351DE89}" dt="2022-09-22T05:12:54.075" v="3295" actId="20577"/>
        <pc:sldMkLst>
          <pc:docMk/>
          <pc:sldMk cId="2136692875" sldId="262"/>
        </pc:sldMkLst>
        <pc:spChg chg="mod">
          <ac:chgData name="Ondra Klíma" userId="381e0c8e360e8536" providerId="LiveId" clId="{C11FC1A8-E239-4DFF-A4CC-32377351DE89}" dt="2022-09-22T04:57:18.331" v="2207" actId="20577"/>
          <ac:spMkLst>
            <pc:docMk/>
            <pc:sldMk cId="2136692875" sldId="262"/>
            <ac:spMk id="2" creationId="{844AEE94-D0C1-26FE-78C4-3C8FE64FA864}"/>
          </ac:spMkLst>
        </pc:spChg>
        <pc:spChg chg="del mod">
          <ac:chgData name="Ondra Klíma" userId="381e0c8e360e8536" providerId="LiveId" clId="{C11FC1A8-E239-4DFF-A4CC-32377351DE89}" dt="2022-09-22T04:57:15.638" v="2206" actId="26606"/>
          <ac:spMkLst>
            <pc:docMk/>
            <pc:sldMk cId="2136692875" sldId="262"/>
            <ac:spMk id="3" creationId="{C6674D18-5513-7423-2157-66B6E9CB488E}"/>
          </ac:spMkLst>
        </pc:spChg>
        <pc:spChg chg="add del">
          <ac:chgData name="Ondra Klíma" userId="381e0c8e360e8536" providerId="LiveId" clId="{C11FC1A8-E239-4DFF-A4CC-32377351DE89}" dt="2022-09-22T04:57:26.261" v="2208" actId="26606"/>
          <ac:spMkLst>
            <pc:docMk/>
            <pc:sldMk cId="2136692875" sldId="262"/>
            <ac:spMk id="9" creationId="{60B7752B-728D-4CA3-8923-C4F7F77029E3}"/>
          </ac:spMkLst>
        </pc:spChg>
        <pc:spChg chg="add del">
          <ac:chgData name="Ondra Klíma" userId="381e0c8e360e8536" providerId="LiveId" clId="{C11FC1A8-E239-4DFF-A4CC-32377351DE89}" dt="2022-09-22T04:57:26.261" v="2208" actId="26606"/>
          <ac:spMkLst>
            <pc:docMk/>
            <pc:sldMk cId="2136692875" sldId="262"/>
            <ac:spMk id="11" creationId="{88392DC7-0988-443B-A0D0-E726C7DB622B}"/>
          </ac:spMkLst>
        </pc:spChg>
        <pc:spChg chg="add">
          <ac:chgData name="Ondra Klíma" userId="381e0c8e360e8536" providerId="LiveId" clId="{C11FC1A8-E239-4DFF-A4CC-32377351DE89}" dt="2022-09-22T04:57:26.261" v="2208" actId="26606"/>
          <ac:spMkLst>
            <pc:docMk/>
            <pc:sldMk cId="2136692875" sldId="262"/>
            <ac:spMk id="16" creationId="{60B7752B-728D-4CA3-8923-C4F7F77029E3}"/>
          </ac:spMkLst>
        </pc:spChg>
        <pc:spChg chg="add">
          <ac:chgData name="Ondra Klíma" userId="381e0c8e360e8536" providerId="LiveId" clId="{C11FC1A8-E239-4DFF-A4CC-32377351DE89}" dt="2022-09-22T04:57:26.261" v="2208" actId="26606"/>
          <ac:spMkLst>
            <pc:docMk/>
            <pc:sldMk cId="2136692875" sldId="262"/>
            <ac:spMk id="18" creationId="{88392DC7-0988-443B-A0D0-E726C7DB622B}"/>
          </ac:spMkLst>
        </pc:spChg>
        <pc:graphicFrameChg chg="add mod modGraphic">
          <ac:chgData name="Ondra Klíma" userId="381e0c8e360e8536" providerId="LiveId" clId="{C11FC1A8-E239-4DFF-A4CC-32377351DE89}" dt="2022-09-22T04:57:26.261" v="2208" actId="26606"/>
          <ac:graphicFrameMkLst>
            <pc:docMk/>
            <pc:sldMk cId="2136692875" sldId="262"/>
            <ac:graphicFrameMk id="5" creationId="{626A9DDA-E53C-EE8D-7C66-546530E30E27}"/>
          </ac:graphicFrameMkLst>
        </pc:graphicFrameChg>
      </pc:sldChg>
      <pc:sldChg chg="del">
        <pc:chgData name="Ondra Klíma" userId="381e0c8e360e8536" providerId="LiveId" clId="{C11FC1A8-E239-4DFF-A4CC-32377351DE89}" dt="2022-09-22T04:25:28.356" v="0" actId="47"/>
        <pc:sldMkLst>
          <pc:docMk/>
          <pc:sldMk cId="2871506002" sldId="262"/>
        </pc:sldMkLst>
      </pc:sldChg>
      <pc:sldChg chg="addSp delSp modSp new mod setBg modNotesTx">
        <pc:chgData name="Ondra Klíma" userId="381e0c8e360e8536" providerId="LiveId" clId="{C11FC1A8-E239-4DFF-A4CC-32377351DE89}" dt="2022-09-22T08:09:35.675" v="10546" actId="20577"/>
        <pc:sldMkLst>
          <pc:docMk/>
          <pc:sldMk cId="2450289320" sldId="263"/>
        </pc:sldMkLst>
        <pc:spChg chg="mod">
          <ac:chgData name="Ondra Klíma" userId="381e0c8e360e8536" providerId="LiveId" clId="{C11FC1A8-E239-4DFF-A4CC-32377351DE89}" dt="2022-09-22T05:16:51.892" v="3392" actId="26606"/>
          <ac:spMkLst>
            <pc:docMk/>
            <pc:sldMk cId="2450289320" sldId="263"/>
            <ac:spMk id="2" creationId="{2DBA668A-3139-2797-A022-2F513FA5B187}"/>
          </ac:spMkLst>
        </pc:spChg>
        <pc:spChg chg="add del mod">
          <ac:chgData name="Ondra Klíma" userId="381e0c8e360e8536" providerId="LiveId" clId="{C11FC1A8-E239-4DFF-A4CC-32377351DE89}" dt="2022-09-22T05:16:51.892" v="3392" actId="26606"/>
          <ac:spMkLst>
            <pc:docMk/>
            <pc:sldMk cId="2450289320" sldId="263"/>
            <ac:spMk id="3" creationId="{3029BE33-7671-342B-B178-5E97204A5FBA}"/>
          </ac:spMkLst>
        </pc:spChg>
        <pc:spChg chg="add del">
          <ac:chgData name="Ondra Klíma" userId="381e0c8e360e8536" providerId="LiveId" clId="{C11FC1A8-E239-4DFF-A4CC-32377351DE89}" dt="2022-09-22T05:16:51.866" v="3391" actId="26606"/>
          <ac:spMkLst>
            <pc:docMk/>
            <pc:sldMk cId="2450289320" sldId="263"/>
            <ac:spMk id="6" creationId="{60B7752B-728D-4CA3-8923-C4F7F77029E3}"/>
          </ac:spMkLst>
        </pc:spChg>
        <pc:spChg chg="add del">
          <ac:chgData name="Ondra Klíma" userId="381e0c8e360e8536" providerId="LiveId" clId="{C11FC1A8-E239-4DFF-A4CC-32377351DE89}" dt="2022-09-22T05:16:51.866" v="3391" actId="26606"/>
          <ac:spMkLst>
            <pc:docMk/>
            <pc:sldMk cId="2450289320" sldId="263"/>
            <ac:spMk id="7" creationId="{88392DC7-0988-443B-A0D0-E726C7DB622B}"/>
          </ac:spMkLst>
        </pc:spChg>
        <pc:spChg chg="add del">
          <ac:chgData name="Ondra Klíma" userId="381e0c8e360e8536" providerId="LiveId" clId="{C11FC1A8-E239-4DFF-A4CC-32377351DE89}" dt="2022-09-22T05:16:34.596" v="3380" actId="26606"/>
          <ac:spMkLst>
            <pc:docMk/>
            <pc:sldMk cId="2450289320" sldId="263"/>
            <ac:spMk id="9" creationId="{60B7752B-728D-4CA3-8923-C4F7F77029E3}"/>
          </ac:spMkLst>
        </pc:spChg>
        <pc:spChg chg="add">
          <ac:chgData name="Ondra Klíma" userId="381e0c8e360e8536" providerId="LiveId" clId="{C11FC1A8-E239-4DFF-A4CC-32377351DE89}" dt="2022-09-22T05:16:51.892" v="3392" actId="26606"/>
          <ac:spMkLst>
            <pc:docMk/>
            <pc:sldMk cId="2450289320" sldId="263"/>
            <ac:spMk id="10" creationId="{60B7752B-728D-4CA3-8923-C4F7F77029E3}"/>
          </ac:spMkLst>
        </pc:spChg>
        <pc:spChg chg="add del">
          <ac:chgData name="Ondra Klíma" userId="381e0c8e360e8536" providerId="LiveId" clId="{C11FC1A8-E239-4DFF-A4CC-32377351DE89}" dt="2022-09-22T05:16:34.596" v="3380" actId="26606"/>
          <ac:spMkLst>
            <pc:docMk/>
            <pc:sldMk cId="2450289320" sldId="263"/>
            <ac:spMk id="11" creationId="{88392DC7-0988-443B-A0D0-E726C7DB622B}"/>
          </ac:spMkLst>
        </pc:spChg>
        <pc:spChg chg="add">
          <ac:chgData name="Ondra Klíma" userId="381e0c8e360e8536" providerId="LiveId" clId="{C11FC1A8-E239-4DFF-A4CC-32377351DE89}" dt="2022-09-22T05:16:51.892" v="3392" actId="26606"/>
          <ac:spMkLst>
            <pc:docMk/>
            <pc:sldMk cId="2450289320" sldId="263"/>
            <ac:spMk id="12" creationId="{429899A3-416E-4DB5-846D-023526052013}"/>
          </ac:spMkLst>
        </pc:spChg>
        <pc:graphicFrameChg chg="add del">
          <ac:chgData name="Ondra Klíma" userId="381e0c8e360e8536" providerId="LiveId" clId="{C11FC1A8-E239-4DFF-A4CC-32377351DE89}" dt="2022-09-22T05:16:34.596" v="3380" actId="26606"/>
          <ac:graphicFrameMkLst>
            <pc:docMk/>
            <pc:sldMk cId="2450289320" sldId="263"/>
            <ac:graphicFrameMk id="5" creationId="{52F62496-BAA9-8C80-8E3C-B1E5382FA664}"/>
          </ac:graphicFrameMkLst>
        </pc:graphicFrameChg>
        <pc:graphicFrameChg chg="add del">
          <ac:chgData name="Ondra Klíma" userId="381e0c8e360e8536" providerId="LiveId" clId="{C11FC1A8-E239-4DFF-A4CC-32377351DE89}" dt="2022-09-22T05:16:51.866" v="3391" actId="26606"/>
          <ac:graphicFrameMkLst>
            <pc:docMk/>
            <pc:sldMk cId="2450289320" sldId="263"/>
            <ac:graphicFrameMk id="8" creationId="{CEFAF95F-B47B-9C76-9F24-0C96FA5F10EC}"/>
          </ac:graphicFrameMkLst>
        </pc:graphicFrameChg>
        <pc:graphicFrameChg chg="add">
          <ac:chgData name="Ondra Klíma" userId="381e0c8e360e8536" providerId="LiveId" clId="{C11FC1A8-E239-4DFF-A4CC-32377351DE89}" dt="2022-09-22T05:16:51.892" v="3392" actId="26606"/>
          <ac:graphicFrameMkLst>
            <pc:docMk/>
            <pc:sldMk cId="2450289320" sldId="263"/>
            <ac:graphicFrameMk id="13" creationId="{ADB0DBA6-718A-9963-1057-C2B416B37AD8}"/>
          </ac:graphicFrameMkLst>
        </pc:graphicFrameChg>
      </pc:sldChg>
      <pc:sldChg chg="new del">
        <pc:chgData name="Ondra Klíma" userId="381e0c8e360e8536" providerId="LiveId" clId="{C11FC1A8-E239-4DFF-A4CC-32377351DE89}" dt="2022-09-22T05:09:48.326" v="3075" actId="2696"/>
        <pc:sldMkLst>
          <pc:docMk/>
          <pc:sldMk cId="3035772025" sldId="263"/>
        </pc:sldMkLst>
      </pc:sldChg>
      <pc:sldChg chg="addSp delSp modSp new mod setBg modNotesTx">
        <pc:chgData name="Ondra Klíma" userId="381e0c8e360e8536" providerId="LiveId" clId="{C11FC1A8-E239-4DFF-A4CC-32377351DE89}" dt="2022-09-22T05:43:55.952" v="6186" actId="20577"/>
        <pc:sldMkLst>
          <pc:docMk/>
          <pc:sldMk cId="1416487238" sldId="264"/>
        </pc:sldMkLst>
        <pc:spChg chg="mod">
          <ac:chgData name="Ondra Klíma" userId="381e0c8e360e8536" providerId="LiveId" clId="{C11FC1A8-E239-4DFF-A4CC-32377351DE89}" dt="2022-09-22T05:37:30.270" v="5297" actId="26606"/>
          <ac:spMkLst>
            <pc:docMk/>
            <pc:sldMk cId="1416487238" sldId="264"/>
            <ac:spMk id="2" creationId="{B18BA9C8-9255-2196-4640-BCF692ABC2C0}"/>
          </ac:spMkLst>
        </pc:spChg>
        <pc:spChg chg="del mod">
          <ac:chgData name="Ondra Klíma" userId="381e0c8e360e8536" providerId="LiveId" clId="{C11FC1A8-E239-4DFF-A4CC-32377351DE89}" dt="2022-09-22T05:37:07.385" v="5293" actId="26606"/>
          <ac:spMkLst>
            <pc:docMk/>
            <pc:sldMk cId="1416487238" sldId="264"/>
            <ac:spMk id="3" creationId="{C8616F00-BFD6-8577-A291-32B007B6F6BE}"/>
          </ac:spMkLst>
        </pc:spChg>
        <pc:spChg chg="add del">
          <ac:chgData name="Ondra Klíma" userId="381e0c8e360e8536" providerId="LiveId" clId="{C11FC1A8-E239-4DFF-A4CC-32377351DE89}" dt="2022-09-22T05:37:30.270" v="5297" actId="26606"/>
          <ac:spMkLst>
            <pc:docMk/>
            <pc:sldMk cId="1416487238" sldId="264"/>
            <ac:spMk id="9" creationId="{60B7752B-728D-4CA3-8923-C4F7F77029E3}"/>
          </ac:spMkLst>
        </pc:spChg>
        <pc:spChg chg="add del">
          <ac:chgData name="Ondra Klíma" userId="381e0c8e360e8536" providerId="LiveId" clId="{C11FC1A8-E239-4DFF-A4CC-32377351DE89}" dt="2022-09-22T05:37:30.270" v="5297" actId="26606"/>
          <ac:spMkLst>
            <pc:docMk/>
            <pc:sldMk cId="1416487238" sldId="264"/>
            <ac:spMk id="11" creationId="{429899A3-416E-4DB5-846D-023526052013}"/>
          </ac:spMkLst>
        </pc:spChg>
        <pc:spChg chg="add del">
          <ac:chgData name="Ondra Klíma" userId="381e0c8e360e8536" providerId="LiveId" clId="{C11FC1A8-E239-4DFF-A4CC-32377351DE89}" dt="2022-09-22T05:37:30.247" v="5296" actId="26606"/>
          <ac:spMkLst>
            <pc:docMk/>
            <pc:sldMk cId="1416487238" sldId="264"/>
            <ac:spMk id="16" creationId="{60B7752B-728D-4CA3-8923-C4F7F77029E3}"/>
          </ac:spMkLst>
        </pc:spChg>
        <pc:spChg chg="add del">
          <ac:chgData name="Ondra Klíma" userId="381e0c8e360e8536" providerId="LiveId" clId="{C11FC1A8-E239-4DFF-A4CC-32377351DE89}" dt="2022-09-22T05:37:30.247" v="5296" actId="26606"/>
          <ac:spMkLst>
            <pc:docMk/>
            <pc:sldMk cId="1416487238" sldId="264"/>
            <ac:spMk id="18" creationId="{88392DC7-0988-443B-A0D0-E726C7DB622B}"/>
          </ac:spMkLst>
        </pc:spChg>
        <pc:spChg chg="add">
          <ac:chgData name="Ondra Klíma" userId="381e0c8e360e8536" providerId="LiveId" clId="{C11FC1A8-E239-4DFF-A4CC-32377351DE89}" dt="2022-09-22T05:37:30.270" v="5297" actId="26606"/>
          <ac:spMkLst>
            <pc:docMk/>
            <pc:sldMk cId="1416487238" sldId="264"/>
            <ac:spMk id="20" creationId="{71AD1FEB-49FD-40CF-99EC-4E7113B78C17}"/>
          </ac:spMkLst>
        </pc:spChg>
        <pc:spChg chg="add">
          <ac:chgData name="Ondra Klíma" userId="381e0c8e360e8536" providerId="LiveId" clId="{C11FC1A8-E239-4DFF-A4CC-32377351DE89}" dt="2022-09-22T05:37:30.270" v="5297" actId="26606"/>
          <ac:spMkLst>
            <pc:docMk/>
            <pc:sldMk cId="1416487238" sldId="264"/>
            <ac:spMk id="21" creationId="{60B7752B-728D-4CA3-8923-C4F7F77029E3}"/>
          </ac:spMkLst>
        </pc:spChg>
        <pc:spChg chg="add">
          <ac:chgData name="Ondra Klíma" userId="381e0c8e360e8536" providerId="LiveId" clId="{C11FC1A8-E239-4DFF-A4CC-32377351DE89}" dt="2022-09-22T05:37:30.270" v="5297" actId="26606"/>
          <ac:spMkLst>
            <pc:docMk/>
            <pc:sldMk cId="1416487238" sldId="264"/>
            <ac:spMk id="22" creationId="{00DC30D3-D768-4F36-9F88-8AE574AB9B7B}"/>
          </ac:spMkLst>
        </pc:spChg>
        <pc:spChg chg="add">
          <ac:chgData name="Ondra Klíma" userId="381e0c8e360e8536" providerId="LiveId" clId="{C11FC1A8-E239-4DFF-A4CC-32377351DE89}" dt="2022-09-22T05:37:30.270" v="5297" actId="26606"/>
          <ac:spMkLst>
            <pc:docMk/>
            <pc:sldMk cId="1416487238" sldId="264"/>
            <ac:spMk id="23" creationId="{F5B9E766-9E26-4187-BCFA-D90A32303DEB}"/>
          </ac:spMkLst>
        </pc:spChg>
        <pc:grpChg chg="add">
          <ac:chgData name="Ondra Klíma" userId="381e0c8e360e8536" providerId="LiveId" clId="{C11FC1A8-E239-4DFF-A4CC-32377351DE89}" dt="2022-09-22T05:37:30.270" v="5297" actId="26606"/>
          <ac:grpSpMkLst>
            <pc:docMk/>
            <pc:sldMk cId="1416487238" sldId="264"/>
            <ac:grpSpMk id="24" creationId="{8565B612-C05D-44C8-A892-B3BCE658F61C}"/>
          </ac:grpSpMkLst>
        </pc:grpChg>
        <pc:graphicFrameChg chg="add mod modGraphic">
          <ac:chgData name="Ondra Klíma" userId="381e0c8e360e8536" providerId="LiveId" clId="{C11FC1A8-E239-4DFF-A4CC-32377351DE89}" dt="2022-09-22T05:37:30.270" v="5297" actId="26606"/>
          <ac:graphicFrameMkLst>
            <pc:docMk/>
            <pc:sldMk cId="1416487238" sldId="264"/>
            <ac:graphicFrameMk id="5" creationId="{B4E19AAD-D217-5BBB-180D-C00C84B6925A}"/>
          </ac:graphicFrameMkLst>
        </pc:graphicFrameChg>
      </pc:sldChg>
      <pc:sldChg chg="addSp delSp modSp new mod setBg modNotesTx">
        <pc:chgData name="Ondra Klíma" userId="381e0c8e360e8536" providerId="LiveId" clId="{C11FC1A8-E239-4DFF-A4CC-32377351DE89}" dt="2022-09-22T06:06:56.256" v="7277" actId="20577"/>
        <pc:sldMkLst>
          <pc:docMk/>
          <pc:sldMk cId="3256311423" sldId="265"/>
        </pc:sldMkLst>
        <pc:spChg chg="mod">
          <ac:chgData name="Ondra Klíma" userId="381e0c8e360e8536" providerId="LiveId" clId="{C11FC1A8-E239-4DFF-A4CC-32377351DE89}" dt="2022-09-22T05:48:01.751" v="6396" actId="14100"/>
          <ac:spMkLst>
            <pc:docMk/>
            <pc:sldMk cId="3256311423" sldId="265"/>
            <ac:spMk id="2" creationId="{CB252AFB-F215-2952-3B50-DB0E0275E4DD}"/>
          </ac:spMkLst>
        </pc:spChg>
        <pc:spChg chg="del mod">
          <ac:chgData name="Ondra Klíma" userId="381e0c8e360e8536" providerId="LiveId" clId="{C11FC1A8-E239-4DFF-A4CC-32377351DE89}" dt="2022-09-22T05:47:21.995" v="6388" actId="26606"/>
          <ac:spMkLst>
            <pc:docMk/>
            <pc:sldMk cId="3256311423" sldId="265"/>
            <ac:spMk id="3" creationId="{6527160A-B313-229B-43E1-10FD03FFF85E}"/>
          </ac:spMkLst>
        </pc:spChg>
        <pc:spChg chg="add">
          <ac:chgData name="Ondra Klíma" userId="381e0c8e360e8536" providerId="LiveId" clId="{C11FC1A8-E239-4DFF-A4CC-32377351DE89}" dt="2022-09-22T05:47:21.995" v="6388" actId="26606"/>
          <ac:spMkLst>
            <pc:docMk/>
            <pc:sldMk cId="3256311423" sldId="265"/>
            <ac:spMk id="9" creationId="{60B7752B-728D-4CA3-8923-C4F7F77029E3}"/>
          </ac:spMkLst>
        </pc:spChg>
        <pc:spChg chg="add">
          <ac:chgData name="Ondra Klíma" userId="381e0c8e360e8536" providerId="LiveId" clId="{C11FC1A8-E239-4DFF-A4CC-32377351DE89}" dt="2022-09-22T05:47:21.995" v="6388" actId="26606"/>
          <ac:spMkLst>
            <pc:docMk/>
            <pc:sldMk cId="3256311423" sldId="265"/>
            <ac:spMk id="11" creationId="{429899A3-416E-4DB5-846D-023526052013}"/>
          </ac:spMkLst>
        </pc:spChg>
        <pc:graphicFrameChg chg="add mod">
          <ac:chgData name="Ondra Klíma" userId="381e0c8e360e8536" providerId="LiveId" clId="{C11FC1A8-E239-4DFF-A4CC-32377351DE89}" dt="2022-09-22T05:48:17.155" v="6397" actId="20577"/>
          <ac:graphicFrameMkLst>
            <pc:docMk/>
            <pc:sldMk cId="3256311423" sldId="265"/>
            <ac:graphicFrameMk id="5" creationId="{433D9A32-AFB1-868F-C1C3-70C26E3926B4}"/>
          </ac:graphicFrameMkLst>
        </pc:graphicFrameChg>
      </pc:sldChg>
      <pc:sldChg chg="addSp delSp modSp new mod setBg">
        <pc:chgData name="Ondra Klíma" userId="381e0c8e360e8536" providerId="LiveId" clId="{C11FC1A8-E239-4DFF-A4CC-32377351DE89}" dt="2022-09-22T05:52:38.919" v="6557" actId="790"/>
        <pc:sldMkLst>
          <pc:docMk/>
          <pc:sldMk cId="1900643561" sldId="266"/>
        </pc:sldMkLst>
        <pc:spChg chg="mod">
          <ac:chgData name="Ondra Klíma" userId="381e0c8e360e8536" providerId="LiveId" clId="{C11FC1A8-E239-4DFF-A4CC-32377351DE89}" dt="2022-09-22T05:51:52.844" v="6547" actId="26606"/>
          <ac:spMkLst>
            <pc:docMk/>
            <pc:sldMk cId="1900643561" sldId="266"/>
            <ac:spMk id="2" creationId="{D2361DB2-E9F3-6EDE-9870-E6CF28E87FF2}"/>
          </ac:spMkLst>
        </pc:spChg>
        <pc:spChg chg="mod">
          <ac:chgData name="Ondra Klíma" userId="381e0c8e360e8536" providerId="LiveId" clId="{C11FC1A8-E239-4DFF-A4CC-32377351DE89}" dt="2022-09-22T05:52:38.919" v="6557" actId="790"/>
          <ac:spMkLst>
            <pc:docMk/>
            <pc:sldMk cId="1900643561" sldId="266"/>
            <ac:spMk id="3" creationId="{2065682F-1492-A764-C4F4-9E2FBB7CACBC}"/>
          </ac:spMkLst>
        </pc:spChg>
        <pc:spChg chg="add del">
          <ac:chgData name="Ondra Klíma" userId="381e0c8e360e8536" providerId="LiveId" clId="{C11FC1A8-E239-4DFF-A4CC-32377351DE89}" dt="2022-09-22T05:51:52.844" v="6547" actId="26606"/>
          <ac:spMkLst>
            <pc:docMk/>
            <pc:sldMk cId="1900643561" sldId="266"/>
            <ac:spMk id="8" creationId="{82184FF4-7029-4ED7-813A-192E60608764}"/>
          </ac:spMkLst>
        </pc:spChg>
        <pc:spChg chg="add del">
          <ac:chgData name="Ondra Klíma" userId="381e0c8e360e8536" providerId="LiveId" clId="{C11FC1A8-E239-4DFF-A4CC-32377351DE89}" dt="2022-09-22T05:51:52.844" v="6547" actId="26606"/>
          <ac:spMkLst>
            <pc:docMk/>
            <pc:sldMk cId="1900643561" sldId="266"/>
            <ac:spMk id="10" creationId="{AAA7AB09-557C-41AD-9113-FF9F68FA1035}"/>
          </ac:spMkLst>
        </pc:spChg>
        <pc:spChg chg="add del">
          <ac:chgData name="Ondra Klíma" userId="381e0c8e360e8536" providerId="LiveId" clId="{C11FC1A8-E239-4DFF-A4CC-32377351DE89}" dt="2022-09-22T05:51:52.844" v="6547" actId="26606"/>
          <ac:spMkLst>
            <pc:docMk/>
            <pc:sldMk cId="1900643561" sldId="266"/>
            <ac:spMk id="12" creationId="{EF99ECAA-1F11-4937-BBA6-51935AB44C9D}"/>
          </ac:spMkLst>
        </pc:spChg>
        <pc:spChg chg="add del">
          <ac:chgData name="Ondra Klíma" userId="381e0c8e360e8536" providerId="LiveId" clId="{C11FC1A8-E239-4DFF-A4CC-32377351DE89}" dt="2022-09-22T05:51:52.844" v="6547" actId="26606"/>
          <ac:spMkLst>
            <pc:docMk/>
            <pc:sldMk cId="1900643561" sldId="266"/>
            <ac:spMk id="20" creationId="{940082A1-24A5-4276-83A4-39E993BD691B}"/>
          </ac:spMkLst>
        </pc:spChg>
        <pc:spChg chg="add del">
          <ac:chgData name="Ondra Klíma" userId="381e0c8e360e8536" providerId="LiveId" clId="{C11FC1A8-E239-4DFF-A4CC-32377351DE89}" dt="2022-09-22T05:51:52.844" v="6547" actId="26606"/>
          <ac:spMkLst>
            <pc:docMk/>
            <pc:sldMk cId="1900643561" sldId="266"/>
            <ac:spMk id="22" creationId="{6D840B21-A957-4CFE-AA5B-9711DF6D3305}"/>
          </ac:spMkLst>
        </pc:spChg>
        <pc:spChg chg="add">
          <ac:chgData name="Ondra Klíma" userId="381e0c8e360e8536" providerId="LiveId" clId="{C11FC1A8-E239-4DFF-A4CC-32377351DE89}" dt="2022-09-22T05:51:52.844" v="6547" actId="26606"/>
          <ac:spMkLst>
            <pc:docMk/>
            <pc:sldMk cId="1900643561" sldId="266"/>
            <ac:spMk id="33" creationId="{82184FF4-7029-4ED7-813A-192E60608764}"/>
          </ac:spMkLst>
        </pc:spChg>
        <pc:spChg chg="add">
          <ac:chgData name="Ondra Klíma" userId="381e0c8e360e8536" providerId="LiveId" clId="{C11FC1A8-E239-4DFF-A4CC-32377351DE89}" dt="2022-09-22T05:51:52.844" v="6547" actId="26606"/>
          <ac:spMkLst>
            <pc:docMk/>
            <pc:sldMk cId="1900643561" sldId="266"/>
            <ac:spMk id="35" creationId="{AAA7AB09-557C-41AD-9113-FF9F68FA1035}"/>
          </ac:spMkLst>
        </pc:spChg>
        <pc:spChg chg="add">
          <ac:chgData name="Ondra Klíma" userId="381e0c8e360e8536" providerId="LiveId" clId="{C11FC1A8-E239-4DFF-A4CC-32377351DE89}" dt="2022-09-22T05:51:52.844" v="6547" actId="26606"/>
          <ac:spMkLst>
            <pc:docMk/>
            <pc:sldMk cId="1900643561" sldId="266"/>
            <ac:spMk id="37" creationId="{EF99ECAA-1F11-4937-BBA6-51935AB44C9D}"/>
          </ac:spMkLst>
        </pc:spChg>
        <pc:spChg chg="add">
          <ac:chgData name="Ondra Klíma" userId="381e0c8e360e8536" providerId="LiveId" clId="{C11FC1A8-E239-4DFF-A4CC-32377351DE89}" dt="2022-09-22T05:51:52.844" v="6547" actId="26606"/>
          <ac:spMkLst>
            <pc:docMk/>
            <pc:sldMk cId="1900643561" sldId="266"/>
            <ac:spMk id="45" creationId="{1DB043B4-68C6-45B9-82AC-A5800EADB8DB}"/>
          </ac:spMkLst>
        </pc:spChg>
        <pc:spChg chg="add">
          <ac:chgData name="Ondra Klíma" userId="381e0c8e360e8536" providerId="LiveId" clId="{C11FC1A8-E239-4DFF-A4CC-32377351DE89}" dt="2022-09-22T05:51:52.844" v="6547" actId="26606"/>
          <ac:spMkLst>
            <pc:docMk/>
            <pc:sldMk cId="1900643561" sldId="266"/>
            <ac:spMk id="47" creationId="{28A00A08-E4E6-4184-B484-E0E034072AE0}"/>
          </ac:spMkLst>
        </pc:spChg>
        <pc:grpChg chg="add del">
          <ac:chgData name="Ondra Klíma" userId="381e0c8e360e8536" providerId="LiveId" clId="{C11FC1A8-E239-4DFF-A4CC-32377351DE89}" dt="2022-09-22T05:51:52.844" v="6547" actId="26606"/>
          <ac:grpSpMkLst>
            <pc:docMk/>
            <pc:sldMk cId="1900643561" sldId="266"/>
            <ac:grpSpMk id="14" creationId="{79DE9FAB-6BBA-4CFE-B67D-77B47F01ECA4}"/>
          </ac:grpSpMkLst>
        </pc:grpChg>
        <pc:grpChg chg="add del">
          <ac:chgData name="Ondra Klíma" userId="381e0c8e360e8536" providerId="LiveId" clId="{C11FC1A8-E239-4DFF-A4CC-32377351DE89}" dt="2022-09-22T05:51:52.844" v="6547" actId="26606"/>
          <ac:grpSpMkLst>
            <pc:docMk/>
            <pc:sldMk cId="1900643561" sldId="266"/>
            <ac:grpSpMk id="24" creationId="{DBFD4376-13D5-43C1-86D8-8133A9D886E1}"/>
          </ac:grpSpMkLst>
        </pc:grpChg>
        <pc:grpChg chg="add">
          <ac:chgData name="Ondra Klíma" userId="381e0c8e360e8536" providerId="LiveId" clId="{C11FC1A8-E239-4DFF-A4CC-32377351DE89}" dt="2022-09-22T05:51:52.844" v="6547" actId="26606"/>
          <ac:grpSpMkLst>
            <pc:docMk/>
            <pc:sldMk cId="1900643561" sldId="266"/>
            <ac:grpSpMk id="39" creationId="{79DE9FAB-6BBA-4CFE-B67D-77B47F01ECA4}"/>
          </ac:grpSpMkLst>
        </pc:grpChg>
        <pc:grpChg chg="add">
          <ac:chgData name="Ondra Klíma" userId="381e0c8e360e8536" providerId="LiveId" clId="{C11FC1A8-E239-4DFF-A4CC-32377351DE89}" dt="2022-09-22T05:51:52.844" v="6547" actId="26606"/>
          <ac:grpSpMkLst>
            <pc:docMk/>
            <pc:sldMk cId="1900643561" sldId="266"/>
            <ac:grpSpMk id="49" creationId="{0780E404-3121-4F33-AF2D-65F659A97798}"/>
          </ac:grpSpMkLst>
        </pc:grpChg>
        <pc:grpChg chg="add">
          <ac:chgData name="Ondra Klíma" userId="381e0c8e360e8536" providerId="LiveId" clId="{C11FC1A8-E239-4DFF-A4CC-32377351DE89}" dt="2022-09-22T05:51:52.844" v="6547" actId="26606"/>
          <ac:grpSpMkLst>
            <pc:docMk/>
            <pc:sldMk cId="1900643561" sldId="266"/>
            <ac:grpSpMk id="53" creationId="{4B158E9A-DBF4-4AA7-B6B7-8C8EB2FBDD68}"/>
          </ac:grpSpMkLst>
        </pc:grpChg>
        <pc:picChg chg="add">
          <ac:chgData name="Ondra Klíma" userId="381e0c8e360e8536" providerId="LiveId" clId="{C11FC1A8-E239-4DFF-A4CC-32377351DE89}" dt="2022-09-22T05:51:52.844" v="6547" actId="26606"/>
          <ac:picMkLst>
            <pc:docMk/>
            <pc:sldMk cId="1900643561" sldId="266"/>
            <ac:picMk id="30" creationId="{635BD1F8-F1CC-B6C7-25F5-7A4DFEC39ACE}"/>
          </ac:picMkLst>
        </pc:picChg>
      </pc:sldChg>
      <pc:sldChg chg="addSp delSp modSp new del mod">
        <pc:chgData name="Ondra Klíma" userId="381e0c8e360e8536" providerId="LiveId" clId="{C11FC1A8-E239-4DFF-A4CC-32377351DE89}" dt="2022-09-22T05:51:05.171" v="6493" actId="2696"/>
        <pc:sldMkLst>
          <pc:docMk/>
          <pc:sldMk cId="3802243902" sldId="266"/>
        </pc:sldMkLst>
        <pc:spChg chg="del mod">
          <ac:chgData name="Ondra Klíma" userId="381e0c8e360e8536" providerId="LiveId" clId="{C11FC1A8-E239-4DFF-A4CC-32377351DE89}" dt="2022-09-22T05:50:34.317" v="6447" actId="478"/>
          <ac:spMkLst>
            <pc:docMk/>
            <pc:sldMk cId="3802243902" sldId="266"/>
            <ac:spMk id="2" creationId="{0C38EDA4-D90C-DC7C-BC94-97B94040BEE7}"/>
          </ac:spMkLst>
        </pc:spChg>
        <pc:spChg chg="mod">
          <ac:chgData name="Ondra Klíma" userId="381e0c8e360e8536" providerId="LiveId" clId="{C11FC1A8-E239-4DFF-A4CC-32377351DE89}" dt="2022-09-22T05:50:49.531" v="6491" actId="20577"/>
          <ac:spMkLst>
            <pc:docMk/>
            <pc:sldMk cId="3802243902" sldId="266"/>
            <ac:spMk id="3" creationId="{6C56B4E9-BFDF-792F-A309-A6CD608055D2}"/>
          </ac:spMkLst>
        </pc:spChg>
        <pc:spChg chg="add del mod">
          <ac:chgData name="Ondra Klíma" userId="381e0c8e360e8536" providerId="LiveId" clId="{C11FC1A8-E239-4DFF-A4CC-32377351DE89}" dt="2022-09-22T05:50:52.772" v="6492" actId="478"/>
          <ac:spMkLst>
            <pc:docMk/>
            <pc:sldMk cId="3802243902" sldId="266"/>
            <ac:spMk id="5" creationId="{2E78EB4B-25D7-D4C6-538C-6B1B4B8B30BB}"/>
          </ac:spMkLst>
        </pc:spChg>
      </pc:sldChg>
      <pc:sldChg chg="modSp add mod ord">
        <pc:chgData name="Ondra Klíma" userId="381e0c8e360e8536" providerId="LiveId" clId="{C11FC1A8-E239-4DFF-A4CC-32377351DE89}" dt="2022-09-22T06:08:55.622" v="7418" actId="313"/>
        <pc:sldMkLst>
          <pc:docMk/>
          <pc:sldMk cId="3775112912" sldId="267"/>
        </pc:sldMkLst>
        <pc:spChg chg="mod">
          <ac:chgData name="Ondra Klíma" userId="381e0c8e360e8536" providerId="LiveId" clId="{C11FC1A8-E239-4DFF-A4CC-32377351DE89}" dt="2022-09-22T06:08:26.502" v="7346" actId="20577"/>
          <ac:spMkLst>
            <pc:docMk/>
            <pc:sldMk cId="3775112912" sldId="267"/>
            <ac:spMk id="2" creationId="{3E069D8E-EF89-C12E-5574-992B1C8E29EB}"/>
          </ac:spMkLst>
        </pc:spChg>
        <pc:spChg chg="mod">
          <ac:chgData name="Ondra Klíma" userId="381e0c8e360e8536" providerId="LiveId" clId="{C11FC1A8-E239-4DFF-A4CC-32377351DE89}" dt="2022-09-22T06:08:55.622" v="7418" actId="313"/>
          <ac:spMkLst>
            <pc:docMk/>
            <pc:sldMk cId="3775112912" sldId="267"/>
            <ac:spMk id="3" creationId="{1A9B22B1-FB8D-3499-9B5E-AF953FAD6FF2}"/>
          </ac:spMkLst>
        </pc:spChg>
      </pc:sldChg>
      <pc:sldChg chg="addSp delSp modSp new mod setBg modNotesTx">
        <pc:chgData name="Ondra Klíma" userId="381e0c8e360e8536" providerId="LiveId" clId="{C11FC1A8-E239-4DFF-A4CC-32377351DE89}" dt="2022-09-22T06:48:07.877" v="10531" actId="26606"/>
        <pc:sldMkLst>
          <pc:docMk/>
          <pc:sldMk cId="1073830017" sldId="268"/>
        </pc:sldMkLst>
        <pc:spChg chg="mod">
          <ac:chgData name="Ondra Klíma" userId="381e0c8e360e8536" providerId="LiveId" clId="{C11FC1A8-E239-4DFF-A4CC-32377351DE89}" dt="2022-09-22T06:48:07.877" v="10531" actId="26606"/>
          <ac:spMkLst>
            <pc:docMk/>
            <pc:sldMk cId="1073830017" sldId="268"/>
            <ac:spMk id="2" creationId="{B13C5DA7-10D1-9B7A-32D0-D8E1976D3F40}"/>
          </ac:spMkLst>
        </pc:spChg>
        <pc:spChg chg="mod ord">
          <ac:chgData name="Ondra Klíma" userId="381e0c8e360e8536" providerId="LiveId" clId="{C11FC1A8-E239-4DFF-A4CC-32377351DE89}" dt="2022-09-22T06:48:07.877" v="10531" actId="26606"/>
          <ac:spMkLst>
            <pc:docMk/>
            <pc:sldMk cId="1073830017" sldId="268"/>
            <ac:spMk id="3" creationId="{1BA46C14-009F-03BF-E938-6943D289E822}"/>
          </ac:spMkLst>
        </pc:spChg>
        <pc:spChg chg="add del">
          <ac:chgData name="Ondra Klíma" userId="381e0c8e360e8536" providerId="LiveId" clId="{C11FC1A8-E239-4DFF-A4CC-32377351DE89}" dt="2022-09-22T06:14:44.933" v="7596" actId="26606"/>
          <ac:spMkLst>
            <pc:docMk/>
            <pc:sldMk cId="1073830017" sldId="268"/>
            <ac:spMk id="9" creationId="{A5931BE0-4B93-4D6C-878E-ACC59D6B4587}"/>
          </ac:spMkLst>
        </pc:spChg>
        <pc:spChg chg="add del">
          <ac:chgData name="Ondra Klíma" userId="381e0c8e360e8536" providerId="LiveId" clId="{C11FC1A8-E239-4DFF-A4CC-32377351DE89}" dt="2022-09-22T06:14:38.252" v="7594" actId="26606"/>
          <ac:spMkLst>
            <pc:docMk/>
            <pc:sldMk cId="1073830017" sldId="268"/>
            <ac:spMk id="10" creationId="{A5931BE0-4B93-4D6C-878E-ACC59D6B4587}"/>
          </ac:spMkLst>
        </pc:spChg>
        <pc:spChg chg="add del">
          <ac:chgData name="Ondra Klíma" userId="381e0c8e360e8536" providerId="LiveId" clId="{C11FC1A8-E239-4DFF-A4CC-32377351DE89}" dt="2022-09-22T06:14:44.933" v="7596" actId="26606"/>
          <ac:spMkLst>
            <pc:docMk/>
            <pc:sldMk cId="1073830017" sldId="268"/>
            <ac:spMk id="11" creationId="{6FF3A87B-2255-45E0-A551-C11FAF93290C}"/>
          </ac:spMkLst>
        </pc:spChg>
        <pc:spChg chg="add del">
          <ac:chgData name="Ondra Klíma" userId="381e0c8e360e8536" providerId="LiveId" clId="{C11FC1A8-E239-4DFF-A4CC-32377351DE89}" dt="2022-09-22T06:17:28.292" v="8100" actId="26606"/>
          <ac:spMkLst>
            <pc:docMk/>
            <pc:sldMk cId="1073830017" sldId="268"/>
            <ac:spMk id="16" creationId="{A5931BE0-4B93-4D6C-878E-ACC59D6B4587}"/>
          </ac:spMkLst>
        </pc:spChg>
        <pc:spChg chg="add del">
          <ac:chgData name="Ondra Klíma" userId="381e0c8e360e8536" providerId="LiveId" clId="{C11FC1A8-E239-4DFF-A4CC-32377351DE89}" dt="2022-09-22T06:14:38.252" v="7594" actId="26606"/>
          <ac:spMkLst>
            <pc:docMk/>
            <pc:sldMk cId="1073830017" sldId="268"/>
            <ac:spMk id="17" creationId="{D166A8AB-8924-421C-BCED-B54DBC4054E0}"/>
          </ac:spMkLst>
        </pc:spChg>
        <pc:spChg chg="add del">
          <ac:chgData name="Ondra Klíma" userId="381e0c8e360e8536" providerId="LiveId" clId="{C11FC1A8-E239-4DFF-A4CC-32377351DE89}" dt="2022-09-22T06:17:28.292" v="8100" actId="26606"/>
          <ac:spMkLst>
            <pc:docMk/>
            <pc:sldMk cId="1073830017" sldId="268"/>
            <ac:spMk id="19" creationId="{D166A8AB-8924-421C-BCED-B54DBC4054E0}"/>
          </ac:spMkLst>
        </pc:spChg>
        <pc:spChg chg="add del">
          <ac:chgData name="Ondra Klíma" userId="381e0c8e360e8536" providerId="LiveId" clId="{C11FC1A8-E239-4DFF-A4CC-32377351DE89}" dt="2022-09-22T06:48:07.877" v="10531" actId="26606"/>
          <ac:spMkLst>
            <pc:docMk/>
            <pc:sldMk cId="1073830017" sldId="268"/>
            <ac:spMk id="25" creationId="{A5931BE0-4B93-4D6C-878E-ACC59D6B4587}"/>
          </ac:spMkLst>
        </pc:spChg>
        <pc:spChg chg="add del">
          <ac:chgData name="Ondra Klíma" userId="381e0c8e360e8536" providerId="LiveId" clId="{C11FC1A8-E239-4DFF-A4CC-32377351DE89}" dt="2022-09-22T06:47:59.544" v="10527" actId="26606"/>
          <ac:spMkLst>
            <pc:docMk/>
            <pc:sldMk cId="1073830017" sldId="268"/>
            <ac:spMk id="30" creationId="{A5931BE0-4B93-4D6C-878E-ACC59D6B4587}"/>
          </ac:spMkLst>
        </pc:spChg>
        <pc:spChg chg="add del">
          <ac:chgData name="Ondra Klíma" userId="381e0c8e360e8536" providerId="LiveId" clId="{C11FC1A8-E239-4DFF-A4CC-32377351DE89}" dt="2022-09-22T06:48:07.877" v="10531" actId="26606"/>
          <ac:spMkLst>
            <pc:docMk/>
            <pc:sldMk cId="1073830017" sldId="268"/>
            <ac:spMk id="36" creationId="{20373973-4586-48A3-ADF2-95A571530B4D}"/>
          </ac:spMkLst>
        </pc:spChg>
        <pc:spChg chg="add del">
          <ac:chgData name="Ondra Klíma" userId="381e0c8e360e8536" providerId="LiveId" clId="{C11FC1A8-E239-4DFF-A4CC-32377351DE89}" dt="2022-09-22T06:47:59.544" v="10527" actId="26606"/>
          <ac:spMkLst>
            <pc:docMk/>
            <pc:sldMk cId="1073830017" sldId="268"/>
            <ac:spMk id="37" creationId="{D166A8AB-8924-421C-BCED-B54DBC4054E0}"/>
          </ac:spMkLst>
        </pc:spChg>
        <pc:spChg chg="add del">
          <ac:chgData name="Ondra Klíma" userId="381e0c8e360e8536" providerId="LiveId" clId="{C11FC1A8-E239-4DFF-A4CC-32377351DE89}" dt="2022-09-22T06:48:04.982" v="10529" actId="26606"/>
          <ac:spMkLst>
            <pc:docMk/>
            <pc:sldMk cId="1073830017" sldId="268"/>
            <ac:spMk id="39" creationId="{A5931BE0-4B93-4D6C-878E-ACC59D6B4587}"/>
          </ac:spMkLst>
        </pc:spChg>
        <pc:spChg chg="add del">
          <ac:chgData name="Ondra Klíma" userId="381e0c8e360e8536" providerId="LiveId" clId="{C11FC1A8-E239-4DFF-A4CC-32377351DE89}" dt="2022-09-22T06:48:07.877" v="10531" actId="26606"/>
          <ac:spMkLst>
            <pc:docMk/>
            <pc:sldMk cId="1073830017" sldId="268"/>
            <ac:spMk id="41" creationId="{A5931BE0-4B93-4D6C-878E-ACC59D6B4587}"/>
          </ac:spMkLst>
        </pc:spChg>
        <pc:grpChg chg="add del">
          <ac:chgData name="Ondra Klíma" userId="381e0c8e360e8536" providerId="LiveId" clId="{C11FC1A8-E239-4DFF-A4CC-32377351DE89}" dt="2022-09-22T06:14:38.252" v="7594" actId="26606"/>
          <ac:grpSpMkLst>
            <pc:docMk/>
            <pc:sldMk cId="1073830017" sldId="268"/>
            <ac:grpSpMk id="12" creationId="{9F2D4ED5-DC78-4C88-97AA-483206C53E90}"/>
          </ac:grpSpMkLst>
        </pc:grpChg>
        <pc:grpChg chg="add del">
          <ac:chgData name="Ondra Klíma" userId="381e0c8e360e8536" providerId="LiveId" clId="{C11FC1A8-E239-4DFF-A4CC-32377351DE89}" dt="2022-09-22T06:17:28.292" v="8100" actId="26606"/>
          <ac:grpSpMkLst>
            <pc:docMk/>
            <pc:sldMk cId="1073830017" sldId="268"/>
            <ac:grpSpMk id="18" creationId="{9F2D4ED5-DC78-4C88-97AA-483206C53E90}"/>
          </ac:grpSpMkLst>
        </pc:grpChg>
        <pc:grpChg chg="add del">
          <ac:chgData name="Ondra Klíma" userId="381e0c8e360e8536" providerId="LiveId" clId="{C11FC1A8-E239-4DFF-A4CC-32377351DE89}" dt="2022-09-22T06:47:59.544" v="10527" actId="26606"/>
          <ac:grpSpMkLst>
            <pc:docMk/>
            <pc:sldMk cId="1073830017" sldId="268"/>
            <ac:grpSpMk id="32" creationId="{9F2D4ED5-DC78-4C88-97AA-483206C53E90}"/>
          </ac:grpSpMkLst>
        </pc:grpChg>
        <pc:grpChg chg="add del">
          <ac:chgData name="Ondra Klíma" userId="381e0c8e360e8536" providerId="LiveId" clId="{C11FC1A8-E239-4DFF-A4CC-32377351DE89}" dt="2022-09-22T06:48:07.877" v="10531" actId="26606"/>
          <ac:grpSpMkLst>
            <pc:docMk/>
            <pc:sldMk cId="1073830017" sldId="268"/>
            <ac:grpSpMk id="42" creationId="{5A492954-D4E6-4FAF-94AC-292DFFFDC504}"/>
          </ac:grpSpMkLst>
        </pc:grpChg>
        <pc:picChg chg="add del">
          <ac:chgData name="Ondra Klíma" userId="381e0c8e360e8536" providerId="LiveId" clId="{C11FC1A8-E239-4DFF-A4CC-32377351DE89}" dt="2022-09-22T06:14:44.933" v="7596" actId="26606"/>
          <ac:picMkLst>
            <pc:docMk/>
            <pc:sldMk cId="1073830017" sldId="268"/>
            <ac:picMk id="5" creationId="{C8373FCE-2F57-70F2-77B0-CFECB1976EDD}"/>
          </ac:picMkLst>
        </pc:picChg>
        <pc:picChg chg="add del">
          <ac:chgData name="Ondra Klíma" userId="381e0c8e360e8536" providerId="LiveId" clId="{C11FC1A8-E239-4DFF-A4CC-32377351DE89}" dt="2022-09-22T06:14:38.252" v="7594" actId="26606"/>
          <ac:picMkLst>
            <pc:docMk/>
            <pc:sldMk cId="1073830017" sldId="268"/>
            <ac:picMk id="7" creationId="{568CA66A-0E47-6549-C98C-6537ADAFECC3}"/>
          </ac:picMkLst>
        </pc:picChg>
        <pc:picChg chg="add mod ord">
          <ac:chgData name="Ondra Klíma" userId="381e0c8e360e8536" providerId="LiveId" clId="{C11FC1A8-E239-4DFF-A4CC-32377351DE89}" dt="2022-09-22T06:48:07.877" v="10531" actId="26606"/>
          <ac:picMkLst>
            <pc:docMk/>
            <pc:sldMk cId="1073830017" sldId="268"/>
            <ac:picMk id="20" creationId="{568CA66A-0E47-6549-C98C-6537ADAFECC3}"/>
          </ac:picMkLst>
        </pc:picChg>
      </pc:sldChg>
      <pc:sldChg chg="addSp delSp modSp new mod setBg modNotesTx">
        <pc:chgData name="Ondra Klíma" userId="381e0c8e360e8536" providerId="LiveId" clId="{C11FC1A8-E239-4DFF-A4CC-32377351DE89}" dt="2022-09-22T08:30:56.516" v="10550" actId="20577"/>
        <pc:sldMkLst>
          <pc:docMk/>
          <pc:sldMk cId="2913074546" sldId="269"/>
        </pc:sldMkLst>
        <pc:spChg chg="mod">
          <ac:chgData name="Ondra Klíma" userId="381e0c8e360e8536" providerId="LiveId" clId="{C11FC1A8-E239-4DFF-A4CC-32377351DE89}" dt="2022-09-22T06:23:51.692" v="8426" actId="27636"/>
          <ac:spMkLst>
            <pc:docMk/>
            <pc:sldMk cId="2913074546" sldId="269"/>
            <ac:spMk id="2" creationId="{D3D2862B-BB35-57C4-4EF4-B4A67F91FFC2}"/>
          </ac:spMkLst>
        </pc:spChg>
        <pc:spChg chg="add del mod">
          <ac:chgData name="Ondra Klíma" userId="381e0c8e360e8536" providerId="LiveId" clId="{C11FC1A8-E239-4DFF-A4CC-32377351DE89}" dt="2022-09-22T06:23:28.002" v="8362" actId="26606"/>
          <ac:spMkLst>
            <pc:docMk/>
            <pc:sldMk cId="2913074546" sldId="269"/>
            <ac:spMk id="3" creationId="{C546CDA0-929B-BD2B-D2A1-6967693F48F0}"/>
          </ac:spMkLst>
        </pc:spChg>
        <pc:spChg chg="add">
          <ac:chgData name="Ondra Klíma" userId="381e0c8e360e8536" providerId="LiveId" clId="{C11FC1A8-E239-4DFF-A4CC-32377351DE89}" dt="2022-09-22T06:23:28.002" v="8362" actId="26606"/>
          <ac:spMkLst>
            <pc:docMk/>
            <pc:sldMk cId="2913074546" sldId="269"/>
            <ac:spMk id="6" creationId="{60B7752B-728D-4CA3-8923-C4F7F77029E3}"/>
          </ac:spMkLst>
        </pc:spChg>
        <pc:spChg chg="add">
          <ac:chgData name="Ondra Klíma" userId="381e0c8e360e8536" providerId="LiveId" clId="{C11FC1A8-E239-4DFF-A4CC-32377351DE89}" dt="2022-09-22T06:23:28.002" v="8362" actId="26606"/>
          <ac:spMkLst>
            <pc:docMk/>
            <pc:sldMk cId="2913074546" sldId="269"/>
            <ac:spMk id="7" creationId="{88392DC7-0988-443B-A0D0-E726C7DB622B}"/>
          </ac:spMkLst>
        </pc:spChg>
        <pc:spChg chg="add del">
          <ac:chgData name="Ondra Klíma" userId="381e0c8e360e8536" providerId="LiveId" clId="{C11FC1A8-E239-4DFF-A4CC-32377351DE89}" dt="2022-09-22T06:23:12.606" v="8343" actId="26606"/>
          <ac:spMkLst>
            <pc:docMk/>
            <pc:sldMk cId="2913074546" sldId="269"/>
            <ac:spMk id="9" creationId="{60B7752B-728D-4CA3-8923-C4F7F77029E3}"/>
          </ac:spMkLst>
        </pc:spChg>
        <pc:spChg chg="add del">
          <ac:chgData name="Ondra Klíma" userId="381e0c8e360e8536" providerId="LiveId" clId="{C11FC1A8-E239-4DFF-A4CC-32377351DE89}" dt="2022-09-22T06:23:12.606" v="8343" actId="26606"/>
          <ac:spMkLst>
            <pc:docMk/>
            <pc:sldMk cId="2913074546" sldId="269"/>
            <ac:spMk id="11" creationId="{88392DC7-0988-443B-A0D0-E726C7DB622B}"/>
          </ac:spMkLst>
        </pc:spChg>
        <pc:graphicFrameChg chg="add del mod">
          <ac:chgData name="Ondra Klíma" userId="381e0c8e360e8536" providerId="LiveId" clId="{C11FC1A8-E239-4DFF-A4CC-32377351DE89}" dt="2022-09-22T06:23:12.606" v="8343" actId="26606"/>
          <ac:graphicFrameMkLst>
            <pc:docMk/>
            <pc:sldMk cId="2913074546" sldId="269"/>
            <ac:graphicFrameMk id="5" creationId="{624F3B0D-0104-7C61-6A3B-BFC17C8DF947}"/>
          </ac:graphicFrameMkLst>
        </pc:graphicFrameChg>
        <pc:graphicFrameChg chg="add mod">
          <ac:chgData name="Ondra Klíma" userId="381e0c8e360e8536" providerId="LiveId" clId="{C11FC1A8-E239-4DFF-A4CC-32377351DE89}" dt="2022-09-22T06:25:29.102" v="8497" actId="20577"/>
          <ac:graphicFrameMkLst>
            <pc:docMk/>
            <pc:sldMk cId="2913074546" sldId="269"/>
            <ac:graphicFrameMk id="8" creationId="{2C4B4664-4B26-5583-C460-55290BB36EB6}"/>
          </ac:graphicFrameMkLst>
        </pc:graphicFrameChg>
      </pc:sldChg>
      <pc:sldChg chg="addSp delSp modSp new mod setBg modNotesTx">
        <pc:chgData name="Ondra Klíma" userId="381e0c8e360e8536" providerId="LiveId" clId="{C11FC1A8-E239-4DFF-A4CC-32377351DE89}" dt="2022-09-22T08:39:05.904" v="10551" actId="20577"/>
        <pc:sldMkLst>
          <pc:docMk/>
          <pc:sldMk cId="1496334493" sldId="270"/>
        </pc:sldMkLst>
        <pc:spChg chg="mod">
          <ac:chgData name="Ondra Klíma" userId="381e0c8e360e8536" providerId="LiveId" clId="{C11FC1A8-E239-4DFF-A4CC-32377351DE89}" dt="2022-09-22T06:46:52.620" v="10524" actId="26606"/>
          <ac:spMkLst>
            <pc:docMk/>
            <pc:sldMk cId="1496334493" sldId="270"/>
            <ac:spMk id="2" creationId="{AD1988D6-3182-795D-8691-7D468FD50B12}"/>
          </ac:spMkLst>
        </pc:spChg>
        <pc:spChg chg="del mod">
          <ac:chgData name="Ondra Klíma" userId="381e0c8e360e8536" providerId="LiveId" clId="{C11FC1A8-E239-4DFF-A4CC-32377351DE89}" dt="2022-09-22T06:46:52.620" v="10524" actId="26606"/>
          <ac:spMkLst>
            <pc:docMk/>
            <pc:sldMk cId="1496334493" sldId="270"/>
            <ac:spMk id="3" creationId="{9C382E3F-391D-0718-6D90-6B95147ED4B4}"/>
          </ac:spMkLst>
        </pc:spChg>
        <pc:spChg chg="add">
          <ac:chgData name="Ondra Klíma" userId="381e0c8e360e8536" providerId="LiveId" clId="{C11FC1A8-E239-4DFF-A4CC-32377351DE89}" dt="2022-09-22T06:46:52.620" v="10524" actId="26606"/>
          <ac:spMkLst>
            <pc:docMk/>
            <pc:sldMk cId="1496334493" sldId="270"/>
            <ac:spMk id="9" creationId="{60B7752B-728D-4CA3-8923-C4F7F77029E3}"/>
          </ac:spMkLst>
        </pc:spChg>
        <pc:spChg chg="add">
          <ac:chgData name="Ondra Klíma" userId="381e0c8e360e8536" providerId="LiveId" clId="{C11FC1A8-E239-4DFF-A4CC-32377351DE89}" dt="2022-09-22T06:46:52.620" v="10524" actId="26606"/>
          <ac:spMkLst>
            <pc:docMk/>
            <pc:sldMk cId="1496334493" sldId="270"/>
            <ac:spMk id="11" creationId="{88392DC7-0988-443B-A0D0-E726C7DB622B}"/>
          </ac:spMkLst>
        </pc:spChg>
        <pc:graphicFrameChg chg="add">
          <ac:chgData name="Ondra Klíma" userId="381e0c8e360e8536" providerId="LiveId" clId="{C11FC1A8-E239-4DFF-A4CC-32377351DE89}" dt="2022-09-22T06:46:52.620" v="10524" actId="26606"/>
          <ac:graphicFrameMkLst>
            <pc:docMk/>
            <pc:sldMk cId="1496334493" sldId="270"/>
            <ac:graphicFrameMk id="5" creationId="{3F9AC063-EE43-3A52-92EA-DB164AB78FCC}"/>
          </ac:graphicFrameMkLst>
        </pc:graphicFrameChg>
      </pc:sldChg>
      <pc:sldChg chg="addSp delSp modSp new mod setBg">
        <pc:chgData name="Ondra Klíma" userId="381e0c8e360e8536" providerId="LiveId" clId="{C11FC1A8-E239-4DFF-A4CC-32377351DE89}" dt="2022-09-22T06:24:56.862" v="8480" actId="20577"/>
        <pc:sldMkLst>
          <pc:docMk/>
          <pc:sldMk cId="1957254463" sldId="271"/>
        </pc:sldMkLst>
        <pc:spChg chg="mod">
          <ac:chgData name="Ondra Klíma" userId="381e0c8e360e8536" providerId="LiveId" clId="{C11FC1A8-E239-4DFF-A4CC-32377351DE89}" dt="2022-09-22T06:24:56.862" v="8480" actId="20577"/>
          <ac:spMkLst>
            <pc:docMk/>
            <pc:sldMk cId="1957254463" sldId="271"/>
            <ac:spMk id="2" creationId="{50931D03-99C6-6772-04AF-109D9638FC04}"/>
          </ac:spMkLst>
        </pc:spChg>
        <pc:spChg chg="add del">
          <ac:chgData name="Ondra Klíma" userId="381e0c8e360e8536" providerId="LiveId" clId="{C11FC1A8-E239-4DFF-A4CC-32377351DE89}" dt="2022-09-22T06:24:40.107" v="8473" actId="26606"/>
          <ac:spMkLst>
            <pc:docMk/>
            <pc:sldMk cId="1957254463" sldId="271"/>
            <ac:spMk id="3" creationId="{CC10C8E6-8218-FCDC-72BE-2A0B3B3797B5}"/>
          </ac:spMkLst>
        </pc:spChg>
        <pc:spChg chg="add del">
          <ac:chgData name="Ondra Klíma" userId="381e0c8e360e8536" providerId="LiveId" clId="{C11FC1A8-E239-4DFF-A4CC-32377351DE89}" dt="2022-09-22T06:24:40.096" v="8472" actId="26606"/>
          <ac:spMkLst>
            <pc:docMk/>
            <pc:sldMk cId="1957254463" sldId="271"/>
            <ac:spMk id="9" creationId="{82184FF4-7029-4ED7-813A-192E60608764}"/>
          </ac:spMkLst>
        </pc:spChg>
        <pc:spChg chg="add">
          <ac:chgData name="Ondra Klíma" userId="381e0c8e360e8536" providerId="LiveId" clId="{C11FC1A8-E239-4DFF-A4CC-32377351DE89}" dt="2022-09-22T06:24:40.107" v="8473" actId="26606"/>
          <ac:spMkLst>
            <pc:docMk/>
            <pc:sldMk cId="1957254463" sldId="271"/>
            <ac:spMk id="10" creationId="{82184FF4-7029-4ED7-813A-192E60608764}"/>
          </ac:spMkLst>
        </pc:spChg>
        <pc:spChg chg="add del">
          <ac:chgData name="Ondra Klíma" userId="381e0c8e360e8536" providerId="LiveId" clId="{C11FC1A8-E239-4DFF-A4CC-32377351DE89}" dt="2022-09-22T06:24:40.096" v="8472" actId="26606"/>
          <ac:spMkLst>
            <pc:docMk/>
            <pc:sldMk cId="1957254463" sldId="271"/>
            <ac:spMk id="11" creationId="{AAA7AB09-557C-41AD-9113-FF9F68FA1035}"/>
          </ac:spMkLst>
        </pc:spChg>
        <pc:spChg chg="add">
          <ac:chgData name="Ondra Klíma" userId="381e0c8e360e8536" providerId="LiveId" clId="{C11FC1A8-E239-4DFF-A4CC-32377351DE89}" dt="2022-09-22T06:24:40.107" v="8473" actId="26606"/>
          <ac:spMkLst>
            <pc:docMk/>
            <pc:sldMk cId="1957254463" sldId="271"/>
            <ac:spMk id="12" creationId="{AAA7AB09-557C-41AD-9113-FF9F68FA1035}"/>
          </ac:spMkLst>
        </pc:spChg>
        <pc:spChg chg="add del">
          <ac:chgData name="Ondra Klíma" userId="381e0c8e360e8536" providerId="LiveId" clId="{C11FC1A8-E239-4DFF-A4CC-32377351DE89}" dt="2022-09-22T06:24:40.096" v="8472" actId="26606"/>
          <ac:spMkLst>
            <pc:docMk/>
            <pc:sldMk cId="1957254463" sldId="271"/>
            <ac:spMk id="13" creationId="{EF99ECAA-1F11-4937-BBA6-51935AB44C9D}"/>
          </ac:spMkLst>
        </pc:spChg>
        <pc:spChg chg="add">
          <ac:chgData name="Ondra Klíma" userId="381e0c8e360e8536" providerId="LiveId" clId="{C11FC1A8-E239-4DFF-A4CC-32377351DE89}" dt="2022-09-22T06:24:40.107" v="8473" actId="26606"/>
          <ac:spMkLst>
            <pc:docMk/>
            <pc:sldMk cId="1957254463" sldId="271"/>
            <ac:spMk id="14" creationId="{EF99ECAA-1F11-4937-BBA6-51935AB44C9D}"/>
          </ac:spMkLst>
        </pc:spChg>
        <pc:spChg chg="add del">
          <ac:chgData name="Ondra Klíma" userId="381e0c8e360e8536" providerId="LiveId" clId="{C11FC1A8-E239-4DFF-A4CC-32377351DE89}" dt="2022-09-22T06:24:40.096" v="8472" actId="26606"/>
          <ac:spMkLst>
            <pc:docMk/>
            <pc:sldMk cId="1957254463" sldId="271"/>
            <ac:spMk id="21" creationId="{1DB043B4-68C6-45B9-82AC-A5800EADB8DB}"/>
          </ac:spMkLst>
        </pc:spChg>
        <pc:spChg chg="add">
          <ac:chgData name="Ondra Klíma" userId="381e0c8e360e8536" providerId="LiveId" clId="{C11FC1A8-E239-4DFF-A4CC-32377351DE89}" dt="2022-09-22T06:24:40.107" v="8473" actId="26606"/>
          <ac:spMkLst>
            <pc:docMk/>
            <pc:sldMk cId="1957254463" sldId="271"/>
            <ac:spMk id="22" creationId="{1DB043B4-68C6-45B9-82AC-A5800EADB8DB}"/>
          </ac:spMkLst>
        </pc:spChg>
        <pc:spChg chg="add del">
          <ac:chgData name="Ondra Klíma" userId="381e0c8e360e8536" providerId="LiveId" clId="{C11FC1A8-E239-4DFF-A4CC-32377351DE89}" dt="2022-09-22T06:24:40.096" v="8472" actId="26606"/>
          <ac:spMkLst>
            <pc:docMk/>
            <pc:sldMk cId="1957254463" sldId="271"/>
            <ac:spMk id="23" creationId="{AD4EA4DF-0E7C-4098-86F6-7D0ACAEFC0BF}"/>
          </ac:spMkLst>
        </pc:spChg>
        <pc:spChg chg="add">
          <ac:chgData name="Ondra Klíma" userId="381e0c8e360e8536" providerId="LiveId" clId="{C11FC1A8-E239-4DFF-A4CC-32377351DE89}" dt="2022-09-22T06:24:40.107" v="8473" actId="26606"/>
          <ac:spMkLst>
            <pc:docMk/>
            <pc:sldMk cId="1957254463" sldId="271"/>
            <ac:spMk id="24" creationId="{BEBFBB3C-FA07-4A06-A8D8-D690F92A2817}"/>
          </ac:spMkLst>
        </pc:spChg>
        <pc:spChg chg="add del">
          <ac:chgData name="Ondra Klíma" userId="381e0c8e360e8536" providerId="LiveId" clId="{C11FC1A8-E239-4DFF-A4CC-32377351DE89}" dt="2022-09-22T06:24:40.096" v="8472" actId="26606"/>
          <ac:spMkLst>
            <pc:docMk/>
            <pc:sldMk cId="1957254463" sldId="271"/>
            <ac:spMk id="25" creationId="{FE05BC49-0F00-4C85-9AF5-A0CC5B39C8D2}"/>
          </ac:spMkLst>
        </pc:spChg>
        <pc:grpChg chg="add del">
          <ac:chgData name="Ondra Klíma" userId="381e0c8e360e8536" providerId="LiveId" clId="{C11FC1A8-E239-4DFF-A4CC-32377351DE89}" dt="2022-09-22T06:24:40.096" v="8472" actId="26606"/>
          <ac:grpSpMkLst>
            <pc:docMk/>
            <pc:sldMk cId="1957254463" sldId="271"/>
            <ac:grpSpMk id="15" creationId="{79DE9FAB-6BBA-4CFE-B67D-77B47F01ECA4}"/>
          </ac:grpSpMkLst>
        </pc:grpChg>
        <pc:grpChg chg="add">
          <ac:chgData name="Ondra Klíma" userId="381e0c8e360e8536" providerId="LiveId" clId="{C11FC1A8-E239-4DFF-A4CC-32377351DE89}" dt="2022-09-22T06:24:40.107" v="8473" actId="26606"/>
          <ac:grpSpMkLst>
            <pc:docMk/>
            <pc:sldMk cId="1957254463" sldId="271"/>
            <ac:grpSpMk id="27" creationId="{79DE9FAB-6BBA-4CFE-B67D-77B47F01ECA4}"/>
          </ac:grpSpMkLst>
        </pc:grpChg>
        <pc:picChg chg="add del">
          <ac:chgData name="Ondra Klíma" userId="381e0c8e360e8536" providerId="LiveId" clId="{C11FC1A8-E239-4DFF-A4CC-32377351DE89}" dt="2022-09-22T06:24:40.096" v="8472" actId="26606"/>
          <ac:picMkLst>
            <pc:docMk/>
            <pc:sldMk cId="1957254463" sldId="271"/>
            <ac:picMk id="5" creationId="{0FBCEDDD-DD4B-9B21-D6EE-9F52211840D7}"/>
          </ac:picMkLst>
        </pc:picChg>
        <pc:picChg chg="add">
          <ac:chgData name="Ondra Klíma" userId="381e0c8e360e8536" providerId="LiveId" clId="{C11FC1A8-E239-4DFF-A4CC-32377351DE89}" dt="2022-09-22T06:24:40.107" v="8473" actId="26606"/>
          <ac:picMkLst>
            <pc:docMk/>
            <pc:sldMk cId="1957254463" sldId="271"/>
            <ac:picMk id="7" creationId="{1EAFDBE3-5CF9-F5AA-31E1-EBD714933310}"/>
          </ac:picMkLst>
        </pc:picChg>
      </pc:sldChg>
      <pc:sldChg chg="addSp delSp modSp new mod setBg">
        <pc:chgData name="Ondra Klíma" userId="381e0c8e360e8536" providerId="LiveId" clId="{C11FC1A8-E239-4DFF-A4CC-32377351DE89}" dt="2022-09-22T08:39:14.627" v="10554" actId="20577"/>
        <pc:sldMkLst>
          <pc:docMk/>
          <pc:sldMk cId="467520318" sldId="272"/>
        </pc:sldMkLst>
        <pc:spChg chg="mod">
          <ac:chgData name="Ondra Klíma" userId="381e0c8e360e8536" providerId="LiveId" clId="{C11FC1A8-E239-4DFF-A4CC-32377351DE89}" dt="2022-09-22T06:48:08.408" v="10532" actId="26606"/>
          <ac:spMkLst>
            <pc:docMk/>
            <pc:sldMk cId="467520318" sldId="272"/>
            <ac:spMk id="2" creationId="{D6C1E4CB-6DD4-2EE5-AF53-2EC9FA1D1E09}"/>
          </ac:spMkLst>
        </pc:spChg>
        <pc:spChg chg="mod">
          <ac:chgData name="Ondra Klíma" userId="381e0c8e360e8536" providerId="LiveId" clId="{C11FC1A8-E239-4DFF-A4CC-32377351DE89}" dt="2022-09-22T08:39:14.627" v="10554" actId="20577"/>
          <ac:spMkLst>
            <pc:docMk/>
            <pc:sldMk cId="467520318" sldId="272"/>
            <ac:spMk id="3" creationId="{5609133B-8834-B1B4-978A-FCA1F76450F4}"/>
          </ac:spMkLst>
        </pc:spChg>
        <pc:spChg chg="add del">
          <ac:chgData name="Ondra Klíma" userId="381e0c8e360e8536" providerId="LiveId" clId="{C11FC1A8-E239-4DFF-A4CC-32377351DE89}" dt="2022-09-22T06:48:08.408" v="10532" actId="26606"/>
          <ac:spMkLst>
            <pc:docMk/>
            <pc:sldMk cId="467520318" sldId="272"/>
            <ac:spMk id="10" creationId="{82184FF4-7029-4ED7-813A-192E60608764}"/>
          </ac:spMkLst>
        </pc:spChg>
        <pc:spChg chg="add del">
          <ac:chgData name="Ondra Klíma" userId="381e0c8e360e8536" providerId="LiveId" clId="{C11FC1A8-E239-4DFF-A4CC-32377351DE89}" dt="2022-09-22T06:48:08.408" v="10532" actId="26606"/>
          <ac:spMkLst>
            <pc:docMk/>
            <pc:sldMk cId="467520318" sldId="272"/>
            <ac:spMk id="12" creationId="{AAA7AB09-557C-41AD-9113-FF9F68FA1035}"/>
          </ac:spMkLst>
        </pc:spChg>
        <pc:spChg chg="add del">
          <ac:chgData name="Ondra Klíma" userId="381e0c8e360e8536" providerId="LiveId" clId="{C11FC1A8-E239-4DFF-A4CC-32377351DE89}" dt="2022-09-22T06:48:08.408" v="10532" actId="26606"/>
          <ac:spMkLst>
            <pc:docMk/>
            <pc:sldMk cId="467520318" sldId="272"/>
            <ac:spMk id="14" creationId="{EF99ECAA-1F11-4937-BBA6-51935AB44C9D}"/>
          </ac:spMkLst>
        </pc:spChg>
        <pc:spChg chg="add del">
          <ac:chgData name="Ondra Klíma" userId="381e0c8e360e8536" providerId="LiveId" clId="{C11FC1A8-E239-4DFF-A4CC-32377351DE89}" dt="2022-09-22T06:48:08.408" v="10532" actId="26606"/>
          <ac:spMkLst>
            <pc:docMk/>
            <pc:sldMk cId="467520318" sldId="272"/>
            <ac:spMk id="22" creationId="{1DB043B4-68C6-45B9-82AC-A5800EADB8DB}"/>
          </ac:spMkLst>
        </pc:spChg>
        <pc:spChg chg="add del">
          <ac:chgData name="Ondra Klíma" userId="381e0c8e360e8536" providerId="LiveId" clId="{C11FC1A8-E239-4DFF-A4CC-32377351DE89}" dt="2022-09-22T06:48:08.408" v="10532" actId="26606"/>
          <ac:spMkLst>
            <pc:docMk/>
            <pc:sldMk cId="467520318" sldId="272"/>
            <ac:spMk id="27" creationId="{82184FF4-7029-4ED7-813A-192E60608764}"/>
          </ac:spMkLst>
        </pc:spChg>
        <pc:spChg chg="add del">
          <ac:chgData name="Ondra Klíma" userId="381e0c8e360e8536" providerId="LiveId" clId="{C11FC1A8-E239-4DFF-A4CC-32377351DE89}" dt="2022-09-22T06:48:08.408" v="10532" actId="26606"/>
          <ac:spMkLst>
            <pc:docMk/>
            <pc:sldMk cId="467520318" sldId="272"/>
            <ac:spMk id="29" creationId="{AAA7AB09-557C-41AD-9113-FF9F68FA1035}"/>
          </ac:spMkLst>
        </pc:spChg>
        <pc:spChg chg="add del">
          <ac:chgData name="Ondra Klíma" userId="381e0c8e360e8536" providerId="LiveId" clId="{C11FC1A8-E239-4DFF-A4CC-32377351DE89}" dt="2022-09-22T06:48:08.408" v="10532" actId="26606"/>
          <ac:spMkLst>
            <pc:docMk/>
            <pc:sldMk cId="467520318" sldId="272"/>
            <ac:spMk id="31" creationId="{EF99ECAA-1F11-4937-BBA6-51935AB44C9D}"/>
          </ac:spMkLst>
        </pc:spChg>
        <pc:spChg chg="add del">
          <ac:chgData name="Ondra Klíma" userId="381e0c8e360e8536" providerId="LiveId" clId="{C11FC1A8-E239-4DFF-A4CC-32377351DE89}" dt="2022-09-22T06:48:08.408" v="10532" actId="26606"/>
          <ac:spMkLst>
            <pc:docMk/>
            <pc:sldMk cId="467520318" sldId="272"/>
            <ac:spMk id="39" creationId="{1DB043B4-68C6-45B9-82AC-A5800EADB8DB}"/>
          </ac:spMkLst>
        </pc:spChg>
        <pc:spChg chg="add del">
          <ac:chgData name="Ondra Klíma" userId="381e0c8e360e8536" providerId="LiveId" clId="{C11FC1A8-E239-4DFF-A4CC-32377351DE89}" dt="2022-09-22T06:48:08.408" v="10532" actId="26606"/>
          <ac:spMkLst>
            <pc:docMk/>
            <pc:sldMk cId="467520318" sldId="272"/>
            <ac:spMk id="41" creationId="{BEBFBB3C-FA07-4A06-A8D8-D690F92A2817}"/>
          </ac:spMkLst>
        </pc:spChg>
        <pc:grpChg chg="add del">
          <ac:chgData name="Ondra Klíma" userId="381e0c8e360e8536" providerId="LiveId" clId="{C11FC1A8-E239-4DFF-A4CC-32377351DE89}" dt="2022-09-22T06:48:08.408" v="10532" actId="26606"/>
          <ac:grpSpMkLst>
            <pc:docMk/>
            <pc:sldMk cId="467520318" sldId="272"/>
            <ac:grpSpMk id="16" creationId="{79DE9FAB-6BBA-4CFE-B67D-77B47F01ECA4}"/>
          </ac:grpSpMkLst>
        </pc:grpChg>
        <pc:grpChg chg="add del">
          <ac:chgData name="Ondra Klíma" userId="381e0c8e360e8536" providerId="LiveId" clId="{C11FC1A8-E239-4DFF-A4CC-32377351DE89}" dt="2022-09-22T06:48:08.408" v="10532" actId="26606"/>
          <ac:grpSpMkLst>
            <pc:docMk/>
            <pc:sldMk cId="467520318" sldId="272"/>
            <ac:grpSpMk id="33" creationId="{79DE9FAB-6BBA-4CFE-B67D-77B47F01ECA4}"/>
          </ac:grpSpMkLst>
        </pc:grpChg>
        <pc:picChg chg="add mod">
          <ac:chgData name="Ondra Klíma" userId="381e0c8e360e8536" providerId="LiveId" clId="{C11FC1A8-E239-4DFF-A4CC-32377351DE89}" dt="2022-09-22T06:48:08.408" v="10532" actId="26606"/>
          <ac:picMkLst>
            <pc:docMk/>
            <pc:sldMk cId="467520318" sldId="272"/>
            <ac:picMk id="7" creationId="{CBD74662-356B-2222-F2DD-459C798F0C3E}"/>
          </ac:picMkLst>
        </pc:picChg>
      </pc:sldChg>
      <pc:sldChg chg="delSp modSp add mod setBg delDesignElem">
        <pc:chgData name="Ondra Klíma" userId="381e0c8e360e8536" providerId="LiveId" clId="{C11FC1A8-E239-4DFF-A4CC-32377351DE89}" dt="2022-09-22T07:43:28.491" v="10535" actId="790"/>
        <pc:sldMkLst>
          <pc:docMk/>
          <pc:sldMk cId="2871506002" sldId="273"/>
        </pc:sldMkLst>
        <pc:spChg chg="mod">
          <ac:chgData name="Ondra Klíma" userId="381e0c8e360e8536" providerId="LiveId" clId="{C11FC1A8-E239-4DFF-A4CC-32377351DE89}" dt="2022-09-22T07:43:28.491" v="10535" actId="790"/>
          <ac:spMkLst>
            <pc:docMk/>
            <pc:sldMk cId="2871506002" sldId="273"/>
            <ac:spMk id="2" creationId="{41087CCB-76B0-A780-9ACC-5BA79DEF2C01}"/>
          </ac:spMkLst>
        </pc:spChg>
        <pc:spChg chg="del">
          <ac:chgData name="Ondra Klíma" userId="381e0c8e360e8536" providerId="LiveId" clId="{C11FC1A8-E239-4DFF-A4CC-32377351DE89}" dt="2022-09-22T07:43:20.534" v="10534"/>
          <ac:spMkLst>
            <pc:docMk/>
            <pc:sldMk cId="2871506002" sldId="273"/>
            <ac:spMk id="27" creationId="{82184FF4-7029-4ED7-813A-192E60608764}"/>
          </ac:spMkLst>
        </pc:spChg>
        <pc:spChg chg="del">
          <ac:chgData name="Ondra Klíma" userId="381e0c8e360e8536" providerId="LiveId" clId="{C11FC1A8-E239-4DFF-A4CC-32377351DE89}" dt="2022-09-22T07:43:20.534" v="10534"/>
          <ac:spMkLst>
            <pc:docMk/>
            <pc:sldMk cId="2871506002" sldId="273"/>
            <ac:spMk id="29" creationId="{AAA7AB09-557C-41AD-9113-FF9F68FA1035}"/>
          </ac:spMkLst>
        </pc:spChg>
        <pc:spChg chg="del">
          <ac:chgData name="Ondra Klíma" userId="381e0c8e360e8536" providerId="LiveId" clId="{C11FC1A8-E239-4DFF-A4CC-32377351DE89}" dt="2022-09-22T07:43:20.534" v="10534"/>
          <ac:spMkLst>
            <pc:docMk/>
            <pc:sldMk cId="2871506002" sldId="273"/>
            <ac:spMk id="31" creationId="{EF99ECAA-1F11-4937-BBA6-51935AB44C9D}"/>
          </ac:spMkLst>
        </pc:spChg>
        <pc:spChg chg="del">
          <ac:chgData name="Ondra Klíma" userId="381e0c8e360e8536" providerId="LiveId" clId="{C11FC1A8-E239-4DFF-A4CC-32377351DE89}" dt="2022-09-22T07:43:20.534" v="10534"/>
          <ac:spMkLst>
            <pc:docMk/>
            <pc:sldMk cId="2871506002" sldId="273"/>
            <ac:spMk id="39" creationId="{1DB043B4-68C6-45B9-82AC-A5800EADB8DB}"/>
          </ac:spMkLst>
        </pc:spChg>
        <pc:spChg chg="del">
          <ac:chgData name="Ondra Klíma" userId="381e0c8e360e8536" providerId="LiveId" clId="{C11FC1A8-E239-4DFF-A4CC-32377351DE89}" dt="2022-09-22T07:43:20.534" v="10534"/>
          <ac:spMkLst>
            <pc:docMk/>
            <pc:sldMk cId="2871506002" sldId="273"/>
            <ac:spMk id="41" creationId="{AD4EA4DF-0E7C-4098-86F6-7D0ACAEFC0BF}"/>
          </ac:spMkLst>
        </pc:spChg>
        <pc:spChg chg="del">
          <ac:chgData name="Ondra Klíma" userId="381e0c8e360e8536" providerId="LiveId" clId="{C11FC1A8-E239-4DFF-A4CC-32377351DE89}" dt="2022-09-22T07:43:20.534" v="10534"/>
          <ac:spMkLst>
            <pc:docMk/>
            <pc:sldMk cId="2871506002" sldId="273"/>
            <ac:spMk id="43" creationId="{FE05BC49-0F00-4C85-9AF5-A0CC5B39C8D2}"/>
          </ac:spMkLst>
        </pc:spChg>
        <pc:grpChg chg="del">
          <ac:chgData name="Ondra Klíma" userId="381e0c8e360e8536" providerId="LiveId" clId="{C11FC1A8-E239-4DFF-A4CC-32377351DE89}" dt="2022-09-22T07:43:20.534" v="10534"/>
          <ac:grpSpMkLst>
            <pc:docMk/>
            <pc:sldMk cId="2871506002" sldId="273"/>
            <ac:grpSpMk id="33" creationId="{79DE9FAB-6BBA-4CFE-B67D-77B47F01ECA4}"/>
          </ac:grpSpMkLst>
        </pc:grpChg>
      </pc:sldChg>
    </pc:docChg>
  </pc:docChgLst>
  <pc:docChgLst>
    <pc:chgData name="Ondra Klíma" userId="381e0c8e360e8536" providerId="LiveId" clId="{77963672-CDFA-4748-AB2B-B9BD23A72AEF}"/>
    <pc:docChg chg="undo redo custSel addSld delSld modSld sldOrd">
      <pc:chgData name="Ondra Klíma" userId="381e0c8e360e8536" providerId="LiveId" clId="{77963672-CDFA-4748-AB2B-B9BD23A72AEF}" dt="2022-10-13T07:24:16.452" v="6343" actId="20577"/>
      <pc:docMkLst>
        <pc:docMk/>
      </pc:docMkLst>
      <pc:sldChg chg="modSp mod">
        <pc:chgData name="Ondra Klíma" userId="381e0c8e360e8536" providerId="LiveId" clId="{77963672-CDFA-4748-AB2B-B9BD23A72AEF}" dt="2022-10-12T18:04:07.704" v="41" actId="14100"/>
        <pc:sldMkLst>
          <pc:docMk/>
          <pc:sldMk cId="820938414" sldId="256"/>
        </pc:sldMkLst>
        <pc:spChg chg="mod">
          <ac:chgData name="Ondra Klíma" userId="381e0c8e360e8536" providerId="LiveId" clId="{77963672-CDFA-4748-AB2B-B9BD23A72AEF}" dt="2022-10-12T18:04:07.704" v="41" actId="14100"/>
          <ac:spMkLst>
            <pc:docMk/>
            <pc:sldMk cId="820938414" sldId="256"/>
            <ac:spMk id="2" creationId="{7A81CABB-0357-D3D6-AD68-C5F981E995CC}"/>
          </ac:spMkLst>
        </pc:spChg>
      </pc:sldChg>
      <pc:sldChg chg="modSp">
        <pc:chgData name="Ondra Klíma" userId="381e0c8e360e8536" providerId="LiveId" clId="{77963672-CDFA-4748-AB2B-B9BD23A72AEF}" dt="2022-10-12T18:07:47.044" v="306" actId="20577"/>
        <pc:sldMkLst>
          <pc:docMk/>
          <pc:sldMk cId="2240082487" sldId="259"/>
        </pc:sldMkLst>
        <pc:graphicFrameChg chg="mod">
          <ac:chgData name="Ondra Klíma" userId="381e0c8e360e8536" providerId="LiveId" clId="{77963672-CDFA-4748-AB2B-B9BD23A72AEF}" dt="2022-10-12T18:07:47.044" v="306" actId="20577"/>
          <ac:graphicFrameMkLst>
            <pc:docMk/>
            <pc:sldMk cId="2240082487" sldId="259"/>
            <ac:graphicFrameMk id="5" creationId="{8C65F979-AAF3-07C7-A6EE-9B312F954BE9}"/>
          </ac:graphicFrameMkLst>
        </pc:graphicFrameChg>
      </pc:sldChg>
      <pc:sldChg chg="modSp">
        <pc:chgData name="Ondra Klíma" userId="381e0c8e360e8536" providerId="LiveId" clId="{77963672-CDFA-4748-AB2B-B9BD23A72AEF}" dt="2022-10-12T18:08:36.970" v="308"/>
        <pc:sldMkLst>
          <pc:docMk/>
          <pc:sldMk cId="1496334493" sldId="270"/>
        </pc:sldMkLst>
        <pc:graphicFrameChg chg="mod">
          <ac:chgData name="Ondra Klíma" userId="381e0c8e360e8536" providerId="LiveId" clId="{77963672-CDFA-4748-AB2B-B9BD23A72AEF}" dt="2022-10-12T18:08:36.970" v="308"/>
          <ac:graphicFrameMkLst>
            <pc:docMk/>
            <pc:sldMk cId="1496334493" sldId="270"/>
            <ac:graphicFrameMk id="5" creationId="{3F9AC063-EE43-3A52-92EA-DB164AB78FCC}"/>
          </ac:graphicFrameMkLst>
        </pc:graphicFrameChg>
      </pc:sldChg>
      <pc:sldChg chg="modSp mod">
        <pc:chgData name="Ondra Klíma" userId="381e0c8e360e8536" providerId="LiveId" clId="{77963672-CDFA-4748-AB2B-B9BD23A72AEF}" dt="2022-10-12T22:45:40.093" v="5812" actId="20577"/>
        <pc:sldMkLst>
          <pc:docMk/>
          <pc:sldMk cId="467520318" sldId="272"/>
        </pc:sldMkLst>
        <pc:spChg chg="mod">
          <ac:chgData name="Ondra Klíma" userId="381e0c8e360e8536" providerId="LiveId" clId="{77963672-CDFA-4748-AB2B-B9BD23A72AEF}" dt="2022-10-12T22:45:40.093" v="5812" actId="20577"/>
          <ac:spMkLst>
            <pc:docMk/>
            <pc:sldMk cId="467520318" sldId="272"/>
            <ac:spMk id="3" creationId="{5609133B-8834-B1B4-978A-FCA1F76450F4}"/>
          </ac:spMkLst>
        </pc:spChg>
      </pc:sldChg>
      <pc:sldChg chg="new del">
        <pc:chgData name="Ondra Klíma" userId="381e0c8e360e8536" providerId="LiveId" clId="{77963672-CDFA-4748-AB2B-B9BD23A72AEF}" dt="2022-10-12T18:05:33.515" v="89" actId="680"/>
        <pc:sldMkLst>
          <pc:docMk/>
          <pc:sldMk cId="3998994124" sldId="273"/>
        </pc:sldMkLst>
      </pc:sldChg>
      <pc:sldChg chg="del">
        <pc:chgData name="Ondra Klíma" userId="381e0c8e360e8536" providerId="LiveId" clId="{77963672-CDFA-4748-AB2B-B9BD23A72AEF}" dt="2022-10-12T18:03:42.886" v="25" actId="47"/>
        <pc:sldMkLst>
          <pc:docMk/>
          <pc:sldMk cId="4101164563" sldId="273"/>
        </pc:sldMkLst>
      </pc:sldChg>
      <pc:sldChg chg="del">
        <pc:chgData name="Ondra Klíma" userId="381e0c8e360e8536" providerId="LiveId" clId="{77963672-CDFA-4748-AB2B-B9BD23A72AEF}" dt="2022-10-12T18:03:42.886" v="25" actId="47"/>
        <pc:sldMkLst>
          <pc:docMk/>
          <pc:sldMk cId="788429631" sldId="274"/>
        </pc:sldMkLst>
      </pc:sldChg>
      <pc:sldChg chg="del">
        <pc:chgData name="Ondra Klíma" userId="381e0c8e360e8536" providerId="LiveId" clId="{77963672-CDFA-4748-AB2B-B9BD23A72AEF}" dt="2022-10-12T18:03:42.886" v="25" actId="47"/>
        <pc:sldMkLst>
          <pc:docMk/>
          <pc:sldMk cId="1316431253" sldId="277"/>
        </pc:sldMkLst>
      </pc:sldChg>
      <pc:sldChg chg="del">
        <pc:chgData name="Ondra Klíma" userId="381e0c8e360e8536" providerId="LiveId" clId="{77963672-CDFA-4748-AB2B-B9BD23A72AEF}" dt="2022-10-12T18:03:37.875" v="24" actId="47"/>
        <pc:sldMkLst>
          <pc:docMk/>
          <pc:sldMk cId="3059927883" sldId="278"/>
        </pc:sldMkLst>
      </pc:sldChg>
      <pc:sldChg chg="modSp mod">
        <pc:chgData name="Ondra Klíma" userId="381e0c8e360e8536" providerId="LiveId" clId="{77963672-CDFA-4748-AB2B-B9BD23A72AEF}" dt="2022-10-13T07:24:16.452" v="6343" actId="20577"/>
        <pc:sldMkLst>
          <pc:docMk/>
          <pc:sldMk cId="4092044334" sldId="279"/>
        </pc:sldMkLst>
        <pc:spChg chg="mod">
          <ac:chgData name="Ondra Klíma" userId="381e0c8e360e8536" providerId="LiveId" clId="{77963672-CDFA-4748-AB2B-B9BD23A72AEF}" dt="2022-10-13T07:24:16.452" v="6343" actId="20577"/>
          <ac:spMkLst>
            <pc:docMk/>
            <pc:sldMk cId="4092044334" sldId="279"/>
            <ac:spMk id="3" creationId="{70E2C7FD-D8E0-E985-ABAE-6F29E2C41114}"/>
          </ac:spMkLst>
        </pc:spChg>
      </pc:sldChg>
      <pc:sldChg chg="del">
        <pc:chgData name="Ondra Klíma" userId="381e0c8e360e8536" providerId="LiveId" clId="{77963672-CDFA-4748-AB2B-B9BD23A72AEF}" dt="2022-10-12T18:03:42.886" v="25" actId="47"/>
        <pc:sldMkLst>
          <pc:docMk/>
          <pc:sldMk cId="503838932" sldId="281"/>
        </pc:sldMkLst>
      </pc:sldChg>
      <pc:sldChg chg="modSp mod modNotesTx">
        <pc:chgData name="Ondra Klíma" userId="381e0c8e360e8536" providerId="LiveId" clId="{77963672-CDFA-4748-AB2B-B9BD23A72AEF}" dt="2022-10-12T22:51:43.674" v="6341" actId="20577"/>
        <pc:sldMkLst>
          <pc:docMk/>
          <pc:sldMk cId="2031584852" sldId="281"/>
        </pc:sldMkLst>
        <pc:spChg chg="mod">
          <ac:chgData name="Ondra Klíma" userId="381e0c8e360e8536" providerId="LiveId" clId="{77963672-CDFA-4748-AB2B-B9BD23A72AEF}" dt="2022-10-12T22:51:43.674" v="6341" actId="20577"/>
          <ac:spMkLst>
            <pc:docMk/>
            <pc:sldMk cId="2031584852" sldId="281"/>
            <ac:spMk id="3" creationId="{70E2C7FD-D8E0-E985-ABAE-6F29E2C41114}"/>
          </ac:spMkLst>
        </pc:spChg>
      </pc:sldChg>
      <pc:sldChg chg="del">
        <pc:chgData name="Ondra Klíma" userId="381e0c8e360e8536" providerId="LiveId" clId="{77963672-CDFA-4748-AB2B-B9BD23A72AEF}" dt="2022-10-12T18:03:42.886" v="25" actId="47"/>
        <pc:sldMkLst>
          <pc:docMk/>
          <pc:sldMk cId="1034007745" sldId="282"/>
        </pc:sldMkLst>
      </pc:sldChg>
      <pc:sldChg chg="addSp delSp modSp mod setBg modNotesTx">
        <pc:chgData name="Ondra Klíma" userId="381e0c8e360e8536" providerId="LiveId" clId="{77963672-CDFA-4748-AB2B-B9BD23A72AEF}" dt="2022-10-12T22:51:12.499" v="6334" actId="20577"/>
        <pc:sldMkLst>
          <pc:docMk/>
          <pc:sldMk cId="3967112898" sldId="282"/>
        </pc:sldMkLst>
        <pc:spChg chg="mod">
          <ac:chgData name="Ondra Klíma" userId="381e0c8e360e8536" providerId="LiveId" clId="{77963672-CDFA-4748-AB2B-B9BD23A72AEF}" dt="2022-10-12T21:39:37.396" v="313" actId="26606"/>
          <ac:spMkLst>
            <pc:docMk/>
            <pc:sldMk cId="3967112898" sldId="282"/>
            <ac:spMk id="2" creationId="{7B493602-2031-A7F2-BADA-2D74EB4237F4}"/>
          </ac:spMkLst>
        </pc:spChg>
        <pc:spChg chg="add del">
          <ac:chgData name="Ondra Klíma" userId="381e0c8e360e8536" providerId="LiveId" clId="{77963672-CDFA-4748-AB2B-B9BD23A72AEF}" dt="2022-10-12T21:39:37.387" v="312" actId="26606"/>
          <ac:spMkLst>
            <pc:docMk/>
            <pc:sldMk cId="3967112898" sldId="282"/>
            <ac:spMk id="1030" creationId="{A8F505FA-C5B1-8479-8CD2-A2C5B5964DA8}"/>
          </ac:spMkLst>
        </pc:spChg>
        <pc:spChg chg="add del">
          <ac:chgData name="Ondra Klíma" userId="381e0c8e360e8536" providerId="LiveId" clId="{77963672-CDFA-4748-AB2B-B9BD23A72AEF}" dt="2022-10-12T21:39:33.377" v="310" actId="26606"/>
          <ac:spMkLst>
            <pc:docMk/>
            <pc:sldMk cId="3967112898" sldId="282"/>
            <ac:spMk id="1031" creationId="{82184FF4-7029-4ED7-813A-192E60608764}"/>
          </ac:spMkLst>
        </pc:spChg>
        <pc:spChg chg="add del">
          <ac:chgData name="Ondra Klíma" userId="381e0c8e360e8536" providerId="LiveId" clId="{77963672-CDFA-4748-AB2B-B9BD23A72AEF}" dt="2022-10-12T21:39:33.377" v="310" actId="26606"/>
          <ac:spMkLst>
            <pc:docMk/>
            <pc:sldMk cId="3967112898" sldId="282"/>
            <ac:spMk id="1033" creationId="{AAA7AB09-557C-41AD-9113-FF9F68FA1035}"/>
          </ac:spMkLst>
        </pc:spChg>
        <pc:spChg chg="add del">
          <ac:chgData name="Ondra Klíma" userId="381e0c8e360e8536" providerId="LiveId" clId="{77963672-CDFA-4748-AB2B-B9BD23A72AEF}" dt="2022-10-12T21:39:33.377" v="310" actId="26606"/>
          <ac:spMkLst>
            <pc:docMk/>
            <pc:sldMk cId="3967112898" sldId="282"/>
            <ac:spMk id="1035" creationId="{EF99ECAA-1F11-4937-BBA6-51935AB44C9D}"/>
          </ac:spMkLst>
        </pc:spChg>
        <pc:spChg chg="add del">
          <ac:chgData name="Ondra Klíma" userId="381e0c8e360e8536" providerId="LiveId" clId="{77963672-CDFA-4748-AB2B-B9BD23A72AEF}" dt="2022-10-12T21:39:33.377" v="310" actId="26606"/>
          <ac:spMkLst>
            <pc:docMk/>
            <pc:sldMk cId="3967112898" sldId="282"/>
            <ac:spMk id="1043" creationId="{1DB043B4-68C6-45B9-82AC-A5800EADB8DB}"/>
          </ac:spMkLst>
        </pc:spChg>
        <pc:spChg chg="add del">
          <ac:chgData name="Ondra Klíma" userId="381e0c8e360e8536" providerId="LiveId" clId="{77963672-CDFA-4748-AB2B-B9BD23A72AEF}" dt="2022-10-12T21:39:33.377" v="310" actId="26606"/>
          <ac:spMkLst>
            <pc:docMk/>
            <pc:sldMk cId="3967112898" sldId="282"/>
            <ac:spMk id="1045" creationId="{28A00A08-E4E6-4184-B484-E0E034072AE0}"/>
          </ac:spMkLst>
        </pc:spChg>
        <pc:spChg chg="add del">
          <ac:chgData name="Ondra Klíma" userId="381e0c8e360e8536" providerId="LiveId" clId="{77963672-CDFA-4748-AB2B-B9BD23A72AEF}" dt="2022-10-12T21:39:37.387" v="312" actId="26606"/>
          <ac:spMkLst>
            <pc:docMk/>
            <pc:sldMk cId="3967112898" sldId="282"/>
            <ac:spMk id="1056" creationId="{A5931BE0-4B93-4D6C-878E-ACC59D6B4587}"/>
          </ac:spMkLst>
        </pc:spChg>
        <pc:spChg chg="add del">
          <ac:chgData name="Ondra Klíma" userId="381e0c8e360e8536" providerId="LiveId" clId="{77963672-CDFA-4748-AB2B-B9BD23A72AEF}" dt="2022-10-12T21:39:37.387" v="312" actId="26606"/>
          <ac:spMkLst>
            <pc:docMk/>
            <pc:sldMk cId="3967112898" sldId="282"/>
            <ac:spMk id="1057" creationId="{6FF3A87B-2255-45E0-A551-C11FAF93290C}"/>
          </ac:spMkLst>
        </pc:spChg>
        <pc:spChg chg="add">
          <ac:chgData name="Ondra Klíma" userId="381e0c8e360e8536" providerId="LiveId" clId="{77963672-CDFA-4748-AB2B-B9BD23A72AEF}" dt="2022-10-12T21:39:37.396" v="313" actId="26606"/>
          <ac:spMkLst>
            <pc:docMk/>
            <pc:sldMk cId="3967112898" sldId="282"/>
            <ac:spMk id="1059" creationId="{82184FF4-7029-4ED7-813A-192E60608764}"/>
          </ac:spMkLst>
        </pc:spChg>
        <pc:spChg chg="add">
          <ac:chgData name="Ondra Klíma" userId="381e0c8e360e8536" providerId="LiveId" clId="{77963672-CDFA-4748-AB2B-B9BD23A72AEF}" dt="2022-10-12T21:39:37.396" v="313" actId="26606"/>
          <ac:spMkLst>
            <pc:docMk/>
            <pc:sldMk cId="3967112898" sldId="282"/>
            <ac:spMk id="1060" creationId="{AAA7AB09-557C-41AD-9113-FF9F68FA1035}"/>
          </ac:spMkLst>
        </pc:spChg>
        <pc:spChg chg="add">
          <ac:chgData name="Ondra Klíma" userId="381e0c8e360e8536" providerId="LiveId" clId="{77963672-CDFA-4748-AB2B-B9BD23A72AEF}" dt="2022-10-12T21:39:37.396" v="313" actId="26606"/>
          <ac:spMkLst>
            <pc:docMk/>
            <pc:sldMk cId="3967112898" sldId="282"/>
            <ac:spMk id="1061" creationId="{EF99ECAA-1F11-4937-BBA6-51935AB44C9D}"/>
          </ac:spMkLst>
        </pc:spChg>
        <pc:spChg chg="add">
          <ac:chgData name="Ondra Klíma" userId="381e0c8e360e8536" providerId="LiveId" clId="{77963672-CDFA-4748-AB2B-B9BD23A72AEF}" dt="2022-10-12T21:39:37.396" v="313" actId="26606"/>
          <ac:spMkLst>
            <pc:docMk/>
            <pc:sldMk cId="3967112898" sldId="282"/>
            <ac:spMk id="1063" creationId="{1DB043B4-68C6-45B9-82AC-A5800EADB8DB}"/>
          </ac:spMkLst>
        </pc:spChg>
        <pc:spChg chg="add">
          <ac:chgData name="Ondra Klíma" userId="381e0c8e360e8536" providerId="LiveId" clId="{77963672-CDFA-4748-AB2B-B9BD23A72AEF}" dt="2022-10-12T21:39:37.396" v="313" actId="26606"/>
          <ac:spMkLst>
            <pc:docMk/>
            <pc:sldMk cId="3967112898" sldId="282"/>
            <ac:spMk id="1064" creationId="{28A00A08-E4E6-4184-B484-E0E034072AE0}"/>
          </ac:spMkLst>
        </pc:spChg>
        <pc:grpChg chg="add del">
          <ac:chgData name="Ondra Klíma" userId="381e0c8e360e8536" providerId="LiveId" clId="{77963672-CDFA-4748-AB2B-B9BD23A72AEF}" dt="2022-10-12T21:39:33.377" v="310" actId="26606"/>
          <ac:grpSpMkLst>
            <pc:docMk/>
            <pc:sldMk cId="3967112898" sldId="282"/>
            <ac:grpSpMk id="1037" creationId="{79DE9FAB-6BBA-4CFE-B67D-77B47F01ECA4}"/>
          </ac:grpSpMkLst>
        </pc:grpChg>
        <pc:grpChg chg="add del">
          <ac:chgData name="Ondra Klíma" userId="381e0c8e360e8536" providerId="LiveId" clId="{77963672-CDFA-4748-AB2B-B9BD23A72AEF}" dt="2022-10-12T21:39:33.377" v="310" actId="26606"/>
          <ac:grpSpMkLst>
            <pc:docMk/>
            <pc:sldMk cId="3967112898" sldId="282"/>
            <ac:grpSpMk id="1047" creationId="{0780E404-3121-4F33-AF2D-65F659A97798}"/>
          </ac:grpSpMkLst>
        </pc:grpChg>
        <pc:grpChg chg="add del">
          <ac:chgData name="Ondra Klíma" userId="381e0c8e360e8536" providerId="LiveId" clId="{77963672-CDFA-4748-AB2B-B9BD23A72AEF}" dt="2022-10-12T21:39:33.377" v="310" actId="26606"/>
          <ac:grpSpMkLst>
            <pc:docMk/>
            <pc:sldMk cId="3967112898" sldId="282"/>
            <ac:grpSpMk id="1051" creationId="{4B158E9A-DBF4-4AA7-B6B7-8C8EB2FBDD68}"/>
          </ac:grpSpMkLst>
        </pc:grpChg>
        <pc:grpChg chg="add">
          <ac:chgData name="Ondra Klíma" userId="381e0c8e360e8536" providerId="LiveId" clId="{77963672-CDFA-4748-AB2B-B9BD23A72AEF}" dt="2022-10-12T21:39:37.396" v="313" actId="26606"/>
          <ac:grpSpMkLst>
            <pc:docMk/>
            <pc:sldMk cId="3967112898" sldId="282"/>
            <ac:grpSpMk id="1062" creationId="{79DE9FAB-6BBA-4CFE-B67D-77B47F01ECA4}"/>
          </ac:grpSpMkLst>
        </pc:grpChg>
        <pc:grpChg chg="add">
          <ac:chgData name="Ondra Klíma" userId="381e0c8e360e8536" providerId="LiveId" clId="{77963672-CDFA-4748-AB2B-B9BD23A72AEF}" dt="2022-10-12T21:39:37.396" v="313" actId="26606"/>
          <ac:grpSpMkLst>
            <pc:docMk/>
            <pc:sldMk cId="3967112898" sldId="282"/>
            <ac:grpSpMk id="1065" creationId="{0780E404-3121-4F33-AF2D-65F659A97798}"/>
          </ac:grpSpMkLst>
        </pc:grpChg>
        <pc:grpChg chg="add">
          <ac:chgData name="Ondra Klíma" userId="381e0c8e360e8536" providerId="LiveId" clId="{77963672-CDFA-4748-AB2B-B9BD23A72AEF}" dt="2022-10-12T21:39:37.396" v="313" actId="26606"/>
          <ac:grpSpMkLst>
            <pc:docMk/>
            <pc:sldMk cId="3967112898" sldId="282"/>
            <ac:grpSpMk id="1066" creationId="{4B158E9A-DBF4-4AA7-B6B7-8C8EB2FBDD68}"/>
          </ac:grpSpMkLst>
        </pc:grpChg>
        <pc:picChg chg="mod">
          <ac:chgData name="Ondra Klíma" userId="381e0c8e360e8536" providerId="LiveId" clId="{77963672-CDFA-4748-AB2B-B9BD23A72AEF}" dt="2022-10-12T21:39:37.396" v="313" actId="26606"/>
          <ac:picMkLst>
            <pc:docMk/>
            <pc:sldMk cId="3967112898" sldId="282"/>
            <ac:picMk id="1026" creationId="{BA78EF90-54BF-4E57-4FAE-763E7E7167BD}"/>
          </ac:picMkLst>
        </pc:picChg>
      </pc:sldChg>
      <pc:sldChg chg="modNotesTx">
        <pc:chgData name="Ondra Klíma" userId="381e0c8e360e8536" providerId="LiveId" clId="{77963672-CDFA-4748-AB2B-B9BD23A72AEF}" dt="2022-10-12T22:08:22.383" v="2502" actId="6549"/>
        <pc:sldMkLst>
          <pc:docMk/>
          <pc:sldMk cId="598003199" sldId="283"/>
        </pc:sldMkLst>
      </pc:sldChg>
      <pc:sldChg chg="del">
        <pc:chgData name="Ondra Klíma" userId="381e0c8e360e8536" providerId="LiveId" clId="{77963672-CDFA-4748-AB2B-B9BD23A72AEF}" dt="2022-10-12T18:03:42.886" v="25" actId="47"/>
        <pc:sldMkLst>
          <pc:docMk/>
          <pc:sldMk cId="2290825189" sldId="283"/>
        </pc:sldMkLst>
      </pc:sldChg>
      <pc:sldChg chg="del">
        <pc:chgData name="Ondra Klíma" userId="381e0c8e360e8536" providerId="LiveId" clId="{77963672-CDFA-4748-AB2B-B9BD23A72AEF}" dt="2022-10-12T18:03:42.886" v="25" actId="47"/>
        <pc:sldMkLst>
          <pc:docMk/>
          <pc:sldMk cId="3381644457" sldId="284"/>
        </pc:sldMkLst>
      </pc:sldChg>
      <pc:sldChg chg="modNotesTx">
        <pc:chgData name="Ondra Klíma" userId="381e0c8e360e8536" providerId="LiveId" clId="{77963672-CDFA-4748-AB2B-B9BD23A72AEF}" dt="2022-10-12T21:41:28.495" v="355" actId="20577"/>
        <pc:sldMkLst>
          <pc:docMk/>
          <pc:sldMk cId="492580210" sldId="285"/>
        </pc:sldMkLst>
      </pc:sldChg>
      <pc:sldChg chg="modSp add mod modNotesTx">
        <pc:chgData name="Ondra Klíma" userId="381e0c8e360e8536" providerId="LiveId" clId="{77963672-CDFA-4748-AB2B-B9BD23A72AEF}" dt="2022-10-12T21:47:38.074" v="977" actId="20577"/>
        <pc:sldMkLst>
          <pc:docMk/>
          <pc:sldMk cId="2918389538" sldId="286"/>
        </pc:sldMkLst>
        <pc:spChg chg="mod">
          <ac:chgData name="Ondra Klíma" userId="381e0c8e360e8536" providerId="LiveId" clId="{77963672-CDFA-4748-AB2B-B9BD23A72AEF}" dt="2022-10-12T21:42:53.711" v="403" actId="20577"/>
          <ac:spMkLst>
            <pc:docMk/>
            <pc:sldMk cId="2918389538" sldId="286"/>
            <ac:spMk id="2" creationId="{A27FD7AB-131E-CE83-31BE-AE78AE36EB3A}"/>
          </ac:spMkLst>
        </pc:spChg>
        <pc:spChg chg="mod">
          <ac:chgData name="Ondra Klíma" userId="381e0c8e360e8536" providerId="LiveId" clId="{77963672-CDFA-4748-AB2B-B9BD23A72AEF}" dt="2022-10-12T21:47:38.074" v="977" actId="20577"/>
          <ac:spMkLst>
            <pc:docMk/>
            <pc:sldMk cId="2918389538" sldId="286"/>
            <ac:spMk id="3" creationId="{70E2C7FD-D8E0-E985-ABAE-6F29E2C41114}"/>
          </ac:spMkLst>
        </pc:spChg>
        <pc:picChg chg="mod">
          <ac:chgData name="Ondra Klíma" userId="381e0c8e360e8536" providerId="LiveId" clId="{77963672-CDFA-4748-AB2B-B9BD23A72AEF}" dt="2022-10-12T21:42:23.846" v="357" actId="14826"/>
          <ac:picMkLst>
            <pc:docMk/>
            <pc:sldMk cId="2918389538" sldId="286"/>
            <ac:picMk id="1026" creationId="{9E74FEC4-FF5D-7861-CC97-315264433CBC}"/>
          </ac:picMkLst>
        </pc:picChg>
      </pc:sldChg>
      <pc:sldChg chg="modSp add mod modNotesTx">
        <pc:chgData name="Ondra Klíma" userId="381e0c8e360e8536" providerId="LiveId" clId="{77963672-CDFA-4748-AB2B-B9BD23A72AEF}" dt="2022-10-12T21:53:27.516" v="1321" actId="20577"/>
        <pc:sldMkLst>
          <pc:docMk/>
          <pc:sldMk cId="4109192644" sldId="287"/>
        </pc:sldMkLst>
        <pc:spChg chg="mod">
          <ac:chgData name="Ondra Klíma" userId="381e0c8e360e8536" providerId="LiveId" clId="{77963672-CDFA-4748-AB2B-B9BD23A72AEF}" dt="2022-10-12T21:50:37.779" v="1047" actId="20577"/>
          <ac:spMkLst>
            <pc:docMk/>
            <pc:sldMk cId="4109192644" sldId="287"/>
            <ac:spMk id="2" creationId="{A27FD7AB-131E-CE83-31BE-AE78AE36EB3A}"/>
          </ac:spMkLst>
        </pc:spChg>
        <pc:spChg chg="mod">
          <ac:chgData name="Ondra Klíma" userId="381e0c8e360e8536" providerId="LiveId" clId="{77963672-CDFA-4748-AB2B-B9BD23A72AEF}" dt="2022-10-12T21:53:27.516" v="1321" actId="20577"/>
          <ac:spMkLst>
            <pc:docMk/>
            <pc:sldMk cId="4109192644" sldId="287"/>
            <ac:spMk id="3" creationId="{70E2C7FD-D8E0-E985-ABAE-6F29E2C41114}"/>
          </ac:spMkLst>
        </pc:spChg>
        <pc:picChg chg="mod">
          <ac:chgData name="Ondra Klíma" userId="381e0c8e360e8536" providerId="LiveId" clId="{77963672-CDFA-4748-AB2B-B9BD23A72AEF}" dt="2022-10-12T21:50:24.296" v="1041" actId="14826"/>
          <ac:picMkLst>
            <pc:docMk/>
            <pc:sldMk cId="4109192644" sldId="287"/>
            <ac:picMk id="1026" creationId="{9E74FEC4-FF5D-7861-CC97-315264433CBC}"/>
          </ac:picMkLst>
        </pc:picChg>
      </pc:sldChg>
      <pc:sldChg chg="modSp add mod modNotesTx">
        <pc:chgData name="Ondra Klíma" userId="381e0c8e360e8536" providerId="LiveId" clId="{77963672-CDFA-4748-AB2B-B9BD23A72AEF}" dt="2022-10-12T22:02:10.848" v="2055" actId="20577"/>
        <pc:sldMkLst>
          <pc:docMk/>
          <pc:sldMk cId="1756829639" sldId="288"/>
        </pc:sldMkLst>
        <pc:spChg chg="mod">
          <ac:chgData name="Ondra Klíma" userId="381e0c8e360e8536" providerId="LiveId" clId="{77963672-CDFA-4748-AB2B-B9BD23A72AEF}" dt="2022-10-12T21:54:16.892" v="1347" actId="20577"/>
          <ac:spMkLst>
            <pc:docMk/>
            <pc:sldMk cId="1756829639" sldId="288"/>
            <ac:spMk id="2" creationId="{A27FD7AB-131E-CE83-31BE-AE78AE36EB3A}"/>
          </ac:spMkLst>
        </pc:spChg>
        <pc:spChg chg="mod">
          <ac:chgData name="Ondra Klíma" userId="381e0c8e360e8536" providerId="LiveId" clId="{77963672-CDFA-4748-AB2B-B9BD23A72AEF}" dt="2022-10-12T22:02:10.848" v="2055" actId="20577"/>
          <ac:spMkLst>
            <pc:docMk/>
            <pc:sldMk cId="1756829639" sldId="288"/>
            <ac:spMk id="3" creationId="{70E2C7FD-D8E0-E985-ABAE-6F29E2C41114}"/>
          </ac:spMkLst>
        </pc:spChg>
        <pc:picChg chg="mod">
          <ac:chgData name="Ondra Klíma" userId="381e0c8e360e8536" providerId="LiveId" clId="{77963672-CDFA-4748-AB2B-B9BD23A72AEF}" dt="2022-10-12T21:55:19.332" v="1351" actId="14826"/>
          <ac:picMkLst>
            <pc:docMk/>
            <pc:sldMk cId="1756829639" sldId="288"/>
            <ac:picMk id="1026" creationId="{9E74FEC4-FF5D-7861-CC97-315264433CBC}"/>
          </ac:picMkLst>
        </pc:picChg>
      </pc:sldChg>
      <pc:sldChg chg="modSp add mod modNotesTx">
        <pc:chgData name="Ondra Klíma" userId="381e0c8e360e8536" providerId="LiveId" clId="{77963672-CDFA-4748-AB2B-B9BD23A72AEF}" dt="2022-10-12T22:06:30.783" v="2452" actId="14100"/>
        <pc:sldMkLst>
          <pc:docMk/>
          <pc:sldMk cId="1551636028" sldId="289"/>
        </pc:sldMkLst>
        <pc:spChg chg="mod">
          <ac:chgData name="Ondra Klíma" userId="381e0c8e360e8536" providerId="LiveId" clId="{77963672-CDFA-4748-AB2B-B9BD23A72AEF}" dt="2022-10-12T21:58:35.876" v="1658" actId="20577"/>
          <ac:spMkLst>
            <pc:docMk/>
            <pc:sldMk cId="1551636028" sldId="289"/>
            <ac:spMk id="2" creationId="{A27FD7AB-131E-CE83-31BE-AE78AE36EB3A}"/>
          </ac:spMkLst>
        </pc:spChg>
        <pc:spChg chg="mod">
          <ac:chgData name="Ondra Klíma" userId="381e0c8e360e8536" providerId="LiveId" clId="{77963672-CDFA-4748-AB2B-B9BD23A72AEF}" dt="2022-10-12T22:06:30.783" v="2452" actId="14100"/>
          <ac:spMkLst>
            <pc:docMk/>
            <pc:sldMk cId="1551636028" sldId="289"/>
            <ac:spMk id="3" creationId="{70E2C7FD-D8E0-E985-ABAE-6F29E2C41114}"/>
          </ac:spMkLst>
        </pc:spChg>
        <pc:picChg chg="mod">
          <ac:chgData name="Ondra Klíma" userId="381e0c8e360e8536" providerId="LiveId" clId="{77963672-CDFA-4748-AB2B-B9BD23A72AEF}" dt="2022-10-12T21:58:19.906" v="1652" actId="14826"/>
          <ac:picMkLst>
            <pc:docMk/>
            <pc:sldMk cId="1551636028" sldId="289"/>
            <ac:picMk id="1026" creationId="{9E74FEC4-FF5D-7861-CC97-315264433CBC}"/>
          </ac:picMkLst>
        </pc:picChg>
      </pc:sldChg>
      <pc:sldChg chg="modSp add mod ord modNotesTx">
        <pc:chgData name="Ondra Klíma" userId="381e0c8e360e8536" providerId="LiveId" clId="{77963672-CDFA-4748-AB2B-B9BD23A72AEF}" dt="2022-10-12T22:16:40.490" v="3401" actId="27636"/>
        <pc:sldMkLst>
          <pc:docMk/>
          <pc:sldMk cId="1080614218" sldId="290"/>
        </pc:sldMkLst>
        <pc:spChg chg="mod">
          <ac:chgData name="Ondra Klíma" userId="381e0c8e360e8536" providerId="LiveId" clId="{77963672-CDFA-4748-AB2B-B9BD23A72AEF}" dt="2022-10-12T22:09:12.083" v="2540" actId="20577"/>
          <ac:spMkLst>
            <pc:docMk/>
            <pc:sldMk cId="1080614218" sldId="290"/>
            <ac:spMk id="2" creationId="{A27FD7AB-131E-CE83-31BE-AE78AE36EB3A}"/>
          </ac:spMkLst>
        </pc:spChg>
        <pc:spChg chg="mod">
          <ac:chgData name="Ondra Klíma" userId="381e0c8e360e8536" providerId="LiveId" clId="{77963672-CDFA-4748-AB2B-B9BD23A72AEF}" dt="2022-10-12T22:16:40.490" v="3401" actId="27636"/>
          <ac:spMkLst>
            <pc:docMk/>
            <pc:sldMk cId="1080614218" sldId="290"/>
            <ac:spMk id="3" creationId="{70E2C7FD-D8E0-E985-ABAE-6F29E2C41114}"/>
          </ac:spMkLst>
        </pc:spChg>
        <pc:picChg chg="mod">
          <ac:chgData name="Ondra Klíma" userId="381e0c8e360e8536" providerId="LiveId" clId="{77963672-CDFA-4748-AB2B-B9BD23A72AEF}" dt="2022-10-12T22:07:17.054" v="2474" actId="14826"/>
          <ac:picMkLst>
            <pc:docMk/>
            <pc:sldMk cId="1080614218" sldId="290"/>
            <ac:picMk id="1026" creationId="{9E74FEC4-FF5D-7861-CC97-315264433CBC}"/>
          </ac:picMkLst>
        </pc:picChg>
      </pc:sldChg>
      <pc:sldChg chg="addSp delSp modSp new mod setBg">
        <pc:chgData name="Ondra Klíma" userId="381e0c8e360e8536" providerId="LiveId" clId="{77963672-CDFA-4748-AB2B-B9BD23A72AEF}" dt="2022-10-12T22:20:36.123" v="3641" actId="20577"/>
        <pc:sldMkLst>
          <pc:docMk/>
          <pc:sldMk cId="1919562863" sldId="291"/>
        </pc:sldMkLst>
        <pc:spChg chg="mod">
          <ac:chgData name="Ondra Klíma" userId="381e0c8e360e8536" providerId="LiveId" clId="{77963672-CDFA-4748-AB2B-B9BD23A72AEF}" dt="2022-10-12T22:20:16.966" v="3639" actId="26606"/>
          <ac:spMkLst>
            <pc:docMk/>
            <pc:sldMk cId="1919562863" sldId="291"/>
            <ac:spMk id="2" creationId="{49D2871D-767E-6A45-B59D-BCF28791CC41}"/>
          </ac:spMkLst>
        </pc:spChg>
        <pc:spChg chg="mod">
          <ac:chgData name="Ondra Klíma" userId="381e0c8e360e8536" providerId="LiveId" clId="{77963672-CDFA-4748-AB2B-B9BD23A72AEF}" dt="2022-10-12T22:20:36.123" v="3641" actId="20577"/>
          <ac:spMkLst>
            <pc:docMk/>
            <pc:sldMk cId="1919562863" sldId="291"/>
            <ac:spMk id="3" creationId="{AC50F984-3084-ABE2-C949-1934FE421154}"/>
          </ac:spMkLst>
        </pc:spChg>
        <pc:spChg chg="add del">
          <ac:chgData name="Ondra Klíma" userId="381e0c8e360e8536" providerId="LiveId" clId="{77963672-CDFA-4748-AB2B-B9BD23A72AEF}" dt="2022-10-12T22:20:16.966" v="3639" actId="26606"/>
          <ac:spMkLst>
            <pc:docMk/>
            <pc:sldMk cId="1919562863" sldId="291"/>
            <ac:spMk id="10" creationId="{82184FF4-7029-4ED7-813A-192E60608764}"/>
          </ac:spMkLst>
        </pc:spChg>
        <pc:spChg chg="add del">
          <ac:chgData name="Ondra Klíma" userId="381e0c8e360e8536" providerId="LiveId" clId="{77963672-CDFA-4748-AB2B-B9BD23A72AEF}" dt="2022-10-12T22:20:16.966" v="3639" actId="26606"/>
          <ac:spMkLst>
            <pc:docMk/>
            <pc:sldMk cId="1919562863" sldId="291"/>
            <ac:spMk id="12" creationId="{AAA7AB09-557C-41AD-9113-FF9F68FA1035}"/>
          </ac:spMkLst>
        </pc:spChg>
        <pc:spChg chg="add del">
          <ac:chgData name="Ondra Klíma" userId="381e0c8e360e8536" providerId="LiveId" clId="{77963672-CDFA-4748-AB2B-B9BD23A72AEF}" dt="2022-10-12T22:20:16.966" v="3639" actId="26606"/>
          <ac:spMkLst>
            <pc:docMk/>
            <pc:sldMk cId="1919562863" sldId="291"/>
            <ac:spMk id="14" creationId="{EF99ECAA-1F11-4937-BBA6-51935AB44C9D}"/>
          </ac:spMkLst>
        </pc:spChg>
        <pc:spChg chg="add del">
          <ac:chgData name="Ondra Klíma" userId="381e0c8e360e8536" providerId="LiveId" clId="{77963672-CDFA-4748-AB2B-B9BD23A72AEF}" dt="2022-10-12T22:20:16.966" v="3639" actId="26606"/>
          <ac:spMkLst>
            <pc:docMk/>
            <pc:sldMk cId="1919562863" sldId="291"/>
            <ac:spMk id="22" creationId="{1DB043B4-68C6-45B9-82AC-A5800EADB8DB}"/>
          </ac:spMkLst>
        </pc:spChg>
        <pc:spChg chg="add del">
          <ac:chgData name="Ondra Klíma" userId="381e0c8e360e8536" providerId="LiveId" clId="{77963672-CDFA-4748-AB2B-B9BD23A72AEF}" dt="2022-10-12T22:20:16.966" v="3639" actId="26606"/>
          <ac:spMkLst>
            <pc:docMk/>
            <pc:sldMk cId="1919562863" sldId="291"/>
            <ac:spMk id="24" creationId="{28A00A08-E4E6-4184-B484-E0E034072AE0}"/>
          </ac:spMkLst>
        </pc:spChg>
        <pc:spChg chg="add">
          <ac:chgData name="Ondra Klíma" userId="381e0c8e360e8536" providerId="LiveId" clId="{77963672-CDFA-4748-AB2B-B9BD23A72AEF}" dt="2022-10-12T22:20:16.966" v="3639" actId="26606"/>
          <ac:spMkLst>
            <pc:docMk/>
            <pc:sldMk cId="1919562863" sldId="291"/>
            <ac:spMk id="38" creationId="{A5931BE0-4B93-4D6C-878E-ACC59D6B4587}"/>
          </ac:spMkLst>
        </pc:spChg>
        <pc:grpChg chg="add del">
          <ac:chgData name="Ondra Klíma" userId="381e0c8e360e8536" providerId="LiveId" clId="{77963672-CDFA-4748-AB2B-B9BD23A72AEF}" dt="2022-10-12T22:20:16.966" v="3639" actId="26606"/>
          <ac:grpSpMkLst>
            <pc:docMk/>
            <pc:sldMk cId="1919562863" sldId="291"/>
            <ac:grpSpMk id="16" creationId="{79DE9FAB-6BBA-4CFE-B67D-77B47F01ECA4}"/>
          </ac:grpSpMkLst>
        </pc:grpChg>
        <pc:grpChg chg="add del">
          <ac:chgData name="Ondra Klíma" userId="381e0c8e360e8536" providerId="LiveId" clId="{77963672-CDFA-4748-AB2B-B9BD23A72AEF}" dt="2022-10-12T22:20:16.966" v="3639" actId="26606"/>
          <ac:grpSpMkLst>
            <pc:docMk/>
            <pc:sldMk cId="1919562863" sldId="291"/>
            <ac:grpSpMk id="26" creationId="{0780E404-3121-4F33-AF2D-65F659A97798}"/>
          </ac:grpSpMkLst>
        </pc:grpChg>
        <pc:grpChg chg="add del">
          <ac:chgData name="Ondra Klíma" userId="381e0c8e360e8536" providerId="LiveId" clId="{77963672-CDFA-4748-AB2B-B9BD23A72AEF}" dt="2022-10-12T22:20:16.966" v="3639" actId="26606"/>
          <ac:grpSpMkLst>
            <pc:docMk/>
            <pc:sldMk cId="1919562863" sldId="291"/>
            <ac:grpSpMk id="30" creationId="{4B158E9A-DBF4-4AA7-B6B7-8C8EB2FBDD68}"/>
          </ac:grpSpMkLst>
        </pc:grpChg>
        <pc:picChg chg="add mod">
          <ac:chgData name="Ondra Klíma" userId="381e0c8e360e8536" providerId="LiveId" clId="{77963672-CDFA-4748-AB2B-B9BD23A72AEF}" dt="2022-10-12T22:20:16.966" v="3639" actId="26606"/>
          <ac:picMkLst>
            <pc:docMk/>
            <pc:sldMk cId="1919562863" sldId="291"/>
            <ac:picMk id="7" creationId="{0AF6B26C-201F-12C7-43F4-48C533FCB8AA}"/>
          </ac:picMkLst>
        </pc:picChg>
      </pc:sldChg>
      <pc:sldChg chg="addSp delSp modSp new mod setBg modNotesTx">
        <pc:chgData name="Ondra Klíma" userId="381e0c8e360e8536" providerId="LiveId" clId="{77963672-CDFA-4748-AB2B-B9BD23A72AEF}" dt="2022-10-12T22:41:50.647" v="5651" actId="20577"/>
        <pc:sldMkLst>
          <pc:docMk/>
          <pc:sldMk cId="1870313105" sldId="292"/>
        </pc:sldMkLst>
        <pc:spChg chg="mod">
          <ac:chgData name="Ondra Klíma" userId="381e0c8e360e8536" providerId="LiveId" clId="{77963672-CDFA-4748-AB2B-B9BD23A72AEF}" dt="2022-10-12T22:33:30.979" v="4855" actId="26606"/>
          <ac:spMkLst>
            <pc:docMk/>
            <pc:sldMk cId="1870313105" sldId="292"/>
            <ac:spMk id="2" creationId="{FECAF650-EB3E-257E-FB0D-24E3A5326EC2}"/>
          </ac:spMkLst>
        </pc:spChg>
        <pc:spChg chg="add del mod">
          <ac:chgData name="Ondra Klíma" userId="381e0c8e360e8536" providerId="LiveId" clId="{77963672-CDFA-4748-AB2B-B9BD23A72AEF}" dt="2022-10-12T22:33:30.979" v="4855" actId="26606"/>
          <ac:spMkLst>
            <pc:docMk/>
            <pc:sldMk cId="1870313105" sldId="292"/>
            <ac:spMk id="3" creationId="{631DB4A9-20D7-ED78-436F-8532229A4A91}"/>
          </ac:spMkLst>
        </pc:spChg>
        <pc:spChg chg="add del">
          <ac:chgData name="Ondra Klíma" userId="381e0c8e360e8536" providerId="LiveId" clId="{77963672-CDFA-4748-AB2B-B9BD23A72AEF}" dt="2022-10-12T22:33:30.962" v="4854" actId="26606"/>
          <ac:spMkLst>
            <pc:docMk/>
            <pc:sldMk cId="1870313105" sldId="292"/>
            <ac:spMk id="9" creationId="{60B7752B-728D-4CA3-8923-C4F7F77029E3}"/>
          </ac:spMkLst>
        </pc:spChg>
        <pc:spChg chg="add del">
          <ac:chgData name="Ondra Klíma" userId="381e0c8e360e8536" providerId="LiveId" clId="{77963672-CDFA-4748-AB2B-B9BD23A72AEF}" dt="2022-10-12T22:33:30.962" v="4854" actId="26606"/>
          <ac:spMkLst>
            <pc:docMk/>
            <pc:sldMk cId="1870313105" sldId="292"/>
            <ac:spMk id="11" creationId="{429899A3-416E-4DB5-846D-023526052013}"/>
          </ac:spMkLst>
        </pc:spChg>
        <pc:spChg chg="add">
          <ac:chgData name="Ondra Klíma" userId="381e0c8e360e8536" providerId="LiveId" clId="{77963672-CDFA-4748-AB2B-B9BD23A72AEF}" dt="2022-10-12T22:33:30.979" v="4855" actId="26606"/>
          <ac:spMkLst>
            <pc:docMk/>
            <pc:sldMk cId="1870313105" sldId="292"/>
            <ac:spMk id="13" creationId="{60B7752B-728D-4CA3-8923-C4F7F77029E3}"/>
          </ac:spMkLst>
        </pc:spChg>
        <pc:spChg chg="add">
          <ac:chgData name="Ondra Klíma" userId="381e0c8e360e8536" providerId="LiveId" clId="{77963672-CDFA-4748-AB2B-B9BD23A72AEF}" dt="2022-10-12T22:33:30.979" v="4855" actId="26606"/>
          <ac:spMkLst>
            <pc:docMk/>
            <pc:sldMk cId="1870313105" sldId="292"/>
            <ac:spMk id="14" creationId="{88392DC7-0988-443B-A0D0-E726C7DB622B}"/>
          </ac:spMkLst>
        </pc:spChg>
        <pc:graphicFrameChg chg="add del">
          <ac:chgData name="Ondra Klíma" userId="381e0c8e360e8536" providerId="LiveId" clId="{77963672-CDFA-4748-AB2B-B9BD23A72AEF}" dt="2022-10-12T22:33:30.962" v="4854" actId="26606"/>
          <ac:graphicFrameMkLst>
            <pc:docMk/>
            <pc:sldMk cId="1870313105" sldId="292"/>
            <ac:graphicFrameMk id="5" creationId="{1A9B8E28-978E-1C2E-EC02-4A64F062B9EB}"/>
          </ac:graphicFrameMkLst>
        </pc:graphicFrameChg>
        <pc:graphicFrameChg chg="add mod">
          <ac:chgData name="Ondra Klíma" userId="381e0c8e360e8536" providerId="LiveId" clId="{77963672-CDFA-4748-AB2B-B9BD23A72AEF}" dt="2022-10-12T22:41:50.647" v="5651" actId="20577"/>
          <ac:graphicFrameMkLst>
            <pc:docMk/>
            <pc:sldMk cId="1870313105" sldId="292"/>
            <ac:graphicFrameMk id="15" creationId="{1A6B3DC5-F80A-B843-EE8E-C9DC769C4B8B}"/>
          </ac:graphicFrameMkLst>
        </pc:graphicFrameChg>
      </pc:sldChg>
      <pc:sldChg chg="addSp delSp modSp new mod setBg modNotesTx">
        <pc:chgData name="Ondra Klíma" userId="381e0c8e360e8536" providerId="LiveId" clId="{77963672-CDFA-4748-AB2B-B9BD23A72AEF}" dt="2022-10-12T22:48:55.156" v="6273" actId="20577"/>
        <pc:sldMkLst>
          <pc:docMk/>
          <pc:sldMk cId="885373241" sldId="293"/>
        </pc:sldMkLst>
        <pc:spChg chg="mod">
          <ac:chgData name="Ondra Klíma" userId="381e0c8e360e8536" providerId="LiveId" clId="{77963672-CDFA-4748-AB2B-B9BD23A72AEF}" dt="2022-10-12T22:41:55.470" v="5652" actId="26606"/>
          <ac:spMkLst>
            <pc:docMk/>
            <pc:sldMk cId="885373241" sldId="293"/>
            <ac:spMk id="2" creationId="{A6080995-A256-B9FB-B865-F97099DE0E50}"/>
          </ac:spMkLst>
        </pc:spChg>
        <pc:spChg chg="del mod">
          <ac:chgData name="Ondra Klíma" userId="381e0c8e360e8536" providerId="LiveId" clId="{77963672-CDFA-4748-AB2B-B9BD23A72AEF}" dt="2022-10-12T22:41:55.470" v="5652" actId="26606"/>
          <ac:spMkLst>
            <pc:docMk/>
            <pc:sldMk cId="885373241" sldId="293"/>
            <ac:spMk id="3" creationId="{FC34E0C7-AD6C-B8B6-4DEE-5B307384A3A5}"/>
          </ac:spMkLst>
        </pc:spChg>
        <pc:spChg chg="add">
          <ac:chgData name="Ondra Klíma" userId="381e0c8e360e8536" providerId="LiveId" clId="{77963672-CDFA-4748-AB2B-B9BD23A72AEF}" dt="2022-10-12T22:41:55.470" v="5652" actId="26606"/>
          <ac:spMkLst>
            <pc:docMk/>
            <pc:sldMk cId="885373241" sldId="293"/>
            <ac:spMk id="9" creationId="{60B7752B-728D-4CA3-8923-C4F7F77029E3}"/>
          </ac:spMkLst>
        </pc:spChg>
        <pc:spChg chg="add">
          <ac:chgData name="Ondra Klíma" userId="381e0c8e360e8536" providerId="LiveId" clId="{77963672-CDFA-4748-AB2B-B9BD23A72AEF}" dt="2022-10-12T22:41:55.470" v="5652" actId="26606"/>
          <ac:spMkLst>
            <pc:docMk/>
            <pc:sldMk cId="885373241" sldId="293"/>
            <ac:spMk id="11" creationId="{88392DC7-0988-443B-A0D0-E726C7DB622B}"/>
          </ac:spMkLst>
        </pc:spChg>
        <pc:graphicFrameChg chg="add mod">
          <ac:chgData name="Ondra Klíma" userId="381e0c8e360e8536" providerId="LiveId" clId="{77963672-CDFA-4748-AB2B-B9BD23A72AEF}" dt="2022-10-12T22:44:37.974" v="5779" actId="20577"/>
          <ac:graphicFrameMkLst>
            <pc:docMk/>
            <pc:sldMk cId="885373241" sldId="293"/>
            <ac:graphicFrameMk id="5" creationId="{A8196649-5D1C-F1EC-988D-F9556497CA26}"/>
          </ac:graphicFrameMkLst>
        </pc:graphicFrameChg>
      </pc:sldChg>
    </pc:docChg>
  </pc:docChgLst>
  <pc:docChgLst>
    <pc:chgData name="Ondra Klíma" userId="381e0c8e360e8536" providerId="LiveId" clId="{E2B63ADE-3EB2-4471-9293-33A763D2E53F}"/>
    <pc:docChg chg="undo redo custSel addSld delSld modSld">
      <pc:chgData name="Ondra Klíma" userId="381e0c8e360e8536" providerId="LiveId" clId="{E2B63ADE-3EB2-4471-9293-33A763D2E53F}" dt="2022-11-03T09:45:23.493" v="6913" actId="20577"/>
      <pc:docMkLst>
        <pc:docMk/>
      </pc:docMkLst>
      <pc:sldChg chg="modSp modNotesTx">
        <pc:chgData name="Ondra Klíma" userId="381e0c8e360e8536" providerId="LiveId" clId="{E2B63ADE-3EB2-4471-9293-33A763D2E53F}" dt="2022-11-03T08:44:53.849" v="6897" actId="20577"/>
        <pc:sldMkLst>
          <pc:docMk/>
          <pc:sldMk cId="820938414" sldId="256"/>
        </pc:sldMkLst>
        <pc:spChg chg="mod">
          <ac:chgData name="Ondra Klíma" userId="381e0c8e360e8536" providerId="LiveId" clId="{E2B63ADE-3EB2-4471-9293-33A763D2E53F}" dt="2022-11-03T05:09:37.622" v="0"/>
          <ac:spMkLst>
            <pc:docMk/>
            <pc:sldMk cId="820938414" sldId="256"/>
            <ac:spMk id="2" creationId="{7A81CABB-0357-D3D6-AD68-C5F981E995CC}"/>
          </ac:spMkLst>
        </pc:spChg>
      </pc:sldChg>
      <pc:sldChg chg="modSp">
        <pc:chgData name="Ondra Klíma" userId="381e0c8e360e8536" providerId="LiveId" clId="{E2B63ADE-3EB2-4471-9293-33A763D2E53F}" dt="2022-11-03T05:25:53.459" v="842"/>
        <pc:sldMkLst>
          <pc:docMk/>
          <pc:sldMk cId="2240082487" sldId="259"/>
        </pc:sldMkLst>
        <pc:graphicFrameChg chg="mod">
          <ac:chgData name="Ondra Klíma" userId="381e0c8e360e8536" providerId="LiveId" clId="{E2B63ADE-3EB2-4471-9293-33A763D2E53F}" dt="2022-11-03T05:25:53.459" v="842"/>
          <ac:graphicFrameMkLst>
            <pc:docMk/>
            <pc:sldMk cId="2240082487" sldId="259"/>
            <ac:graphicFrameMk id="5" creationId="{8C65F979-AAF3-07C7-A6EE-9B312F954BE9}"/>
          </ac:graphicFrameMkLst>
        </pc:graphicFrameChg>
      </pc:sldChg>
      <pc:sldChg chg="modSp">
        <pc:chgData name="Ondra Klíma" userId="381e0c8e360e8536" providerId="LiveId" clId="{E2B63ADE-3EB2-4471-9293-33A763D2E53F}" dt="2022-11-03T05:25:58.299" v="844"/>
        <pc:sldMkLst>
          <pc:docMk/>
          <pc:sldMk cId="1496334493" sldId="270"/>
        </pc:sldMkLst>
        <pc:graphicFrameChg chg="mod">
          <ac:chgData name="Ondra Klíma" userId="381e0c8e360e8536" providerId="LiveId" clId="{E2B63ADE-3EB2-4471-9293-33A763D2E53F}" dt="2022-11-03T05:25:58.299" v="844"/>
          <ac:graphicFrameMkLst>
            <pc:docMk/>
            <pc:sldMk cId="1496334493" sldId="270"/>
            <ac:graphicFrameMk id="5" creationId="{3F9AC063-EE43-3A52-92EA-DB164AB78FCC}"/>
          </ac:graphicFrameMkLst>
        </pc:graphicFrameChg>
      </pc:sldChg>
      <pc:sldChg chg="modSp mod">
        <pc:chgData name="Ondra Klíma" userId="381e0c8e360e8536" providerId="LiveId" clId="{E2B63ADE-3EB2-4471-9293-33A763D2E53F}" dt="2022-11-03T05:10:14.593" v="8"/>
        <pc:sldMkLst>
          <pc:docMk/>
          <pc:sldMk cId="467520318" sldId="272"/>
        </pc:sldMkLst>
        <pc:spChg chg="mod">
          <ac:chgData name="Ondra Klíma" userId="381e0c8e360e8536" providerId="LiveId" clId="{E2B63ADE-3EB2-4471-9293-33A763D2E53F}" dt="2022-11-03T05:10:14.593" v="8"/>
          <ac:spMkLst>
            <pc:docMk/>
            <pc:sldMk cId="467520318" sldId="272"/>
            <ac:spMk id="3" creationId="{5609133B-8834-B1B4-978A-FCA1F76450F4}"/>
          </ac:spMkLst>
        </pc:spChg>
      </pc:sldChg>
      <pc:sldChg chg="modSp mod modNotesTx">
        <pc:chgData name="Ondra Klíma" userId="381e0c8e360e8536" providerId="LiveId" clId="{E2B63ADE-3EB2-4471-9293-33A763D2E53F}" dt="2022-11-03T07:41:33.905" v="6799" actId="20577"/>
        <pc:sldMkLst>
          <pc:docMk/>
          <pc:sldMk cId="4092044334" sldId="279"/>
        </pc:sldMkLst>
        <pc:spChg chg="mod">
          <ac:chgData name="Ondra Klíma" userId="381e0c8e360e8536" providerId="LiveId" clId="{E2B63ADE-3EB2-4471-9293-33A763D2E53F}" dt="2022-11-03T05:26:59.212" v="884" actId="20577"/>
          <ac:spMkLst>
            <pc:docMk/>
            <pc:sldMk cId="4092044334" sldId="279"/>
            <ac:spMk id="2" creationId="{A27FD7AB-131E-CE83-31BE-AE78AE36EB3A}"/>
          </ac:spMkLst>
        </pc:spChg>
        <pc:spChg chg="mod">
          <ac:chgData name="Ondra Klíma" userId="381e0c8e360e8536" providerId="LiveId" clId="{E2B63ADE-3EB2-4471-9293-33A763D2E53F}" dt="2022-11-03T07:41:33.905" v="6799" actId="20577"/>
          <ac:spMkLst>
            <pc:docMk/>
            <pc:sldMk cId="4092044334" sldId="279"/>
            <ac:spMk id="3" creationId="{70E2C7FD-D8E0-E985-ABAE-6F29E2C41114}"/>
          </ac:spMkLst>
        </pc:spChg>
        <pc:picChg chg="mod">
          <ac:chgData name="Ondra Klíma" userId="381e0c8e360e8536" providerId="LiveId" clId="{E2B63ADE-3EB2-4471-9293-33A763D2E53F}" dt="2022-11-03T05:27:22.420" v="885" actId="14826"/>
          <ac:picMkLst>
            <pc:docMk/>
            <pc:sldMk cId="4092044334" sldId="279"/>
            <ac:picMk id="1026" creationId="{9E74FEC4-FF5D-7861-CC97-315264433CBC}"/>
          </ac:picMkLst>
        </pc:picChg>
      </pc:sldChg>
      <pc:sldChg chg="del">
        <pc:chgData name="Ondra Klíma" userId="381e0c8e360e8536" providerId="LiveId" clId="{E2B63ADE-3EB2-4471-9293-33A763D2E53F}" dt="2022-11-03T05:09:48.915" v="2" actId="47"/>
        <pc:sldMkLst>
          <pc:docMk/>
          <pc:sldMk cId="3542986281" sldId="280"/>
        </pc:sldMkLst>
      </pc:sldChg>
      <pc:sldChg chg="addSp delSp modSp new mod setBg modNotesTx">
        <pc:chgData name="Ondra Klíma" userId="381e0c8e360e8536" providerId="LiveId" clId="{E2B63ADE-3EB2-4471-9293-33A763D2E53F}" dt="2022-11-03T07:36:41.498" v="6769" actId="313"/>
        <pc:sldMkLst>
          <pc:docMk/>
          <pc:sldMk cId="3846181227" sldId="280"/>
        </pc:sldMkLst>
        <pc:spChg chg="mod">
          <ac:chgData name="Ondra Klíma" userId="381e0c8e360e8536" providerId="LiveId" clId="{E2B63ADE-3EB2-4471-9293-33A763D2E53F}" dt="2022-11-03T06:24:13.855" v="4508" actId="27636"/>
          <ac:spMkLst>
            <pc:docMk/>
            <pc:sldMk cId="3846181227" sldId="280"/>
            <ac:spMk id="2" creationId="{97995450-1673-A8C4-A2BF-80E02D14B721}"/>
          </ac:spMkLst>
        </pc:spChg>
        <pc:spChg chg="add del mod">
          <ac:chgData name="Ondra Klíma" userId="381e0c8e360e8536" providerId="LiveId" clId="{E2B63ADE-3EB2-4471-9293-33A763D2E53F}" dt="2022-11-03T05:23:56.928" v="814" actId="26606"/>
          <ac:spMkLst>
            <pc:docMk/>
            <pc:sldMk cId="3846181227" sldId="280"/>
            <ac:spMk id="3" creationId="{A072B970-4073-2161-C283-036817CE9DBC}"/>
          </ac:spMkLst>
        </pc:spChg>
        <pc:spChg chg="add mod">
          <ac:chgData name="Ondra Klíma" userId="381e0c8e360e8536" providerId="LiveId" clId="{E2B63ADE-3EB2-4471-9293-33A763D2E53F}" dt="2022-11-03T07:36:41.498" v="6769" actId="313"/>
          <ac:spMkLst>
            <pc:docMk/>
            <pc:sldMk cId="3846181227" sldId="280"/>
            <ac:spMk id="4" creationId="{EB57013F-F52F-40D4-919F-10134ABE4D45}"/>
          </ac:spMkLst>
        </pc:spChg>
        <pc:spChg chg="add del mod">
          <ac:chgData name="Ondra Klíma" userId="381e0c8e360e8536" providerId="LiveId" clId="{E2B63ADE-3EB2-4471-9293-33A763D2E53F}" dt="2022-11-03T06:24:29.103" v="4512" actId="767"/>
          <ac:spMkLst>
            <pc:docMk/>
            <pc:sldMk cId="3846181227" sldId="280"/>
            <ac:spMk id="6" creationId="{A4CA3EAC-DB6D-B2B5-703D-5864CF3CDEAF}"/>
          </ac:spMkLst>
        </pc:spChg>
        <pc:spChg chg="add del">
          <ac:chgData name="Ondra Klíma" userId="381e0c8e360e8536" providerId="LiveId" clId="{E2B63ADE-3EB2-4471-9293-33A763D2E53F}" dt="2022-11-03T05:23:56.909" v="813" actId="26606"/>
          <ac:spMkLst>
            <pc:docMk/>
            <pc:sldMk cId="3846181227" sldId="280"/>
            <ac:spMk id="9" creationId="{60B7752B-728D-4CA3-8923-C4F7F77029E3}"/>
          </ac:spMkLst>
        </pc:spChg>
        <pc:spChg chg="add del">
          <ac:chgData name="Ondra Klíma" userId="381e0c8e360e8536" providerId="LiveId" clId="{E2B63ADE-3EB2-4471-9293-33A763D2E53F}" dt="2022-11-03T05:23:56.909" v="813" actId="26606"/>
          <ac:spMkLst>
            <pc:docMk/>
            <pc:sldMk cId="3846181227" sldId="280"/>
            <ac:spMk id="11" creationId="{429899A3-416E-4DB5-846D-023526052013}"/>
          </ac:spMkLst>
        </pc:spChg>
        <pc:spChg chg="add">
          <ac:chgData name="Ondra Klíma" userId="381e0c8e360e8536" providerId="LiveId" clId="{E2B63ADE-3EB2-4471-9293-33A763D2E53F}" dt="2022-11-03T05:23:56.928" v="814" actId="26606"/>
          <ac:spMkLst>
            <pc:docMk/>
            <pc:sldMk cId="3846181227" sldId="280"/>
            <ac:spMk id="13" creationId="{60B7752B-728D-4CA3-8923-C4F7F77029E3}"/>
          </ac:spMkLst>
        </pc:spChg>
        <pc:spChg chg="add">
          <ac:chgData name="Ondra Klíma" userId="381e0c8e360e8536" providerId="LiveId" clId="{E2B63ADE-3EB2-4471-9293-33A763D2E53F}" dt="2022-11-03T05:23:56.928" v="814" actId="26606"/>
          <ac:spMkLst>
            <pc:docMk/>
            <pc:sldMk cId="3846181227" sldId="280"/>
            <ac:spMk id="14" creationId="{88392DC7-0988-443B-A0D0-E726C7DB622B}"/>
          </ac:spMkLst>
        </pc:spChg>
        <pc:graphicFrameChg chg="add del">
          <ac:chgData name="Ondra Klíma" userId="381e0c8e360e8536" providerId="LiveId" clId="{E2B63ADE-3EB2-4471-9293-33A763D2E53F}" dt="2022-11-03T05:23:56.909" v="813" actId="26606"/>
          <ac:graphicFrameMkLst>
            <pc:docMk/>
            <pc:sldMk cId="3846181227" sldId="280"/>
            <ac:graphicFrameMk id="5" creationId="{3FF4F414-D4A1-5BD2-AEF3-7468C586615D}"/>
          </ac:graphicFrameMkLst>
        </pc:graphicFrameChg>
        <pc:graphicFrameChg chg="add mod modGraphic">
          <ac:chgData name="Ondra Klíma" userId="381e0c8e360e8536" providerId="LiveId" clId="{E2B63ADE-3EB2-4471-9293-33A763D2E53F}" dt="2022-11-03T07:34:10.268" v="6758" actId="26606"/>
          <ac:graphicFrameMkLst>
            <pc:docMk/>
            <pc:sldMk cId="3846181227" sldId="280"/>
            <ac:graphicFrameMk id="15" creationId="{DE768610-6511-CAD9-C16D-03CEB34E6F1F}"/>
          </ac:graphicFrameMkLst>
        </pc:graphicFrameChg>
      </pc:sldChg>
      <pc:sldChg chg="addSp delSp modSp new mod setBg">
        <pc:chgData name="Ondra Klíma" userId="381e0c8e360e8536" providerId="LiveId" clId="{E2B63ADE-3EB2-4471-9293-33A763D2E53F}" dt="2022-11-03T05:35:53.343" v="1551" actId="26606"/>
        <pc:sldMkLst>
          <pc:docMk/>
          <pc:sldMk cId="2939639653" sldId="281"/>
        </pc:sldMkLst>
        <pc:spChg chg="mod">
          <ac:chgData name="Ondra Klíma" userId="381e0c8e360e8536" providerId="LiveId" clId="{E2B63ADE-3EB2-4471-9293-33A763D2E53F}" dt="2022-11-03T05:35:53.343" v="1551" actId="26606"/>
          <ac:spMkLst>
            <pc:docMk/>
            <pc:sldMk cId="2939639653" sldId="281"/>
            <ac:spMk id="2" creationId="{908DC488-DF13-BA20-C82E-33A34B2A23D6}"/>
          </ac:spMkLst>
        </pc:spChg>
        <pc:spChg chg="del mod">
          <ac:chgData name="Ondra Klíma" userId="381e0c8e360e8536" providerId="LiveId" clId="{E2B63ADE-3EB2-4471-9293-33A763D2E53F}" dt="2022-11-03T05:35:53.343" v="1551" actId="26606"/>
          <ac:spMkLst>
            <pc:docMk/>
            <pc:sldMk cId="2939639653" sldId="281"/>
            <ac:spMk id="3" creationId="{D27CA727-B6CE-DFB6-261D-E9505791EBD3}"/>
          </ac:spMkLst>
        </pc:spChg>
        <pc:spChg chg="add">
          <ac:chgData name="Ondra Klíma" userId="381e0c8e360e8536" providerId="LiveId" clId="{E2B63ADE-3EB2-4471-9293-33A763D2E53F}" dt="2022-11-03T05:35:53.343" v="1551" actId="26606"/>
          <ac:spMkLst>
            <pc:docMk/>
            <pc:sldMk cId="2939639653" sldId="281"/>
            <ac:spMk id="9" creationId="{60B7752B-728D-4CA3-8923-C4F7F77029E3}"/>
          </ac:spMkLst>
        </pc:spChg>
        <pc:spChg chg="add">
          <ac:chgData name="Ondra Klíma" userId="381e0c8e360e8536" providerId="LiveId" clId="{E2B63ADE-3EB2-4471-9293-33A763D2E53F}" dt="2022-11-03T05:35:53.343" v="1551" actId="26606"/>
          <ac:spMkLst>
            <pc:docMk/>
            <pc:sldMk cId="2939639653" sldId="281"/>
            <ac:spMk id="11" creationId="{429899A3-416E-4DB5-846D-023526052013}"/>
          </ac:spMkLst>
        </pc:spChg>
        <pc:graphicFrameChg chg="add">
          <ac:chgData name="Ondra Klíma" userId="381e0c8e360e8536" providerId="LiveId" clId="{E2B63ADE-3EB2-4471-9293-33A763D2E53F}" dt="2022-11-03T05:35:53.343" v="1551" actId="26606"/>
          <ac:graphicFrameMkLst>
            <pc:docMk/>
            <pc:sldMk cId="2939639653" sldId="281"/>
            <ac:graphicFrameMk id="5" creationId="{970D9B11-BE47-01F5-572C-EFE87D26DB77}"/>
          </ac:graphicFrameMkLst>
        </pc:graphicFrameChg>
      </pc:sldChg>
      <pc:sldChg chg="del">
        <pc:chgData name="Ondra Klíma" userId="381e0c8e360e8536" providerId="LiveId" clId="{E2B63ADE-3EB2-4471-9293-33A763D2E53F}" dt="2022-11-03T05:09:57.443" v="3" actId="47"/>
        <pc:sldMkLst>
          <pc:docMk/>
          <pc:sldMk cId="4095004537" sldId="281"/>
        </pc:sldMkLst>
      </pc:sldChg>
      <pc:sldChg chg="del">
        <pc:chgData name="Ondra Klíma" userId="381e0c8e360e8536" providerId="LiveId" clId="{E2B63ADE-3EB2-4471-9293-33A763D2E53F}" dt="2022-11-03T05:09:57.443" v="3" actId="47"/>
        <pc:sldMkLst>
          <pc:docMk/>
          <pc:sldMk cId="2300807630" sldId="282"/>
        </pc:sldMkLst>
      </pc:sldChg>
      <pc:sldChg chg="addSp delSp modSp add mod modNotesTx">
        <pc:chgData name="Ondra Klíma" userId="381e0c8e360e8536" providerId="LiveId" clId="{E2B63ADE-3EB2-4471-9293-33A763D2E53F}" dt="2022-11-03T05:39:50.553" v="1695" actId="20577"/>
        <pc:sldMkLst>
          <pc:docMk/>
          <pc:sldMk cId="4187038940" sldId="282"/>
        </pc:sldMkLst>
        <pc:spChg chg="mod">
          <ac:chgData name="Ondra Klíma" userId="381e0c8e360e8536" providerId="LiveId" clId="{E2B63ADE-3EB2-4471-9293-33A763D2E53F}" dt="2022-11-03T05:36:57.893" v="1641" actId="26606"/>
          <ac:spMkLst>
            <pc:docMk/>
            <pc:sldMk cId="4187038940" sldId="282"/>
            <ac:spMk id="2" creationId="{908DC488-DF13-BA20-C82E-33A34B2A23D6}"/>
          </ac:spMkLst>
        </pc:spChg>
        <pc:spChg chg="add del">
          <ac:chgData name="Ondra Klíma" userId="381e0c8e360e8536" providerId="LiveId" clId="{E2B63ADE-3EB2-4471-9293-33A763D2E53F}" dt="2022-11-03T05:36:57.893" v="1641" actId="26606"/>
          <ac:spMkLst>
            <pc:docMk/>
            <pc:sldMk cId="4187038940" sldId="282"/>
            <ac:spMk id="9" creationId="{60B7752B-728D-4CA3-8923-C4F7F77029E3}"/>
          </ac:spMkLst>
        </pc:spChg>
        <pc:spChg chg="add del">
          <ac:chgData name="Ondra Klíma" userId="381e0c8e360e8536" providerId="LiveId" clId="{E2B63ADE-3EB2-4471-9293-33A763D2E53F}" dt="2022-11-03T05:36:57.893" v="1641" actId="26606"/>
          <ac:spMkLst>
            <pc:docMk/>
            <pc:sldMk cId="4187038940" sldId="282"/>
            <ac:spMk id="11" creationId="{429899A3-416E-4DB5-846D-023526052013}"/>
          </ac:spMkLst>
        </pc:spChg>
        <pc:spChg chg="add del">
          <ac:chgData name="Ondra Klíma" userId="381e0c8e360e8536" providerId="LiveId" clId="{E2B63ADE-3EB2-4471-9293-33A763D2E53F}" dt="2022-11-03T05:36:57.893" v="1641" actId="26606"/>
          <ac:spMkLst>
            <pc:docMk/>
            <pc:sldMk cId="4187038940" sldId="282"/>
            <ac:spMk id="16" creationId="{60B7752B-728D-4CA3-8923-C4F7F77029E3}"/>
          </ac:spMkLst>
        </pc:spChg>
        <pc:spChg chg="add del">
          <ac:chgData name="Ondra Klíma" userId="381e0c8e360e8536" providerId="LiveId" clId="{E2B63ADE-3EB2-4471-9293-33A763D2E53F}" dt="2022-11-03T05:36:57.893" v="1641" actId="26606"/>
          <ac:spMkLst>
            <pc:docMk/>
            <pc:sldMk cId="4187038940" sldId="282"/>
            <ac:spMk id="22" creationId="{52D58DC7-20C8-4471-BAA7-B296A2AEC3F6}"/>
          </ac:spMkLst>
        </pc:spChg>
        <pc:spChg chg="add del">
          <ac:chgData name="Ondra Klíma" userId="381e0c8e360e8536" providerId="LiveId" clId="{E2B63ADE-3EB2-4471-9293-33A763D2E53F}" dt="2022-11-03T05:36:57.893" v="1641" actId="26606"/>
          <ac:spMkLst>
            <pc:docMk/>
            <pc:sldMk cId="4187038940" sldId="282"/>
            <ac:spMk id="24" creationId="{8E4AABAC-100B-437F-86D3-981412859411}"/>
          </ac:spMkLst>
        </pc:spChg>
        <pc:spChg chg="add del">
          <ac:chgData name="Ondra Klíma" userId="381e0c8e360e8536" providerId="LiveId" clId="{E2B63ADE-3EB2-4471-9293-33A763D2E53F}" dt="2022-11-03T05:36:57.893" v="1641" actId="26606"/>
          <ac:spMkLst>
            <pc:docMk/>
            <pc:sldMk cId="4187038940" sldId="282"/>
            <ac:spMk id="26" creationId="{1DFD33E0-4D46-4176-BAE2-6AED15231C59}"/>
          </ac:spMkLst>
        </pc:spChg>
        <pc:spChg chg="add del">
          <ac:chgData name="Ondra Klíma" userId="381e0c8e360e8536" providerId="LiveId" clId="{E2B63ADE-3EB2-4471-9293-33A763D2E53F}" dt="2022-11-03T05:36:57.893" v="1641" actId="26606"/>
          <ac:spMkLst>
            <pc:docMk/>
            <pc:sldMk cId="4187038940" sldId="282"/>
            <ac:spMk id="28" creationId="{022B5D87-7689-4E7F-B03A-7F803B5DF799}"/>
          </ac:spMkLst>
        </pc:spChg>
        <pc:grpChg chg="add del">
          <ac:chgData name="Ondra Klíma" userId="381e0c8e360e8536" providerId="LiveId" clId="{E2B63ADE-3EB2-4471-9293-33A763D2E53F}" dt="2022-11-03T05:36:57.893" v="1641" actId="26606"/>
          <ac:grpSpMkLst>
            <pc:docMk/>
            <pc:sldMk cId="4187038940" sldId="282"/>
            <ac:grpSpMk id="18" creationId="{20205E53-D75C-4F15-A4A3-21DA0826FCE9}"/>
          </ac:grpSpMkLst>
        </pc:grpChg>
        <pc:graphicFrameChg chg="mod modGraphic">
          <ac:chgData name="Ondra Klíma" userId="381e0c8e360e8536" providerId="LiveId" clId="{E2B63ADE-3EB2-4471-9293-33A763D2E53F}" dt="2022-11-03T05:38:11.164" v="1645"/>
          <ac:graphicFrameMkLst>
            <pc:docMk/>
            <pc:sldMk cId="4187038940" sldId="282"/>
            <ac:graphicFrameMk id="5" creationId="{970D9B11-BE47-01F5-572C-EFE87D26DB77}"/>
          </ac:graphicFrameMkLst>
        </pc:graphicFrameChg>
      </pc:sldChg>
      <pc:sldChg chg="modSp add mod modNotesTx">
        <pc:chgData name="Ondra Klíma" userId="381e0c8e360e8536" providerId="LiveId" clId="{E2B63ADE-3EB2-4471-9293-33A763D2E53F}" dt="2022-11-03T07:46:08.236" v="6821" actId="20577"/>
        <pc:sldMkLst>
          <pc:docMk/>
          <pc:sldMk cId="1247557188" sldId="283"/>
        </pc:sldMkLst>
        <pc:spChg chg="mod">
          <ac:chgData name="Ondra Klíma" userId="381e0c8e360e8536" providerId="LiveId" clId="{E2B63ADE-3EB2-4471-9293-33A763D2E53F}" dt="2022-11-03T05:42:33.576" v="1792" actId="20577"/>
          <ac:spMkLst>
            <pc:docMk/>
            <pc:sldMk cId="1247557188" sldId="283"/>
            <ac:spMk id="2" creationId="{A27FD7AB-131E-CE83-31BE-AE78AE36EB3A}"/>
          </ac:spMkLst>
        </pc:spChg>
        <pc:spChg chg="mod">
          <ac:chgData name="Ondra Klíma" userId="381e0c8e360e8536" providerId="LiveId" clId="{E2B63ADE-3EB2-4471-9293-33A763D2E53F}" dt="2022-11-03T07:46:08.236" v="6821" actId="20577"/>
          <ac:spMkLst>
            <pc:docMk/>
            <pc:sldMk cId="1247557188" sldId="283"/>
            <ac:spMk id="3" creationId="{70E2C7FD-D8E0-E985-ABAE-6F29E2C41114}"/>
          </ac:spMkLst>
        </pc:spChg>
        <pc:picChg chg="mod">
          <ac:chgData name="Ondra Klíma" userId="381e0c8e360e8536" providerId="LiveId" clId="{E2B63ADE-3EB2-4471-9293-33A763D2E53F}" dt="2022-11-03T05:40:57.353" v="1698" actId="14826"/>
          <ac:picMkLst>
            <pc:docMk/>
            <pc:sldMk cId="1247557188" sldId="283"/>
            <ac:picMk id="1026" creationId="{9E74FEC4-FF5D-7861-CC97-315264433CBC}"/>
          </ac:picMkLst>
        </pc:picChg>
      </pc:sldChg>
      <pc:sldChg chg="del">
        <pc:chgData name="Ondra Klíma" userId="381e0c8e360e8536" providerId="LiveId" clId="{E2B63ADE-3EB2-4471-9293-33A763D2E53F}" dt="2022-11-03T05:09:57.443" v="3" actId="47"/>
        <pc:sldMkLst>
          <pc:docMk/>
          <pc:sldMk cId="3071932732" sldId="283"/>
        </pc:sldMkLst>
      </pc:sldChg>
      <pc:sldChg chg="del">
        <pc:chgData name="Ondra Klíma" userId="381e0c8e360e8536" providerId="LiveId" clId="{E2B63ADE-3EB2-4471-9293-33A763D2E53F}" dt="2022-11-03T05:09:57.443" v="3" actId="47"/>
        <pc:sldMkLst>
          <pc:docMk/>
          <pc:sldMk cId="2522813870" sldId="284"/>
        </pc:sldMkLst>
      </pc:sldChg>
      <pc:sldChg chg="addSp delSp modSp new mod setBg modNotesTx">
        <pc:chgData name="Ondra Klíma" userId="381e0c8e360e8536" providerId="LiveId" clId="{E2B63ADE-3EB2-4471-9293-33A763D2E53F}" dt="2022-11-03T05:55:55.078" v="3064" actId="20577"/>
        <pc:sldMkLst>
          <pc:docMk/>
          <pc:sldMk cId="2974143433" sldId="284"/>
        </pc:sldMkLst>
        <pc:spChg chg="mod">
          <ac:chgData name="Ondra Klíma" userId="381e0c8e360e8536" providerId="LiveId" clId="{E2B63ADE-3EB2-4471-9293-33A763D2E53F}" dt="2022-11-03T05:50:05.964" v="2257" actId="26606"/>
          <ac:spMkLst>
            <pc:docMk/>
            <pc:sldMk cId="2974143433" sldId="284"/>
            <ac:spMk id="2" creationId="{38DEE949-C282-0134-BB9F-24561F6F0D3E}"/>
          </ac:spMkLst>
        </pc:spChg>
        <pc:spChg chg="del mod">
          <ac:chgData name="Ondra Klíma" userId="381e0c8e360e8536" providerId="LiveId" clId="{E2B63ADE-3EB2-4471-9293-33A763D2E53F}" dt="2022-11-03T05:50:05.964" v="2257" actId="26606"/>
          <ac:spMkLst>
            <pc:docMk/>
            <pc:sldMk cId="2974143433" sldId="284"/>
            <ac:spMk id="3" creationId="{7A463744-FE78-DE8A-FFEF-2C0BED771F63}"/>
          </ac:spMkLst>
        </pc:spChg>
        <pc:spChg chg="add">
          <ac:chgData name="Ondra Klíma" userId="381e0c8e360e8536" providerId="LiveId" clId="{E2B63ADE-3EB2-4471-9293-33A763D2E53F}" dt="2022-11-03T05:50:05.964" v="2257" actId="26606"/>
          <ac:spMkLst>
            <pc:docMk/>
            <pc:sldMk cId="2974143433" sldId="284"/>
            <ac:spMk id="9" creationId="{60B7752B-728D-4CA3-8923-C4F7F77029E3}"/>
          </ac:spMkLst>
        </pc:spChg>
        <pc:spChg chg="add">
          <ac:chgData name="Ondra Klíma" userId="381e0c8e360e8536" providerId="LiveId" clId="{E2B63ADE-3EB2-4471-9293-33A763D2E53F}" dt="2022-11-03T05:50:05.964" v="2257" actId="26606"/>
          <ac:spMkLst>
            <pc:docMk/>
            <pc:sldMk cId="2974143433" sldId="284"/>
            <ac:spMk id="11" creationId="{429899A3-416E-4DB5-846D-023526052013}"/>
          </ac:spMkLst>
        </pc:spChg>
        <pc:graphicFrameChg chg="add mod">
          <ac:chgData name="Ondra Klíma" userId="381e0c8e360e8536" providerId="LiveId" clId="{E2B63ADE-3EB2-4471-9293-33A763D2E53F}" dt="2022-11-03T05:52:15.219" v="2486" actId="20577"/>
          <ac:graphicFrameMkLst>
            <pc:docMk/>
            <pc:sldMk cId="2974143433" sldId="284"/>
            <ac:graphicFrameMk id="5" creationId="{F78859A8-60E9-55C0-5A6D-DA427A4B7F51}"/>
          </ac:graphicFrameMkLst>
        </pc:graphicFrameChg>
      </pc:sldChg>
      <pc:sldChg chg="add del modNotesTx">
        <pc:chgData name="Ondra Klíma" userId="381e0c8e360e8536" providerId="LiveId" clId="{E2B63ADE-3EB2-4471-9293-33A763D2E53F}" dt="2022-11-03T05:56:30.222" v="3067" actId="47"/>
        <pc:sldMkLst>
          <pc:docMk/>
          <pc:sldMk cId="182586822" sldId="285"/>
        </pc:sldMkLst>
      </pc:sldChg>
      <pc:sldChg chg="addSp delSp modSp new mod setBg modNotesTx">
        <pc:chgData name="Ondra Klíma" userId="381e0c8e360e8536" providerId="LiveId" clId="{E2B63ADE-3EB2-4471-9293-33A763D2E53F}" dt="2022-11-03T09:45:23.493" v="6913" actId="20577"/>
        <pc:sldMkLst>
          <pc:docMk/>
          <pc:sldMk cId="2213658943" sldId="285"/>
        </pc:sldMkLst>
        <pc:spChg chg="mod">
          <ac:chgData name="Ondra Klíma" userId="381e0c8e360e8536" providerId="LiveId" clId="{E2B63ADE-3EB2-4471-9293-33A763D2E53F}" dt="2022-11-03T06:06:51.566" v="3703" actId="26606"/>
          <ac:spMkLst>
            <pc:docMk/>
            <pc:sldMk cId="2213658943" sldId="285"/>
            <ac:spMk id="2" creationId="{B823CF8F-25EB-AABB-052B-1E836CC6CF39}"/>
          </ac:spMkLst>
        </pc:spChg>
        <pc:spChg chg="add del mod">
          <ac:chgData name="Ondra Klíma" userId="381e0c8e360e8536" providerId="LiveId" clId="{E2B63ADE-3EB2-4471-9293-33A763D2E53F}" dt="2022-11-03T06:06:36.353" v="3702" actId="26606"/>
          <ac:spMkLst>
            <pc:docMk/>
            <pc:sldMk cId="2213658943" sldId="285"/>
            <ac:spMk id="3" creationId="{97D7158D-975F-04A4-2FCC-A053E0754EA0}"/>
          </ac:spMkLst>
        </pc:spChg>
        <pc:spChg chg="add del">
          <ac:chgData name="Ondra Klíma" userId="381e0c8e360e8536" providerId="LiveId" clId="{E2B63ADE-3EB2-4471-9293-33A763D2E53F}" dt="2022-11-03T06:06:34.983" v="3699" actId="26606"/>
          <ac:spMkLst>
            <pc:docMk/>
            <pc:sldMk cId="2213658943" sldId="285"/>
            <ac:spMk id="9" creationId="{60B7752B-728D-4CA3-8923-C4F7F77029E3}"/>
          </ac:spMkLst>
        </pc:spChg>
        <pc:spChg chg="add del">
          <ac:chgData name="Ondra Klíma" userId="381e0c8e360e8536" providerId="LiveId" clId="{E2B63ADE-3EB2-4471-9293-33A763D2E53F}" dt="2022-11-03T06:06:34.983" v="3699" actId="26606"/>
          <ac:spMkLst>
            <pc:docMk/>
            <pc:sldMk cId="2213658943" sldId="285"/>
            <ac:spMk id="11" creationId="{429899A3-416E-4DB5-846D-023526052013}"/>
          </ac:spMkLst>
        </pc:spChg>
        <pc:spChg chg="add del">
          <ac:chgData name="Ondra Klíma" userId="381e0c8e360e8536" providerId="LiveId" clId="{E2B63ADE-3EB2-4471-9293-33A763D2E53F}" dt="2022-11-03T06:06:36.337" v="3701" actId="26606"/>
          <ac:spMkLst>
            <pc:docMk/>
            <pc:sldMk cId="2213658943" sldId="285"/>
            <ac:spMk id="13" creationId="{60B7752B-728D-4CA3-8923-C4F7F77029E3}"/>
          </ac:spMkLst>
        </pc:spChg>
        <pc:spChg chg="add del">
          <ac:chgData name="Ondra Klíma" userId="381e0c8e360e8536" providerId="LiveId" clId="{E2B63ADE-3EB2-4471-9293-33A763D2E53F}" dt="2022-11-03T06:06:36.337" v="3701" actId="26606"/>
          <ac:spMkLst>
            <pc:docMk/>
            <pc:sldMk cId="2213658943" sldId="285"/>
            <ac:spMk id="14" creationId="{429899A3-416E-4DB5-846D-023526052013}"/>
          </ac:spMkLst>
        </pc:spChg>
        <pc:spChg chg="add del">
          <ac:chgData name="Ondra Klíma" userId="381e0c8e360e8536" providerId="LiveId" clId="{E2B63ADE-3EB2-4471-9293-33A763D2E53F}" dt="2022-11-03T06:06:51.566" v="3703" actId="26606"/>
          <ac:spMkLst>
            <pc:docMk/>
            <pc:sldMk cId="2213658943" sldId="285"/>
            <ac:spMk id="17" creationId="{60B7752B-728D-4CA3-8923-C4F7F77029E3}"/>
          </ac:spMkLst>
        </pc:spChg>
        <pc:spChg chg="add del">
          <ac:chgData name="Ondra Klíma" userId="381e0c8e360e8536" providerId="LiveId" clId="{E2B63ADE-3EB2-4471-9293-33A763D2E53F}" dt="2022-11-03T06:06:51.566" v="3703" actId="26606"/>
          <ac:spMkLst>
            <pc:docMk/>
            <pc:sldMk cId="2213658943" sldId="285"/>
            <ac:spMk id="18" creationId="{429899A3-416E-4DB5-846D-023526052013}"/>
          </ac:spMkLst>
        </pc:spChg>
        <pc:spChg chg="add">
          <ac:chgData name="Ondra Klíma" userId="381e0c8e360e8536" providerId="LiveId" clId="{E2B63ADE-3EB2-4471-9293-33A763D2E53F}" dt="2022-11-03T06:06:51.566" v="3703" actId="26606"/>
          <ac:spMkLst>
            <pc:docMk/>
            <pc:sldMk cId="2213658943" sldId="285"/>
            <ac:spMk id="24" creationId="{60B7752B-728D-4CA3-8923-C4F7F77029E3}"/>
          </ac:spMkLst>
        </pc:spChg>
        <pc:graphicFrameChg chg="add del">
          <ac:chgData name="Ondra Klíma" userId="381e0c8e360e8536" providerId="LiveId" clId="{E2B63ADE-3EB2-4471-9293-33A763D2E53F}" dt="2022-11-03T06:06:34.983" v="3699" actId="26606"/>
          <ac:graphicFrameMkLst>
            <pc:docMk/>
            <pc:sldMk cId="2213658943" sldId="285"/>
            <ac:graphicFrameMk id="5" creationId="{99703998-7541-7A42-3344-3BF36020D765}"/>
          </ac:graphicFrameMkLst>
        </pc:graphicFrameChg>
        <pc:graphicFrameChg chg="add del">
          <ac:chgData name="Ondra Klíma" userId="381e0c8e360e8536" providerId="LiveId" clId="{E2B63ADE-3EB2-4471-9293-33A763D2E53F}" dt="2022-11-03T06:06:36.337" v="3701" actId="26606"/>
          <ac:graphicFrameMkLst>
            <pc:docMk/>
            <pc:sldMk cId="2213658943" sldId="285"/>
            <ac:graphicFrameMk id="15" creationId="{FFC17971-725D-A175-F0FE-E7415F7E4D1C}"/>
          </ac:graphicFrameMkLst>
        </pc:graphicFrameChg>
        <pc:graphicFrameChg chg="add mod modGraphic">
          <ac:chgData name="Ondra Klíma" userId="381e0c8e360e8536" providerId="LiveId" clId="{E2B63ADE-3EB2-4471-9293-33A763D2E53F}" dt="2022-11-03T09:45:23.493" v="6913" actId="20577"/>
          <ac:graphicFrameMkLst>
            <pc:docMk/>
            <pc:sldMk cId="2213658943" sldId="285"/>
            <ac:graphicFrameMk id="19" creationId="{99703998-7541-7A42-3344-3BF36020D765}"/>
          </ac:graphicFrameMkLst>
        </pc:graphicFrameChg>
      </pc:sldChg>
      <pc:sldChg chg="del">
        <pc:chgData name="Ondra Klíma" userId="381e0c8e360e8536" providerId="LiveId" clId="{E2B63ADE-3EB2-4471-9293-33A763D2E53F}" dt="2022-11-03T05:09:57.443" v="3" actId="47"/>
        <pc:sldMkLst>
          <pc:docMk/>
          <pc:sldMk cId="3045836092" sldId="285"/>
        </pc:sldMkLst>
      </pc:sldChg>
      <pc:sldChg chg="del">
        <pc:chgData name="Ondra Klíma" userId="381e0c8e360e8536" providerId="LiveId" clId="{E2B63ADE-3EB2-4471-9293-33A763D2E53F}" dt="2022-11-03T05:09:57.443" v="3" actId="47"/>
        <pc:sldMkLst>
          <pc:docMk/>
          <pc:sldMk cId="1219283538" sldId="286"/>
        </pc:sldMkLst>
      </pc:sldChg>
      <pc:sldChg chg="modSp add mod modNotesTx">
        <pc:chgData name="Ondra Klíma" userId="381e0c8e360e8536" providerId="LiveId" clId="{E2B63ADE-3EB2-4471-9293-33A763D2E53F}" dt="2022-11-03T07:25:37.205" v="6757" actId="20577"/>
        <pc:sldMkLst>
          <pc:docMk/>
          <pc:sldMk cId="1304103625" sldId="286"/>
        </pc:sldMkLst>
        <pc:spChg chg="mod">
          <ac:chgData name="Ondra Klíma" userId="381e0c8e360e8536" providerId="LiveId" clId="{E2B63ADE-3EB2-4471-9293-33A763D2E53F}" dt="2022-11-03T06:11:52.902" v="3808" actId="20577"/>
          <ac:spMkLst>
            <pc:docMk/>
            <pc:sldMk cId="1304103625" sldId="286"/>
            <ac:spMk id="2" creationId="{A27FD7AB-131E-CE83-31BE-AE78AE36EB3A}"/>
          </ac:spMkLst>
        </pc:spChg>
        <pc:spChg chg="mod">
          <ac:chgData name="Ondra Klíma" userId="381e0c8e360e8536" providerId="LiveId" clId="{E2B63ADE-3EB2-4471-9293-33A763D2E53F}" dt="2022-11-03T06:14:22.216" v="4094" actId="20577"/>
          <ac:spMkLst>
            <pc:docMk/>
            <pc:sldMk cId="1304103625" sldId="286"/>
            <ac:spMk id="3" creationId="{70E2C7FD-D8E0-E985-ABAE-6F29E2C41114}"/>
          </ac:spMkLst>
        </pc:spChg>
        <pc:picChg chg="mod">
          <ac:chgData name="Ondra Klíma" userId="381e0c8e360e8536" providerId="LiveId" clId="{E2B63ADE-3EB2-4471-9293-33A763D2E53F}" dt="2022-11-03T06:11:20.499" v="3767" actId="14826"/>
          <ac:picMkLst>
            <pc:docMk/>
            <pc:sldMk cId="1304103625" sldId="286"/>
            <ac:picMk id="1026" creationId="{9E74FEC4-FF5D-7861-CC97-315264433CBC}"/>
          </ac:picMkLst>
        </pc:picChg>
      </pc:sldChg>
      <pc:sldChg chg="del">
        <pc:chgData name="Ondra Klíma" userId="381e0c8e360e8536" providerId="LiveId" clId="{E2B63ADE-3EB2-4471-9293-33A763D2E53F}" dt="2022-11-03T05:09:57.443" v="3" actId="47"/>
        <pc:sldMkLst>
          <pc:docMk/>
          <pc:sldMk cId="255372919" sldId="287"/>
        </pc:sldMkLst>
      </pc:sldChg>
      <pc:sldChg chg="addSp delSp modSp new mod setBg modNotesTx">
        <pc:chgData name="Ondra Klíma" userId="381e0c8e360e8536" providerId="LiveId" clId="{E2B63ADE-3EB2-4471-9293-33A763D2E53F}" dt="2022-11-03T06:19:40.793" v="4345" actId="20577"/>
        <pc:sldMkLst>
          <pc:docMk/>
          <pc:sldMk cId="2739963739" sldId="287"/>
        </pc:sldMkLst>
        <pc:spChg chg="mod">
          <ac:chgData name="Ondra Klíma" userId="381e0c8e360e8536" providerId="LiveId" clId="{E2B63ADE-3EB2-4471-9293-33A763D2E53F}" dt="2022-11-03T06:18:51.909" v="4314" actId="26606"/>
          <ac:spMkLst>
            <pc:docMk/>
            <pc:sldMk cId="2739963739" sldId="287"/>
            <ac:spMk id="2" creationId="{01F34D82-61FA-9BD8-5353-41556370E27E}"/>
          </ac:spMkLst>
        </pc:spChg>
        <pc:spChg chg="del mod">
          <ac:chgData name="Ondra Klíma" userId="381e0c8e360e8536" providerId="LiveId" clId="{E2B63ADE-3EB2-4471-9293-33A763D2E53F}" dt="2022-11-03T06:18:51.909" v="4314" actId="26606"/>
          <ac:spMkLst>
            <pc:docMk/>
            <pc:sldMk cId="2739963739" sldId="287"/>
            <ac:spMk id="3" creationId="{976A1D8B-F01F-BC78-8BFF-F15F2530E108}"/>
          </ac:spMkLst>
        </pc:spChg>
        <pc:spChg chg="add">
          <ac:chgData name="Ondra Klíma" userId="381e0c8e360e8536" providerId="LiveId" clId="{E2B63ADE-3EB2-4471-9293-33A763D2E53F}" dt="2022-11-03T06:18:51.909" v="4314" actId="26606"/>
          <ac:spMkLst>
            <pc:docMk/>
            <pc:sldMk cId="2739963739" sldId="287"/>
            <ac:spMk id="9" creationId="{60B7752B-728D-4CA3-8923-C4F7F77029E3}"/>
          </ac:spMkLst>
        </pc:spChg>
        <pc:spChg chg="add">
          <ac:chgData name="Ondra Klíma" userId="381e0c8e360e8536" providerId="LiveId" clId="{E2B63ADE-3EB2-4471-9293-33A763D2E53F}" dt="2022-11-03T06:18:51.909" v="4314" actId="26606"/>
          <ac:spMkLst>
            <pc:docMk/>
            <pc:sldMk cId="2739963739" sldId="287"/>
            <ac:spMk id="11" creationId="{88392DC7-0988-443B-A0D0-E726C7DB622B}"/>
          </ac:spMkLst>
        </pc:spChg>
        <pc:graphicFrameChg chg="add mod">
          <ac:chgData name="Ondra Klíma" userId="381e0c8e360e8536" providerId="LiveId" clId="{E2B63ADE-3EB2-4471-9293-33A763D2E53F}" dt="2022-11-03T06:19:40.793" v="4345" actId="20577"/>
          <ac:graphicFrameMkLst>
            <pc:docMk/>
            <pc:sldMk cId="2739963739" sldId="287"/>
            <ac:graphicFrameMk id="5" creationId="{5776C31D-6DA7-4319-750E-00C6591287F0}"/>
          </ac:graphicFrameMkLst>
        </pc:graphicFrameChg>
      </pc:sldChg>
      <pc:sldChg chg="del">
        <pc:chgData name="Ondra Klíma" userId="381e0c8e360e8536" providerId="LiveId" clId="{E2B63ADE-3EB2-4471-9293-33A763D2E53F}" dt="2022-11-03T05:09:57.443" v="3" actId="47"/>
        <pc:sldMkLst>
          <pc:docMk/>
          <pc:sldMk cId="355641230" sldId="288"/>
        </pc:sldMkLst>
      </pc:sldChg>
      <pc:sldChg chg="modSp add mod modNotesTx">
        <pc:chgData name="Ondra Klíma" userId="381e0c8e360e8536" providerId="LiveId" clId="{E2B63ADE-3EB2-4471-9293-33A763D2E53F}" dt="2022-11-03T06:35:09.150" v="4966" actId="790"/>
        <pc:sldMkLst>
          <pc:docMk/>
          <pc:sldMk cId="2498413296" sldId="288"/>
        </pc:sldMkLst>
        <pc:spChg chg="mod">
          <ac:chgData name="Ondra Klíma" userId="381e0c8e360e8536" providerId="LiveId" clId="{E2B63ADE-3EB2-4471-9293-33A763D2E53F}" dt="2022-11-03T06:26:26.186" v="4593" actId="20577"/>
          <ac:spMkLst>
            <pc:docMk/>
            <pc:sldMk cId="2498413296" sldId="288"/>
            <ac:spMk id="2" creationId="{A27FD7AB-131E-CE83-31BE-AE78AE36EB3A}"/>
          </ac:spMkLst>
        </pc:spChg>
        <pc:spChg chg="mod">
          <ac:chgData name="Ondra Klíma" userId="381e0c8e360e8536" providerId="LiveId" clId="{E2B63ADE-3EB2-4471-9293-33A763D2E53F}" dt="2022-11-03T06:35:09.150" v="4966" actId="790"/>
          <ac:spMkLst>
            <pc:docMk/>
            <pc:sldMk cId="2498413296" sldId="288"/>
            <ac:spMk id="3" creationId="{70E2C7FD-D8E0-E985-ABAE-6F29E2C41114}"/>
          </ac:spMkLst>
        </pc:spChg>
        <pc:picChg chg="mod">
          <ac:chgData name="Ondra Klíma" userId="381e0c8e360e8536" providerId="LiveId" clId="{E2B63ADE-3EB2-4471-9293-33A763D2E53F}" dt="2022-11-03T06:25:38.799" v="4548" actId="14826"/>
          <ac:picMkLst>
            <pc:docMk/>
            <pc:sldMk cId="2498413296" sldId="288"/>
            <ac:picMk id="1026" creationId="{9E74FEC4-FF5D-7861-CC97-315264433CBC}"/>
          </ac:picMkLst>
        </pc:picChg>
      </pc:sldChg>
      <pc:sldChg chg="addSp delSp modSp new mod setBg modNotesTx">
        <pc:chgData name="Ondra Klíma" userId="381e0c8e360e8536" providerId="LiveId" clId="{E2B63ADE-3EB2-4471-9293-33A763D2E53F}" dt="2022-11-03T07:10:13.848" v="6525" actId="20577"/>
        <pc:sldMkLst>
          <pc:docMk/>
          <pc:sldMk cId="132820004" sldId="289"/>
        </pc:sldMkLst>
        <pc:spChg chg="mod">
          <ac:chgData name="Ondra Klíma" userId="381e0c8e360e8536" providerId="LiveId" clId="{E2B63ADE-3EB2-4471-9293-33A763D2E53F}" dt="2022-11-03T06:53:13.641" v="5606" actId="26606"/>
          <ac:spMkLst>
            <pc:docMk/>
            <pc:sldMk cId="132820004" sldId="289"/>
            <ac:spMk id="2" creationId="{7363B08C-9C65-7600-0DC2-55B8BB69A392}"/>
          </ac:spMkLst>
        </pc:spChg>
        <pc:spChg chg="del mod">
          <ac:chgData name="Ondra Klíma" userId="381e0c8e360e8536" providerId="LiveId" clId="{E2B63ADE-3EB2-4471-9293-33A763D2E53F}" dt="2022-11-03T06:53:13.641" v="5606" actId="26606"/>
          <ac:spMkLst>
            <pc:docMk/>
            <pc:sldMk cId="132820004" sldId="289"/>
            <ac:spMk id="3" creationId="{1097FA61-1EE0-163C-E7ED-4C9D353E861B}"/>
          </ac:spMkLst>
        </pc:spChg>
        <pc:spChg chg="add">
          <ac:chgData name="Ondra Klíma" userId="381e0c8e360e8536" providerId="LiveId" clId="{E2B63ADE-3EB2-4471-9293-33A763D2E53F}" dt="2022-11-03T06:53:13.641" v="5606" actId="26606"/>
          <ac:spMkLst>
            <pc:docMk/>
            <pc:sldMk cId="132820004" sldId="289"/>
            <ac:spMk id="9" creationId="{60B7752B-728D-4CA3-8923-C4F7F77029E3}"/>
          </ac:spMkLst>
        </pc:spChg>
        <pc:spChg chg="add">
          <ac:chgData name="Ondra Klíma" userId="381e0c8e360e8536" providerId="LiveId" clId="{E2B63ADE-3EB2-4471-9293-33A763D2E53F}" dt="2022-11-03T06:53:13.641" v="5606" actId="26606"/>
          <ac:spMkLst>
            <pc:docMk/>
            <pc:sldMk cId="132820004" sldId="289"/>
            <ac:spMk id="11" creationId="{429899A3-416E-4DB5-846D-023526052013}"/>
          </ac:spMkLst>
        </pc:spChg>
        <pc:graphicFrameChg chg="add mod">
          <ac:chgData name="Ondra Klíma" userId="381e0c8e360e8536" providerId="LiveId" clId="{E2B63ADE-3EB2-4471-9293-33A763D2E53F}" dt="2022-11-03T06:56:06.711" v="5780"/>
          <ac:graphicFrameMkLst>
            <pc:docMk/>
            <pc:sldMk cId="132820004" sldId="289"/>
            <ac:graphicFrameMk id="5" creationId="{BA939642-02CF-920E-3A3A-FC6DA55E0E8C}"/>
          </ac:graphicFrameMkLst>
        </pc:graphicFrameChg>
      </pc:sldChg>
      <pc:sldChg chg="del">
        <pc:chgData name="Ondra Klíma" userId="381e0c8e360e8536" providerId="LiveId" clId="{E2B63ADE-3EB2-4471-9293-33A763D2E53F}" dt="2022-11-03T05:09:57.443" v="3" actId="47"/>
        <pc:sldMkLst>
          <pc:docMk/>
          <pc:sldMk cId="2146168104" sldId="289"/>
        </pc:sldMkLst>
      </pc:sldChg>
      <pc:sldChg chg="addSp delSp modSp new mod setBg modNotesTx">
        <pc:chgData name="Ondra Klíma" userId="381e0c8e360e8536" providerId="LiveId" clId="{E2B63ADE-3EB2-4471-9293-33A763D2E53F}" dt="2022-11-03T07:57:53.899" v="6885" actId="20577"/>
        <pc:sldMkLst>
          <pc:docMk/>
          <pc:sldMk cId="1597924580" sldId="290"/>
        </pc:sldMkLst>
        <pc:spChg chg="mod">
          <ac:chgData name="Ondra Klíma" userId="381e0c8e360e8536" providerId="LiveId" clId="{E2B63ADE-3EB2-4471-9293-33A763D2E53F}" dt="2022-11-03T07:04:43.926" v="6327" actId="26606"/>
          <ac:spMkLst>
            <pc:docMk/>
            <pc:sldMk cId="1597924580" sldId="290"/>
            <ac:spMk id="2" creationId="{4D8E59D7-0B7A-6790-5F16-A56D291F1BD1}"/>
          </ac:spMkLst>
        </pc:spChg>
        <pc:spChg chg="del mod">
          <ac:chgData name="Ondra Klíma" userId="381e0c8e360e8536" providerId="LiveId" clId="{E2B63ADE-3EB2-4471-9293-33A763D2E53F}" dt="2022-11-03T07:04:43.926" v="6327" actId="26606"/>
          <ac:spMkLst>
            <pc:docMk/>
            <pc:sldMk cId="1597924580" sldId="290"/>
            <ac:spMk id="3" creationId="{DF2BD67A-23BF-791B-979F-3A2808B3F22F}"/>
          </ac:spMkLst>
        </pc:spChg>
        <pc:spChg chg="add">
          <ac:chgData name="Ondra Klíma" userId="381e0c8e360e8536" providerId="LiveId" clId="{E2B63ADE-3EB2-4471-9293-33A763D2E53F}" dt="2022-11-03T07:04:43.926" v="6327" actId="26606"/>
          <ac:spMkLst>
            <pc:docMk/>
            <pc:sldMk cId="1597924580" sldId="290"/>
            <ac:spMk id="9" creationId="{60B7752B-728D-4CA3-8923-C4F7F77029E3}"/>
          </ac:spMkLst>
        </pc:spChg>
        <pc:spChg chg="add">
          <ac:chgData name="Ondra Klíma" userId="381e0c8e360e8536" providerId="LiveId" clId="{E2B63ADE-3EB2-4471-9293-33A763D2E53F}" dt="2022-11-03T07:04:43.926" v="6327" actId="26606"/>
          <ac:spMkLst>
            <pc:docMk/>
            <pc:sldMk cId="1597924580" sldId="290"/>
            <ac:spMk id="11" creationId="{429899A3-416E-4DB5-846D-023526052013}"/>
          </ac:spMkLst>
        </pc:spChg>
        <pc:graphicFrameChg chg="add">
          <ac:chgData name="Ondra Klíma" userId="381e0c8e360e8536" providerId="LiveId" clId="{E2B63ADE-3EB2-4471-9293-33A763D2E53F}" dt="2022-11-03T07:04:43.926" v="6327" actId="26606"/>
          <ac:graphicFrameMkLst>
            <pc:docMk/>
            <pc:sldMk cId="1597924580" sldId="290"/>
            <ac:graphicFrameMk id="5" creationId="{D1A6662B-1B6F-E976-42DD-17013390F400}"/>
          </ac:graphicFrameMkLst>
        </pc:graphicFrameChg>
      </pc:sldChg>
      <pc:sldChg chg="del">
        <pc:chgData name="Ondra Klíma" userId="381e0c8e360e8536" providerId="LiveId" clId="{E2B63ADE-3EB2-4471-9293-33A763D2E53F}" dt="2022-11-03T05:09:57.443" v="3" actId="47"/>
        <pc:sldMkLst>
          <pc:docMk/>
          <pc:sldMk cId="2651135148" sldId="290"/>
        </pc:sldMkLst>
      </pc:sldChg>
      <pc:sldChg chg="del">
        <pc:chgData name="Ondra Klíma" userId="381e0c8e360e8536" providerId="LiveId" clId="{E2B63ADE-3EB2-4471-9293-33A763D2E53F}" dt="2022-11-03T05:09:57.443" v="3" actId="47"/>
        <pc:sldMkLst>
          <pc:docMk/>
          <pc:sldMk cId="1374347433" sldId="291"/>
        </pc:sldMkLst>
      </pc:sldChg>
      <pc:sldChg chg="addSp delSp modSp new mod modClrScheme modAnim chgLayout modNotesTx">
        <pc:chgData name="Ondra Klíma" userId="381e0c8e360e8536" providerId="LiveId" clId="{E2B63ADE-3EB2-4471-9293-33A763D2E53F}" dt="2022-11-03T08:04:26.134" v="6891" actId="20577"/>
        <pc:sldMkLst>
          <pc:docMk/>
          <pc:sldMk cId="1866000805" sldId="291"/>
        </pc:sldMkLst>
        <pc:spChg chg="del">
          <ac:chgData name="Ondra Klíma" userId="381e0c8e360e8536" providerId="LiveId" clId="{E2B63ADE-3EB2-4471-9293-33A763D2E53F}" dt="2022-11-03T07:12:56.168" v="6529" actId="700"/>
          <ac:spMkLst>
            <pc:docMk/>
            <pc:sldMk cId="1866000805" sldId="291"/>
            <ac:spMk id="2" creationId="{4A02671B-5394-C69D-A345-969EE875BAAD}"/>
          </ac:spMkLst>
        </pc:spChg>
        <pc:spChg chg="add del">
          <ac:chgData name="Ondra Klíma" userId="381e0c8e360e8536" providerId="LiveId" clId="{E2B63ADE-3EB2-4471-9293-33A763D2E53F}" dt="2022-11-03T07:12:56.168" v="6529" actId="700"/>
          <ac:spMkLst>
            <pc:docMk/>
            <pc:sldMk cId="1866000805" sldId="291"/>
            <ac:spMk id="3" creationId="{7E9D43EE-8BFE-4626-442D-F8A8C5962C68}"/>
          </ac:spMkLst>
        </pc:spChg>
        <pc:picChg chg="add mod">
          <ac:chgData name="Ondra Klíma" userId="381e0c8e360e8536" providerId="LiveId" clId="{E2B63ADE-3EB2-4471-9293-33A763D2E53F}" dt="2022-11-03T07:12:48.260" v="6528"/>
          <ac:picMkLst>
            <pc:docMk/>
            <pc:sldMk cId="1866000805" sldId="291"/>
            <ac:picMk id="4" creationId="{62D2C442-D535-624A-757D-BB305C349BFA}"/>
          </ac:picMkLst>
        </pc:picChg>
        <pc:picChg chg="add mod">
          <ac:chgData name="Ondra Klíma" userId="381e0c8e360e8536" providerId="LiveId" clId="{E2B63ADE-3EB2-4471-9293-33A763D2E53F}" dt="2022-11-03T07:16:48.516" v="6539" actId="12789"/>
          <ac:picMkLst>
            <pc:docMk/>
            <pc:sldMk cId="1866000805" sldId="291"/>
            <ac:picMk id="5" creationId="{9EB0F497-2BDF-64AE-A923-0FB654BDD1FC}"/>
          </ac:picMkLst>
        </pc:picChg>
      </pc:sldChg>
      <pc:sldChg chg="del">
        <pc:chgData name="Ondra Klíma" userId="381e0c8e360e8536" providerId="LiveId" clId="{E2B63ADE-3EB2-4471-9293-33A763D2E53F}" dt="2022-11-03T05:09:57.443" v="3" actId="47"/>
        <pc:sldMkLst>
          <pc:docMk/>
          <pc:sldMk cId="3321199167" sldId="292"/>
        </pc:sldMkLst>
      </pc:sldChg>
      <pc:sldChg chg="del">
        <pc:chgData name="Ondra Klíma" userId="381e0c8e360e8536" providerId="LiveId" clId="{E2B63ADE-3EB2-4471-9293-33A763D2E53F}" dt="2022-11-03T05:09:57.443" v="3" actId="47"/>
        <pc:sldMkLst>
          <pc:docMk/>
          <pc:sldMk cId="3550687782" sldId="293"/>
        </pc:sldMkLst>
      </pc:sldChg>
      <pc:sldChg chg="del">
        <pc:chgData name="Ondra Klíma" userId="381e0c8e360e8536" providerId="LiveId" clId="{E2B63ADE-3EB2-4471-9293-33A763D2E53F}" dt="2022-11-03T05:09:57.443" v="3" actId="47"/>
        <pc:sldMkLst>
          <pc:docMk/>
          <pc:sldMk cId="4200811429" sldId="294"/>
        </pc:sldMkLst>
      </pc:sldChg>
      <pc:sldChg chg="del">
        <pc:chgData name="Ondra Klíma" userId="381e0c8e360e8536" providerId="LiveId" clId="{E2B63ADE-3EB2-4471-9293-33A763D2E53F}" dt="2022-11-03T05:09:57.443" v="3" actId="47"/>
        <pc:sldMkLst>
          <pc:docMk/>
          <pc:sldMk cId="696523595" sldId="295"/>
        </pc:sldMkLst>
      </pc:sldChg>
      <pc:sldChg chg="del">
        <pc:chgData name="Ondra Klíma" userId="381e0c8e360e8536" providerId="LiveId" clId="{E2B63ADE-3EB2-4471-9293-33A763D2E53F}" dt="2022-11-03T05:09:57.443" v="3" actId="47"/>
        <pc:sldMkLst>
          <pc:docMk/>
          <pc:sldMk cId="2440068568" sldId="296"/>
        </pc:sldMkLst>
      </pc:sldChg>
      <pc:sldChg chg="del">
        <pc:chgData name="Ondra Klíma" userId="381e0c8e360e8536" providerId="LiveId" clId="{E2B63ADE-3EB2-4471-9293-33A763D2E53F}" dt="2022-11-03T05:09:57.443" v="3" actId="47"/>
        <pc:sldMkLst>
          <pc:docMk/>
          <pc:sldMk cId="873871853" sldId="297"/>
        </pc:sldMkLst>
      </pc:sldChg>
      <pc:sldChg chg="del">
        <pc:chgData name="Ondra Klíma" userId="381e0c8e360e8536" providerId="LiveId" clId="{E2B63ADE-3EB2-4471-9293-33A763D2E53F}" dt="2022-11-03T05:09:57.443" v="3" actId="47"/>
        <pc:sldMkLst>
          <pc:docMk/>
          <pc:sldMk cId="2208676202" sldId="298"/>
        </pc:sldMkLst>
      </pc:sldChg>
      <pc:sldChg chg="del">
        <pc:chgData name="Ondra Klíma" userId="381e0c8e360e8536" providerId="LiveId" clId="{E2B63ADE-3EB2-4471-9293-33A763D2E53F}" dt="2022-11-03T05:09:57.443" v="3" actId="47"/>
        <pc:sldMkLst>
          <pc:docMk/>
          <pc:sldMk cId="3485044422" sldId="299"/>
        </pc:sldMkLst>
      </pc:sldChg>
      <pc:sldChg chg="del">
        <pc:chgData name="Ondra Klíma" userId="381e0c8e360e8536" providerId="LiveId" clId="{E2B63ADE-3EB2-4471-9293-33A763D2E53F}" dt="2022-11-03T05:09:57.443" v="3" actId="47"/>
        <pc:sldMkLst>
          <pc:docMk/>
          <pc:sldMk cId="378460799" sldId="300"/>
        </pc:sldMkLst>
      </pc:sldChg>
      <pc:sldChg chg="del">
        <pc:chgData name="Ondra Klíma" userId="381e0c8e360e8536" providerId="LiveId" clId="{E2B63ADE-3EB2-4471-9293-33A763D2E53F}" dt="2022-11-03T05:09:57.443" v="3" actId="47"/>
        <pc:sldMkLst>
          <pc:docMk/>
          <pc:sldMk cId="1025534888" sldId="301"/>
        </pc:sldMkLst>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00450D-7F04-42DD-A49A-DA94E3FB3C69}"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9DF403D9-A14E-464B-B2FC-D819E676CE49}">
      <dgm:prSet/>
      <dgm:spPr/>
      <dgm:t>
        <a:bodyPr/>
        <a:lstStyle/>
        <a:p>
          <a:r>
            <a:rPr lang="cs-CZ" dirty="0"/>
            <a:t>Reflexivní modernita a riziková společnost</a:t>
          </a:r>
        </a:p>
      </dgm:t>
    </dgm:pt>
    <dgm:pt modelId="{E7E99260-E174-467D-A50A-7AFEC0D926EB}" type="parTrans" cxnId="{35573F1A-2870-40A1-BBF1-465CFE9834AC}">
      <dgm:prSet/>
      <dgm:spPr/>
      <dgm:t>
        <a:bodyPr/>
        <a:lstStyle/>
        <a:p>
          <a:endParaRPr lang="en-US"/>
        </a:p>
      </dgm:t>
    </dgm:pt>
    <dgm:pt modelId="{7E238B3E-B145-4230-85B7-CA3BBC62FB05}" type="sibTrans" cxnId="{35573F1A-2870-40A1-BBF1-465CFE9834AC}">
      <dgm:prSet/>
      <dgm:spPr/>
      <dgm:t>
        <a:bodyPr/>
        <a:lstStyle/>
        <a:p>
          <a:endParaRPr lang="en-US"/>
        </a:p>
      </dgm:t>
    </dgm:pt>
    <dgm:pt modelId="{6AC1C541-B27E-4207-B461-28048BD0E6FA}">
      <dgm:prSet/>
      <dgm:spPr/>
      <dgm:t>
        <a:bodyPr/>
        <a:lstStyle/>
        <a:p>
          <a:r>
            <a:rPr lang="cs-CZ" dirty="0"/>
            <a:t>Giddens a Důsledky modernity</a:t>
          </a:r>
        </a:p>
      </dgm:t>
    </dgm:pt>
    <dgm:pt modelId="{8429EC18-8CE9-4478-B3F0-E7825F4ECB11}" type="parTrans" cxnId="{E08EB83E-9CBA-4811-8EAD-6906B39E87D2}">
      <dgm:prSet/>
      <dgm:spPr/>
      <dgm:t>
        <a:bodyPr/>
        <a:lstStyle/>
        <a:p>
          <a:endParaRPr lang="en-US"/>
        </a:p>
      </dgm:t>
    </dgm:pt>
    <dgm:pt modelId="{51471F4A-1540-4427-A8AE-E2367379975D}" type="sibTrans" cxnId="{E08EB83E-9CBA-4811-8EAD-6906B39E87D2}">
      <dgm:prSet/>
      <dgm:spPr/>
      <dgm:t>
        <a:bodyPr/>
        <a:lstStyle/>
        <a:p>
          <a:endParaRPr lang="en-US"/>
        </a:p>
      </dgm:t>
    </dgm:pt>
    <dgm:pt modelId="{33EB64F0-79F9-4F06-A400-6CA975D99115}">
      <dgm:prSet/>
      <dgm:spPr/>
      <dgm:t>
        <a:bodyPr/>
        <a:lstStyle/>
        <a:p>
          <a:r>
            <a:rPr lang="cs-CZ" dirty="0"/>
            <a:t>Ulrich Beck</a:t>
          </a:r>
        </a:p>
      </dgm:t>
    </dgm:pt>
    <dgm:pt modelId="{A3B121D7-295D-4DF6-A516-365CE87DD664}" type="parTrans" cxnId="{25784F68-A5B6-4312-BF2C-464182251671}">
      <dgm:prSet/>
      <dgm:spPr/>
      <dgm:t>
        <a:bodyPr/>
        <a:lstStyle/>
        <a:p>
          <a:endParaRPr lang="en-US"/>
        </a:p>
      </dgm:t>
    </dgm:pt>
    <dgm:pt modelId="{F9C56E48-A02B-4953-81FA-96AF1C20983D}" type="sibTrans" cxnId="{25784F68-A5B6-4312-BF2C-464182251671}">
      <dgm:prSet/>
      <dgm:spPr/>
      <dgm:t>
        <a:bodyPr/>
        <a:lstStyle/>
        <a:p>
          <a:endParaRPr lang="en-US"/>
        </a:p>
      </dgm:t>
    </dgm:pt>
    <dgm:pt modelId="{A07AD704-C4ED-4C7E-87ED-79F830A52664}">
      <dgm:prSet/>
      <dgm:spPr/>
      <dgm:t>
        <a:bodyPr/>
        <a:lstStyle/>
        <a:p>
          <a:r>
            <a:rPr lang="cs-CZ" dirty="0"/>
            <a:t>Interpretace rizik</a:t>
          </a:r>
        </a:p>
      </dgm:t>
    </dgm:pt>
    <dgm:pt modelId="{7A85DEF1-CD2F-4CE1-89C4-95430DA8F815}" type="parTrans" cxnId="{83DFD766-6A78-4E48-9D58-C6E8F50CB853}">
      <dgm:prSet/>
      <dgm:spPr/>
      <dgm:t>
        <a:bodyPr/>
        <a:lstStyle/>
        <a:p>
          <a:endParaRPr lang="en-US"/>
        </a:p>
      </dgm:t>
    </dgm:pt>
    <dgm:pt modelId="{1E882BC8-0129-4973-B266-FFFA673E6A9D}" type="sibTrans" cxnId="{83DFD766-6A78-4E48-9D58-C6E8F50CB853}">
      <dgm:prSet/>
      <dgm:spPr/>
      <dgm:t>
        <a:bodyPr/>
        <a:lstStyle/>
        <a:p>
          <a:endParaRPr lang="en-US"/>
        </a:p>
      </dgm:t>
    </dgm:pt>
    <dgm:pt modelId="{4A0FA09E-5822-4F0F-AF5C-9399593CD3B5}" type="pres">
      <dgm:prSet presAssocID="{0700450D-7F04-42DD-A49A-DA94E3FB3C69}" presName="vert0" presStyleCnt="0">
        <dgm:presLayoutVars>
          <dgm:dir/>
          <dgm:animOne val="branch"/>
          <dgm:animLvl val="lvl"/>
        </dgm:presLayoutVars>
      </dgm:prSet>
      <dgm:spPr/>
    </dgm:pt>
    <dgm:pt modelId="{0BDB9724-7445-4256-AAA7-F65013F2045A}" type="pres">
      <dgm:prSet presAssocID="{33EB64F0-79F9-4F06-A400-6CA975D99115}" presName="thickLine" presStyleLbl="alignNode1" presStyleIdx="0" presStyleCnt="4"/>
      <dgm:spPr/>
    </dgm:pt>
    <dgm:pt modelId="{F8902EC6-7375-4D23-892C-67E315DB992B}" type="pres">
      <dgm:prSet presAssocID="{33EB64F0-79F9-4F06-A400-6CA975D99115}" presName="horz1" presStyleCnt="0"/>
      <dgm:spPr/>
    </dgm:pt>
    <dgm:pt modelId="{43538F8E-DCF2-4AB6-8AD8-924F83E6E3CA}" type="pres">
      <dgm:prSet presAssocID="{33EB64F0-79F9-4F06-A400-6CA975D99115}" presName="tx1" presStyleLbl="revTx" presStyleIdx="0" presStyleCnt="4"/>
      <dgm:spPr/>
    </dgm:pt>
    <dgm:pt modelId="{F2CD3DA7-DF0A-4742-8076-2D3A4DAA4DBA}" type="pres">
      <dgm:prSet presAssocID="{33EB64F0-79F9-4F06-A400-6CA975D99115}" presName="vert1" presStyleCnt="0"/>
      <dgm:spPr/>
    </dgm:pt>
    <dgm:pt modelId="{1E9AB359-D851-4B49-84A2-36F64800172D}" type="pres">
      <dgm:prSet presAssocID="{9DF403D9-A14E-464B-B2FC-D819E676CE49}" presName="thickLine" presStyleLbl="alignNode1" presStyleIdx="1" presStyleCnt="4"/>
      <dgm:spPr/>
    </dgm:pt>
    <dgm:pt modelId="{6483AED6-257F-456F-8198-2BD3FDB3122E}" type="pres">
      <dgm:prSet presAssocID="{9DF403D9-A14E-464B-B2FC-D819E676CE49}" presName="horz1" presStyleCnt="0"/>
      <dgm:spPr/>
    </dgm:pt>
    <dgm:pt modelId="{376D089A-A557-4871-A338-38D072332016}" type="pres">
      <dgm:prSet presAssocID="{9DF403D9-A14E-464B-B2FC-D819E676CE49}" presName="tx1" presStyleLbl="revTx" presStyleIdx="1" presStyleCnt="4"/>
      <dgm:spPr/>
    </dgm:pt>
    <dgm:pt modelId="{4773B798-A1EB-4C76-93BD-F04BC8AE58A6}" type="pres">
      <dgm:prSet presAssocID="{9DF403D9-A14E-464B-B2FC-D819E676CE49}" presName="vert1" presStyleCnt="0"/>
      <dgm:spPr/>
    </dgm:pt>
    <dgm:pt modelId="{5F274F0C-3782-4526-B60E-30B84F54CBA3}" type="pres">
      <dgm:prSet presAssocID="{6AC1C541-B27E-4207-B461-28048BD0E6FA}" presName="thickLine" presStyleLbl="alignNode1" presStyleIdx="2" presStyleCnt="4"/>
      <dgm:spPr/>
    </dgm:pt>
    <dgm:pt modelId="{E4F75242-422C-45E2-9AEC-0834DFCFD3D9}" type="pres">
      <dgm:prSet presAssocID="{6AC1C541-B27E-4207-B461-28048BD0E6FA}" presName="horz1" presStyleCnt="0"/>
      <dgm:spPr/>
    </dgm:pt>
    <dgm:pt modelId="{9DA2E8F1-B88D-436D-BD87-A0327FBD20AC}" type="pres">
      <dgm:prSet presAssocID="{6AC1C541-B27E-4207-B461-28048BD0E6FA}" presName="tx1" presStyleLbl="revTx" presStyleIdx="2" presStyleCnt="4"/>
      <dgm:spPr/>
    </dgm:pt>
    <dgm:pt modelId="{7E1CAF94-A4F3-44A0-8216-44D080C4F418}" type="pres">
      <dgm:prSet presAssocID="{6AC1C541-B27E-4207-B461-28048BD0E6FA}" presName="vert1" presStyleCnt="0"/>
      <dgm:spPr/>
    </dgm:pt>
    <dgm:pt modelId="{AEBC97BE-C3FB-4F7F-853B-4672FCFB732E}" type="pres">
      <dgm:prSet presAssocID="{A07AD704-C4ED-4C7E-87ED-79F830A52664}" presName="thickLine" presStyleLbl="alignNode1" presStyleIdx="3" presStyleCnt="4"/>
      <dgm:spPr/>
    </dgm:pt>
    <dgm:pt modelId="{35B2A513-B6DE-4E77-BD25-1FE54E64A82D}" type="pres">
      <dgm:prSet presAssocID="{A07AD704-C4ED-4C7E-87ED-79F830A52664}" presName="horz1" presStyleCnt="0"/>
      <dgm:spPr/>
    </dgm:pt>
    <dgm:pt modelId="{A6730D37-3073-43B4-8A48-5865B9115E0E}" type="pres">
      <dgm:prSet presAssocID="{A07AD704-C4ED-4C7E-87ED-79F830A52664}" presName="tx1" presStyleLbl="revTx" presStyleIdx="3" presStyleCnt="4"/>
      <dgm:spPr/>
    </dgm:pt>
    <dgm:pt modelId="{96B7F369-8B35-4311-8106-F208F48534CA}" type="pres">
      <dgm:prSet presAssocID="{A07AD704-C4ED-4C7E-87ED-79F830A52664}" presName="vert1" presStyleCnt="0"/>
      <dgm:spPr/>
    </dgm:pt>
  </dgm:ptLst>
  <dgm:cxnLst>
    <dgm:cxn modelId="{35573F1A-2870-40A1-BBF1-465CFE9834AC}" srcId="{0700450D-7F04-42DD-A49A-DA94E3FB3C69}" destId="{9DF403D9-A14E-464B-B2FC-D819E676CE49}" srcOrd="1" destOrd="0" parTransId="{E7E99260-E174-467D-A50A-7AFEC0D926EB}" sibTransId="{7E238B3E-B145-4230-85B7-CA3BBC62FB05}"/>
    <dgm:cxn modelId="{32C6B52D-B380-4FB2-8A80-EF211C37521C}" type="presOf" srcId="{6AC1C541-B27E-4207-B461-28048BD0E6FA}" destId="{9DA2E8F1-B88D-436D-BD87-A0327FBD20AC}" srcOrd="0" destOrd="0" presId="urn:microsoft.com/office/officeart/2008/layout/LinedList"/>
    <dgm:cxn modelId="{E08EB83E-9CBA-4811-8EAD-6906B39E87D2}" srcId="{0700450D-7F04-42DD-A49A-DA94E3FB3C69}" destId="{6AC1C541-B27E-4207-B461-28048BD0E6FA}" srcOrd="2" destOrd="0" parTransId="{8429EC18-8CE9-4478-B3F0-E7825F4ECB11}" sibTransId="{51471F4A-1540-4427-A8AE-E2367379975D}"/>
    <dgm:cxn modelId="{83DFD766-6A78-4E48-9D58-C6E8F50CB853}" srcId="{0700450D-7F04-42DD-A49A-DA94E3FB3C69}" destId="{A07AD704-C4ED-4C7E-87ED-79F830A52664}" srcOrd="3" destOrd="0" parTransId="{7A85DEF1-CD2F-4CE1-89C4-95430DA8F815}" sibTransId="{1E882BC8-0129-4973-B266-FFFA673E6A9D}"/>
    <dgm:cxn modelId="{25784F68-A5B6-4312-BF2C-464182251671}" srcId="{0700450D-7F04-42DD-A49A-DA94E3FB3C69}" destId="{33EB64F0-79F9-4F06-A400-6CA975D99115}" srcOrd="0" destOrd="0" parTransId="{A3B121D7-295D-4DF6-A516-365CE87DD664}" sibTransId="{F9C56E48-A02B-4953-81FA-96AF1C20983D}"/>
    <dgm:cxn modelId="{86177F76-A94C-4CE2-A939-654813202B43}" type="presOf" srcId="{A07AD704-C4ED-4C7E-87ED-79F830A52664}" destId="{A6730D37-3073-43B4-8A48-5865B9115E0E}" srcOrd="0" destOrd="0" presId="urn:microsoft.com/office/officeart/2008/layout/LinedList"/>
    <dgm:cxn modelId="{B4ED85A7-D256-49B4-AB00-A8F7CABB06BD}" type="presOf" srcId="{0700450D-7F04-42DD-A49A-DA94E3FB3C69}" destId="{4A0FA09E-5822-4F0F-AF5C-9399593CD3B5}" srcOrd="0" destOrd="0" presId="urn:microsoft.com/office/officeart/2008/layout/LinedList"/>
    <dgm:cxn modelId="{8F206DBA-77FD-4FEF-8E79-AD23F2C91A9E}" type="presOf" srcId="{33EB64F0-79F9-4F06-A400-6CA975D99115}" destId="{43538F8E-DCF2-4AB6-8AD8-924F83E6E3CA}" srcOrd="0" destOrd="0" presId="urn:microsoft.com/office/officeart/2008/layout/LinedList"/>
    <dgm:cxn modelId="{894FC4DD-74A6-4F70-A5CA-FF9E510546CF}" type="presOf" srcId="{9DF403D9-A14E-464B-B2FC-D819E676CE49}" destId="{376D089A-A557-4871-A338-38D072332016}" srcOrd="0" destOrd="0" presId="urn:microsoft.com/office/officeart/2008/layout/LinedList"/>
    <dgm:cxn modelId="{D0203508-0DD3-4077-8942-3F49222A45C7}" type="presParOf" srcId="{4A0FA09E-5822-4F0F-AF5C-9399593CD3B5}" destId="{0BDB9724-7445-4256-AAA7-F65013F2045A}" srcOrd="0" destOrd="0" presId="urn:microsoft.com/office/officeart/2008/layout/LinedList"/>
    <dgm:cxn modelId="{8C8578E4-064D-4340-BA83-2A68F7CB9E9E}" type="presParOf" srcId="{4A0FA09E-5822-4F0F-AF5C-9399593CD3B5}" destId="{F8902EC6-7375-4D23-892C-67E315DB992B}" srcOrd="1" destOrd="0" presId="urn:microsoft.com/office/officeart/2008/layout/LinedList"/>
    <dgm:cxn modelId="{7CB178FB-D30F-4104-9C1D-15BC968EFA4C}" type="presParOf" srcId="{F8902EC6-7375-4D23-892C-67E315DB992B}" destId="{43538F8E-DCF2-4AB6-8AD8-924F83E6E3CA}" srcOrd="0" destOrd="0" presId="urn:microsoft.com/office/officeart/2008/layout/LinedList"/>
    <dgm:cxn modelId="{94D3AEC7-E624-471E-99F8-A2999BFADEDD}" type="presParOf" srcId="{F8902EC6-7375-4D23-892C-67E315DB992B}" destId="{F2CD3DA7-DF0A-4742-8076-2D3A4DAA4DBA}" srcOrd="1" destOrd="0" presId="urn:microsoft.com/office/officeart/2008/layout/LinedList"/>
    <dgm:cxn modelId="{00EF9592-D000-4039-8197-0216F7E96DB2}" type="presParOf" srcId="{4A0FA09E-5822-4F0F-AF5C-9399593CD3B5}" destId="{1E9AB359-D851-4B49-84A2-36F64800172D}" srcOrd="2" destOrd="0" presId="urn:microsoft.com/office/officeart/2008/layout/LinedList"/>
    <dgm:cxn modelId="{96DBF957-5014-41A6-8DF0-CC695659A49A}" type="presParOf" srcId="{4A0FA09E-5822-4F0F-AF5C-9399593CD3B5}" destId="{6483AED6-257F-456F-8198-2BD3FDB3122E}" srcOrd="3" destOrd="0" presId="urn:microsoft.com/office/officeart/2008/layout/LinedList"/>
    <dgm:cxn modelId="{D2AAFA02-BFED-4ED8-BC5C-5CB192C4208A}" type="presParOf" srcId="{6483AED6-257F-456F-8198-2BD3FDB3122E}" destId="{376D089A-A557-4871-A338-38D072332016}" srcOrd="0" destOrd="0" presId="urn:microsoft.com/office/officeart/2008/layout/LinedList"/>
    <dgm:cxn modelId="{26B0D5CE-02E3-4B61-9B5A-1CE649712EC4}" type="presParOf" srcId="{6483AED6-257F-456F-8198-2BD3FDB3122E}" destId="{4773B798-A1EB-4C76-93BD-F04BC8AE58A6}" srcOrd="1" destOrd="0" presId="urn:microsoft.com/office/officeart/2008/layout/LinedList"/>
    <dgm:cxn modelId="{589E393F-C285-4BBD-A1E9-B2FFB4AF0A00}" type="presParOf" srcId="{4A0FA09E-5822-4F0F-AF5C-9399593CD3B5}" destId="{5F274F0C-3782-4526-B60E-30B84F54CBA3}" srcOrd="4" destOrd="0" presId="urn:microsoft.com/office/officeart/2008/layout/LinedList"/>
    <dgm:cxn modelId="{905F2AEC-BE30-4766-AC2F-B654A1781412}" type="presParOf" srcId="{4A0FA09E-5822-4F0F-AF5C-9399593CD3B5}" destId="{E4F75242-422C-45E2-9AEC-0834DFCFD3D9}" srcOrd="5" destOrd="0" presId="urn:microsoft.com/office/officeart/2008/layout/LinedList"/>
    <dgm:cxn modelId="{20942F19-F12C-4635-879B-2C1554CFB939}" type="presParOf" srcId="{E4F75242-422C-45E2-9AEC-0834DFCFD3D9}" destId="{9DA2E8F1-B88D-436D-BD87-A0327FBD20AC}" srcOrd="0" destOrd="0" presId="urn:microsoft.com/office/officeart/2008/layout/LinedList"/>
    <dgm:cxn modelId="{CCC5B728-DBFF-41F9-834A-3072BCD8D215}" type="presParOf" srcId="{E4F75242-422C-45E2-9AEC-0834DFCFD3D9}" destId="{7E1CAF94-A4F3-44A0-8216-44D080C4F418}" srcOrd="1" destOrd="0" presId="urn:microsoft.com/office/officeart/2008/layout/LinedList"/>
    <dgm:cxn modelId="{53286B8B-EAC2-4BEF-962C-A4E1C334A271}" type="presParOf" srcId="{4A0FA09E-5822-4F0F-AF5C-9399593CD3B5}" destId="{AEBC97BE-C3FB-4F7F-853B-4672FCFB732E}" srcOrd="6" destOrd="0" presId="urn:microsoft.com/office/officeart/2008/layout/LinedList"/>
    <dgm:cxn modelId="{86AB9389-2708-47C5-8E62-D09EC63EB42A}" type="presParOf" srcId="{4A0FA09E-5822-4F0F-AF5C-9399593CD3B5}" destId="{35B2A513-B6DE-4E77-BD25-1FE54E64A82D}" srcOrd="7" destOrd="0" presId="urn:microsoft.com/office/officeart/2008/layout/LinedList"/>
    <dgm:cxn modelId="{BF5F7B59-6646-4D3D-A828-C18EC02EB398}" type="presParOf" srcId="{35B2A513-B6DE-4E77-BD25-1FE54E64A82D}" destId="{A6730D37-3073-43B4-8A48-5865B9115E0E}" srcOrd="0" destOrd="0" presId="urn:microsoft.com/office/officeart/2008/layout/LinedList"/>
    <dgm:cxn modelId="{DC1D96EE-CDD5-47D1-8FFD-85016BB8A0E9}" type="presParOf" srcId="{35B2A513-B6DE-4E77-BD25-1FE54E64A82D}" destId="{96B7F369-8B35-4311-8106-F208F48534C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8981F1-4294-4415-B89A-2EB85CCD8A7D}"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CAC504E-D5B2-4422-9E9C-2DBE10912B1F}">
      <dgm:prSet/>
      <dgm:spPr/>
      <dgm:t>
        <a:bodyPr/>
        <a:lstStyle/>
        <a:p>
          <a:r>
            <a:rPr lang="cs-CZ"/>
            <a:t>Riziková společnost osvobodila jedince od tradice – společnost se utváří ze zdola (subpolitika)</a:t>
          </a:r>
          <a:endParaRPr lang="en-US"/>
        </a:p>
      </dgm:t>
    </dgm:pt>
    <dgm:pt modelId="{61C66487-BFAC-4ABB-BD84-EA7CF7DC3224}" type="parTrans" cxnId="{2A9A9819-8166-423F-8668-3FE500CF4D7B}">
      <dgm:prSet/>
      <dgm:spPr/>
      <dgm:t>
        <a:bodyPr/>
        <a:lstStyle/>
        <a:p>
          <a:endParaRPr lang="en-US"/>
        </a:p>
      </dgm:t>
    </dgm:pt>
    <dgm:pt modelId="{7579537D-CB73-4B8B-B1DA-CFFF17B1B3F6}" type="sibTrans" cxnId="{2A9A9819-8166-423F-8668-3FE500CF4D7B}">
      <dgm:prSet/>
      <dgm:spPr/>
      <dgm:t>
        <a:bodyPr/>
        <a:lstStyle/>
        <a:p>
          <a:endParaRPr lang="en-US"/>
        </a:p>
      </dgm:t>
    </dgm:pt>
    <dgm:pt modelId="{6969286E-A485-4219-9123-9DA2EAE273AE}">
      <dgm:prSet/>
      <dgm:spPr/>
      <dgm:t>
        <a:bodyPr/>
        <a:lstStyle/>
        <a:p>
          <a:r>
            <a:rPr lang="cs-CZ"/>
            <a:t>Institucionální řády modernity </a:t>
          </a:r>
          <a:endParaRPr lang="en-US"/>
        </a:p>
      </dgm:t>
    </dgm:pt>
    <dgm:pt modelId="{070105F0-D99B-4997-958A-DD9CD62C11EF}" type="parTrans" cxnId="{091F72BC-34E3-499C-A8A5-9959D2A48CCB}">
      <dgm:prSet/>
      <dgm:spPr/>
      <dgm:t>
        <a:bodyPr/>
        <a:lstStyle/>
        <a:p>
          <a:endParaRPr lang="en-US"/>
        </a:p>
      </dgm:t>
    </dgm:pt>
    <dgm:pt modelId="{A64C2E39-4E54-4CF9-98A7-BCCDF210D4D0}" type="sibTrans" cxnId="{091F72BC-34E3-499C-A8A5-9959D2A48CCB}">
      <dgm:prSet/>
      <dgm:spPr/>
      <dgm:t>
        <a:bodyPr/>
        <a:lstStyle/>
        <a:p>
          <a:endParaRPr lang="en-US"/>
        </a:p>
      </dgm:t>
    </dgm:pt>
    <dgm:pt modelId="{82B498A5-189C-4DCB-B760-CDB46D05A481}">
      <dgm:prSet/>
      <dgm:spPr/>
      <dgm:t>
        <a:bodyPr/>
        <a:lstStyle/>
        <a:p>
          <a:r>
            <a:rPr lang="cs-CZ"/>
            <a:t>Kapitalismus</a:t>
          </a:r>
          <a:endParaRPr lang="en-US"/>
        </a:p>
      </dgm:t>
    </dgm:pt>
    <dgm:pt modelId="{1212615F-2D38-46BC-B0FB-4A8C78347EBA}" type="parTrans" cxnId="{BB86CBD8-FD08-45FB-89D6-C0FC8486555A}">
      <dgm:prSet/>
      <dgm:spPr/>
      <dgm:t>
        <a:bodyPr/>
        <a:lstStyle/>
        <a:p>
          <a:endParaRPr lang="en-US"/>
        </a:p>
      </dgm:t>
    </dgm:pt>
    <dgm:pt modelId="{D71829B2-C983-42BD-88B4-A285830F681D}" type="sibTrans" cxnId="{BB86CBD8-FD08-45FB-89D6-C0FC8486555A}">
      <dgm:prSet/>
      <dgm:spPr/>
      <dgm:t>
        <a:bodyPr/>
        <a:lstStyle/>
        <a:p>
          <a:endParaRPr lang="en-US"/>
        </a:p>
      </dgm:t>
    </dgm:pt>
    <dgm:pt modelId="{7CED84E4-BF5A-4E6A-A576-A86B83937007}">
      <dgm:prSet/>
      <dgm:spPr/>
      <dgm:t>
        <a:bodyPr/>
        <a:lstStyle/>
        <a:p>
          <a:r>
            <a:rPr lang="cs-CZ"/>
            <a:t>Industrialismus</a:t>
          </a:r>
          <a:endParaRPr lang="en-US"/>
        </a:p>
      </dgm:t>
    </dgm:pt>
    <dgm:pt modelId="{DD061540-57AE-4F86-8F67-BF4A40BE63E7}" type="parTrans" cxnId="{EB0D66E9-070B-421D-AB6A-7CF5601B78A0}">
      <dgm:prSet/>
      <dgm:spPr/>
      <dgm:t>
        <a:bodyPr/>
        <a:lstStyle/>
        <a:p>
          <a:endParaRPr lang="en-US"/>
        </a:p>
      </dgm:t>
    </dgm:pt>
    <dgm:pt modelId="{BEB1A33A-912E-4F63-B5FF-669F7A0AA67A}" type="sibTrans" cxnId="{EB0D66E9-070B-421D-AB6A-7CF5601B78A0}">
      <dgm:prSet/>
      <dgm:spPr/>
      <dgm:t>
        <a:bodyPr/>
        <a:lstStyle/>
        <a:p>
          <a:endParaRPr lang="en-US"/>
        </a:p>
      </dgm:t>
    </dgm:pt>
    <dgm:pt modelId="{D6110F50-A7D8-4153-85DD-DC389BB6FD49}">
      <dgm:prSet/>
      <dgm:spPr/>
      <dgm:t>
        <a:bodyPr/>
        <a:lstStyle/>
        <a:p>
          <a:r>
            <a:rPr lang="cs-CZ" dirty="0"/>
            <a:t>Sociální kontrola informací</a:t>
          </a:r>
          <a:endParaRPr lang="en-US" dirty="0"/>
        </a:p>
      </dgm:t>
    </dgm:pt>
    <dgm:pt modelId="{A970EFC9-CAF6-45DA-8B99-5B7955D4AB63}" type="parTrans" cxnId="{7CE67864-6732-4A02-BF69-9CC800A76323}">
      <dgm:prSet/>
      <dgm:spPr/>
      <dgm:t>
        <a:bodyPr/>
        <a:lstStyle/>
        <a:p>
          <a:endParaRPr lang="en-US"/>
        </a:p>
      </dgm:t>
    </dgm:pt>
    <dgm:pt modelId="{8791ED0A-D2F7-40A3-8562-288DB68F2581}" type="sibTrans" cxnId="{7CE67864-6732-4A02-BF69-9CC800A76323}">
      <dgm:prSet/>
      <dgm:spPr/>
      <dgm:t>
        <a:bodyPr/>
        <a:lstStyle/>
        <a:p>
          <a:endParaRPr lang="en-US"/>
        </a:p>
      </dgm:t>
    </dgm:pt>
    <dgm:pt modelId="{0866CAC1-2116-4CA0-BCBF-0A17191EAA5A}">
      <dgm:prSet/>
      <dgm:spPr/>
      <dgm:t>
        <a:bodyPr/>
        <a:lstStyle/>
        <a:p>
          <a:r>
            <a:rPr lang="cs-CZ"/>
            <a:t>Vojenská moc </a:t>
          </a:r>
          <a:endParaRPr lang="en-US"/>
        </a:p>
      </dgm:t>
    </dgm:pt>
    <dgm:pt modelId="{D6B1876E-E65F-4F78-B5E4-395D32EFC8DD}" type="parTrans" cxnId="{44361726-9627-4348-BB2C-3F39BAF4429F}">
      <dgm:prSet/>
      <dgm:spPr/>
      <dgm:t>
        <a:bodyPr/>
        <a:lstStyle/>
        <a:p>
          <a:endParaRPr lang="en-US"/>
        </a:p>
      </dgm:t>
    </dgm:pt>
    <dgm:pt modelId="{9302DCB6-0B09-4998-83EB-453CAFAA4B06}" type="sibTrans" cxnId="{44361726-9627-4348-BB2C-3F39BAF4429F}">
      <dgm:prSet/>
      <dgm:spPr/>
      <dgm:t>
        <a:bodyPr/>
        <a:lstStyle/>
        <a:p>
          <a:endParaRPr lang="en-US"/>
        </a:p>
      </dgm:t>
    </dgm:pt>
    <dgm:pt modelId="{76541642-1992-42B8-9A81-186EEC40A968}">
      <dgm:prSet/>
      <dgm:spPr/>
      <dgm:t>
        <a:bodyPr/>
        <a:lstStyle/>
        <a:p>
          <a:r>
            <a:rPr lang="cs-CZ"/>
            <a:t>Časoprostorová vzdálenost – vyvazující a spojující mechanismy modernity </a:t>
          </a:r>
          <a:endParaRPr lang="en-US"/>
        </a:p>
      </dgm:t>
    </dgm:pt>
    <dgm:pt modelId="{7AE3396E-845A-4CD9-8239-EE9FA9D266A2}" type="parTrans" cxnId="{A4319F3A-F57B-41DD-AEB8-F91ABFBF53E1}">
      <dgm:prSet/>
      <dgm:spPr/>
      <dgm:t>
        <a:bodyPr/>
        <a:lstStyle/>
        <a:p>
          <a:endParaRPr lang="en-US"/>
        </a:p>
      </dgm:t>
    </dgm:pt>
    <dgm:pt modelId="{BD47C96D-AEA5-4E44-96E3-4F64B447A47E}" type="sibTrans" cxnId="{A4319F3A-F57B-41DD-AEB8-F91ABFBF53E1}">
      <dgm:prSet/>
      <dgm:spPr/>
      <dgm:t>
        <a:bodyPr/>
        <a:lstStyle/>
        <a:p>
          <a:endParaRPr lang="en-US"/>
        </a:p>
      </dgm:t>
    </dgm:pt>
    <dgm:pt modelId="{7833FEF7-465F-410F-B257-C12AF45FF72A}" type="pres">
      <dgm:prSet presAssocID="{F38981F1-4294-4415-B89A-2EB85CCD8A7D}" presName="root" presStyleCnt="0">
        <dgm:presLayoutVars>
          <dgm:dir/>
          <dgm:resizeHandles val="exact"/>
        </dgm:presLayoutVars>
      </dgm:prSet>
      <dgm:spPr/>
    </dgm:pt>
    <dgm:pt modelId="{8A5F5EDA-DFAF-4F74-9138-CE229D73C841}" type="pres">
      <dgm:prSet presAssocID="{FCAC504E-D5B2-4422-9E9C-2DBE10912B1F}" presName="compNode" presStyleCnt="0"/>
      <dgm:spPr/>
    </dgm:pt>
    <dgm:pt modelId="{E31C3578-1912-4E2A-9751-F8F2EE68C5BE}" type="pres">
      <dgm:prSet presAssocID="{FCAC504E-D5B2-4422-9E9C-2DBE10912B1F}" presName="bgRect" presStyleLbl="bgShp" presStyleIdx="0" presStyleCnt="3"/>
      <dgm:spPr/>
    </dgm:pt>
    <dgm:pt modelId="{01561605-280F-440A-80C6-80636DF6AF2A}" type="pres">
      <dgm:prSet presAssocID="{FCAC504E-D5B2-4422-9E9C-2DBE10912B1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ycle with People"/>
        </a:ext>
      </dgm:extLst>
    </dgm:pt>
    <dgm:pt modelId="{CF17E831-A5A2-4583-AEEC-541D0FD6DD58}" type="pres">
      <dgm:prSet presAssocID="{FCAC504E-D5B2-4422-9E9C-2DBE10912B1F}" presName="spaceRect" presStyleCnt="0"/>
      <dgm:spPr/>
    </dgm:pt>
    <dgm:pt modelId="{51C274C0-AB09-4941-8D36-4EA0BBEF8C58}" type="pres">
      <dgm:prSet presAssocID="{FCAC504E-D5B2-4422-9E9C-2DBE10912B1F}" presName="parTx" presStyleLbl="revTx" presStyleIdx="0" presStyleCnt="4">
        <dgm:presLayoutVars>
          <dgm:chMax val="0"/>
          <dgm:chPref val="0"/>
        </dgm:presLayoutVars>
      </dgm:prSet>
      <dgm:spPr/>
    </dgm:pt>
    <dgm:pt modelId="{9BF95DB4-5493-40BF-B101-AF6E003A4489}" type="pres">
      <dgm:prSet presAssocID="{7579537D-CB73-4B8B-B1DA-CFFF17B1B3F6}" presName="sibTrans" presStyleCnt="0"/>
      <dgm:spPr/>
    </dgm:pt>
    <dgm:pt modelId="{3D72C807-BED5-4EB4-8C6F-58D326219C2A}" type="pres">
      <dgm:prSet presAssocID="{6969286E-A485-4219-9123-9DA2EAE273AE}" presName="compNode" presStyleCnt="0"/>
      <dgm:spPr/>
    </dgm:pt>
    <dgm:pt modelId="{03313ADD-79AC-40E3-97EC-72B203F7424A}" type="pres">
      <dgm:prSet presAssocID="{6969286E-A485-4219-9123-9DA2EAE273AE}" presName="bgRect" presStyleLbl="bgShp" presStyleIdx="1" presStyleCnt="3"/>
      <dgm:spPr/>
    </dgm:pt>
    <dgm:pt modelId="{8237D98E-F948-4B55-B846-80911DBA1D89}" type="pres">
      <dgm:prSet presAssocID="{6969286E-A485-4219-9123-9DA2EAE273A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nka"/>
        </a:ext>
      </dgm:extLst>
    </dgm:pt>
    <dgm:pt modelId="{3DAD4A59-6B78-40EF-A9EE-F29EBB79BDFA}" type="pres">
      <dgm:prSet presAssocID="{6969286E-A485-4219-9123-9DA2EAE273AE}" presName="spaceRect" presStyleCnt="0"/>
      <dgm:spPr/>
    </dgm:pt>
    <dgm:pt modelId="{EF2C5148-1CA3-48F2-A85F-4EC678630169}" type="pres">
      <dgm:prSet presAssocID="{6969286E-A485-4219-9123-9DA2EAE273AE}" presName="parTx" presStyleLbl="revTx" presStyleIdx="1" presStyleCnt="4">
        <dgm:presLayoutVars>
          <dgm:chMax val="0"/>
          <dgm:chPref val="0"/>
        </dgm:presLayoutVars>
      </dgm:prSet>
      <dgm:spPr/>
    </dgm:pt>
    <dgm:pt modelId="{EC7CD518-0D6C-44E8-959F-61F87578F3D0}" type="pres">
      <dgm:prSet presAssocID="{6969286E-A485-4219-9123-9DA2EAE273AE}" presName="desTx" presStyleLbl="revTx" presStyleIdx="2" presStyleCnt="4">
        <dgm:presLayoutVars/>
      </dgm:prSet>
      <dgm:spPr/>
    </dgm:pt>
    <dgm:pt modelId="{4648AD4A-AB5F-4FD4-ADE0-D811812C63F1}" type="pres">
      <dgm:prSet presAssocID="{A64C2E39-4E54-4CF9-98A7-BCCDF210D4D0}" presName="sibTrans" presStyleCnt="0"/>
      <dgm:spPr/>
    </dgm:pt>
    <dgm:pt modelId="{590A4BE7-7FDF-4D13-AC6A-D03F5038CE06}" type="pres">
      <dgm:prSet presAssocID="{76541642-1992-42B8-9A81-186EEC40A968}" presName="compNode" presStyleCnt="0"/>
      <dgm:spPr/>
    </dgm:pt>
    <dgm:pt modelId="{C1A0669F-50FD-4D93-89F9-BD90FDCDDB41}" type="pres">
      <dgm:prSet presAssocID="{76541642-1992-42B8-9A81-186EEC40A968}" presName="bgRect" presStyleLbl="bgShp" presStyleIdx="2" presStyleCnt="3"/>
      <dgm:spPr/>
    </dgm:pt>
    <dgm:pt modelId="{6160D074-6202-49EE-83D3-98FA135FC839}" type="pres">
      <dgm:prSet presAssocID="{76541642-1992-42B8-9A81-186EEC40A96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ory"/>
        </a:ext>
      </dgm:extLst>
    </dgm:pt>
    <dgm:pt modelId="{B3976EA2-AC8D-4C8D-B405-A05798B97396}" type="pres">
      <dgm:prSet presAssocID="{76541642-1992-42B8-9A81-186EEC40A968}" presName="spaceRect" presStyleCnt="0"/>
      <dgm:spPr/>
    </dgm:pt>
    <dgm:pt modelId="{9E690742-1247-460D-9D8F-A7B68BE74E50}" type="pres">
      <dgm:prSet presAssocID="{76541642-1992-42B8-9A81-186EEC40A968}" presName="parTx" presStyleLbl="revTx" presStyleIdx="3" presStyleCnt="4">
        <dgm:presLayoutVars>
          <dgm:chMax val="0"/>
          <dgm:chPref val="0"/>
        </dgm:presLayoutVars>
      </dgm:prSet>
      <dgm:spPr/>
    </dgm:pt>
  </dgm:ptLst>
  <dgm:cxnLst>
    <dgm:cxn modelId="{D1A3AC10-C2D1-4F77-89EF-E4BE3C251B9A}" type="presOf" srcId="{6969286E-A485-4219-9123-9DA2EAE273AE}" destId="{EF2C5148-1CA3-48F2-A85F-4EC678630169}" srcOrd="0" destOrd="0" presId="urn:microsoft.com/office/officeart/2018/2/layout/IconVerticalSolidList"/>
    <dgm:cxn modelId="{2A9A9819-8166-423F-8668-3FE500CF4D7B}" srcId="{F38981F1-4294-4415-B89A-2EB85CCD8A7D}" destId="{FCAC504E-D5B2-4422-9E9C-2DBE10912B1F}" srcOrd="0" destOrd="0" parTransId="{61C66487-BFAC-4ABB-BD84-EA7CF7DC3224}" sibTransId="{7579537D-CB73-4B8B-B1DA-CFFF17B1B3F6}"/>
    <dgm:cxn modelId="{44361726-9627-4348-BB2C-3F39BAF4429F}" srcId="{6969286E-A485-4219-9123-9DA2EAE273AE}" destId="{0866CAC1-2116-4CA0-BCBF-0A17191EAA5A}" srcOrd="3" destOrd="0" parTransId="{D6B1876E-E65F-4F78-B5E4-395D32EFC8DD}" sibTransId="{9302DCB6-0B09-4998-83EB-453CAFAA4B06}"/>
    <dgm:cxn modelId="{8CFEA727-08F8-4044-9D90-CF03BF77774E}" type="presOf" srcId="{0866CAC1-2116-4CA0-BCBF-0A17191EAA5A}" destId="{EC7CD518-0D6C-44E8-959F-61F87578F3D0}" srcOrd="0" destOrd="3" presId="urn:microsoft.com/office/officeart/2018/2/layout/IconVerticalSolidList"/>
    <dgm:cxn modelId="{B44F4328-C609-4F7D-82B1-464C5676F7E2}" type="presOf" srcId="{76541642-1992-42B8-9A81-186EEC40A968}" destId="{9E690742-1247-460D-9D8F-A7B68BE74E50}" srcOrd="0" destOrd="0" presId="urn:microsoft.com/office/officeart/2018/2/layout/IconVerticalSolidList"/>
    <dgm:cxn modelId="{A4319F3A-F57B-41DD-AEB8-F91ABFBF53E1}" srcId="{F38981F1-4294-4415-B89A-2EB85CCD8A7D}" destId="{76541642-1992-42B8-9A81-186EEC40A968}" srcOrd="2" destOrd="0" parTransId="{7AE3396E-845A-4CD9-8239-EE9FA9D266A2}" sibTransId="{BD47C96D-AEA5-4E44-96E3-4F64B447A47E}"/>
    <dgm:cxn modelId="{7CE67864-6732-4A02-BF69-9CC800A76323}" srcId="{6969286E-A485-4219-9123-9DA2EAE273AE}" destId="{D6110F50-A7D8-4153-85DD-DC389BB6FD49}" srcOrd="2" destOrd="0" parTransId="{A970EFC9-CAF6-45DA-8B99-5B7955D4AB63}" sibTransId="{8791ED0A-D2F7-40A3-8562-288DB68F2581}"/>
    <dgm:cxn modelId="{847D0B58-05B2-4564-8081-45B3C568BF7C}" type="presOf" srcId="{7CED84E4-BF5A-4E6A-A576-A86B83937007}" destId="{EC7CD518-0D6C-44E8-959F-61F87578F3D0}" srcOrd="0" destOrd="1" presId="urn:microsoft.com/office/officeart/2018/2/layout/IconVerticalSolidList"/>
    <dgm:cxn modelId="{0B93489A-6CF8-4A53-A9DB-FF9B2CD6F3C6}" type="presOf" srcId="{D6110F50-A7D8-4153-85DD-DC389BB6FD49}" destId="{EC7CD518-0D6C-44E8-959F-61F87578F3D0}" srcOrd="0" destOrd="2" presId="urn:microsoft.com/office/officeart/2018/2/layout/IconVerticalSolidList"/>
    <dgm:cxn modelId="{091F72BC-34E3-499C-A8A5-9959D2A48CCB}" srcId="{F38981F1-4294-4415-B89A-2EB85CCD8A7D}" destId="{6969286E-A485-4219-9123-9DA2EAE273AE}" srcOrd="1" destOrd="0" parTransId="{070105F0-D99B-4997-958A-DD9CD62C11EF}" sibTransId="{A64C2E39-4E54-4CF9-98A7-BCCDF210D4D0}"/>
    <dgm:cxn modelId="{DD617ABE-CDEC-4A3C-9B5C-98AE3868D54D}" type="presOf" srcId="{FCAC504E-D5B2-4422-9E9C-2DBE10912B1F}" destId="{51C274C0-AB09-4941-8D36-4EA0BBEF8C58}" srcOrd="0" destOrd="0" presId="urn:microsoft.com/office/officeart/2018/2/layout/IconVerticalSolidList"/>
    <dgm:cxn modelId="{91760DC6-AC10-4DB9-904C-7287E9E3ED85}" type="presOf" srcId="{82B498A5-189C-4DCB-B760-CDB46D05A481}" destId="{EC7CD518-0D6C-44E8-959F-61F87578F3D0}" srcOrd="0" destOrd="0" presId="urn:microsoft.com/office/officeart/2018/2/layout/IconVerticalSolidList"/>
    <dgm:cxn modelId="{286F73C9-7E4E-49E5-8FC3-A68A54C37917}" type="presOf" srcId="{F38981F1-4294-4415-B89A-2EB85CCD8A7D}" destId="{7833FEF7-465F-410F-B257-C12AF45FF72A}" srcOrd="0" destOrd="0" presId="urn:microsoft.com/office/officeart/2018/2/layout/IconVerticalSolidList"/>
    <dgm:cxn modelId="{BB86CBD8-FD08-45FB-89D6-C0FC8486555A}" srcId="{6969286E-A485-4219-9123-9DA2EAE273AE}" destId="{82B498A5-189C-4DCB-B760-CDB46D05A481}" srcOrd="0" destOrd="0" parTransId="{1212615F-2D38-46BC-B0FB-4A8C78347EBA}" sibTransId="{D71829B2-C983-42BD-88B4-A285830F681D}"/>
    <dgm:cxn modelId="{EB0D66E9-070B-421D-AB6A-7CF5601B78A0}" srcId="{6969286E-A485-4219-9123-9DA2EAE273AE}" destId="{7CED84E4-BF5A-4E6A-A576-A86B83937007}" srcOrd="1" destOrd="0" parTransId="{DD061540-57AE-4F86-8F67-BF4A40BE63E7}" sibTransId="{BEB1A33A-912E-4F63-B5FF-669F7A0AA67A}"/>
    <dgm:cxn modelId="{A92E7004-72B3-45D8-9559-54DE1FD6F8DC}" type="presParOf" srcId="{7833FEF7-465F-410F-B257-C12AF45FF72A}" destId="{8A5F5EDA-DFAF-4F74-9138-CE229D73C841}" srcOrd="0" destOrd="0" presId="urn:microsoft.com/office/officeart/2018/2/layout/IconVerticalSolidList"/>
    <dgm:cxn modelId="{758528F5-B49A-4B04-8CC1-A68AD648857E}" type="presParOf" srcId="{8A5F5EDA-DFAF-4F74-9138-CE229D73C841}" destId="{E31C3578-1912-4E2A-9751-F8F2EE68C5BE}" srcOrd="0" destOrd="0" presId="urn:microsoft.com/office/officeart/2018/2/layout/IconVerticalSolidList"/>
    <dgm:cxn modelId="{7BB9EC02-3E4C-4DD6-B9C3-10E9BCE114FD}" type="presParOf" srcId="{8A5F5EDA-DFAF-4F74-9138-CE229D73C841}" destId="{01561605-280F-440A-80C6-80636DF6AF2A}" srcOrd="1" destOrd="0" presId="urn:microsoft.com/office/officeart/2018/2/layout/IconVerticalSolidList"/>
    <dgm:cxn modelId="{E482C8F7-F47B-4EFE-A6F9-3E3165237487}" type="presParOf" srcId="{8A5F5EDA-DFAF-4F74-9138-CE229D73C841}" destId="{CF17E831-A5A2-4583-AEEC-541D0FD6DD58}" srcOrd="2" destOrd="0" presId="urn:microsoft.com/office/officeart/2018/2/layout/IconVerticalSolidList"/>
    <dgm:cxn modelId="{4E61234B-DE4D-42C0-8370-3B2EB45DF7E6}" type="presParOf" srcId="{8A5F5EDA-DFAF-4F74-9138-CE229D73C841}" destId="{51C274C0-AB09-4941-8D36-4EA0BBEF8C58}" srcOrd="3" destOrd="0" presId="urn:microsoft.com/office/officeart/2018/2/layout/IconVerticalSolidList"/>
    <dgm:cxn modelId="{8C5169CC-0E18-4C1F-8EE2-56AE9D6524C2}" type="presParOf" srcId="{7833FEF7-465F-410F-B257-C12AF45FF72A}" destId="{9BF95DB4-5493-40BF-B101-AF6E003A4489}" srcOrd="1" destOrd="0" presId="urn:microsoft.com/office/officeart/2018/2/layout/IconVerticalSolidList"/>
    <dgm:cxn modelId="{8A0EBC9C-D638-4665-B9C6-44350A8AD955}" type="presParOf" srcId="{7833FEF7-465F-410F-B257-C12AF45FF72A}" destId="{3D72C807-BED5-4EB4-8C6F-58D326219C2A}" srcOrd="2" destOrd="0" presId="urn:microsoft.com/office/officeart/2018/2/layout/IconVerticalSolidList"/>
    <dgm:cxn modelId="{0F9C6878-3E0A-482C-AAA4-359D25BFE5E5}" type="presParOf" srcId="{3D72C807-BED5-4EB4-8C6F-58D326219C2A}" destId="{03313ADD-79AC-40E3-97EC-72B203F7424A}" srcOrd="0" destOrd="0" presId="urn:microsoft.com/office/officeart/2018/2/layout/IconVerticalSolidList"/>
    <dgm:cxn modelId="{89D7BC66-DA73-41A7-9FCA-ABDCBD4279E3}" type="presParOf" srcId="{3D72C807-BED5-4EB4-8C6F-58D326219C2A}" destId="{8237D98E-F948-4B55-B846-80911DBA1D89}" srcOrd="1" destOrd="0" presId="urn:microsoft.com/office/officeart/2018/2/layout/IconVerticalSolidList"/>
    <dgm:cxn modelId="{076DC7E9-E62B-483F-92A3-4F412EC2141C}" type="presParOf" srcId="{3D72C807-BED5-4EB4-8C6F-58D326219C2A}" destId="{3DAD4A59-6B78-40EF-A9EE-F29EBB79BDFA}" srcOrd="2" destOrd="0" presId="urn:microsoft.com/office/officeart/2018/2/layout/IconVerticalSolidList"/>
    <dgm:cxn modelId="{DBE3F3EE-44D6-4AAF-A37B-D15244595050}" type="presParOf" srcId="{3D72C807-BED5-4EB4-8C6F-58D326219C2A}" destId="{EF2C5148-1CA3-48F2-A85F-4EC678630169}" srcOrd="3" destOrd="0" presId="urn:microsoft.com/office/officeart/2018/2/layout/IconVerticalSolidList"/>
    <dgm:cxn modelId="{6D33C44B-6AC0-49F5-8DA5-152E6A6EC527}" type="presParOf" srcId="{3D72C807-BED5-4EB4-8C6F-58D326219C2A}" destId="{EC7CD518-0D6C-44E8-959F-61F87578F3D0}" srcOrd="4" destOrd="0" presId="urn:microsoft.com/office/officeart/2018/2/layout/IconVerticalSolidList"/>
    <dgm:cxn modelId="{2D74D2BC-AAF8-4162-A242-2B632FA160C2}" type="presParOf" srcId="{7833FEF7-465F-410F-B257-C12AF45FF72A}" destId="{4648AD4A-AB5F-4FD4-ADE0-D811812C63F1}" srcOrd="3" destOrd="0" presId="urn:microsoft.com/office/officeart/2018/2/layout/IconVerticalSolidList"/>
    <dgm:cxn modelId="{601AED0F-4473-4AB0-B772-D00451AE4E5C}" type="presParOf" srcId="{7833FEF7-465F-410F-B257-C12AF45FF72A}" destId="{590A4BE7-7FDF-4D13-AC6A-D03F5038CE06}" srcOrd="4" destOrd="0" presId="urn:microsoft.com/office/officeart/2018/2/layout/IconVerticalSolidList"/>
    <dgm:cxn modelId="{E524FF1B-BC0A-4FC3-A9FA-DA5BF27B3E1D}" type="presParOf" srcId="{590A4BE7-7FDF-4D13-AC6A-D03F5038CE06}" destId="{C1A0669F-50FD-4D93-89F9-BD90FDCDDB41}" srcOrd="0" destOrd="0" presId="urn:microsoft.com/office/officeart/2018/2/layout/IconVerticalSolidList"/>
    <dgm:cxn modelId="{604FA326-3DE1-4007-BEC8-314327F28824}" type="presParOf" srcId="{590A4BE7-7FDF-4D13-AC6A-D03F5038CE06}" destId="{6160D074-6202-49EE-83D3-98FA135FC839}" srcOrd="1" destOrd="0" presId="urn:microsoft.com/office/officeart/2018/2/layout/IconVerticalSolidList"/>
    <dgm:cxn modelId="{90060972-C7D0-492F-A0C7-7FF190944855}" type="presParOf" srcId="{590A4BE7-7FDF-4D13-AC6A-D03F5038CE06}" destId="{B3976EA2-AC8D-4C8D-B405-A05798B97396}" srcOrd="2" destOrd="0" presId="urn:microsoft.com/office/officeart/2018/2/layout/IconVerticalSolidList"/>
    <dgm:cxn modelId="{CCEE7537-DC11-4795-83A3-1B300885B051}" type="presParOf" srcId="{590A4BE7-7FDF-4D13-AC6A-D03F5038CE06}" destId="{9E690742-1247-460D-9D8F-A7B68BE74E50}"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37F1A7-B331-402F-B28D-98BE77E5D6FB}"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2CCAE38B-B824-4223-9362-99EE3FB1AF2F}">
      <dgm:prSet/>
      <dgm:spPr/>
      <dgm:t>
        <a:bodyPr/>
        <a:lstStyle/>
        <a:p>
          <a:pPr>
            <a:lnSpc>
              <a:spcPct val="100000"/>
            </a:lnSpc>
            <a:defRPr cap="all"/>
          </a:pPr>
          <a:r>
            <a:rPr lang="cs-CZ"/>
            <a:t>Migrace</a:t>
          </a:r>
          <a:endParaRPr lang="en-US"/>
        </a:p>
      </dgm:t>
    </dgm:pt>
    <dgm:pt modelId="{EA50C24A-A4DE-46AA-8BB0-8358BE36CF68}" type="parTrans" cxnId="{E0B07CE8-3432-49CB-B095-802901AC5A9E}">
      <dgm:prSet/>
      <dgm:spPr/>
      <dgm:t>
        <a:bodyPr/>
        <a:lstStyle/>
        <a:p>
          <a:endParaRPr lang="en-US"/>
        </a:p>
      </dgm:t>
    </dgm:pt>
    <dgm:pt modelId="{58775573-0CAD-4F93-BD00-B68DD318FF9E}" type="sibTrans" cxnId="{E0B07CE8-3432-49CB-B095-802901AC5A9E}">
      <dgm:prSet/>
      <dgm:spPr/>
      <dgm:t>
        <a:bodyPr/>
        <a:lstStyle/>
        <a:p>
          <a:endParaRPr lang="en-US"/>
        </a:p>
      </dgm:t>
    </dgm:pt>
    <dgm:pt modelId="{DEA34E9B-BF77-48BF-A5EA-740BB613E1EA}">
      <dgm:prSet/>
      <dgm:spPr/>
      <dgm:t>
        <a:bodyPr/>
        <a:lstStyle/>
        <a:p>
          <a:pPr>
            <a:lnSpc>
              <a:spcPct val="100000"/>
            </a:lnSpc>
            <a:defRPr cap="all"/>
          </a:pPr>
          <a:r>
            <a:rPr lang="cs-CZ"/>
            <a:t>Klimatická krize</a:t>
          </a:r>
          <a:endParaRPr lang="en-US"/>
        </a:p>
      </dgm:t>
    </dgm:pt>
    <dgm:pt modelId="{8BB4CD59-429F-4F87-8760-4F364C8D6C99}" type="parTrans" cxnId="{D0CF763F-2ACD-4E4E-8BCD-B154D63AAD33}">
      <dgm:prSet/>
      <dgm:spPr/>
      <dgm:t>
        <a:bodyPr/>
        <a:lstStyle/>
        <a:p>
          <a:endParaRPr lang="en-US"/>
        </a:p>
      </dgm:t>
    </dgm:pt>
    <dgm:pt modelId="{6E217397-EBAC-4555-A053-211664745145}" type="sibTrans" cxnId="{D0CF763F-2ACD-4E4E-8BCD-B154D63AAD33}">
      <dgm:prSet/>
      <dgm:spPr/>
      <dgm:t>
        <a:bodyPr/>
        <a:lstStyle/>
        <a:p>
          <a:endParaRPr lang="en-US"/>
        </a:p>
      </dgm:t>
    </dgm:pt>
    <dgm:pt modelId="{9705E7BF-D62F-46D5-9F7F-42EB88CC0C87}">
      <dgm:prSet/>
      <dgm:spPr/>
      <dgm:t>
        <a:bodyPr/>
        <a:lstStyle/>
        <a:p>
          <a:pPr>
            <a:lnSpc>
              <a:spcPct val="100000"/>
            </a:lnSpc>
            <a:defRPr cap="all"/>
          </a:pPr>
          <a:r>
            <a:rPr lang="cs-CZ" dirty="0"/>
            <a:t>COVID-19</a:t>
          </a:r>
          <a:endParaRPr lang="en-US" dirty="0"/>
        </a:p>
      </dgm:t>
    </dgm:pt>
    <dgm:pt modelId="{7ECD1049-57A0-4E96-9C47-2DF54390EAA1}" type="parTrans" cxnId="{84E4B96C-8B8A-47DD-8DA9-C1FF72DE78F5}">
      <dgm:prSet/>
      <dgm:spPr/>
      <dgm:t>
        <a:bodyPr/>
        <a:lstStyle/>
        <a:p>
          <a:endParaRPr lang="en-US"/>
        </a:p>
      </dgm:t>
    </dgm:pt>
    <dgm:pt modelId="{2BDE5844-19E2-45BA-88F7-4BDC61B0B2A0}" type="sibTrans" cxnId="{84E4B96C-8B8A-47DD-8DA9-C1FF72DE78F5}">
      <dgm:prSet/>
      <dgm:spPr/>
      <dgm:t>
        <a:bodyPr/>
        <a:lstStyle/>
        <a:p>
          <a:endParaRPr lang="en-US"/>
        </a:p>
      </dgm:t>
    </dgm:pt>
    <dgm:pt modelId="{6594727D-5B68-44DE-B673-3BF17BBF452B}" type="pres">
      <dgm:prSet presAssocID="{F937F1A7-B331-402F-B28D-98BE77E5D6FB}" presName="root" presStyleCnt="0">
        <dgm:presLayoutVars>
          <dgm:dir/>
          <dgm:resizeHandles val="exact"/>
        </dgm:presLayoutVars>
      </dgm:prSet>
      <dgm:spPr/>
    </dgm:pt>
    <dgm:pt modelId="{679F5E05-4903-46E4-A9AB-11720A7F8801}" type="pres">
      <dgm:prSet presAssocID="{2CCAE38B-B824-4223-9362-99EE3FB1AF2F}" presName="compNode" presStyleCnt="0"/>
      <dgm:spPr/>
    </dgm:pt>
    <dgm:pt modelId="{409B3903-C308-4B8F-8769-4285D21001ED}" type="pres">
      <dgm:prSet presAssocID="{2CCAE38B-B824-4223-9362-99EE3FB1AF2F}" presName="iconBgRect" presStyleLbl="bgShp" presStyleIdx="0" presStyleCnt="3"/>
      <dgm:spPr/>
    </dgm:pt>
    <dgm:pt modelId="{07519C69-6CFF-4D20-93E7-F542DA64EC8B}" type="pres">
      <dgm:prSet presAssocID="{2CCAE38B-B824-4223-9362-99EE3FB1AF2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řevod"/>
        </a:ext>
      </dgm:extLst>
    </dgm:pt>
    <dgm:pt modelId="{14E7EFC7-2CCE-41AD-A7CF-ED11ECAD402A}" type="pres">
      <dgm:prSet presAssocID="{2CCAE38B-B824-4223-9362-99EE3FB1AF2F}" presName="spaceRect" presStyleCnt="0"/>
      <dgm:spPr/>
    </dgm:pt>
    <dgm:pt modelId="{DC5F83EA-D463-46FB-BDEB-916FCE6822ED}" type="pres">
      <dgm:prSet presAssocID="{2CCAE38B-B824-4223-9362-99EE3FB1AF2F}" presName="textRect" presStyleLbl="revTx" presStyleIdx="0" presStyleCnt="3">
        <dgm:presLayoutVars>
          <dgm:chMax val="1"/>
          <dgm:chPref val="1"/>
        </dgm:presLayoutVars>
      </dgm:prSet>
      <dgm:spPr/>
    </dgm:pt>
    <dgm:pt modelId="{1D6A5CA7-E1F2-4FD0-9178-38D5BE8CB1E8}" type="pres">
      <dgm:prSet presAssocID="{58775573-0CAD-4F93-BD00-B68DD318FF9E}" presName="sibTrans" presStyleCnt="0"/>
      <dgm:spPr/>
    </dgm:pt>
    <dgm:pt modelId="{49802585-FA7B-42A7-A280-867952720BEE}" type="pres">
      <dgm:prSet presAssocID="{DEA34E9B-BF77-48BF-A5EA-740BB613E1EA}" presName="compNode" presStyleCnt="0"/>
      <dgm:spPr/>
    </dgm:pt>
    <dgm:pt modelId="{960198B5-B6DB-48C1-976C-8F65303569F3}" type="pres">
      <dgm:prSet presAssocID="{DEA34E9B-BF77-48BF-A5EA-740BB613E1EA}" presName="iconBgRect" presStyleLbl="bgShp" presStyleIdx="1" presStyleCnt="3"/>
      <dgm:spPr/>
    </dgm:pt>
    <dgm:pt modelId="{DF57C78F-BB8D-4677-BA71-21C873BFE975}" type="pres">
      <dgm:prSet presAssocID="{DEA34E9B-BF77-48BF-A5EA-740BB613E1E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Varování"/>
        </a:ext>
      </dgm:extLst>
    </dgm:pt>
    <dgm:pt modelId="{2E25FA15-813D-4DAD-B76C-96418310DF48}" type="pres">
      <dgm:prSet presAssocID="{DEA34E9B-BF77-48BF-A5EA-740BB613E1EA}" presName="spaceRect" presStyleCnt="0"/>
      <dgm:spPr/>
    </dgm:pt>
    <dgm:pt modelId="{10E5CB2A-0AB6-42C0-95BA-991D570056B4}" type="pres">
      <dgm:prSet presAssocID="{DEA34E9B-BF77-48BF-A5EA-740BB613E1EA}" presName="textRect" presStyleLbl="revTx" presStyleIdx="1" presStyleCnt="3">
        <dgm:presLayoutVars>
          <dgm:chMax val="1"/>
          <dgm:chPref val="1"/>
        </dgm:presLayoutVars>
      </dgm:prSet>
      <dgm:spPr/>
    </dgm:pt>
    <dgm:pt modelId="{97234B27-6DF1-4D8D-8068-DA66220800E3}" type="pres">
      <dgm:prSet presAssocID="{6E217397-EBAC-4555-A053-211664745145}" presName="sibTrans" presStyleCnt="0"/>
      <dgm:spPr/>
    </dgm:pt>
    <dgm:pt modelId="{81C403D8-51EC-4CAB-821F-893EAB920D72}" type="pres">
      <dgm:prSet presAssocID="{9705E7BF-D62F-46D5-9F7F-42EB88CC0C87}" presName="compNode" presStyleCnt="0"/>
      <dgm:spPr/>
    </dgm:pt>
    <dgm:pt modelId="{BABB9409-F4B9-4775-A7B8-72A2C5135011}" type="pres">
      <dgm:prSet presAssocID="{9705E7BF-D62F-46D5-9F7F-42EB88CC0C87}" presName="iconBgRect" presStyleLbl="bgShp" presStyleIdx="2" presStyleCnt="3"/>
      <dgm:spPr/>
    </dgm:pt>
    <dgm:pt modelId="{8898316B-0BA0-4A36-9BBF-2AFBB096D63E}" type="pres">
      <dgm:prSet presAssocID="{9705E7BF-D62F-46D5-9F7F-42EB88CC0C8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adioaktivní"/>
        </a:ext>
      </dgm:extLst>
    </dgm:pt>
    <dgm:pt modelId="{532C6154-A272-41E5-8EDE-A7E5EB98C7F5}" type="pres">
      <dgm:prSet presAssocID="{9705E7BF-D62F-46D5-9F7F-42EB88CC0C87}" presName="spaceRect" presStyleCnt="0"/>
      <dgm:spPr/>
    </dgm:pt>
    <dgm:pt modelId="{4DF4D2C8-6BAD-4441-AADF-B6D685712F77}" type="pres">
      <dgm:prSet presAssocID="{9705E7BF-D62F-46D5-9F7F-42EB88CC0C87}" presName="textRect" presStyleLbl="revTx" presStyleIdx="2" presStyleCnt="3">
        <dgm:presLayoutVars>
          <dgm:chMax val="1"/>
          <dgm:chPref val="1"/>
        </dgm:presLayoutVars>
      </dgm:prSet>
      <dgm:spPr/>
    </dgm:pt>
  </dgm:ptLst>
  <dgm:cxnLst>
    <dgm:cxn modelId="{B6FF7D06-45A1-4527-927C-756894674C6E}" type="presOf" srcId="{2CCAE38B-B824-4223-9362-99EE3FB1AF2F}" destId="{DC5F83EA-D463-46FB-BDEB-916FCE6822ED}" srcOrd="0" destOrd="0" presId="urn:microsoft.com/office/officeart/2018/5/layout/IconCircleLabelList"/>
    <dgm:cxn modelId="{661E662C-8B21-439E-9379-08ED55BC78CD}" type="presOf" srcId="{9705E7BF-D62F-46D5-9F7F-42EB88CC0C87}" destId="{4DF4D2C8-6BAD-4441-AADF-B6D685712F77}" srcOrd="0" destOrd="0" presId="urn:microsoft.com/office/officeart/2018/5/layout/IconCircleLabelList"/>
    <dgm:cxn modelId="{D0CF763F-2ACD-4E4E-8BCD-B154D63AAD33}" srcId="{F937F1A7-B331-402F-B28D-98BE77E5D6FB}" destId="{DEA34E9B-BF77-48BF-A5EA-740BB613E1EA}" srcOrd="1" destOrd="0" parTransId="{8BB4CD59-429F-4F87-8760-4F364C8D6C99}" sibTransId="{6E217397-EBAC-4555-A053-211664745145}"/>
    <dgm:cxn modelId="{84E4B96C-8B8A-47DD-8DA9-C1FF72DE78F5}" srcId="{F937F1A7-B331-402F-B28D-98BE77E5D6FB}" destId="{9705E7BF-D62F-46D5-9F7F-42EB88CC0C87}" srcOrd="2" destOrd="0" parTransId="{7ECD1049-57A0-4E96-9C47-2DF54390EAA1}" sibTransId="{2BDE5844-19E2-45BA-88F7-4BDC61B0B2A0}"/>
    <dgm:cxn modelId="{EF4FA6DB-1A18-41B8-B1D8-3781F456CA22}" type="presOf" srcId="{F937F1A7-B331-402F-B28D-98BE77E5D6FB}" destId="{6594727D-5B68-44DE-B673-3BF17BBF452B}" srcOrd="0" destOrd="0" presId="urn:microsoft.com/office/officeart/2018/5/layout/IconCircleLabelList"/>
    <dgm:cxn modelId="{E0B07CE8-3432-49CB-B095-802901AC5A9E}" srcId="{F937F1A7-B331-402F-B28D-98BE77E5D6FB}" destId="{2CCAE38B-B824-4223-9362-99EE3FB1AF2F}" srcOrd="0" destOrd="0" parTransId="{EA50C24A-A4DE-46AA-8BB0-8358BE36CF68}" sibTransId="{58775573-0CAD-4F93-BD00-B68DD318FF9E}"/>
    <dgm:cxn modelId="{AA543EEE-1120-459C-8697-4A729457E1E3}" type="presOf" srcId="{DEA34E9B-BF77-48BF-A5EA-740BB613E1EA}" destId="{10E5CB2A-0AB6-42C0-95BA-991D570056B4}" srcOrd="0" destOrd="0" presId="urn:microsoft.com/office/officeart/2018/5/layout/IconCircleLabelList"/>
    <dgm:cxn modelId="{1C2A0DF3-B631-4AA4-93AE-2590AA713E21}" type="presParOf" srcId="{6594727D-5B68-44DE-B673-3BF17BBF452B}" destId="{679F5E05-4903-46E4-A9AB-11720A7F8801}" srcOrd="0" destOrd="0" presId="urn:microsoft.com/office/officeart/2018/5/layout/IconCircleLabelList"/>
    <dgm:cxn modelId="{1803B29F-D2D4-4476-A888-2B3072BA7FEB}" type="presParOf" srcId="{679F5E05-4903-46E4-A9AB-11720A7F8801}" destId="{409B3903-C308-4B8F-8769-4285D21001ED}" srcOrd="0" destOrd="0" presId="urn:microsoft.com/office/officeart/2018/5/layout/IconCircleLabelList"/>
    <dgm:cxn modelId="{412F3BD6-AB22-46B4-8AD5-9F1C06ECA47F}" type="presParOf" srcId="{679F5E05-4903-46E4-A9AB-11720A7F8801}" destId="{07519C69-6CFF-4D20-93E7-F542DA64EC8B}" srcOrd="1" destOrd="0" presId="urn:microsoft.com/office/officeart/2018/5/layout/IconCircleLabelList"/>
    <dgm:cxn modelId="{8AAC69FB-621F-4988-96B4-7C1394269865}" type="presParOf" srcId="{679F5E05-4903-46E4-A9AB-11720A7F8801}" destId="{14E7EFC7-2CCE-41AD-A7CF-ED11ECAD402A}" srcOrd="2" destOrd="0" presId="urn:microsoft.com/office/officeart/2018/5/layout/IconCircleLabelList"/>
    <dgm:cxn modelId="{31302726-336D-4381-B2E3-4B2A4A3132E3}" type="presParOf" srcId="{679F5E05-4903-46E4-A9AB-11720A7F8801}" destId="{DC5F83EA-D463-46FB-BDEB-916FCE6822ED}" srcOrd="3" destOrd="0" presId="urn:microsoft.com/office/officeart/2018/5/layout/IconCircleLabelList"/>
    <dgm:cxn modelId="{35F33A63-7B5C-48C5-9B57-52B433D5B658}" type="presParOf" srcId="{6594727D-5B68-44DE-B673-3BF17BBF452B}" destId="{1D6A5CA7-E1F2-4FD0-9178-38D5BE8CB1E8}" srcOrd="1" destOrd="0" presId="urn:microsoft.com/office/officeart/2018/5/layout/IconCircleLabelList"/>
    <dgm:cxn modelId="{6E773C14-B9C0-43CE-8554-F05730CC8187}" type="presParOf" srcId="{6594727D-5B68-44DE-B673-3BF17BBF452B}" destId="{49802585-FA7B-42A7-A280-867952720BEE}" srcOrd="2" destOrd="0" presId="urn:microsoft.com/office/officeart/2018/5/layout/IconCircleLabelList"/>
    <dgm:cxn modelId="{747D24D3-E647-4D91-B184-31EBD4E3E897}" type="presParOf" srcId="{49802585-FA7B-42A7-A280-867952720BEE}" destId="{960198B5-B6DB-48C1-976C-8F65303569F3}" srcOrd="0" destOrd="0" presId="urn:microsoft.com/office/officeart/2018/5/layout/IconCircleLabelList"/>
    <dgm:cxn modelId="{16633B81-C603-44A4-A90E-F253A0D2656F}" type="presParOf" srcId="{49802585-FA7B-42A7-A280-867952720BEE}" destId="{DF57C78F-BB8D-4677-BA71-21C873BFE975}" srcOrd="1" destOrd="0" presId="urn:microsoft.com/office/officeart/2018/5/layout/IconCircleLabelList"/>
    <dgm:cxn modelId="{C83FAFB1-A371-4700-AA94-1488ED0030A8}" type="presParOf" srcId="{49802585-FA7B-42A7-A280-867952720BEE}" destId="{2E25FA15-813D-4DAD-B76C-96418310DF48}" srcOrd="2" destOrd="0" presId="urn:microsoft.com/office/officeart/2018/5/layout/IconCircleLabelList"/>
    <dgm:cxn modelId="{0886F8FA-80A1-4CF7-8A6E-8AD3EBB093E1}" type="presParOf" srcId="{49802585-FA7B-42A7-A280-867952720BEE}" destId="{10E5CB2A-0AB6-42C0-95BA-991D570056B4}" srcOrd="3" destOrd="0" presId="urn:microsoft.com/office/officeart/2018/5/layout/IconCircleLabelList"/>
    <dgm:cxn modelId="{B319FA61-02E7-47DF-9B83-76097462FF67}" type="presParOf" srcId="{6594727D-5B68-44DE-B673-3BF17BBF452B}" destId="{97234B27-6DF1-4D8D-8068-DA66220800E3}" srcOrd="3" destOrd="0" presId="urn:microsoft.com/office/officeart/2018/5/layout/IconCircleLabelList"/>
    <dgm:cxn modelId="{31552C8E-9B2D-4CB2-B020-F59D4100FCA1}" type="presParOf" srcId="{6594727D-5B68-44DE-B673-3BF17BBF452B}" destId="{81C403D8-51EC-4CAB-821F-893EAB920D72}" srcOrd="4" destOrd="0" presId="urn:microsoft.com/office/officeart/2018/5/layout/IconCircleLabelList"/>
    <dgm:cxn modelId="{7D2F0D4C-2A92-4450-B245-708A6A0BAE30}" type="presParOf" srcId="{81C403D8-51EC-4CAB-821F-893EAB920D72}" destId="{BABB9409-F4B9-4775-A7B8-72A2C5135011}" srcOrd="0" destOrd="0" presId="urn:microsoft.com/office/officeart/2018/5/layout/IconCircleLabelList"/>
    <dgm:cxn modelId="{F3B3CF9C-E6F0-427E-9F88-19175A77723A}" type="presParOf" srcId="{81C403D8-51EC-4CAB-821F-893EAB920D72}" destId="{8898316B-0BA0-4A36-9BBF-2AFBB096D63E}" srcOrd="1" destOrd="0" presId="urn:microsoft.com/office/officeart/2018/5/layout/IconCircleLabelList"/>
    <dgm:cxn modelId="{8EBBF0A5-7897-4EA7-A8BB-219FD5D52877}" type="presParOf" srcId="{81C403D8-51EC-4CAB-821F-893EAB920D72}" destId="{532C6154-A272-41E5-8EDE-A7E5EB98C7F5}" srcOrd="2" destOrd="0" presId="urn:microsoft.com/office/officeart/2018/5/layout/IconCircleLabelList"/>
    <dgm:cxn modelId="{9BF8FED5-620E-45ED-BCE0-2A524FD9D824}" type="presParOf" srcId="{81C403D8-51EC-4CAB-821F-893EAB920D72}" destId="{4DF4D2C8-6BAD-4441-AADF-B6D685712F77}"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EB335A6-5933-4E6E-B030-854C0E34B821}"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AC4A59C6-CF92-499C-BDB3-E7587450E4CF}">
      <dgm:prSet/>
      <dgm:spPr/>
      <dgm:t>
        <a:bodyPr/>
        <a:lstStyle/>
        <a:p>
          <a:r>
            <a:rPr lang="cs-CZ"/>
            <a:t>Ulrich Beck</a:t>
          </a:r>
          <a:endParaRPr lang="en-US" dirty="0"/>
        </a:p>
      </dgm:t>
    </dgm:pt>
    <dgm:pt modelId="{AFF27DBB-642F-4057-880D-B2977F42AC57}" type="parTrans" cxnId="{5ED254E8-111C-4C73-9C71-DE3CECB06D47}">
      <dgm:prSet/>
      <dgm:spPr/>
      <dgm:t>
        <a:bodyPr/>
        <a:lstStyle/>
        <a:p>
          <a:endParaRPr lang="en-US"/>
        </a:p>
      </dgm:t>
    </dgm:pt>
    <dgm:pt modelId="{8B6906DD-CD14-4D09-AC76-A8448E58A4E1}" type="sibTrans" cxnId="{5ED254E8-111C-4C73-9C71-DE3CECB06D47}">
      <dgm:prSet/>
      <dgm:spPr/>
      <dgm:t>
        <a:bodyPr/>
        <a:lstStyle/>
        <a:p>
          <a:endParaRPr lang="en-US"/>
        </a:p>
      </dgm:t>
    </dgm:pt>
    <dgm:pt modelId="{1DAF252C-92D6-4405-AAB1-616406ACB8A4}">
      <dgm:prSet/>
      <dgm:spPr/>
      <dgm:t>
        <a:bodyPr/>
        <a:lstStyle/>
        <a:p>
          <a:r>
            <a:rPr lang="cs-CZ" dirty="0"/>
            <a:t>Reflexivní modernita a riziková společnost</a:t>
          </a:r>
        </a:p>
      </dgm:t>
    </dgm:pt>
    <dgm:pt modelId="{E99431AC-C69C-49FC-9257-31FA916161EE}" type="parTrans" cxnId="{EBC5F642-D9C1-4FBD-A351-0D98E05AD5A8}">
      <dgm:prSet/>
      <dgm:spPr/>
      <dgm:t>
        <a:bodyPr/>
        <a:lstStyle/>
        <a:p>
          <a:endParaRPr lang="en-US"/>
        </a:p>
      </dgm:t>
    </dgm:pt>
    <dgm:pt modelId="{9F29F924-9962-49F0-8B00-FD2953374CA8}" type="sibTrans" cxnId="{EBC5F642-D9C1-4FBD-A351-0D98E05AD5A8}">
      <dgm:prSet/>
      <dgm:spPr/>
      <dgm:t>
        <a:bodyPr/>
        <a:lstStyle/>
        <a:p>
          <a:endParaRPr lang="en-US"/>
        </a:p>
      </dgm:t>
    </dgm:pt>
    <dgm:pt modelId="{FC7D10C0-BE80-4133-B1B7-0EB1B2FB8964}">
      <dgm:prSet/>
      <dgm:spPr/>
      <dgm:t>
        <a:bodyPr/>
        <a:lstStyle/>
        <a:p>
          <a:r>
            <a:rPr lang="cs-CZ" dirty="0"/>
            <a:t>Giddens a Důsledky modernity</a:t>
          </a:r>
        </a:p>
      </dgm:t>
    </dgm:pt>
    <dgm:pt modelId="{2B341719-3ECB-4011-98BC-76402B8BC506}" type="parTrans" cxnId="{4B8A20A6-C59E-4FE8-9597-3101E4FE0ECB}">
      <dgm:prSet/>
      <dgm:spPr/>
      <dgm:t>
        <a:bodyPr/>
        <a:lstStyle/>
        <a:p>
          <a:endParaRPr lang="en-US"/>
        </a:p>
      </dgm:t>
    </dgm:pt>
    <dgm:pt modelId="{C2084563-5E91-4FE4-B55F-1DCB515700CD}" type="sibTrans" cxnId="{4B8A20A6-C59E-4FE8-9597-3101E4FE0ECB}">
      <dgm:prSet/>
      <dgm:spPr/>
      <dgm:t>
        <a:bodyPr/>
        <a:lstStyle/>
        <a:p>
          <a:endParaRPr lang="en-US"/>
        </a:p>
      </dgm:t>
    </dgm:pt>
    <dgm:pt modelId="{9C0F5214-0271-424B-9ABC-8C4C0F22D130}">
      <dgm:prSet/>
      <dgm:spPr/>
      <dgm:t>
        <a:bodyPr/>
        <a:lstStyle/>
        <a:p>
          <a:r>
            <a:rPr lang="cs-CZ" dirty="0"/>
            <a:t>Interpretace rizik</a:t>
          </a:r>
        </a:p>
      </dgm:t>
    </dgm:pt>
    <dgm:pt modelId="{9D41C931-BDA4-4AAB-96AF-194EE3C69579}" type="parTrans" cxnId="{A8F88A79-DF1E-4910-BA24-75883984AC31}">
      <dgm:prSet/>
      <dgm:spPr/>
      <dgm:t>
        <a:bodyPr/>
        <a:lstStyle/>
        <a:p>
          <a:endParaRPr lang="en-US"/>
        </a:p>
      </dgm:t>
    </dgm:pt>
    <dgm:pt modelId="{9380B2F3-F526-4C3E-A4CB-CFC1301DD58E}" type="sibTrans" cxnId="{A8F88A79-DF1E-4910-BA24-75883984AC31}">
      <dgm:prSet/>
      <dgm:spPr/>
      <dgm:t>
        <a:bodyPr/>
        <a:lstStyle/>
        <a:p>
          <a:endParaRPr lang="en-US"/>
        </a:p>
      </dgm:t>
    </dgm:pt>
    <dgm:pt modelId="{C4285EDB-954F-4B95-ADC1-70ACB7114A75}" type="pres">
      <dgm:prSet presAssocID="{AEB335A6-5933-4E6E-B030-854C0E34B821}" presName="diagram" presStyleCnt="0">
        <dgm:presLayoutVars>
          <dgm:dir/>
          <dgm:resizeHandles val="exact"/>
        </dgm:presLayoutVars>
      </dgm:prSet>
      <dgm:spPr/>
    </dgm:pt>
    <dgm:pt modelId="{FEFDDB0A-FCA4-48C7-92E2-A008C2A52EF0}" type="pres">
      <dgm:prSet presAssocID="{AC4A59C6-CF92-499C-BDB3-E7587450E4CF}" presName="node" presStyleLbl="node1" presStyleIdx="0" presStyleCnt="4" custLinFactNeighborX="-126" custLinFactNeighborY="-1766">
        <dgm:presLayoutVars>
          <dgm:bulletEnabled val="1"/>
        </dgm:presLayoutVars>
      </dgm:prSet>
      <dgm:spPr/>
    </dgm:pt>
    <dgm:pt modelId="{0937EB6F-2079-4137-AB90-AD54CEC74E69}" type="pres">
      <dgm:prSet presAssocID="{8B6906DD-CD14-4D09-AC76-A8448E58A4E1}" presName="sibTrans" presStyleCnt="0"/>
      <dgm:spPr/>
    </dgm:pt>
    <dgm:pt modelId="{FA6C03FB-7909-4E34-9A37-ADC6605CB2DA}" type="pres">
      <dgm:prSet presAssocID="{1DAF252C-92D6-4405-AAB1-616406ACB8A4}" presName="node" presStyleLbl="node1" presStyleIdx="1" presStyleCnt="4">
        <dgm:presLayoutVars>
          <dgm:bulletEnabled val="1"/>
        </dgm:presLayoutVars>
      </dgm:prSet>
      <dgm:spPr/>
    </dgm:pt>
    <dgm:pt modelId="{27BD074A-3C44-4F22-95E5-1F4C493B9ED4}" type="pres">
      <dgm:prSet presAssocID="{9F29F924-9962-49F0-8B00-FD2953374CA8}" presName="sibTrans" presStyleCnt="0"/>
      <dgm:spPr/>
    </dgm:pt>
    <dgm:pt modelId="{B523288A-810B-4631-90C4-C149C872B7E1}" type="pres">
      <dgm:prSet presAssocID="{FC7D10C0-BE80-4133-B1B7-0EB1B2FB8964}" presName="node" presStyleLbl="node1" presStyleIdx="2" presStyleCnt="4">
        <dgm:presLayoutVars>
          <dgm:bulletEnabled val="1"/>
        </dgm:presLayoutVars>
      </dgm:prSet>
      <dgm:spPr/>
    </dgm:pt>
    <dgm:pt modelId="{C5F5F1F1-E232-4806-8E3C-FA5DC900A879}" type="pres">
      <dgm:prSet presAssocID="{C2084563-5E91-4FE4-B55F-1DCB515700CD}" presName="sibTrans" presStyleCnt="0"/>
      <dgm:spPr/>
    </dgm:pt>
    <dgm:pt modelId="{E1CE3824-5DBF-4B40-8F9F-8ADD344E5161}" type="pres">
      <dgm:prSet presAssocID="{9C0F5214-0271-424B-9ABC-8C4C0F22D130}" presName="node" presStyleLbl="node1" presStyleIdx="3" presStyleCnt="4">
        <dgm:presLayoutVars>
          <dgm:bulletEnabled val="1"/>
        </dgm:presLayoutVars>
      </dgm:prSet>
      <dgm:spPr/>
    </dgm:pt>
  </dgm:ptLst>
  <dgm:cxnLst>
    <dgm:cxn modelId="{8389C609-FF50-47DF-8525-92CCB7006F58}" type="presOf" srcId="{AC4A59C6-CF92-499C-BDB3-E7587450E4CF}" destId="{FEFDDB0A-FCA4-48C7-92E2-A008C2A52EF0}" srcOrd="0" destOrd="0" presId="urn:microsoft.com/office/officeart/2005/8/layout/default"/>
    <dgm:cxn modelId="{EBC5F642-D9C1-4FBD-A351-0D98E05AD5A8}" srcId="{AEB335A6-5933-4E6E-B030-854C0E34B821}" destId="{1DAF252C-92D6-4405-AAB1-616406ACB8A4}" srcOrd="1" destOrd="0" parTransId="{E99431AC-C69C-49FC-9257-31FA916161EE}" sibTransId="{9F29F924-9962-49F0-8B00-FD2953374CA8}"/>
    <dgm:cxn modelId="{797F0764-0507-4623-A37D-C80A7D5644C9}" type="presOf" srcId="{1DAF252C-92D6-4405-AAB1-616406ACB8A4}" destId="{FA6C03FB-7909-4E34-9A37-ADC6605CB2DA}" srcOrd="0" destOrd="0" presId="urn:microsoft.com/office/officeart/2005/8/layout/default"/>
    <dgm:cxn modelId="{A8F88A79-DF1E-4910-BA24-75883984AC31}" srcId="{AEB335A6-5933-4E6E-B030-854C0E34B821}" destId="{9C0F5214-0271-424B-9ABC-8C4C0F22D130}" srcOrd="3" destOrd="0" parTransId="{9D41C931-BDA4-4AAB-96AF-194EE3C69579}" sibTransId="{9380B2F3-F526-4C3E-A4CB-CFC1301DD58E}"/>
    <dgm:cxn modelId="{98950B90-8BF0-44B8-981D-F14CF2685EE3}" type="presOf" srcId="{AEB335A6-5933-4E6E-B030-854C0E34B821}" destId="{C4285EDB-954F-4B95-ADC1-70ACB7114A75}" srcOrd="0" destOrd="0" presId="urn:microsoft.com/office/officeart/2005/8/layout/default"/>
    <dgm:cxn modelId="{4B8A20A6-C59E-4FE8-9597-3101E4FE0ECB}" srcId="{AEB335A6-5933-4E6E-B030-854C0E34B821}" destId="{FC7D10C0-BE80-4133-B1B7-0EB1B2FB8964}" srcOrd="2" destOrd="0" parTransId="{2B341719-3ECB-4011-98BC-76402B8BC506}" sibTransId="{C2084563-5E91-4FE4-B55F-1DCB515700CD}"/>
    <dgm:cxn modelId="{FBA1B5DC-3805-46AE-8F1A-FF4CC5C1325B}" type="presOf" srcId="{FC7D10C0-BE80-4133-B1B7-0EB1B2FB8964}" destId="{B523288A-810B-4631-90C4-C149C872B7E1}" srcOrd="0" destOrd="0" presId="urn:microsoft.com/office/officeart/2005/8/layout/default"/>
    <dgm:cxn modelId="{74F9CCE0-B777-40B5-AEF0-01698E9A3585}" type="presOf" srcId="{9C0F5214-0271-424B-9ABC-8C4C0F22D130}" destId="{E1CE3824-5DBF-4B40-8F9F-8ADD344E5161}" srcOrd="0" destOrd="0" presId="urn:microsoft.com/office/officeart/2005/8/layout/default"/>
    <dgm:cxn modelId="{5ED254E8-111C-4C73-9C71-DE3CECB06D47}" srcId="{AEB335A6-5933-4E6E-B030-854C0E34B821}" destId="{AC4A59C6-CF92-499C-BDB3-E7587450E4CF}" srcOrd="0" destOrd="0" parTransId="{AFF27DBB-642F-4057-880D-B2977F42AC57}" sibTransId="{8B6906DD-CD14-4D09-AC76-A8448E58A4E1}"/>
    <dgm:cxn modelId="{541C4A7F-3909-407A-BAAD-72B0EC7D6234}" type="presParOf" srcId="{C4285EDB-954F-4B95-ADC1-70ACB7114A75}" destId="{FEFDDB0A-FCA4-48C7-92E2-A008C2A52EF0}" srcOrd="0" destOrd="0" presId="urn:microsoft.com/office/officeart/2005/8/layout/default"/>
    <dgm:cxn modelId="{F3E09B7A-6F73-4768-A901-ED9B700A321C}" type="presParOf" srcId="{C4285EDB-954F-4B95-ADC1-70ACB7114A75}" destId="{0937EB6F-2079-4137-AB90-AD54CEC74E69}" srcOrd="1" destOrd="0" presId="urn:microsoft.com/office/officeart/2005/8/layout/default"/>
    <dgm:cxn modelId="{1A25EDD5-A04A-4419-ADD2-00376E7FF098}" type="presParOf" srcId="{C4285EDB-954F-4B95-ADC1-70ACB7114A75}" destId="{FA6C03FB-7909-4E34-9A37-ADC6605CB2DA}" srcOrd="2" destOrd="0" presId="urn:microsoft.com/office/officeart/2005/8/layout/default"/>
    <dgm:cxn modelId="{76A48587-107D-471C-9272-91050E731102}" type="presParOf" srcId="{C4285EDB-954F-4B95-ADC1-70ACB7114A75}" destId="{27BD074A-3C44-4F22-95E5-1F4C493B9ED4}" srcOrd="3" destOrd="0" presId="urn:microsoft.com/office/officeart/2005/8/layout/default"/>
    <dgm:cxn modelId="{BF11E16D-A61B-40B3-9E6A-0CAA6F286C44}" type="presParOf" srcId="{C4285EDB-954F-4B95-ADC1-70ACB7114A75}" destId="{B523288A-810B-4631-90C4-C149C872B7E1}" srcOrd="4" destOrd="0" presId="urn:microsoft.com/office/officeart/2005/8/layout/default"/>
    <dgm:cxn modelId="{8CCCFA6E-36A9-4B32-BBE1-7D4BB9BB6D34}" type="presParOf" srcId="{C4285EDB-954F-4B95-ADC1-70ACB7114A75}" destId="{C5F5F1F1-E232-4806-8E3C-FA5DC900A879}" srcOrd="5" destOrd="0" presId="urn:microsoft.com/office/officeart/2005/8/layout/default"/>
    <dgm:cxn modelId="{0A3330F5-65E9-4486-9166-827EAFB930D6}" type="presParOf" srcId="{C4285EDB-954F-4B95-ADC1-70ACB7114A75}" destId="{E1CE3824-5DBF-4B40-8F9F-8ADD344E5161}"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DB9724-7445-4256-AAA7-F65013F2045A}">
      <dsp:nvSpPr>
        <dsp:cNvPr id="0" name=""/>
        <dsp:cNvSpPr/>
      </dsp:nvSpPr>
      <dsp:spPr>
        <a:xfrm>
          <a:off x="0" y="0"/>
          <a:ext cx="637381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538F8E-DCF2-4AB6-8AD8-924F83E6E3CA}">
      <dsp:nvSpPr>
        <dsp:cNvPr id="0" name=""/>
        <dsp:cNvSpPr/>
      </dsp:nvSpPr>
      <dsp:spPr>
        <a:xfrm>
          <a:off x="0" y="0"/>
          <a:ext cx="6373813" cy="14398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cs-CZ" sz="4000" kern="1200" dirty="0"/>
            <a:t>Ulrich Beck</a:t>
          </a:r>
        </a:p>
      </dsp:txBody>
      <dsp:txXfrm>
        <a:off x="0" y="0"/>
        <a:ext cx="6373813" cy="1439862"/>
      </dsp:txXfrm>
    </dsp:sp>
    <dsp:sp modelId="{1E9AB359-D851-4B49-84A2-36F64800172D}">
      <dsp:nvSpPr>
        <dsp:cNvPr id="0" name=""/>
        <dsp:cNvSpPr/>
      </dsp:nvSpPr>
      <dsp:spPr>
        <a:xfrm>
          <a:off x="0" y="1439862"/>
          <a:ext cx="6373813" cy="0"/>
        </a:xfrm>
        <a:prstGeom prst="line">
          <a:avLst/>
        </a:prstGeom>
        <a:solidFill>
          <a:schemeClr val="accent2">
            <a:hueOff val="2564293"/>
            <a:satOff val="2735"/>
            <a:lumOff val="850"/>
            <a:alphaOff val="0"/>
          </a:schemeClr>
        </a:solidFill>
        <a:ln w="12700" cap="flat" cmpd="sng" algn="ctr">
          <a:solidFill>
            <a:schemeClr val="accent2">
              <a:hueOff val="2564293"/>
              <a:satOff val="2735"/>
              <a:lumOff val="85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6D089A-A557-4871-A338-38D072332016}">
      <dsp:nvSpPr>
        <dsp:cNvPr id="0" name=""/>
        <dsp:cNvSpPr/>
      </dsp:nvSpPr>
      <dsp:spPr>
        <a:xfrm>
          <a:off x="0" y="1439862"/>
          <a:ext cx="6373813" cy="14398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cs-CZ" sz="4000" kern="1200" dirty="0"/>
            <a:t>Reflexivní modernita a riziková společnost</a:t>
          </a:r>
        </a:p>
      </dsp:txBody>
      <dsp:txXfrm>
        <a:off x="0" y="1439862"/>
        <a:ext cx="6373813" cy="1439862"/>
      </dsp:txXfrm>
    </dsp:sp>
    <dsp:sp modelId="{5F274F0C-3782-4526-B60E-30B84F54CBA3}">
      <dsp:nvSpPr>
        <dsp:cNvPr id="0" name=""/>
        <dsp:cNvSpPr/>
      </dsp:nvSpPr>
      <dsp:spPr>
        <a:xfrm>
          <a:off x="0" y="2879725"/>
          <a:ext cx="6373813" cy="0"/>
        </a:xfrm>
        <a:prstGeom prst="line">
          <a:avLst/>
        </a:prstGeom>
        <a:solidFill>
          <a:schemeClr val="accent2">
            <a:hueOff val="5128586"/>
            <a:satOff val="5470"/>
            <a:lumOff val="1701"/>
            <a:alphaOff val="0"/>
          </a:schemeClr>
        </a:solidFill>
        <a:ln w="12700" cap="flat" cmpd="sng" algn="ctr">
          <a:solidFill>
            <a:schemeClr val="accent2">
              <a:hueOff val="5128586"/>
              <a:satOff val="5470"/>
              <a:lumOff val="170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A2E8F1-B88D-436D-BD87-A0327FBD20AC}">
      <dsp:nvSpPr>
        <dsp:cNvPr id="0" name=""/>
        <dsp:cNvSpPr/>
      </dsp:nvSpPr>
      <dsp:spPr>
        <a:xfrm>
          <a:off x="0" y="2879724"/>
          <a:ext cx="6373813" cy="14398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cs-CZ" sz="4000" kern="1200" dirty="0"/>
            <a:t>Giddens a Důsledky modernity</a:t>
          </a:r>
        </a:p>
      </dsp:txBody>
      <dsp:txXfrm>
        <a:off x="0" y="2879724"/>
        <a:ext cx="6373813" cy="1439862"/>
      </dsp:txXfrm>
    </dsp:sp>
    <dsp:sp modelId="{AEBC97BE-C3FB-4F7F-853B-4672FCFB732E}">
      <dsp:nvSpPr>
        <dsp:cNvPr id="0" name=""/>
        <dsp:cNvSpPr/>
      </dsp:nvSpPr>
      <dsp:spPr>
        <a:xfrm>
          <a:off x="0" y="4319587"/>
          <a:ext cx="6373813" cy="0"/>
        </a:xfrm>
        <a:prstGeom prst="line">
          <a:avLst/>
        </a:prstGeom>
        <a:solidFill>
          <a:schemeClr val="accent2">
            <a:hueOff val="7692880"/>
            <a:satOff val="8205"/>
            <a:lumOff val="2551"/>
            <a:alphaOff val="0"/>
          </a:schemeClr>
        </a:solidFill>
        <a:ln w="12700" cap="flat" cmpd="sng" algn="ctr">
          <a:solidFill>
            <a:schemeClr val="accent2">
              <a:hueOff val="7692880"/>
              <a:satOff val="8205"/>
              <a:lumOff val="25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730D37-3073-43B4-8A48-5865B9115E0E}">
      <dsp:nvSpPr>
        <dsp:cNvPr id="0" name=""/>
        <dsp:cNvSpPr/>
      </dsp:nvSpPr>
      <dsp:spPr>
        <a:xfrm>
          <a:off x="0" y="4319587"/>
          <a:ext cx="6373813" cy="14398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cs-CZ" sz="4000" kern="1200" dirty="0"/>
            <a:t>Interpretace rizik</a:t>
          </a:r>
        </a:p>
      </dsp:txBody>
      <dsp:txXfrm>
        <a:off x="0" y="4319587"/>
        <a:ext cx="6373813" cy="14398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1C3578-1912-4E2A-9751-F8F2EE68C5BE}">
      <dsp:nvSpPr>
        <dsp:cNvPr id="0" name=""/>
        <dsp:cNvSpPr/>
      </dsp:nvSpPr>
      <dsp:spPr>
        <a:xfrm>
          <a:off x="0" y="703"/>
          <a:ext cx="6373813" cy="164515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561605-280F-440A-80C6-80636DF6AF2A}">
      <dsp:nvSpPr>
        <dsp:cNvPr id="0" name=""/>
        <dsp:cNvSpPr/>
      </dsp:nvSpPr>
      <dsp:spPr>
        <a:xfrm>
          <a:off x="497659" y="370863"/>
          <a:ext cx="904835" cy="90483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1C274C0-AB09-4941-8D36-4EA0BBEF8C58}">
      <dsp:nvSpPr>
        <dsp:cNvPr id="0" name=""/>
        <dsp:cNvSpPr/>
      </dsp:nvSpPr>
      <dsp:spPr>
        <a:xfrm>
          <a:off x="1900154" y="703"/>
          <a:ext cx="4473659" cy="16451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4112" tIns="174112" rIns="174112" bIns="174112" numCol="1" spcCol="1270" anchor="ctr" anchorCtr="0">
          <a:noAutofit/>
        </a:bodyPr>
        <a:lstStyle/>
        <a:p>
          <a:pPr marL="0" lvl="0" indent="0" algn="l" defTabSz="1022350">
            <a:lnSpc>
              <a:spcPct val="90000"/>
            </a:lnSpc>
            <a:spcBef>
              <a:spcPct val="0"/>
            </a:spcBef>
            <a:spcAft>
              <a:spcPct val="35000"/>
            </a:spcAft>
            <a:buNone/>
          </a:pPr>
          <a:r>
            <a:rPr lang="cs-CZ" sz="2300" kern="1200"/>
            <a:t>Riziková společnost osvobodila jedince od tradice – společnost se utváří ze zdola (subpolitika)</a:t>
          </a:r>
          <a:endParaRPr lang="en-US" sz="2300" kern="1200"/>
        </a:p>
      </dsp:txBody>
      <dsp:txXfrm>
        <a:off x="1900154" y="703"/>
        <a:ext cx="4473659" cy="1645155"/>
      </dsp:txXfrm>
    </dsp:sp>
    <dsp:sp modelId="{03313ADD-79AC-40E3-97EC-72B203F7424A}">
      <dsp:nvSpPr>
        <dsp:cNvPr id="0" name=""/>
        <dsp:cNvSpPr/>
      </dsp:nvSpPr>
      <dsp:spPr>
        <a:xfrm>
          <a:off x="0" y="2057147"/>
          <a:ext cx="6373813" cy="164515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37D98E-F948-4B55-B846-80911DBA1D89}">
      <dsp:nvSpPr>
        <dsp:cNvPr id="0" name=""/>
        <dsp:cNvSpPr/>
      </dsp:nvSpPr>
      <dsp:spPr>
        <a:xfrm>
          <a:off x="497659" y="2427307"/>
          <a:ext cx="904835" cy="90483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F2C5148-1CA3-48F2-A85F-4EC678630169}">
      <dsp:nvSpPr>
        <dsp:cNvPr id="0" name=""/>
        <dsp:cNvSpPr/>
      </dsp:nvSpPr>
      <dsp:spPr>
        <a:xfrm>
          <a:off x="1900154" y="2057147"/>
          <a:ext cx="2868216" cy="16451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4112" tIns="174112" rIns="174112" bIns="174112" numCol="1" spcCol="1270" anchor="ctr" anchorCtr="0">
          <a:noAutofit/>
        </a:bodyPr>
        <a:lstStyle/>
        <a:p>
          <a:pPr marL="0" lvl="0" indent="0" algn="l" defTabSz="1022350">
            <a:lnSpc>
              <a:spcPct val="90000"/>
            </a:lnSpc>
            <a:spcBef>
              <a:spcPct val="0"/>
            </a:spcBef>
            <a:spcAft>
              <a:spcPct val="35000"/>
            </a:spcAft>
            <a:buNone/>
          </a:pPr>
          <a:r>
            <a:rPr lang="cs-CZ" sz="2300" kern="1200"/>
            <a:t>Institucionální řády modernity </a:t>
          </a:r>
          <a:endParaRPr lang="en-US" sz="2300" kern="1200"/>
        </a:p>
      </dsp:txBody>
      <dsp:txXfrm>
        <a:off x="1900154" y="2057147"/>
        <a:ext cx="2868216" cy="1645155"/>
      </dsp:txXfrm>
    </dsp:sp>
    <dsp:sp modelId="{EC7CD518-0D6C-44E8-959F-61F87578F3D0}">
      <dsp:nvSpPr>
        <dsp:cNvPr id="0" name=""/>
        <dsp:cNvSpPr/>
      </dsp:nvSpPr>
      <dsp:spPr>
        <a:xfrm>
          <a:off x="4768370" y="2057147"/>
          <a:ext cx="1605443" cy="16451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4112" tIns="174112" rIns="174112" bIns="174112" numCol="1" spcCol="1270" anchor="ctr" anchorCtr="0">
          <a:noAutofit/>
        </a:bodyPr>
        <a:lstStyle/>
        <a:p>
          <a:pPr marL="0" lvl="0" indent="0" algn="l" defTabSz="577850">
            <a:lnSpc>
              <a:spcPct val="90000"/>
            </a:lnSpc>
            <a:spcBef>
              <a:spcPct val="0"/>
            </a:spcBef>
            <a:spcAft>
              <a:spcPct val="35000"/>
            </a:spcAft>
            <a:buNone/>
          </a:pPr>
          <a:r>
            <a:rPr lang="cs-CZ" sz="1300" kern="1200"/>
            <a:t>Kapitalismus</a:t>
          </a:r>
          <a:endParaRPr lang="en-US" sz="1300" kern="1200"/>
        </a:p>
        <a:p>
          <a:pPr marL="0" lvl="0" indent="0" algn="l" defTabSz="577850">
            <a:lnSpc>
              <a:spcPct val="90000"/>
            </a:lnSpc>
            <a:spcBef>
              <a:spcPct val="0"/>
            </a:spcBef>
            <a:spcAft>
              <a:spcPct val="35000"/>
            </a:spcAft>
            <a:buNone/>
          </a:pPr>
          <a:r>
            <a:rPr lang="cs-CZ" sz="1300" kern="1200"/>
            <a:t>Industrialismus</a:t>
          </a:r>
          <a:endParaRPr lang="en-US" sz="1300" kern="1200"/>
        </a:p>
        <a:p>
          <a:pPr marL="0" lvl="0" indent="0" algn="l" defTabSz="577850">
            <a:lnSpc>
              <a:spcPct val="90000"/>
            </a:lnSpc>
            <a:spcBef>
              <a:spcPct val="0"/>
            </a:spcBef>
            <a:spcAft>
              <a:spcPct val="35000"/>
            </a:spcAft>
            <a:buNone/>
          </a:pPr>
          <a:r>
            <a:rPr lang="cs-CZ" sz="1300" kern="1200" dirty="0"/>
            <a:t>Sociální kontrola informací</a:t>
          </a:r>
          <a:endParaRPr lang="en-US" sz="1300" kern="1200" dirty="0"/>
        </a:p>
        <a:p>
          <a:pPr marL="0" lvl="0" indent="0" algn="l" defTabSz="577850">
            <a:lnSpc>
              <a:spcPct val="90000"/>
            </a:lnSpc>
            <a:spcBef>
              <a:spcPct val="0"/>
            </a:spcBef>
            <a:spcAft>
              <a:spcPct val="35000"/>
            </a:spcAft>
            <a:buNone/>
          </a:pPr>
          <a:r>
            <a:rPr lang="cs-CZ" sz="1300" kern="1200"/>
            <a:t>Vojenská moc </a:t>
          </a:r>
          <a:endParaRPr lang="en-US" sz="1300" kern="1200"/>
        </a:p>
      </dsp:txBody>
      <dsp:txXfrm>
        <a:off x="4768370" y="2057147"/>
        <a:ext cx="1605443" cy="1645155"/>
      </dsp:txXfrm>
    </dsp:sp>
    <dsp:sp modelId="{C1A0669F-50FD-4D93-89F9-BD90FDCDDB41}">
      <dsp:nvSpPr>
        <dsp:cNvPr id="0" name=""/>
        <dsp:cNvSpPr/>
      </dsp:nvSpPr>
      <dsp:spPr>
        <a:xfrm>
          <a:off x="0" y="4113591"/>
          <a:ext cx="6373813" cy="164515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60D074-6202-49EE-83D3-98FA135FC839}">
      <dsp:nvSpPr>
        <dsp:cNvPr id="0" name=""/>
        <dsp:cNvSpPr/>
      </dsp:nvSpPr>
      <dsp:spPr>
        <a:xfrm>
          <a:off x="497659" y="4483751"/>
          <a:ext cx="904835" cy="90483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E690742-1247-460D-9D8F-A7B68BE74E50}">
      <dsp:nvSpPr>
        <dsp:cNvPr id="0" name=""/>
        <dsp:cNvSpPr/>
      </dsp:nvSpPr>
      <dsp:spPr>
        <a:xfrm>
          <a:off x="1900154" y="4113591"/>
          <a:ext cx="4473659" cy="16451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4112" tIns="174112" rIns="174112" bIns="174112" numCol="1" spcCol="1270" anchor="ctr" anchorCtr="0">
          <a:noAutofit/>
        </a:bodyPr>
        <a:lstStyle/>
        <a:p>
          <a:pPr marL="0" lvl="0" indent="0" algn="l" defTabSz="1022350">
            <a:lnSpc>
              <a:spcPct val="90000"/>
            </a:lnSpc>
            <a:spcBef>
              <a:spcPct val="0"/>
            </a:spcBef>
            <a:spcAft>
              <a:spcPct val="35000"/>
            </a:spcAft>
            <a:buNone/>
          </a:pPr>
          <a:r>
            <a:rPr lang="cs-CZ" sz="2300" kern="1200"/>
            <a:t>Časoprostorová vzdálenost – vyvazující a spojující mechanismy modernity </a:t>
          </a:r>
          <a:endParaRPr lang="en-US" sz="2300" kern="1200"/>
        </a:p>
      </dsp:txBody>
      <dsp:txXfrm>
        <a:off x="1900154" y="4113591"/>
        <a:ext cx="4473659" cy="16451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9B3903-C308-4B8F-8769-4285D21001ED}">
      <dsp:nvSpPr>
        <dsp:cNvPr id="0" name=""/>
        <dsp:cNvSpPr/>
      </dsp:nvSpPr>
      <dsp:spPr>
        <a:xfrm>
          <a:off x="1128578" y="26443"/>
          <a:ext cx="1406812" cy="140681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7519C69-6CFF-4D20-93E7-F542DA64EC8B}">
      <dsp:nvSpPr>
        <dsp:cNvPr id="0" name=""/>
        <dsp:cNvSpPr/>
      </dsp:nvSpPr>
      <dsp:spPr>
        <a:xfrm>
          <a:off x="1428391" y="326256"/>
          <a:ext cx="807187" cy="8071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C5F83EA-D463-46FB-BDEB-916FCE6822ED}">
      <dsp:nvSpPr>
        <dsp:cNvPr id="0" name=""/>
        <dsp:cNvSpPr/>
      </dsp:nvSpPr>
      <dsp:spPr>
        <a:xfrm>
          <a:off x="678860" y="1871443"/>
          <a:ext cx="23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cs-CZ" sz="2300" kern="1200"/>
            <a:t>Migrace</a:t>
          </a:r>
          <a:endParaRPr lang="en-US" sz="2300" kern="1200"/>
        </a:p>
      </dsp:txBody>
      <dsp:txXfrm>
        <a:off x="678860" y="1871443"/>
        <a:ext cx="2306250" cy="720000"/>
      </dsp:txXfrm>
    </dsp:sp>
    <dsp:sp modelId="{960198B5-B6DB-48C1-976C-8F65303569F3}">
      <dsp:nvSpPr>
        <dsp:cNvPr id="0" name=""/>
        <dsp:cNvSpPr/>
      </dsp:nvSpPr>
      <dsp:spPr>
        <a:xfrm>
          <a:off x="3838422" y="26443"/>
          <a:ext cx="1406812" cy="140681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F57C78F-BB8D-4677-BA71-21C873BFE975}">
      <dsp:nvSpPr>
        <dsp:cNvPr id="0" name=""/>
        <dsp:cNvSpPr/>
      </dsp:nvSpPr>
      <dsp:spPr>
        <a:xfrm>
          <a:off x="4138235" y="326256"/>
          <a:ext cx="807187" cy="8071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E5CB2A-0AB6-42C0-95BA-991D570056B4}">
      <dsp:nvSpPr>
        <dsp:cNvPr id="0" name=""/>
        <dsp:cNvSpPr/>
      </dsp:nvSpPr>
      <dsp:spPr>
        <a:xfrm>
          <a:off x="3388703" y="1871443"/>
          <a:ext cx="23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cs-CZ" sz="2300" kern="1200"/>
            <a:t>Klimatická krize</a:t>
          </a:r>
          <a:endParaRPr lang="en-US" sz="2300" kern="1200"/>
        </a:p>
      </dsp:txBody>
      <dsp:txXfrm>
        <a:off x="3388703" y="1871443"/>
        <a:ext cx="2306250" cy="720000"/>
      </dsp:txXfrm>
    </dsp:sp>
    <dsp:sp modelId="{BABB9409-F4B9-4775-A7B8-72A2C5135011}">
      <dsp:nvSpPr>
        <dsp:cNvPr id="0" name=""/>
        <dsp:cNvSpPr/>
      </dsp:nvSpPr>
      <dsp:spPr>
        <a:xfrm>
          <a:off x="2483500" y="3168006"/>
          <a:ext cx="1406812" cy="140681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98316B-0BA0-4A36-9BBF-2AFBB096D63E}">
      <dsp:nvSpPr>
        <dsp:cNvPr id="0" name=""/>
        <dsp:cNvSpPr/>
      </dsp:nvSpPr>
      <dsp:spPr>
        <a:xfrm>
          <a:off x="2783313" y="3467818"/>
          <a:ext cx="807187" cy="8071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DF4D2C8-6BAD-4441-AADF-B6D685712F77}">
      <dsp:nvSpPr>
        <dsp:cNvPr id="0" name=""/>
        <dsp:cNvSpPr/>
      </dsp:nvSpPr>
      <dsp:spPr>
        <a:xfrm>
          <a:off x="2033781" y="5013006"/>
          <a:ext cx="23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cs-CZ" sz="2300" kern="1200" dirty="0"/>
            <a:t>COVID-19</a:t>
          </a:r>
          <a:endParaRPr lang="en-US" sz="2300" kern="1200" dirty="0"/>
        </a:p>
      </dsp:txBody>
      <dsp:txXfrm>
        <a:off x="2033781" y="5013006"/>
        <a:ext cx="2306250" cy="72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FDDB0A-FCA4-48C7-92E2-A008C2A52EF0}">
      <dsp:nvSpPr>
        <dsp:cNvPr id="0" name=""/>
        <dsp:cNvSpPr/>
      </dsp:nvSpPr>
      <dsp:spPr>
        <a:xfrm>
          <a:off x="1274620" y="0"/>
          <a:ext cx="2666973" cy="160018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cs-CZ" sz="2500" kern="1200"/>
            <a:t>Ulrich Beck</a:t>
          </a:r>
          <a:endParaRPr lang="en-US" sz="2500" kern="1200" dirty="0"/>
        </a:p>
      </dsp:txBody>
      <dsp:txXfrm>
        <a:off x="1274620" y="0"/>
        <a:ext cx="2666973" cy="1600183"/>
      </dsp:txXfrm>
    </dsp:sp>
    <dsp:sp modelId="{FA6C03FB-7909-4E34-9A37-ADC6605CB2DA}">
      <dsp:nvSpPr>
        <dsp:cNvPr id="0" name=""/>
        <dsp:cNvSpPr/>
      </dsp:nvSpPr>
      <dsp:spPr>
        <a:xfrm>
          <a:off x="4211651" y="812"/>
          <a:ext cx="2666973" cy="1600183"/>
        </a:xfrm>
        <a:prstGeom prst="rect">
          <a:avLst/>
        </a:prstGeom>
        <a:solidFill>
          <a:schemeClr val="accent2">
            <a:hueOff val="2564293"/>
            <a:satOff val="2735"/>
            <a:lumOff val="85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cs-CZ" sz="2500" kern="1200" dirty="0"/>
            <a:t>Reflexivní modernita a riziková společnost</a:t>
          </a:r>
        </a:p>
      </dsp:txBody>
      <dsp:txXfrm>
        <a:off x="4211651" y="812"/>
        <a:ext cx="2666973" cy="1600183"/>
      </dsp:txXfrm>
    </dsp:sp>
    <dsp:sp modelId="{B523288A-810B-4631-90C4-C149C872B7E1}">
      <dsp:nvSpPr>
        <dsp:cNvPr id="0" name=""/>
        <dsp:cNvSpPr/>
      </dsp:nvSpPr>
      <dsp:spPr>
        <a:xfrm>
          <a:off x="7145321" y="812"/>
          <a:ext cx="2666973" cy="1600183"/>
        </a:xfrm>
        <a:prstGeom prst="rect">
          <a:avLst/>
        </a:prstGeom>
        <a:solidFill>
          <a:schemeClr val="accent2">
            <a:hueOff val="5128586"/>
            <a:satOff val="5470"/>
            <a:lumOff val="17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cs-CZ" sz="2500" kern="1200" dirty="0"/>
            <a:t>Giddens a Důsledky modernity</a:t>
          </a:r>
        </a:p>
      </dsp:txBody>
      <dsp:txXfrm>
        <a:off x="7145321" y="812"/>
        <a:ext cx="2666973" cy="1600183"/>
      </dsp:txXfrm>
    </dsp:sp>
    <dsp:sp modelId="{E1CE3824-5DBF-4B40-8F9F-8ADD344E5161}">
      <dsp:nvSpPr>
        <dsp:cNvPr id="0" name=""/>
        <dsp:cNvSpPr/>
      </dsp:nvSpPr>
      <dsp:spPr>
        <a:xfrm>
          <a:off x="4211651" y="1867693"/>
          <a:ext cx="2666973" cy="1600183"/>
        </a:xfrm>
        <a:prstGeom prst="rect">
          <a:avLst/>
        </a:prstGeom>
        <a:solidFill>
          <a:schemeClr val="accent2">
            <a:hueOff val="7692880"/>
            <a:satOff val="8205"/>
            <a:lumOff val="25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cs-CZ" sz="2500" kern="1200" dirty="0"/>
            <a:t>Interpretace rizik</a:t>
          </a:r>
        </a:p>
      </dsp:txBody>
      <dsp:txXfrm>
        <a:off x="4211651" y="1867693"/>
        <a:ext cx="2666973" cy="160018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131DD9-0DFC-4DB8-B62E-14DBCA097F56}" type="datetimeFigureOut">
              <a:rPr lang="en-US" smtClean="0"/>
              <a:t>12/15/2022</a:t>
            </a:fld>
            <a:endParaRPr lang="en-US"/>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762D1E-484C-4151-BEA8-DA1CF3428EE2}" type="slidenum">
              <a:rPr lang="en-US" smtClean="0"/>
              <a:t>‹#›</a:t>
            </a:fld>
            <a:endParaRPr lang="en-US"/>
          </a:p>
        </p:txBody>
      </p:sp>
    </p:spTree>
    <p:extLst>
      <p:ext uri="{BB962C8B-B14F-4D97-AF65-F5344CB8AC3E}">
        <p14:creationId xmlns:p14="http://schemas.microsoft.com/office/powerpoint/2010/main" val="3526847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noProof="0" dirty="0"/>
          </a:p>
        </p:txBody>
      </p:sp>
      <p:sp>
        <p:nvSpPr>
          <p:cNvPr id="4" name="Zástupný symbol pro číslo snímku 3"/>
          <p:cNvSpPr>
            <a:spLocks noGrp="1"/>
          </p:cNvSpPr>
          <p:nvPr>
            <p:ph type="sldNum" sz="quarter" idx="5"/>
          </p:nvPr>
        </p:nvSpPr>
        <p:spPr/>
        <p:txBody>
          <a:bodyPr/>
          <a:lstStyle/>
          <a:p>
            <a:fld id="{C3762D1E-484C-4151-BEA8-DA1CF3428EE2}" type="slidenum">
              <a:rPr lang="en-US" smtClean="0"/>
              <a:t>1</a:t>
            </a:fld>
            <a:endParaRPr lang="en-US"/>
          </a:p>
        </p:txBody>
      </p:sp>
    </p:spTree>
    <p:extLst>
      <p:ext uri="{BB962C8B-B14F-4D97-AF65-F5344CB8AC3E}">
        <p14:creationId xmlns:p14="http://schemas.microsoft.com/office/powerpoint/2010/main" val="4157870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C3762D1E-484C-4151-BEA8-DA1CF3428EE2}" type="slidenum">
              <a:rPr lang="en-US" smtClean="0"/>
              <a:t>2</a:t>
            </a:fld>
            <a:endParaRPr lang="en-US" dirty="0"/>
          </a:p>
        </p:txBody>
      </p:sp>
    </p:spTree>
    <p:extLst>
      <p:ext uri="{BB962C8B-B14F-4D97-AF65-F5344CB8AC3E}">
        <p14:creationId xmlns:p14="http://schemas.microsoft.com/office/powerpoint/2010/main" val="1775267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noProof="0" dirty="0"/>
              <a:t>Ulrich Beck (15. května 1944, </a:t>
            </a:r>
            <a:r>
              <a:rPr lang="cs-CZ" noProof="0" dirty="0" err="1"/>
              <a:t>Słupsk</a:t>
            </a:r>
            <a:r>
              <a:rPr lang="cs-CZ" noProof="0" dirty="0"/>
              <a:t>, Polsko – 1. ledna 2015) byl jeden z nejvýznamnějších německých sociologů. Do července 2009 přednášel jako profesor sociologie na Univerzitě Ludvíka Maximiliána v Mnichově, kde také žil. Byl hostujícím profesorem na London </a:t>
            </a:r>
            <a:r>
              <a:rPr lang="cs-CZ" noProof="0" dirty="0" err="1"/>
              <a:t>School</a:t>
            </a:r>
            <a:r>
              <a:rPr lang="cs-CZ" noProof="0" dirty="0"/>
              <a:t> </a:t>
            </a:r>
            <a:r>
              <a:rPr lang="cs-CZ" noProof="0" dirty="0" err="1"/>
              <a:t>of</a:t>
            </a:r>
            <a:r>
              <a:rPr lang="cs-CZ" noProof="0" dirty="0"/>
              <a:t> </a:t>
            </a:r>
            <a:r>
              <a:rPr lang="cs-CZ" noProof="0" dirty="0" err="1"/>
              <a:t>Economics</a:t>
            </a:r>
            <a:r>
              <a:rPr lang="cs-CZ" noProof="0" dirty="0"/>
              <a:t> and </a:t>
            </a:r>
            <a:r>
              <a:rPr lang="cs-CZ" noProof="0" dirty="0" err="1"/>
              <a:t>Political</a:t>
            </a:r>
            <a:r>
              <a:rPr lang="cs-CZ" noProof="0" dirty="0"/>
              <a:t> Science.</a:t>
            </a:r>
          </a:p>
          <a:p>
            <a:endParaRPr lang="cs-CZ" noProof="0" dirty="0"/>
          </a:p>
          <a:p>
            <a:r>
              <a:rPr lang="cs-CZ" noProof="0" dirty="0"/>
              <a:t>Ulrich Beck je autorem desítek knih z oboru sociologie. Nejznámější z nich je Riziková společnost (</a:t>
            </a:r>
            <a:r>
              <a:rPr lang="cs-CZ" noProof="0" dirty="0" err="1"/>
              <a:t>Risikogesellschaft</a:t>
            </a:r>
            <a:r>
              <a:rPr lang="cs-CZ" noProof="0" dirty="0"/>
              <a:t> - </a:t>
            </a:r>
            <a:r>
              <a:rPr lang="cs-CZ" noProof="0" dirty="0" err="1"/>
              <a:t>Auf</a:t>
            </a:r>
            <a:r>
              <a:rPr lang="cs-CZ" noProof="0" dirty="0"/>
              <a:t> dem </a:t>
            </a:r>
            <a:r>
              <a:rPr lang="cs-CZ" noProof="0" dirty="0" err="1"/>
              <a:t>Weg</a:t>
            </a:r>
            <a:r>
              <a:rPr lang="cs-CZ" noProof="0" dirty="0"/>
              <a:t> in </a:t>
            </a:r>
            <a:r>
              <a:rPr lang="cs-CZ" noProof="0" dirty="0" err="1"/>
              <a:t>eine</a:t>
            </a:r>
            <a:r>
              <a:rPr lang="cs-CZ" noProof="0" dirty="0"/>
              <a:t> </a:t>
            </a:r>
            <a:r>
              <a:rPr lang="cs-CZ" noProof="0" dirty="0" err="1"/>
              <a:t>andere</a:t>
            </a:r>
            <a:r>
              <a:rPr lang="cs-CZ" noProof="0" dirty="0"/>
              <a:t> </a:t>
            </a:r>
            <a:r>
              <a:rPr lang="cs-CZ" noProof="0" dirty="0" err="1"/>
              <a:t>Moderne</a:t>
            </a:r>
            <a:r>
              <a:rPr lang="cs-CZ" noProof="0" dirty="0"/>
              <a:t>, 1986), která byla přeložena do více než 15 světových jazyků (česky r. 2004).</a:t>
            </a:r>
          </a:p>
          <a:p>
            <a:endParaRPr lang="cs-CZ" noProof="0" dirty="0"/>
          </a:p>
          <a:p>
            <a:r>
              <a:rPr lang="cs-CZ" noProof="0" dirty="0"/>
              <a:t>Mezi jeho další významné práce patří </a:t>
            </a:r>
            <a:r>
              <a:rPr lang="cs-CZ" noProof="0" dirty="0" err="1"/>
              <a:t>Gegengifte</a:t>
            </a:r>
            <a:r>
              <a:rPr lang="cs-CZ" noProof="0" dirty="0"/>
              <a:t> (1988), </a:t>
            </a:r>
            <a:r>
              <a:rPr lang="cs-CZ" noProof="0" dirty="0" err="1"/>
              <a:t>Das</a:t>
            </a:r>
            <a:r>
              <a:rPr lang="cs-CZ" noProof="0" dirty="0"/>
              <a:t> </a:t>
            </a:r>
            <a:r>
              <a:rPr lang="cs-CZ" noProof="0" dirty="0" err="1"/>
              <a:t>ganz</a:t>
            </a:r>
            <a:r>
              <a:rPr lang="cs-CZ" noProof="0" dirty="0"/>
              <a:t> </a:t>
            </a:r>
            <a:r>
              <a:rPr lang="cs-CZ" noProof="0" dirty="0" err="1"/>
              <a:t>normale</a:t>
            </a:r>
            <a:r>
              <a:rPr lang="cs-CZ" noProof="0" dirty="0"/>
              <a:t> Chaos der </a:t>
            </a:r>
            <a:r>
              <a:rPr lang="cs-CZ" noProof="0" dirty="0" err="1"/>
              <a:t>Liebe</a:t>
            </a:r>
            <a:r>
              <a:rPr lang="cs-CZ" noProof="0" dirty="0"/>
              <a:t> (spolu s manželkou Elisabeth Beck-</a:t>
            </a:r>
            <a:r>
              <a:rPr lang="cs-CZ" noProof="0" dirty="0" err="1"/>
              <a:t>Gernsheimovou</a:t>
            </a:r>
            <a:r>
              <a:rPr lang="cs-CZ" noProof="0" dirty="0"/>
              <a:t>, 1990), Die </a:t>
            </a:r>
            <a:r>
              <a:rPr lang="cs-CZ" noProof="0" dirty="0" err="1"/>
              <a:t>Erfindung</a:t>
            </a:r>
            <a:r>
              <a:rPr lang="cs-CZ" noProof="0" dirty="0"/>
              <a:t> des </a:t>
            </a:r>
            <a:r>
              <a:rPr lang="cs-CZ" noProof="0" dirty="0" err="1"/>
              <a:t>Politischen</a:t>
            </a:r>
            <a:r>
              <a:rPr lang="cs-CZ" noProof="0" dirty="0"/>
              <a:t> (1993, česky jako Vynalézání politiky r. 2007).</a:t>
            </a:r>
          </a:p>
          <a:p>
            <a:endParaRPr lang="cs-CZ" noProof="0" dirty="0"/>
          </a:p>
          <a:p>
            <a:r>
              <a:rPr lang="cs-CZ" noProof="0" dirty="0"/>
              <a:t>Spolu s Anthony </a:t>
            </a:r>
            <a:r>
              <a:rPr lang="cs-CZ" noProof="0" dirty="0" err="1"/>
              <a:t>Giddensem</a:t>
            </a:r>
            <a:r>
              <a:rPr lang="cs-CZ" noProof="0" dirty="0"/>
              <a:t> a </a:t>
            </a:r>
            <a:r>
              <a:rPr lang="cs-CZ" noProof="0" dirty="0" err="1"/>
              <a:t>Scottem</a:t>
            </a:r>
            <a:r>
              <a:rPr lang="cs-CZ" noProof="0" dirty="0"/>
              <a:t> </a:t>
            </a:r>
            <a:r>
              <a:rPr lang="cs-CZ" noProof="0" dirty="0" err="1"/>
              <a:t>Lashem</a:t>
            </a:r>
            <a:r>
              <a:rPr lang="cs-CZ" noProof="0" dirty="0"/>
              <a:t> napsal </a:t>
            </a:r>
            <a:r>
              <a:rPr lang="cs-CZ" noProof="0" dirty="0" err="1"/>
              <a:t>Reflexive</a:t>
            </a:r>
            <a:r>
              <a:rPr lang="cs-CZ" noProof="0" dirty="0"/>
              <a:t> </a:t>
            </a:r>
            <a:r>
              <a:rPr lang="cs-CZ" noProof="0" dirty="0" err="1"/>
              <a:t>Modernization</a:t>
            </a:r>
            <a:r>
              <a:rPr lang="cs-CZ" noProof="0" dirty="0"/>
              <a:t> (1994). Dalším jeho vlastním dílem byla kniha s názvem </a:t>
            </a:r>
            <a:r>
              <a:rPr lang="cs-CZ" noProof="0" dirty="0" err="1"/>
              <a:t>Was</a:t>
            </a:r>
            <a:r>
              <a:rPr lang="cs-CZ" noProof="0" dirty="0"/>
              <a:t> </a:t>
            </a:r>
            <a:r>
              <a:rPr lang="cs-CZ" noProof="0" dirty="0" err="1"/>
              <a:t>ist</a:t>
            </a:r>
            <a:r>
              <a:rPr lang="cs-CZ" noProof="0" dirty="0"/>
              <a:t> </a:t>
            </a:r>
            <a:r>
              <a:rPr lang="cs-CZ" noProof="0" dirty="0" err="1"/>
              <a:t>Globalisierung</a:t>
            </a:r>
            <a:r>
              <a:rPr lang="cs-CZ" noProof="0" dirty="0"/>
              <a:t> (1997, česky jako Co je to globalizace? Omyly a odpovědi r. 2007), následovaná po dvou letech Schöne </a:t>
            </a:r>
            <a:r>
              <a:rPr lang="cs-CZ" noProof="0" dirty="0" err="1"/>
              <a:t>neue</a:t>
            </a:r>
            <a:r>
              <a:rPr lang="cs-CZ" noProof="0" dirty="0"/>
              <a:t> </a:t>
            </a:r>
            <a:r>
              <a:rPr lang="cs-CZ" noProof="0" dirty="0" err="1"/>
              <a:t>Arbeitswelt</a:t>
            </a:r>
            <a:r>
              <a:rPr lang="cs-CZ" noProof="0" dirty="0"/>
              <a:t> (1999). Další publikací zabývající se vlivy globalizace byla </a:t>
            </a:r>
            <a:r>
              <a:rPr lang="cs-CZ" noProof="0" dirty="0" err="1"/>
              <a:t>Macht</a:t>
            </a:r>
            <a:r>
              <a:rPr lang="cs-CZ" noProof="0" dirty="0"/>
              <a:t> </a:t>
            </a:r>
            <a:r>
              <a:rPr lang="cs-CZ" noProof="0" dirty="0" err="1"/>
              <a:t>und</a:t>
            </a:r>
            <a:r>
              <a:rPr lang="cs-CZ" noProof="0" dirty="0"/>
              <a:t> </a:t>
            </a:r>
            <a:r>
              <a:rPr lang="cs-CZ" noProof="0" dirty="0" err="1"/>
              <a:t>Gegenmacht</a:t>
            </a:r>
            <a:r>
              <a:rPr lang="cs-CZ" noProof="0" dirty="0"/>
              <a:t> </a:t>
            </a:r>
            <a:r>
              <a:rPr lang="cs-CZ" noProof="0" dirty="0" err="1"/>
              <a:t>im</a:t>
            </a:r>
            <a:r>
              <a:rPr lang="cs-CZ" noProof="0" dirty="0"/>
              <a:t> </a:t>
            </a:r>
            <a:r>
              <a:rPr lang="cs-CZ" noProof="0" dirty="0" err="1"/>
              <a:t>globale</a:t>
            </a:r>
            <a:r>
              <a:rPr lang="cs-CZ" noProof="0" dirty="0"/>
              <a:t> </a:t>
            </a:r>
            <a:r>
              <a:rPr lang="cs-CZ" noProof="0" dirty="0" err="1"/>
              <a:t>Zeitalter</a:t>
            </a:r>
            <a:r>
              <a:rPr lang="cs-CZ" noProof="0" dirty="0"/>
              <a:t>: </a:t>
            </a:r>
            <a:r>
              <a:rPr lang="cs-CZ" noProof="0" dirty="0" err="1"/>
              <a:t>Neue</a:t>
            </a:r>
            <a:r>
              <a:rPr lang="cs-CZ" noProof="0" dirty="0"/>
              <a:t> </a:t>
            </a:r>
            <a:r>
              <a:rPr lang="cs-CZ" noProof="0" dirty="0" err="1"/>
              <a:t>weltpolitische</a:t>
            </a:r>
            <a:r>
              <a:rPr lang="cs-CZ" noProof="0" dirty="0"/>
              <a:t> </a:t>
            </a:r>
            <a:r>
              <a:rPr lang="cs-CZ" noProof="0" dirty="0" err="1"/>
              <a:t>Ökonomie</a:t>
            </a:r>
            <a:r>
              <a:rPr lang="cs-CZ" noProof="0" dirty="0"/>
              <a:t> (2002, česky jako Moc a protiváha moci v globálním věku: Nová ekonomie světové politiky r. 2007).</a:t>
            </a:r>
          </a:p>
          <a:p>
            <a:endParaRPr lang="cs-CZ" noProof="0" dirty="0"/>
          </a:p>
          <a:p>
            <a:r>
              <a:rPr lang="cs-CZ" noProof="0" dirty="0"/>
              <a:t>Zabývá se mj. tématem globalizace a jejích důsledků: společenských změn jako jsou individualizace a sociální nerovnost. Ve svých, často esejistickou formou psaných, dílech razí celou řadu termínů jako „společnost rizika“ (</a:t>
            </a:r>
            <a:r>
              <a:rPr lang="cs-CZ" noProof="0" dirty="0" err="1"/>
              <a:t>Risikogesellschaft</a:t>
            </a:r>
            <a:r>
              <a:rPr lang="cs-CZ" noProof="0" dirty="0"/>
              <a:t>), kosmopolitismus, individualizace, deinstitucionalizace, </a:t>
            </a:r>
            <a:r>
              <a:rPr lang="cs-CZ" noProof="0" dirty="0" err="1"/>
              <a:t>detradicionalizace</a:t>
            </a:r>
            <a:r>
              <a:rPr lang="cs-CZ" noProof="0" dirty="0"/>
              <a:t> nebo pluralizace a v okruhu problémů souvisejících s globalizací např. „druhá moderna“, globalismus, </a:t>
            </a:r>
            <a:r>
              <a:rPr lang="cs-CZ" noProof="0" dirty="0" err="1"/>
              <a:t>globalita</a:t>
            </a:r>
            <a:r>
              <a:rPr lang="cs-CZ" noProof="0" dirty="0"/>
              <a:t> atd.</a:t>
            </a:r>
          </a:p>
          <a:p>
            <a:endParaRPr lang="cs-CZ" noProof="0" dirty="0"/>
          </a:p>
          <a:p>
            <a:r>
              <a:rPr lang="cs-CZ" noProof="0" dirty="0"/>
              <a:t>Beck je z národohospodářského hlediska zastáncem stanovení nových priorit: Vzhledem k tomu, že vlivem automatizace již nelze dosáhnout úplné zaměstnanosti, národní řešení jsou nerealizovatelná a „neoliberální medicína“ neúčinkuje, budou státy nuceny garantovat základní příjem a umožnit tak ve větší míře občansko-společenskou práci. Takovéto řešení bude ovšem uskutečnitelné jen tehdy, podaří-li se na evropské nebo – v optimálním případě – na různých nadnárodních úrovních prosadit jednotné hospodářské a sociální standardy. Jen tehdy bude možné, aby jako protipól nadnárodních koncernů byly vytvořeny nadnárodní státy, jež by kontrolovaly jejich činnost a omezovaly jejich moc.</a:t>
            </a:r>
          </a:p>
          <a:p>
            <a:endParaRPr lang="cs-CZ" noProof="0" dirty="0"/>
          </a:p>
          <a:p>
            <a:r>
              <a:rPr lang="cs-CZ" noProof="0" dirty="0"/>
              <a:t>Svět se stal společností rizika (</a:t>
            </a:r>
            <a:r>
              <a:rPr lang="cs-CZ" noProof="0" dirty="0" err="1"/>
              <a:t>Weltrisikogesellschaft</a:t>
            </a:r>
            <a:r>
              <a:rPr lang="cs-CZ" noProof="0" dirty="0"/>
              <a:t>). Jedním z aspektů, které tento proces pomáhají ozřejmit, je kosmopolitní vědomí společného ohrožení terorismem. Beck je přesvědčen, že bez vybudování mezinárodních právních a soudních instancí nelze v budoucnu dospět k mírovému řešení nadnárodních konfliktů. Nazývá to právním pacifismem (</a:t>
            </a:r>
            <a:r>
              <a:rPr lang="cs-CZ" noProof="0" dirty="0" err="1"/>
              <a:t>Rechtspazifismus</a:t>
            </a:r>
            <a:r>
              <a:rPr lang="cs-CZ" noProof="0" dirty="0"/>
              <a:t>).</a:t>
            </a:r>
          </a:p>
          <a:p>
            <a:endParaRPr lang="cs-CZ" noProof="0" dirty="0"/>
          </a:p>
          <a:p>
            <a:r>
              <a:rPr lang="cs-CZ" noProof="0" dirty="0"/>
              <a:t>Reflexivní modernizace je stav, kdy jedna epocha moderny mizí a další vzniká. Ke vzniku té další nedochází cestou politických voleb, svržením vlády nebo revolucí, ale vedlejším působením modernizací. K zániku industriální epochy dochází kvůli vítězství západní modernizace. Mnohá ohrožení světa vyplývají z toho, že většina zemí a kultur ještě nedospěla k útočišti jistoty a racionality, demokracie a blahobytu, přestože jediný protivník na cestě do ráje – komunismus zahynul. Jeden protivník však stále existuje a rozkládá kapitalismus podvázaný demokracií a sociálním státem. Tímto protivníkem je diktatura věcných tlaků, ekonomiky, techniky, politiky, vědy, tedy absolutismus samotné industriálně společenské modernizace. Moderní společnost ještě nikde neexistuje, protože společnosti, které nyní takto označujeme, jsou ještě úzce spjaty s industriální společností.</a:t>
            </a:r>
          </a:p>
        </p:txBody>
      </p:sp>
      <p:sp>
        <p:nvSpPr>
          <p:cNvPr id="4" name="Zástupný symbol pro číslo snímku 3"/>
          <p:cNvSpPr>
            <a:spLocks noGrp="1"/>
          </p:cNvSpPr>
          <p:nvPr>
            <p:ph type="sldNum" sz="quarter" idx="5"/>
          </p:nvPr>
        </p:nvSpPr>
        <p:spPr/>
        <p:txBody>
          <a:bodyPr/>
          <a:lstStyle/>
          <a:p>
            <a:fld id="{C3762D1E-484C-4151-BEA8-DA1CF3428EE2}" type="slidenum">
              <a:rPr lang="en-US" smtClean="0"/>
              <a:t>3</a:t>
            </a:fld>
            <a:endParaRPr lang="en-US"/>
          </a:p>
        </p:txBody>
      </p:sp>
    </p:spTree>
    <p:extLst>
      <p:ext uri="{BB962C8B-B14F-4D97-AF65-F5344CB8AC3E}">
        <p14:creationId xmlns:p14="http://schemas.microsoft.com/office/powerpoint/2010/main" val="2563140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C3762D1E-484C-4151-BEA8-DA1CF3428EE2}" type="slidenum">
              <a:rPr lang="en-US" smtClean="0"/>
              <a:t>4</a:t>
            </a:fld>
            <a:endParaRPr lang="en-US"/>
          </a:p>
        </p:txBody>
      </p:sp>
    </p:spTree>
    <p:extLst>
      <p:ext uri="{BB962C8B-B14F-4D97-AF65-F5344CB8AC3E}">
        <p14:creationId xmlns:p14="http://schemas.microsoft.com/office/powerpoint/2010/main" val="4087105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Vyvazující mechanismy</a:t>
            </a:r>
          </a:p>
          <a:p>
            <a:pPr marL="171450" indent="-171450">
              <a:buFontTx/>
              <a:buChar char="-"/>
            </a:pPr>
            <a:r>
              <a:rPr lang="cs-CZ" dirty="0"/>
              <a:t>Tradice a stálost institucí se rapidně mění a reflexivně se o nich stále uvažuje</a:t>
            </a:r>
          </a:p>
          <a:p>
            <a:pPr marL="171450" indent="-171450">
              <a:buFontTx/>
              <a:buChar char="-"/>
            </a:pPr>
            <a:r>
              <a:rPr lang="cs-CZ" dirty="0"/>
              <a:t>Vznikají stále nové a nové způsoby života a „nic“ není dáno </a:t>
            </a:r>
          </a:p>
          <a:p>
            <a:pPr marL="171450" indent="-171450">
              <a:buFontTx/>
              <a:buChar char="-"/>
            </a:pPr>
            <a:r>
              <a:rPr lang="cs-CZ" dirty="0"/>
              <a:t>Lidé mohou být opravdu individualističtí (jestli mají prostředky) jak se jim zachce (pokud to není trestné) </a:t>
            </a:r>
          </a:p>
          <a:p>
            <a:pPr marL="171450" indent="-171450">
              <a:buFontTx/>
              <a:buChar char="-"/>
            </a:pPr>
            <a:endParaRPr lang="cs-CZ" dirty="0"/>
          </a:p>
          <a:p>
            <a:pPr marL="0" indent="0">
              <a:buFontTx/>
              <a:buNone/>
            </a:pPr>
            <a:r>
              <a:rPr lang="cs-CZ" dirty="0"/>
              <a:t>Spojující mechanismy</a:t>
            </a:r>
          </a:p>
          <a:p>
            <a:pPr marL="171450" indent="-171450">
              <a:buFontTx/>
              <a:buChar char="-"/>
            </a:pPr>
            <a:r>
              <a:rPr lang="cs-CZ" dirty="0"/>
              <a:t>Lidé mohou soucítit s problémy lidí na druhém konci světa (sbírky na oběti katastrof atd.)</a:t>
            </a:r>
          </a:p>
          <a:p>
            <a:pPr marL="171450" indent="-171450">
              <a:buFontTx/>
              <a:buChar char="-"/>
            </a:pPr>
            <a:r>
              <a:rPr lang="cs-CZ" dirty="0"/>
              <a:t>Internet / televize globalizuje skupiny lidí a zároveň utváří spojené bubliny bez geografického omezení </a:t>
            </a:r>
            <a:endParaRPr lang="en-US" dirty="0"/>
          </a:p>
        </p:txBody>
      </p:sp>
      <p:sp>
        <p:nvSpPr>
          <p:cNvPr id="4" name="Zástupný symbol pro číslo snímku 3"/>
          <p:cNvSpPr>
            <a:spLocks noGrp="1"/>
          </p:cNvSpPr>
          <p:nvPr>
            <p:ph type="sldNum" sz="quarter" idx="5"/>
          </p:nvPr>
        </p:nvSpPr>
        <p:spPr/>
        <p:txBody>
          <a:bodyPr/>
          <a:lstStyle/>
          <a:p>
            <a:fld id="{C3762D1E-484C-4151-BEA8-DA1CF3428EE2}" type="slidenum">
              <a:rPr lang="en-US" smtClean="0"/>
              <a:t>7</a:t>
            </a:fld>
            <a:endParaRPr lang="en-US"/>
          </a:p>
        </p:txBody>
      </p:sp>
    </p:spTree>
    <p:extLst>
      <p:ext uri="{BB962C8B-B14F-4D97-AF65-F5344CB8AC3E}">
        <p14:creationId xmlns:p14="http://schemas.microsoft.com/office/powerpoint/2010/main" val="1249011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Toto není na zkoušce, je to cvičení v hodině a tom jak mluvit a analyzovat různá velká rizika naší společnosti. </a:t>
            </a:r>
          </a:p>
          <a:p>
            <a:endParaRPr lang="cs-CZ" dirty="0"/>
          </a:p>
          <a:p>
            <a:r>
              <a:rPr lang="cs-CZ" dirty="0"/>
              <a:t>Abstraktnost</a:t>
            </a:r>
          </a:p>
          <a:p>
            <a:r>
              <a:rPr lang="cs-CZ" dirty="0"/>
              <a:t>Odosobnělost</a:t>
            </a:r>
          </a:p>
          <a:p>
            <a:r>
              <a:rPr lang="cs-CZ" dirty="0"/>
              <a:t>Globálnost</a:t>
            </a:r>
          </a:p>
          <a:p>
            <a:r>
              <a:rPr lang="cs-CZ" dirty="0"/>
              <a:t>Nevypočitatelné důsledky</a:t>
            </a:r>
          </a:p>
          <a:p>
            <a:endParaRPr lang="cs-CZ" dirty="0"/>
          </a:p>
          <a:p>
            <a:r>
              <a:rPr lang="cs-CZ" dirty="0"/>
              <a:t>Nové formy politiky</a:t>
            </a:r>
          </a:p>
          <a:p>
            <a:r>
              <a:rPr lang="cs-CZ" dirty="0"/>
              <a:t>Zhroucení legitimity odbornosti </a:t>
            </a:r>
          </a:p>
          <a:p>
            <a:r>
              <a:rPr lang="cs-CZ" dirty="0"/>
              <a:t>Diskurzivní společnost</a:t>
            </a:r>
            <a:endParaRPr lang="en-US" dirty="0"/>
          </a:p>
        </p:txBody>
      </p:sp>
      <p:sp>
        <p:nvSpPr>
          <p:cNvPr id="4" name="Zástupný symbol pro číslo snímku 3"/>
          <p:cNvSpPr>
            <a:spLocks noGrp="1"/>
          </p:cNvSpPr>
          <p:nvPr>
            <p:ph type="sldNum" sz="quarter" idx="5"/>
          </p:nvPr>
        </p:nvSpPr>
        <p:spPr/>
        <p:txBody>
          <a:bodyPr/>
          <a:lstStyle/>
          <a:p>
            <a:fld id="{C3762D1E-484C-4151-BEA8-DA1CF3428EE2}" type="slidenum">
              <a:rPr lang="en-US" smtClean="0"/>
              <a:t>9</a:t>
            </a:fld>
            <a:endParaRPr lang="en-US"/>
          </a:p>
        </p:txBody>
      </p:sp>
    </p:spTree>
    <p:extLst>
      <p:ext uri="{BB962C8B-B14F-4D97-AF65-F5344CB8AC3E}">
        <p14:creationId xmlns:p14="http://schemas.microsoft.com/office/powerpoint/2010/main" val="1137620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Feminismus a ženská emancipace – Kateřina Lišková</a:t>
            </a:r>
          </a:p>
          <a:p>
            <a:r>
              <a:rPr lang="cs-CZ" dirty="0"/>
              <a:t>Avokádo - Publicistický portál</a:t>
            </a:r>
          </a:p>
          <a:p>
            <a:r>
              <a:rPr lang="cs-CZ" dirty="0"/>
              <a:t>https://www.youtube.com/watch?v=rvGgDnpVb5g</a:t>
            </a:r>
          </a:p>
          <a:p>
            <a:endParaRPr lang="cs-CZ" dirty="0"/>
          </a:p>
          <a:p>
            <a:r>
              <a:rPr lang="en-US" b="0" i="0" dirty="0">
                <a:solidFill>
                  <a:srgbClr val="E4E6EB"/>
                </a:solidFill>
                <a:effectLst/>
                <a:latin typeface="Segoe UI Historic" panose="020B0502040204020203" pitchFamily="34" charset="0"/>
              </a:rPr>
              <a:t>Duo </a:t>
            </a:r>
            <a:r>
              <a:rPr lang="en-US" b="0" i="0" dirty="0" err="1">
                <a:solidFill>
                  <a:srgbClr val="E4E6EB"/>
                </a:solidFill>
                <a:effectLst/>
                <a:latin typeface="Segoe UI Historic" panose="020B0502040204020203" pitchFamily="34" charset="0"/>
              </a:rPr>
              <a:t>docentky</a:t>
            </a:r>
            <a:endParaRPr lang="cs-CZ" dirty="0"/>
          </a:p>
          <a:p>
            <a:r>
              <a:rPr lang="en-US" dirty="0"/>
              <a:t>https://www.facebook.com/duodocentky/</a:t>
            </a:r>
            <a:endParaRPr lang="cs-CZ" dirty="0"/>
          </a:p>
          <a:p>
            <a:endParaRPr lang="cs-CZ" dirty="0"/>
          </a:p>
          <a:p>
            <a:r>
              <a:rPr lang="cs-CZ" dirty="0"/>
              <a:t>Kronika orgazmu (seriál) </a:t>
            </a:r>
          </a:p>
          <a:p>
            <a:r>
              <a:rPr lang="en-US" dirty="0"/>
              <a:t>https://www.ceskatelevize.cz/porady/14708002300-kronika-orgasmu/</a:t>
            </a:r>
          </a:p>
        </p:txBody>
      </p:sp>
      <p:sp>
        <p:nvSpPr>
          <p:cNvPr id="4" name="Zástupný symbol pro číslo snímku 3"/>
          <p:cNvSpPr>
            <a:spLocks noGrp="1"/>
          </p:cNvSpPr>
          <p:nvPr>
            <p:ph type="sldNum" sz="quarter" idx="5"/>
          </p:nvPr>
        </p:nvSpPr>
        <p:spPr/>
        <p:txBody>
          <a:bodyPr/>
          <a:lstStyle/>
          <a:p>
            <a:fld id="{C3762D1E-484C-4151-BEA8-DA1CF3428EE2}" type="slidenum">
              <a:rPr lang="en-US" smtClean="0"/>
              <a:t>10</a:t>
            </a:fld>
            <a:endParaRPr lang="en-US"/>
          </a:p>
        </p:txBody>
      </p:sp>
    </p:spTree>
    <p:extLst>
      <p:ext uri="{BB962C8B-B14F-4D97-AF65-F5344CB8AC3E}">
        <p14:creationId xmlns:p14="http://schemas.microsoft.com/office/powerpoint/2010/main" val="3385969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rm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rm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lstStyle/>
          <a:p>
            <a:fld id="{72EA7947-E287-4738-8C82-07CE4F01EF03}" type="datetime2">
              <a:rPr lang="en-US" smtClean="0"/>
              <a:t>Thursday, December 15, 2022</a:t>
            </a:fld>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7049661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79361-B9A1-48F2-9473-23DE30E2D151}"/>
              </a:ext>
            </a:extLst>
          </p:cNvPr>
          <p:cNvSpPr>
            <a:spLocks noGrp="1"/>
          </p:cNvSpPr>
          <p:nvPr>
            <p:ph type="title"/>
          </p:nvPr>
        </p:nvSpPr>
        <p:spPr>
          <a:xfrm>
            <a:off x="550862" y="503906"/>
            <a:ext cx="11090275" cy="1333057"/>
          </a:xfrm>
        </p:spPr>
        <p:txBody>
          <a:bodyPr vert="horz" wrap="square" lIns="0" tIns="0" rIns="0" bIns="0" rtlCol="0" anchor="t" anchorCtr="0">
            <a:normAutofit/>
          </a:bodyPr>
          <a:lstStyle>
            <a:lvl1pPr>
              <a:defRPr lang="en-US" dirty="0"/>
            </a:lvl1pPr>
          </a:lstStyle>
          <a:p>
            <a:pPr lvl="0"/>
            <a:r>
              <a:rPr lang="en-US"/>
              <a:t>Click to edit Master title style</a:t>
            </a:r>
            <a:endParaRPr lang="en-US" dirty="0"/>
          </a:p>
        </p:txBody>
      </p:sp>
      <p:sp>
        <p:nvSpPr>
          <p:cNvPr id="3" name="Vertical Text Placeholder 2">
            <a:extLst>
              <a:ext uri="{FF2B5EF4-FFF2-40B4-BE49-F238E27FC236}">
                <a16:creationId xmlns:a16="http://schemas.microsoft.com/office/drawing/2014/main" id="{FD986779-C2F3-447D-85F7-F6B0E2C97D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lstStyle/>
          <a:p>
            <a:fld id="{EE2EBD84-71F4-4271-8C46-0D47C0A9B12E}" type="datetime2">
              <a:rPr lang="en-US" smtClean="0"/>
              <a:t>Thursday, December 15, 2022</a:t>
            </a:fld>
            <a:endParaRPr lang="en-US"/>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2702574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56583A-514F-4632-820D-E7EE236A46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73CBBB-7DDC-4437-8C7D-22A1C35202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69EBF-DA20-4024-8006-B158D571E08E}"/>
              </a:ext>
            </a:extLst>
          </p:cNvPr>
          <p:cNvSpPr>
            <a:spLocks noGrp="1"/>
          </p:cNvSpPr>
          <p:nvPr>
            <p:ph type="dt" sz="half" idx="10"/>
          </p:nvPr>
        </p:nvSpPr>
        <p:spPr/>
        <p:txBody>
          <a:bodyPr/>
          <a:lstStyle/>
          <a:p>
            <a:fld id="{ABAE0CE1-F450-4107-B2CB-17B18F8A3F4A}" type="datetime2">
              <a:rPr lang="en-US" smtClean="0"/>
              <a:t>Thursday, December 15, 2022</a:t>
            </a:fld>
            <a:endParaRPr lang="en-US"/>
          </a:p>
        </p:txBody>
      </p:sp>
      <p:sp>
        <p:nvSpPr>
          <p:cNvPr id="5" name="Footer Placeholder 4">
            <a:extLst>
              <a:ext uri="{FF2B5EF4-FFF2-40B4-BE49-F238E27FC236}">
                <a16:creationId xmlns:a16="http://schemas.microsoft.com/office/drawing/2014/main" id="{ADBAC8B9-14B5-4DF1-994D-AB47DB3BA0C5}"/>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C7876582-5F9B-4F5E-AAD5-D608CB68EA3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1709968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rmAutofit/>
          </a:bodyPr>
          <a:lstStyle>
            <a:lvl1pPr>
              <a:defRPr lang="en-US" dirty="0"/>
            </a:lvl1pPr>
          </a:lstStyle>
          <a:p>
            <a:pPr lvl="0">
              <a:lnSpc>
                <a:spcPct val="100000"/>
              </a:lnSpc>
            </a:pPr>
            <a:r>
              <a:rPr lang="en-US"/>
              <a:t>Click to edit Master title style</a:t>
            </a:r>
            <a:endParaRPr lang="en-US" dirty="0"/>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lstStyle/>
          <a:p>
            <a:fld id="{6FE8C025-CD7A-4966-867E-81CF82B15267}" type="datetime2">
              <a:rPr lang="en-US" smtClean="0"/>
              <a:t>Thursday, December 15, 2022</a:t>
            </a:fld>
            <a:endParaRPr lang="en-US"/>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1850825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644CBB8-40B8-42F8-9172-07A476341DDA}"/>
              </a:ext>
            </a:extLst>
          </p:cNvPr>
          <p:cNvGrpSpPr/>
          <p:nvPr/>
        </p:nvGrpSpPr>
        <p:grpSpPr>
          <a:xfrm>
            <a:off x="356481" y="879007"/>
            <a:ext cx="734257" cy="760506"/>
            <a:chOff x="5243759" y="1363788"/>
            <a:chExt cx="734257" cy="760506"/>
          </a:xfrm>
        </p:grpSpPr>
        <p:sp>
          <p:nvSpPr>
            <p:cNvPr id="49" name="Freeform 5">
              <a:extLst>
                <a:ext uri="{FF2B5EF4-FFF2-40B4-BE49-F238E27FC236}">
                  <a16:creationId xmlns:a16="http://schemas.microsoft.com/office/drawing/2014/main" id="{35CE073E-302A-4AA7-98C7-8667DDDCFA18}"/>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0" name="Freeform 6">
              <a:extLst>
                <a:ext uri="{FF2B5EF4-FFF2-40B4-BE49-F238E27FC236}">
                  <a16:creationId xmlns:a16="http://schemas.microsoft.com/office/drawing/2014/main" id="{4FD1AE2F-DD70-4E93-B905-E052A23F0B1C}"/>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1" name="Freeform 8">
              <a:extLst>
                <a:ext uri="{FF2B5EF4-FFF2-40B4-BE49-F238E27FC236}">
                  <a16:creationId xmlns:a16="http://schemas.microsoft.com/office/drawing/2014/main" id="{E8D529E5-8838-47F0-98A4-2D46F11E499C}"/>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5DA2564-D3DB-48AD-83F0-6CC6B5743960}"/>
              </a:ext>
            </a:extLst>
          </p:cNvPr>
          <p:cNvSpPr>
            <a:spLocks noGrp="1"/>
          </p:cNvSpPr>
          <p:nvPr>
            <p:ph type="title"/>
          </p:nvPr>
        </p:nvSpPr>
        <p:spPr>
          <a:xfrm>
            <a:off x="563563" y="474345"/>
            <a:ext cx="11077574" cy="2954655"/>
          </a:xfrm>
        </p:spPr>
        <p:txBody>
          <a:bodyPr vert="horz" wrap="square" lIns="0" tIns="0" rIns="0" bIns="0" rtlCol="0" anchor="b" anchorCtr="0">
            <a:normAutofit/>
          </a:bodyPr>
          <a:lstStyle>
            <a:lvl1pPr>
              <a:defRPr lang="en-US" sz="6400" dirty="0"/>
            </a:lvl1pPr>
          </a:lstStyle>
          <a:p>
            <a:pPr lvl="0">
              <a:lnSpc>
                <a:spcPct val="100000"/>
              </a:lnSpc>
            </a:pPr>
            <a:r>
              <a:rPr lang="en-US"/>
              <a:t>Click to edit Master title style</a:t>
            </a:r>
            <a:endParaRPr lang="en-US" dirty="0"/>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fld id="{FE809929-0719-4517-94D6-FDF7F99E70F6}" type="datetime2">
              <a:rPr lang="en-US" smtClean="0"/>
              <a:t>Thursday, December 15, 2022</a:t>
            </a:fld>
            <a:endParaRPr lang="en-US"/>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 name="Text Placeholder 2">
            <a:extLst>
              <a:ext uri="{FF2B5EF4-FFF2-40B4-BE49-F238E27FC236}">
                <a16:creationId xmlns:a16="http://schemas.microsoft.com/office/drawing/2014/main" id="{76EEA752-36DA-440B-8747-0EB2914080EE}"/>
              </a:ext>
            </a:extLst>
          </p:cNvPr>
          <p:cNvSpPr>
            <a:spLocks noGrp="1"/>
          </p:cNvSpPr>
          <p:nvPr>
            <p:ph type="body" idx="1"/>
          </p:nvPr>
        </p:nvSpPr>
        <p:spPr>
          <a:xfrm>
            <a:off x="566271" y="3629772"/>
            <a:ext cx="11074866" cy="2678953"/>
          </a:xfrm>
        </p:spPr>
        <p:txBody>
          <a:bodyPr>
            <a:normAutofit/>
          </a:bodyPr>
          <a:lstStyle>
            <a:lvl1pPr marL="0" indent="0">
              <a:lnSpc>
                <a:spcPct val="110000"/>
              </a:lnSpc>
              <a:spcBef>
                <a:spcPts val="0"/>
              </a:spcBef>
              <a:buNone/>
              <a:defRPr sz="2400">
                <a:solidFill>
                  <a:schemeClr val="tx1">
                    <a:alpha val="8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1" name="Freeform: Shape 40">
            <a:extLst>
              <a:ext uri="{FF2B5EF4-FFF2-40B4-BE49-F238E27FC236}">
                <a16:creationId xmlns:a16="http://schemas.microsoft.com/office/drawing/2014/main" id="{0BCC02B0-8581-4752-B7BC-3CE1EF17B9F7}"/>
              </a:ext>
            </a:extLst>
          </p:cNvPr>
          <p:cNvSpPr>
            <a:spLocks noChangeAspect="1"/>
          </p:cNvSpPr>
          <p:nvPr/>
        </p:nvSpPr>
        <p:spPr>
          <a:xfrm rot="18900000">
            <a:off x="11209132" y="4448189"/>
            <a:ext cx="999200" cy="1262947"/>
          </a:xfrm>
          <a:custGeom>
            <a:avLst/>
            <a:gdLst>
              <a:gd name="connsiteX0" fmla="*/ 540000 w 999200"/>
              <a:gd name="connsiteY0" fmla="*/ 0 h 1262947"/>
              <a:gd name="connsiteX1" fmla="*/ 999200 w 999200"/>
              <a:gd name="connsiteY1" fmla="*/ 815317 h 1262947"/>
              <a:gd name="connsiteX2" fmla="*/ 552185 w 999200"/>
              <a:gd name="connsiteY2" fmla="*/ 1262333 h 1262947"/>
              <a:gd name="connsiteX3" fmla="*/ 540000 w 999200"/>
              <a:gd name="connsiteY3" fmla="*/ 1262947 h 1262947"/>
              <a:gd name="connsiteX4" fmla="*/ 0 w 999200"/>
              <a:gd name="connsiteY4" fmla="*/ 992947 h 1262947"/>
              <a:gd name="connsiteX5" fmla="*/ 10971 w 999200"/>
              <a:gd name="connsiteY5" fmla="*/ 938533 h 1262947"/>
              <a:gd name="connsiteX6" fmla="*/ 15626 w 999200"/>
              <a:gd name="connsiteY6" fmla="*/ 931034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9200" h="1262947">
                <a:moveTo>
                  <a:pt x="540000" y="0"/>
                </a:moveTo>
                <a:lnTo>
                  <a:pt x="999200" y="815317"/>
                </a:lnTo>
                <a:lnTo>
                  <a:pt x="552185" y="1262333"/>
                </a:lnTo>
                <a:lnTo>
                  <a:pt x="540000" y="1262947"/>
                </a:lnTo>
                <a:cubicBezTo>
                  <a:pt x="241766" y="1262947"/>
                  <a:pt x="0" y="1142064"/>
                  <a:pt x="0" y="992947"/>
                </a:cubicBezTo>
                <a:cubicBezTo>
                  <a:pt x="0" y="974307"/>
                  <a:pt x="3778" y="956109"/>
                  <a:pt x="10971" y="938533"/>
                </a:cubicBezTo>
                <a:lnTo>
                  <a:pt x="15626" y="931034"/>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10200000" scaled="0"/>
          </a:gradFill>
          <a:ln>
            <a:noFill/>
          </a:ln>
          <a:effectLst>
            <a:innerShdw blurRad="254000" dist="101600" dir="42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3" name="Freeform: Shape 42">
            <a:extLst>
              <a:ext uri="{FF2B5EF4-FFF2-40B4-BE49-F238E27FC236}">
                <a16:creationId xmlns:a16="http://schemas.microsoft.com/office/drawing/2014/main" id="{EA0FF4DB-8180-4D26-AEAE-7ECDB670F71D}"/>
              </a:ext>
            </a:extLst>
          </p:cNvPr>
          <p:cNvSpPr/>
          <p:nvPr/>
        </p:nvSpPr>
        <p:spPr>
          <a:xfrm rot="2700000">
            <a:off x="11686937" y="4853516"/>
            <a:ext cx="540000" cy="978284"/>
          </a:xfrm>
          <a:custGeom>
            <a:avLst/>
            <a:gdLst>
              <a:gd name="connsiteX0" fmla="*/ 113288 w 540000"/>
              <a:gd name="connsiteY0" fmla="*/ 0 h 978284"/>
              <a:gd name="connsiteX1" fmla="*/ 539386 w 540000"/>
              <a:gd name="connsiteY1" fmla="*/ 426099 h 978284"/>
              <a:gd name="connsiteX2" fmla="*/ 540000 w 540000"/>
              <a:gd name="connsiteY2" fmla="*/ 438284 h 978284"/>
              <a:gd name="connsiteX3" fmla="*/ 270000 w 540000"/>
              <a:gd name="connsiteY3" fmla="*/ 978284 h 978284"/>
              <a:gd name="connsiteX4" fmla="*/ 0 w 540000"/>
              <a:gd name="connsiteY4" fmla="*/ 438284 h 978284"/>
              <a:gd name="connsiteX5" fmla="*/ 79081 w 540000"/>
              <a:gd name="connsiteY5" fmla="*/ 56446 h 97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978284">
                <a:moveTo>
                  <a:pt x="113288" y="0"/>
                </a:moveTo>
                <a:lnTo>
                  <a:pt x="539386" y="426099"/>
                </a:lnTo>
                <a:lnTo>
                  <a:pt x="540000" y="438284"/>
                </a:lnTo>
                <a:cubicBezTo>
                  <a:pt x="540000" y="736518"/>
                  <a:pt x="419117" y="978284"/>
                  <a:pt x="270000" y="978284"/>
                </a:cubicBezTo>
                <a:cubicBezTo>
                  <a:pt x="120883" y="978284"/>
                  <a:pt x="0" y="736518"/>
                  <a:pt x="0" y="438284"/>
                </a:cubicBezTo>
                <a:cubicBezTo>
                  <a:pt x="0" y="289167"/>
                  <a:pt x="30220" y="154167"/>
                  <a:pt x="79081" y="56446"/>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9481249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lstStyle/>
          <a:p>
            <a:fld id="{20E95673-5512-4AAA-9AEB-E00C61EC65D5}" type="datetime2">
              <a:rPr lang="en-US" smtClean="0"/>
              <a:t>Thursday, December 15, 2022</a:t>
            </a:fld>
            <a:endParaRPr lang="en-US"/>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7233115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881275"/>
            <a:ext cx="5437186" cy="535354"/>
          </a:xfrm>
        </p:spPr>
        <p:txBody>
          <a:bodyPr anchor="b">
            <a:norm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577270"/>
            <a:ext cx="5429114"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881275"/>
            <a:ext cx="5436392" cy="535354"/>
          </a:xfrm>
        </p:spPr>
        <p:txBody>
          <a:bodyPr vert="horz" wrap="square" lIns="0" tIns="0" rIns="0" bIns="0" rtlCol="0" anchor="b">
            <a:normAutofit/>
          </a:bodyPr>
          <a:lstStyle>
            <a:lvl1pPr>
              <a:defRPr lang="en-US" sz="1400" b="0" cap="all" spc="200" baseline="0" dirty="0">
                <a:solidFill>
                  <a:schemeClr val="tx1"/>
                </a:solidFill>
              </a:defRPr>
            </a:lvl1pPr>
          </a:lstStyle>
          <a:p>
            <a:pPr marL="0" lvl="0" indent="0">
              <a:buNone/>
            </a:pPr>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577270"/>
            <a:ext cx="5436391"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lstStyle/>
          <a:p>
            <a:fld id="{C13138FA-2E87-4873-8BBA-13E447C9A99A}" type="datetime2">
              <a:rPr lang="en-US" smtClean="0"/>
              <a:t>Thursday, December 15, 2022</a:t>
            </a:fld>
            <a:endParaRPr lang="en-US"/>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lstStyle/>
          <a:p>
            <a:r>
              <a:rPr lang="en-US"/>
              <a:t>Sample Footer</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1835887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2053C-0E9C-4159-B7C9-6AB74343918D}"/>
              </a:ext>
            </a:extLst>
          </p:cNvPr>
          <p:cNvSpPr>
            <a:spLocks noGrp="1"/>
          </p:cNvSpPr>
          <p:nvPr>
            <p:ph type="title"/>
          </p:nvPr>
        </p:nvSpPr>
        <p:spPr>
          <a:xfrm>
            <a:off x="3359149" y="550799"/>
            <a:ext cx="8283313" cy="5542025"/>
          </a:xfrm>
        </p:spPr>
        <p:txBody>
          <a:bodyPr vert="horz" wrap="square" lIns="0" tIns="0" rIns="0" bIns="0" rtlCol="0" anchor="ctr" anchorCtr="0">
            <a:normAutofit/>
          </a:bodyPr>
          <a:lstStyle>
            <a:lvl1pPr>
              <a:defRPr lang="en-US" dirty="0"/>
            </a:lvl1pPr>
          </a:lstStyle>
          <a:p>
            <a:pPr lvl="0">
              <a:lnSpc>
                <a:spcPct val="100000"/>
              </a:lnSpc>
            </a:pPr>
            <a:r>
              <a:rPr lang="en-US"/>
              <a:t>Click to edit Master title style</a:t>
            </a:r>
            <a:endParaRPr lang="en-US" dirty="0"/>
          </a:p>
        </p:txBody>
      </p:sp>
      <p:sp>
        <p:nvSpPr>
          <p:cNvPr id="3" name="Date Placeholder 2">
            <a:extLst>
              <a:ext uri="{FF2B5EF4-FFF2-40B4-BE49-F238E27FC236}">
                <a16:creationId xmlns:a16="http://schemas.microsoft.com/office/drawing/2014/main" id="{D4F51F65-E111-4656-83BE-CFCDE2DD6CD6}"/>
              </a:ext>
            </a:extLst>
          </p:cNvPr>
          <p:cNvSpPr>
            <a:spLocks noGrp="1"/>
          </p:cNvSpPr>
          <p:nvPr>
            <p:ph type="dt" sz="half" idx="10"/>
          </p:nvPr>
        </p:nvSpPr>
        <p:spPr/>
        <p:txBody>
          <a:bodyPr/>
          <a:lstStyle/>
          <a:p>
            <a:fld id="{D75BB40A-97BD-4BFB-B639-0BFF95FDE8B7}" type="datetime2">
              <a:rPr lang="en-US" smtClean="0"/>
              <a:t>Thursday, December 15, 2022</a:t>
            </a:fld>
            <a:endParaRPr lang="en-US"/>
          </a:p>
        </p:txBody>
      </p:sp>
      <p:sp>
        <p:nvSpPr>
          <p:cNvPr id="4" name="Footer Placeholder 3">
            <a:extLst>
              <a:ext uri="{FF2B5EF4-FFF2-40B4-BE49-F238E27FC236}">
                <a16:creationId xmlns:a16="http://schemas.microsoft.com/office/drawing/2014/main" id="{F9FF82CB-2D17-4918-821E-485475CF243B}"/>
              </a:ext>
            </a:extLst>
          </p:cNvPr>
          <p:cNvSpPr>
            <a:spLocks noGrp="1"/>
          </p:cNvSpPr>
          <p:nvPr>
            <p:ph type="ftr" sz="quarter" idx="11"/>
          </p:nvPr>
        </p:nvSpPr>
        <p:spPr/>
        <p:txBody>
          <a:bodyPr/>
          <a:lstStyle/>
          <a:p>
            <a:r>
              <a:rPr lang="en-US"/>
              <a:t>Sample Footer</a:t>
            </a:r>
          </a:p>
        </p:txBody>
      </p:sp>
      <p:sp>
        <p:nvSpPr>
          <p:cNvPr id="5" name="Slide Number Placeholder 4">
            <a:extLst>
              <a:ext uri="{FF2B5EF4-FFF2-40B4-BE49-F238E27FC236}">
                <a16:creationId xmlns:a16="http://schemas.microsoft.com/office/drawing/2014/main" id="{7B66589D-A056-4817-AE15-39D87FE13169}"/>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9" name="Freeform: Shape 38">
            <a:extLst>
              <a:ext uri="{FF2B5EF4-FFF2-40B4-BE49-F238E27FC236}">
                <a16:creationId xmlns:a16="http://schemas.microsoft.com/office/drawing/2014/main" id="{E489F067-39E1-4757-BC11-6169A343F2E1}"/>
              </a:ext>
            </a:extLst>
          </p:cNvPr>
          <p:cNvSpPr>
            <a:spLocks noChangeAspect="1"/>
          </p:cNvSpPr>
          <p:nvPr/>
        </p:nvSpPr>
        <p:spPr>
          <a:xfrm rot="18900000" flipV="1">
            <a:off x="-410727" y="3958416"/>
            <a:ext cx="3536330" cy="1853969"/>
          </a:xfrm>
          <a:custGeom>
            <a:avLst/>
            <a:gdLst>
              <a:gd name="connsiteX0" fmla="*/ 3536330 w 3536330"/>
              <a:gd name="connsiteY0" fmla="*/ 1853969 h 1853969"/>
              <a:gd name="connsiteX1" fmla="*/ 1682362 w 3536330"/>
              <a:gd name="connsiteY1" fmla="*/ 0 h 1853969"/>
              <a:gd name="connsiteX2" fmla="*/ 52157 w 3536330"/>
              <a:gd name="connsiteY2" fmla="*/ 970257 h 1853969"/>
              <a:gd name="connsiteX3" fmla="*/ 0 w 3536330"/>
              <a:gd name="connsiteY3" fmla="*/ 1078528 h 1853969"/>
              <a:gd name="connsiteX4" fmla="*/ 757215 w 3536330"/>
              <a:gd name="connsiteY4" fmla="*/ 1835743 h 1853969"/>
              <a:gd name="connsiteX5" fmla="*/ 774211 w 3536330"/>
              <a:gd name="connsiteY5" fmla="*/ 1667149 h 1853969"/>
              <a:gd name="connsiteX6" fmla="*/ 1682362 w 3536330"/>
              <a:gd name="connsiteY6" fmla="*/ 926985 h 1853969"/>
              <a:gd name="connsiteX7" fmla="*/ 2609345 w 3536330"/>
              <a:gd name="connsiteY7"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6330" h="1853969">
                <a:moveTo>
                  <a:pt x="3536330" y="1853969"/>
                </a:moveTo>
                <a:cubicBezTo>
                  <a:pt x="3536330" y="830051"/>
                  <a:pt x="2706280" y="0"/>
                  <a:pt x="1682362" y="0"/>
                </a:cubicBezTo>
                <a:cubicBezTo>
                  <a:pt x="978418" y="0"/>
                  <a:pt x="366107" y="392328"/>
                  <a:pt x="52157" y="970257"/>
                </a:cubicBezTo>
                <a:lnTo>
                  <a:pt x="0" y="1078528"/>
                </a:lnTo>
                <a:lnTo>
                  <a:pt x="757215" y="1835743"/>
                </a:lnTo>
                <a:lnTo>
                  <a:pt x="774211" y="1667149"/>
                </a:lnTo>
                <a:cubicBezTo>
                  <a:pt x="860649" y="1244739"/>
                  <a:pt x="1234397" y="926985"/>
                  <a:pt x="1682362" y="926985"/>
                </a:cubicBezTo>
                <a:cubicBezTo>
                  <a:pt x="2194320" y="926985"/>
                  <a:pt x="2609345" y="1342010"/>
                  <a:pt x="260934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355600" dist="101600" dir="162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DD231011-607F-42F1-B2D9-2BA8E91CC6AF}"/>
              </a:ext>
            </a:extLst>
          </p:cNvPr>
          <p:cNvSpPr>
            <a:spLocks noChangeAspect="1"/>
          </p:cNvSpPr>
          <p:nvPr/>
        </p:nvSpPr>
        <p:spPr>
          <a:xfrm rot="18900000" flipV="1">
            <a:off x="-481151" y="3649708"/>
            <a:ext cx="3478701" cy="2164843"/>
          </a:xfrm>
          <a:custGeom>
            <a:avLst/>
            <a:gdLst>
              <a:gd name="connsiteX0" fmla="*/ 3478701 w 3478701"/>
              <a:gd name="connsiteY0" fmla="*/ 2164843 h 2164843"/>
              <a:gd name="connsiteX1" fmla="*/ 1624733 w 3478701"/>
              <a:gd name="connsiteY1" fmla="*/ 0 h 2164843"/>
              <a:gd name="connsiteX2" fmla="*/ 87393 w 3478701"/>
              <a:gd name="connsiteY2" fmla="*/ 954459 h 2164843"/>
              <a:gd name="connsiteX3" fmla="*/ 0 w 3478701"/>
              <a:gd name="connsiteY3" fmla="*/ 1122434 h 2164843"/>
              <a:gd name="connsiteX4" fmla="*/ 736015 w 3478701"/>
              <a:gd name="connsiteY4" fmla="*/ 1858449 h 2164843"/>
              <a:gd name="connsiteX5" fmla="*/ 739424 w 3478701"/>
              <a:gd name="connsiteY5" fmla="*/ 1842964 h 2164843"/>
              <a:gd name="connsiteX6" fmla="*/ 1624733 w 3478701"/>
              <a:gd name="connsiteY6" fmla="*/ 1082422 h 2164843"/>
              <a:gd name="connsiteX7" fmla="*/ 2551716 w 3478701"/>
              <a:gd name="connsiteY7" fmla="*/ 2164843 h 216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701" h="2164843">
                <a:moveTo>
                  <a:pt x="3478701" y="2164843"/>
                </a:moveTo>
                <a:cubicBezTo>
                  <a:pt x="3478701" y="969234"/>
                  <a:pt x="2648651" y="0"/>
                  <a:pt x="1624733" y="0"/>
                </a:cubicBezTo>
                <a:cubicBezTo>
                  <a:pt x="984784" y="0"/>
                  <a:pt x="420564" y="378607"/>
                  <a:pt x="87393" y="954459"/>
                </a:cubicBezTo>
                <a:lnTo>
                  <a:pt x="0" y="1122434"/>
                </a:lnTo>
                <a:lnTo>
                  <a:pt x="736015" y="1858449"/>
                </a:lnTo>
                <a:lnTo>
                  <a:pt x="739424" y="1842964"/>
                </a:lnTo>
                <a:cubicBezTo>
                  <a:pt x="856791" y="1402344"/>
                  <a:pt x="1208766" y="1082422"/>
                  <a:pt x="1624733" y="1082422"/>
                </a:cubicBezTo>
                <a:cubicBezTo>
                  <a:pt x="2136692" y="1082422"/>
                  <a:pt x="2551716" y="1567038"/>
                  <a:pt x="2551716" y="2164843"/>
                </a:cubicBezTo>
                <a:close/>
              </a:path>
            </a:pathLst>
          </a:custGeom>
          <a:solidFill>
            <a:schemeClr val="bg2">
              <a:lumMod val="50000"/>
              <a:lumOff val="50000"/>
              <a:alpha val="4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Oval 23">
            <a:extLst>
              <a:ext uri="{FF2B5EF4-FFF2-40B4-BE49-F238E27FC236}">
                <a16:creationId xmlns:a16="http://schemas.microsoft.com/office/drawing/2014/main" id="{EC472EFA-56B5-4A41-8D4B-E9F37727F34D}"/>
              </a:ext>
            </a:extLst>
          </p:cNvPr>
          <p:cNvSpPr/>
          <p:nvPr/>
        </p:nvSpPr>
        <p:spPr>
          <a:xfrm rot="13500000" flipV="1">
            <a:off x="1512277" y="284004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2" name="Oval 41">
            <a:extLst>
              <a:ext uri="{FF2B5EF4-FFF2-40B4-BE49-F238E27FC236}">
                <a16:creationId xmlns:a16="http://schemas.microsoft.com/office/drawing/2014/main" id="{33781B6C-21AD-489D-A3CB-522BB2AC543F}"/>
              </a:ext>
            </a:extLst>
          </p:cNvPr>
          <p:cNvSpPr>
            <a:spLocks noChangeAspect="1"/>
          </p:cNvSpPr>
          <p:nvPr/>
        </p:nvSpPr>
        <p:spPr>
          <a:xfrm>
            <a:off x="1780661" y="385236"/>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51" name="Group 50">
            <a:extLst>
              <a:ext uri="{FF2B5EF4-FFF2-40B4-BE49-F238E27FC236}">
                <a16:creationId xmlns:a16="http://schemas.microsoft.com/office/drawing/2014/main" id="{01AD5B80-530E-44CD-8D4A-2796FB214CBF}"/>
              </a:ext>
            </a:extLst>
          </p:cNvPr>
          <p:cNvGrpSpPr/>
          <p:nvPr/>
        </p:nvGrpSpPr>
        <p:grpSpPr>
          <a:xfrm>
            <a:off x="623181" y="1514007"/>
            <a:ext cx="734257" cy="760506"/>
            <a:chOff x="5243759" y="1363788"/>
            <a:chExt cx="734257" cy="760506"/>
          </a:xfrm>
        </p:grpSpPr>
        <p:sp>
          <p:nvSpPr>
            <p:cNvPr id="52" name="Freeform 5">
              <a:extLst>
                <a:ext uri="{FF2B5EF4-FFF2-40B4-BE49-F238E27FC236}">
                  <a16:creationId xmlns:a16="http://schemas.microsoft.com/office/drawing/2014/main" id="{2F746AA8-9050-4515-9B17-BC850368529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3" name="Freeform 6">
              <a:extLst>
                <a:ext uri="{FF2B5EF4-FFF2-40B4-BE49-F238E27FC236}">
                  <a16:creationId xmlns:a16="http://schemas.microsoft.com/office/drawing/2014/main" id="{23EC1AC3-1698-46D5-80B7-F22F15E1A5E4}"/>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4" name="Freeform 8">
              <a:extLst>
                <a:ext uri="{FF2B5EF4-FFF2-40B4-BE49-F238E27FC236}">
                  <a16:creationId xmlns:a16="http://schemas.microsoft.com/office/drawing/2014/main" id="{73766156-553C-46EB-93FA-4F37CC0FF5CF}"/>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38490504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lstStyle/>
          <a:p>
            <a:fld id="{9EE9E0E3-ECF6-4CFE-8698-AEFEBCECC3C0}" type="datetime2">
              <a:rPr lang="en-US" smtClean="0"/>
              <a:t>Thursday, December 15, 2022</a:t>
            </a:fld>
            <a:endParaRPr lang="en-US"/>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lstStyle/>
          <a:p>
            <a:r>
              <a:rPr lang="en-US"/>
              <a:t>Sample Footer</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6633057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anchor="t">
            <a:normAutofit/>
          </a:bodyPr>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lstStyle/>
          <a:p>
            <a:fld id="{251462FC-960E-4740-921F-B36862979F21}" type="datetime2">
              <a:rPr lang="en-US" smtClean="0"/>
              <a:t>Thursday, December 15, 2022</a:t>
            </a:fld>
            <a:endParaRPr lang="en-US"/>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2453550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F98F1FBA-F8BB-42CF-8B3E-D19AAFEE96C1}"/>
              </a:ext>
            </a:extLst>
          </p:cNvPr>
          <p:cNvGrpSpPr/>
          <p:nvPr/>
        </p:nvGrpSpPr>
        <p:grpSpPr>
          <a:xfrm>
            <a:off x="334964" y="5115518"/>
            <a:ext cx="734257" cy="760506"/>
            <a:chOff x="5243759" y="1363788"/>
            <a:chExt cx="734257" cy="760506"/>
          </a:xfrm>
        </p:grpSpPr>
        <p:sp>
          <p:nvSpPr>
            <p:cNvPr id="18" name="Freeform 5">
              <a:extLst>
                <a:ext uri="{FF2B5EF4-FFF2-40B4-BE49-F238E27FC236}">
                  <a16:creationId xmlns:a16="http://schemas.microsoft.com/office/drawing/2014/main" id="{60EE09DD-C3DB-4266-BCC3-A765CFFBF37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Freeform 6">
              <a:extLst>
                <a:ext uri="{FF2B5EF4-FFF2-40B4-BE49-F238E27FC236}">
                  <a16:creationId xmlns:a16="http://schemas.microsoft.com/office/drawing/2014/main" id="{5F301FE0-96DC-4EFB-BBEE-AED762C337C9}"/>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Freeform 8">
              <a:extLst>
                <a:ext uri="{FF2B5EF4-FFF2-40B4-BE49-F238E27FC236}">
                  <a16:creationId xmlns:a16="http://schemas.microsoft.com/office/drawing/2014/main" id="{3BEAD276-8850-4C0C-9777-8537000D522A}"/>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E5EE0A0-B07E-479B-9684-4BD09FA4376C}"/>
              </a:ext>
            </a:extLst>
          </p:cNvPr>
          <p:cNvSpPr>
            <a:spLocks noGrp="1"/>
          </p:cNvSpPr>
          <p:nvPr>
            <p:ph type="title"/>
          </p:nvPr>
        </p:nvSpPr>
        <p:spPr>
          <a:xfrm>
            <a:off x="550863" y="575409"/>
            <a:ext cx="4500562" cy="984885"/>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Picture Placeholder 2">
            <a:extLst>
              <a:ext uri="{FF2B5EF4-FFF2-40B4-BE49-F238E27FC236}">
                <a16:creationId xmlns:a16="http://schemas.microsoft.com/office/drawing/2014/main" id="{C11893A9-3462-4F51-83AE-5D2F124B985F}"/>
              </a:ext>
            </a:extLst>
          </p:cNvPr>
          <p:cNvSpPr>
            <a:spLocks noGrp="1"/>
          </p:cNvSpPr>
          <p:nvPr>
            <p:ph type="pic" idx="1"/>
          </p:nvPr>
        </p:nvSpPr>
        <p:spPr>
          <a:xfrm>
            <a:off x="5267324" y="575409"/>
            <a:ext cx="6373813" cy="5733316"/>
          </a:xfrm>
        </p:spPr>
        <p:txBody>
          <a:bodyPr>
            <a:normAutofit/>
          </a:bodyPr>
          <a:lstStyle>
            <a:lvl1pPr marL="0" indent="0">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BA9240C-79C0-4A88-A476-725DE1B9C28F}"/>
              </a:ext>
            </a:extLst>
          </p:cNvPr>
          <p:cNvSpPr>
            <a:spLocks noGrp="1"/>
          </p:cNvSpPr>
          <p:nvPr>
            <p:ph type="body" sz="half" idx="2"/>
          </p:nvPr>
        </p:nvSpPr>
        <p:spPr>
          <a:xfrm>
            <a:off x="550863" y="1776195"/>
            <a:ext cx="4500562" cy="4532530"/>
          </a:xfrm>
        </p:spPr>
        <p:txBody>
          <a:bodyPr anchor="t" anchorCtr="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lstStyle/>
          <a:p>
            <a:fld id="{E50BC9E2-CB44-4C05-9BB5-496C18A241E0}" type="datetime2">
              <a:rPr lang="en-US" smtClean="0"/>
              <a:t>Thursday, December 15, 2022</a:t>
            </a:fld>
            <a:endParaRPr lang="en-US"/>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6945712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rmAutofit/>
          </a:body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1000">
                <a:solidFill>
                  <a:schemeClr val="tx1">
                    <a:alpha val="80000"/>
                  </a:schemeClr>
                </a:solidFill>
              </a:defRPr>
            </a:lvl1pPr>
          </a:lstStyle>
          <a:p>
            <a:fld id="{246CB39B-5F4C-4A7E-9BE3-AAFD45576D16}" type="datetime2">
              <a:rPr lang="en-US" smtClean="0"/>
              <a:t>Thursday, December 15, 2022</a:t>
            </a:fld>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1000">
                <a:solidFill>
                  <a:schemeClr val="tx1">
                    <a:alpha val="80000"/>
                  </a:schemeClr>
                </a:solidFill>
              </a:defRPr>
            </a:lvl1pPr>
          </a:lstStyle>
          <a:p>
            <a:r>
              <a:rPr lang="en-US"/>
              <a:t>Sample Footer</a:t>
            </a:r>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1000">
                <a:solidFill>
                  <a:schemeClr val="tx1">
                    <a:alpha val="80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418366883"/>
      </p:ext>
    </p:extLst>
  </p:cSld>
  <p:clrMap bg1="dk1" tx1="lt1" bg2="dk2" tx2="lt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58" r:id="rId6"/>
    <p:sldLayoutId id="2147483754" r:id="rId7"/>
    <p:sldLayoutId id="2147483755" r:id="rId8"/>
    <p:sldLayoutId id="2147483756" r:id="rId9"/>
    <p:sldLayoutId id="2147483757" r:id="rId10"/>
    <p:sldLayoutId id="2147483759"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txStyles>
    <p:titleStyle>
      <a:lvl1pPr algn="l" defTabSz="914400" rtl="0" eaLnBrk="1" latinLnBrk="0" hangingPunct="1">
        <a:lnSpc>
          <a:spcPct val="100000"/>
        </a:lnSpc>
        <a:spcBef>
          <a:spcPct val="0"/>
        </a:spcBef>
        <a:buNone/>
        <a:defRPr lang="en-US"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4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6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6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6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6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59" name="Rectangle 1039">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7A81CABB-0357-D3D6-AD68-C5F981E995CC}"/>
              </a:ext>
            </a:extLst>
          </p:cNvPr>
          <p:cNvSpPr>
            <a:spLocks noGrp="1"/>
          </p:cNvSpPr>
          <p:nvPr>
            <p:ph type="ctrTitle"/>
          </p:nvPr>
        </p:nvSpPr>
        <p:spPr>
          <a:xfrm>
            <a:off x="550864" y="1007165"/>
            <a:ext cx="5375374" cy="2429284"/>
          </a:xfrm>
        </p:spPr>
        <p:txBody>
          <a:bodyPr anchor="b">
            <a:normAutofit/>
          </a:bodyPr>
          <a:lstStyle/>
          <a:p>
            <a:r>
              <a:rPr lang="pl-PL" sz="4800" dirty="0">
                <a:latin typeface="Roboto" panose="02000000000000000000" pitchFamily="2" charset="0"/>
              </a:rPr>
              <a:t>Reflexivní modernizace</a:t>
            </a:r>
            <a:endParaRPr lang="cs-CZ" sz="4800" dirty="0"/>
          </a:p>
        </p:txBody>
      </p:sp>
      <p:sp>
        <p:nvSpPr>
          <p:cNvPr id="3" name="Podnadpis 2">
            <a:extLst>
              <a:ext uri="{FF2B5EF4-FFF2-40B4-BE49-F238E27FC236}">
                <a16:creationId xmlns:a16="http://schemas.microsoft.com/office/drawing/2014/main" id="{F70F6FCA-9956-7A25-CA96-DB0253126575}"/>
              </a:ext>
            </a:extLst>
          </p:cNvPr>
          <p:cNvSpPr>
            <a:spLocks noGrp="1"/>
          </p:cNvSpPr>
          <p:nvPr>
            <p:ph type="subTitle" idx="1"/>
          </p:nvPr>
        </p:nvSpPr>
        <p:spPr>
          <a:xfrm>
            <a:off x="550863" y="3569008"/>
            <a:ext cx="3565525" cy="1731656"/>
          </a:xfrm>
        </p:spPr>
        <p:txBody>
          <a:bodyPr>
            <a:normAutofit/>
          </a:bodyPr>
          <a:lstStyle/>
          <a:p>
            <a:r>
              <a:rPr lang="en-US" sz="2000" b="0" i="0" dirty="0">
                <a:solidFill>
                  <a:schemeClr val="tx1">
                    <a:alpha val="60000"/>
                  </a:schemeClr>
                </a:solidFill>
                <a:effectLst/>
                <a:latin typeface="Roboto" panose="02000000000000000000" pitchFamily="2" charset="0"/>
              </a:rPr>
              <a:t>PBB011</a:t>
            </a:r>
            <a:r>
              <a:rPr lang="cs-CZ" sz="2000" b="0" i="0" dirty="0">
                <a:solidFill>
                  <a:schemeClr val="tx1">
                    <a:alpha val="60000"/>
                  </a:schemeClr>
                </a:solidFill>
                <a:effectLst/>
                <a:latin typeface="Roboto" panose="02000000000000000000" pitchFamily="2" charset="0"/>
              </a:rPr>
              <a:t> / </a:t>
            </a:r>
            <a:r>
              <a:rPr lang="en-US" sz="2000" b="0" i="0" dirty="0">
                <a:solidFill>
                  <a:schemeClr val="tx1">
                    <a:alpha val="60000"/>
                  </a:schemeClr>
                </a:solidFill>
                <a:effectLst/>
                <a:latin typeface="Roboto" panose="02000000000000000000" pitchFamily="2" charset="0"/>
              </a:rPr>
              <a:t>PGB005</a:t>
            </a:r>
            <a:br>
              <a:rPr lang="cs-CZ" sz="2000" dirty="0">
                <a:solidFill>
                  <a:schemeClr val="tx1">
                    <a:alpha val="60000"/>
                  </a:schemeClr>
                </a:solidFill>
                <a:latin typeface="Roboto" panose="02000000000000000000" pitchFamily="2" charset="0"/>
              </a:rPr>
            </a:br>
            <a:r>
              <a:rPr lang="cs-CZ" sz="2000" dirty="0">
                <a:solidFill>
                  <a:schemeClr val="tx1">
                    <a:alpha val="60000"/>
                  </a:schemeClr>
                </a:solidFill>
                <a:latin typeface="Roboto" panose="02000000000000000000" pitchFamily="2" charset="0"/>
              </a:rPr>
              <a:t>Mgr. Ondřej Klíma</a:t>
            </a:r>
            <a:br>
              <a:rPr lang="cs-CZ" sz="2000" dirty="0">
                <a:solidFill>
                  <a:schemeClr val="tx1">
                    <a:alpha val="60000"/>
                  </a:schemeClr>
                </a:solidFill>
                <a:latin typeface="Roboto" panose="02000000000000000000" pitchFamily="2" charset="0"/>
              </a:rPr>
            </a:br>
            <a:r>
              <a:rPr lang="cs-CZ" sz="2000" dirty="0">
                <a:solidFill>
                  <a:schemeClr val="tx1">
                    <a:alpha val="60000"/>
                  </a:schemeClr>
                </a:solidFill>
                <a:latin typeface="Roboto" panose="02000000000000000000" pitchFamily="2" charset="0"/>
              </a:rPr>
              <a:t>ondraklima@mail.muni.cz</a:t>
            </a:r>
            <a:endParaRPr lang="cs-CZ" sz="2000" dirty="0">
              <a:solidFill>
                <a:schemeClr val="tx1">
                  <a:alpha val="60000"/>
                </a:schemeClr>
              </a:solidFill>
            </a:endParaRPr>
          </a:p>
        </p:txBody>
      </p:sp>
      <p:sp>
        <p:nvSpPr>
          <p:cNvPr id="1060" name="Oval 1041">
            <a:extLst>
              <a:ext uri="{FF2B5EF4-FFF2-40B4-BE49-F238E27FC236}">
                <a16:creationId xmlns:a16="http://schemas.microsoft.com/office/drawing/2014/main" id="{7AEC842D-C905-4DEA-B1C3-CA51995C57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863" y="549274"/>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061" name="Rectangle 1043">
            <a:extLst>
              <a:ext uri="{FF2B5EF4-FFF2-40B4-BE49-F238E27FC236}">
                <a16:creationId xmlns:a16="http://schemas.microsoft.com/office/drawing/2014/main" id="{FE05BC49-0F00-4C85-9AF5-A0CC5B39C8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62" name="Group 1045">
            <a:extLst>
              <a:ext uri="{FF2B5EF4-FFF2-40B4-BE49-F238E27FC236}">
                <a16:creationId xmlns:a16="http://schemas.microsoft.com/office/drawing/2014/main" id="{9845873E-9C86-4496-87B7-3A6141D7DE6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69384" y="4508500"/>
            <a:ext cx="1468514" cy="1521012"/>
            <a:chOff x="5236793" y="2432482"/>
            <a:chExt cx="1468514" cy="1521012"/>
          </a:xfrm>
        </p:grpSpPr>
        <p:sp>
          <p:nvSpPr>
            <p:cNvPr id="1047" name="Freeform 5">
              <a:extLst>
                <a:ext uri="{FF2B5EF4-FFF2-40B4-BE49-F238E27FC236}">
                  <a16:creationId xmlns:a16="http://schemas.microsoft.com/office/drawing/2014/main" id="{67B3FE92-6018-4D9B-9B3E-264810BCB4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800000">
              <a:off x="5463135" y="2432482"/>
              <a:ext cx="1242172" cy="729202"/>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4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063" name="Freeform 6">
              <a:extLst>
                <a:ext uri="{FF2B5EF4-FFF2-40B4-BE49-F238E27FC236}">
                  <a16:creationId xmlns:a16="http://schemas.microsoft.com/office/drawing/2014/main" id="{6ADEA1A7-349B-4EC9-9458-EBB1E9BFDA3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800000">
              <a:off x="5236793" y="2566400"/>
              <a:ext cx="611884" cy="1076550"/>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4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064" name="Freeform 8">
              <a:extLst>
                <a:ext uri="{FF2B5EF4-FFF2-40B4-BE49-F238E27FC236}">
                  <a16:creationId xmlns:a16="http://schemas.microsoft.com/office/drawing/2014/main" id="{83BB3CBA-4085-4566-9B1D-656DA46E3B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800000">
              <a:off x="5765469" y="2876944"/>
              <a:ext cx="630288" cy="1076550"/>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40000"/>
                    <a:lumOff val="60000"/>
                    <a:alpha val="60000"/>
                  </a:schemeClr>
                </a:gs>
              </a:gsLst>
              <a:lin ang="18000000" scaled="0"/>
              <a:tileRect/>
            </a:gradFill>
            <a:ln>
              <a:noFill/>
            </a:ln>
            <a:effectLst>
              <a:innerShdw blurRad="508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pic>
        <p:nvPicPr>
          <p:cNvPr id="1026" name="Picture 2" descr="Další zdroje informací | Možnosti distanční výuky | Masarykova univerzita">
            <a:extLst>
              <a:ext uri="{FF2B5EF4-FFF2-40B4-BE49-F238E27FC236}">
                <a16:creationId xmlns:a16="http://schemas.microsoft.com/office/drawing/2014/main" id="{56417356-D89C-E62D-DDBB-09AD8578F24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6910" r="-1" b="9591"/>
          <a:stretch/>
        </p:blipFill>
        <p:spPr bwMode="auto">
          <a:xfrm>
            <a:off x="7121321" y="1951603"/>
            <a:ext cx="3677107" cy="3070321"/>
          </a:xfrm>
          <a:custGeom>
            <a:avLst/>
            <a:gdLst/>
            <a:ahLst/>
            <a:cxnLst/>
            <a:rect l="l" t="t" r="r" b="b"/>
            <a:pathLst>
              <a:path w="6897687" h="5759451">
                <a:moveTo>
                  <a:pt x="0" y="0"/>
                </a:moveTo>
                <a:lnTo>
                  <a:pt x="6897687" y="0"/>
                </a:lnTo>
                <a:lnTo>
                  <a:pt x="6897687" y="5759451"/>
                </a:lnTo>
                <a:lnTo>
                  <a:pt x="0" y="5759451"/>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09384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1988D6-3182-795D-8691-7D468FD50B12}"/>
              </a:ext>
            </a:extLst>
          </p:cNvPr>
          <p:cNvSpPr>
            <a:spLocks noGrp="1"/>
          </p:cNvSpPr>
          <p:nvPr>
            <p:ph type="title"/>
          </p:nvPr>
        </p:nvSpPr>
        <p:spPr>
          <a:xfrm>
            <a:off x="550863" y="550800"/>
            <a:ext cx="7308850" cy="986400"/>
          </a:xfrm>
        </p:spPr>
        <p:txBody>
          <a:bodyPr wrap="square" anchor="ctr">
            <a:normAutofit/>
          </a:bodyPr>
          <a:lstStyle/>
          <a:p>
            <a:r>
              <a:rPr lang="cs-CZ" dirty="0"/>
              <a:t>O čem jsme mluvili</a:t>
            </a:r>
            <a:endParaRPr lang="en-US" dirty="0"/>
          </a:p>
        </p:txBody>
      </p:sp>
      <p:graphicFrame>
        <p:nvGraphicFramePr>
          <p:cNvPr id="5" name="Zástupný obsah 2">
            <a:extLst>
              <a:ext uri="{FF2B5EF4-FFF2-40B4-BE49-F238E27FC236}">
                <a16:creationId xmlns:a16="http://schemas.microsoft.com/office/drawing/2014/main" id="{3F9AC063-EE43-3A52-92EA-DB164AB78FCC}"/>
              </a:ext>
            </a:extLst>
          </p:cNvPr>
          <p:cNvGraphicFramePr>
            <a:graphicFrameLocks noGrp="1"/>
          </p:cNvGraphicFramePr>
          <p:nvPr>
            <p:ph idx="1"/>
            <p:extLst>
              <p:ext uri="{D42A27DB-BD31-4B8C-83A1-F6EECF244321}">
                <p14:modId xmlns:p14="http://schemas.microsoft.com/office/powerpoint/2010/main" val="1406799512"/>
              </p:ext>
            </p:extLst>
          </p:nvPr>
        </p:nvGraphicFramePr>
        <p:xfrm>
          <a:off x="550863" y="2624135"/>
          <a:ext cx="11090276" cy="34686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963344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12445" y="481888"/>
            <a:ext cx="1080000" cy="1262947"/>
          </a:xfrm>
          <a:custGeom>
            <a:avLst/>
            <a:gdLst/>
            <a:ahLst/>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4" name="Oval 13">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27" name="Group 15">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952" y="4524379"/>
            <a:ext cx="1980001" cy="1363916"/>
            <a:chOff x="4879602" y="3781429"/>
            <a:chExt cx="1980001" cy="1363916"/>
          </a:xfrm>
        </p:grpSpPr>
        <p:sp>
          <p:nvSpPr>
            <p:cNvPr id="28" name="Freeform: Shape 16">
              <a:extLst>
                <a:ext uri="{FF2B5EF4-FFF2-40B4-BE49-F238E27FC236}">
                  <a16:creationId xmlns:a16="http://schemas.microsoft.com/office/drawing/2014/main" id="{79FAC916-D9BB-4794-81B4-7C47C67E850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17">
              <a:extLst>
                <a:ext uri="{FF2B5EF4-FFF2-40B4-BE49-F238E27FC236}">
                  <a16:creationId xmlns:a16="http://schemas.microsoft.com/office/drawing/2014/main" id="{B5CA2231-7A65-4D16-8400-A210CC41DB7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0" name="Oval 18">
              <a:extLst>
                <a:ext uri="{FF2B5EF4-FFF2-40B4-BE49-F238E27FC236}">
                  <a16:creationId xmlns:a16="http://schemas.microsoft.com/office/drawing/2014/main" id="{4B089C8C-B82B-4704-88E2-E857A5E21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434B90C8-5B4D-456E-AD99-80EF748FD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useBgFill="1">
        <p:nvSpPr>
          <p:cNvPr id="22" name="Rectangle 21">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50931D03-99C6-6772-04AF-109D9638FC04}"/>
              </a:ext>
            </a:extLst>
          </p:cNvPr>
          <p:cNvSpPr>
            <a:spLocks noGrp="1"/>
          </p:cNvSpPr>
          <p:nvPr>
            <p:ph type="title"/>
          </p:nvPr>
        </p:nvSpPr>
        <p:spPr>
          <a:xfrm>
            <a:off x="550863" y="549275"/>
            <a:ext cx="5437187" cy="2986234"/>
          </a:xfrm>
        </p:spPr>
        <p:txBody>
          <a:bodyPr vert="horz" wrap="square" lIns="0" tIns="0" rIns="0" bIns="0" rtlCol="0" anchor="b" anchorCtr="0">
            <a:normAutofit/>
          </a:bodyPr>
          <a:lstStyle/>
          <a:p>
            <a:r>
              <a:rPr lang="cs-CZ" sz="6400" dirty="0"/>
              <a:t>Prostor pro dotazy</a:t>
            </a:r>
          </a:p>
        </p:txBody>
      </p:sp>
      <p:sp>
        <p:nvSpPr>
          <p:cNvPr id="24" name="Oval 23">
            <a:extLst>
              <a:ext uri="{FF2B5EF4-FFF2-40B4-BE49-F238E27FC236}">
                <a16:creationId xmlns:a16="http://schemas.microsoft.com/office/drawing/2014/main" id="{BEBFBB3C-FA07-4A06-A8D8-D690F92A28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56000" y="5012826"/>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7" name="Graphic 6" descr="Help">
            <a:extLst>
              <a:ext uri="{FF2B5EF4-FFF2-40B4-BE49-F238E27FC236}">
                <a16:creationId xmlns:a16="http://schemas.microsoft.com/office/drawing/2014/main" id="{1EAFDBE3-5CF9-F5AA-31E1-EBD7149333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03952" y="711200"/>
            <a:ext cx="5437187" cy="5437187"/>
          </a:xfrm>
          <a:custGeom>
            <a:avLst/>
            <a:gdLst/>
            <a:ahLst/>
            <a:cxnLst/>
            <a:rect l="l" t="t" r="r" b="b"/>
            <a:pathLst>
              <a:path w="5437187" h="5761037">
                <a:moveTo>
                  <a:pt x="0" y="0"/>
                </a:moveTo>
                <a:lnTo>
                  <a:pt x="5437187" y="0"/>
                </a:lnTo>
                <a:lnTo>
                  <a:pt x="5437187" y="5761037"/>
                </a:lnTo>
                <a:lnTo>
                  <a:pt x="0" y="5761037"/>
                </a:lnTo>
                <a:close/>
              </a:path>
            </a:pathLst>
          </a:custGeom>
        </p:spPr>
      </p:pic>
    </p:spTree>
    <p:extLst>
      <p:ext uri="{BB962C8B-B14F-4D97-AF65-F5344CB8AC3E}">
        <p14:creationId xmlns:p14="http://schemas.microsoft.com/office/powerpoint/2010/main" val="19572544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DD9117-BB69-DBC1-1A5C-40A2196DF738}"/>
              </a:ext>
            </a:extLst>
          </p:cNvPr>
          <p:cNvSpPr>
            <a:spLocks noGrp="1"/>
          </p:cNvSpPr>
          <p:nvPr>
            <p:ph type="title"/>
          </p:nvPr>
        </p:nvSpPr>
        <p:spPr>
          <a:xfrm>
            <a:off x="550863" y="549275"/>
            <a:ext cx="3565525" cy="5543549"/>
          </a:xfrm>
        </p:spPr>
        <p:txBody>
          <a:bodyPr wrap="square" anchor="ctr">
            <a:normAutofit/>
          </a:bodyPr>
          <a:lstStyle/>
          <a:p>
            <a:r>
              <a:rPr lang="cs-CZ" dirty="0"/>
              <a:t>Dneska projdeme</a:t>
            </a:r>
            <a:endParaRPr lang="en-US" dirty="0"/>
          </a:p>
        </p:txBody>
      </p:sp>
      <p:graphicFrame>
        <p:nvGraphicFramePr>
          <p:cNvPr id="5" name="Zástupný obsah 2">
            <a:extLst>
              <a:ext uri="{FF2B5EF4-FFF2-40B4-BE49-F238E27FC236}">
                <a16:creationId xmlns:a16="http://schemas.microsoft.com/office/drawing/2014/main" id="{8C65F979-AAF3-07C7-A6EE-9B312F954BE9}"/>
              </a:ext>
            </a:extLst>
          </p:cNvPr>
          <p:cNvGraphicFramePr>
            <a:graphicFrameLocks noGrp="1"/>
          </p:cNvGraphicFramePr>
          <p:nvPr>
            <p:ph idx="1"/>
            <p:extLst>
              <p:ext uri="{D42A27DB-BD31-4B8C-83A1-F6EECF244321}">
                <p14:modId xmlns:p14="http://schemas.microsoft.com/office/powerpoint/2010/main" val="55448825"/>
              </p:ext>
            </p:extLst>
          </p:nvPr>
        </p:nvGraphicFramePr>
        <p:xfrm>
          <a:off x="5267325" y="549275"/>
          <a:ext cx="6373814" cy="57594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400824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7FD7AB-131E-CE83-31BE-AE78AE36EB3A}"/>
              </a:ext>
            </a:extLst>
          </p:cNvPr>
          <p:cNvSpPr>
            <a:spLocks noGrp="1"/>
          </p:cNvSpPr>
          <p:nvPr>
            <p:ph type="title"/>
          </p:nvPr>
        </p:nvSpPr>
        <p:spPr>
          <a:xfrm>
            <a:off x="550863" y="549275"/>
            <a:ext cx="5437185" cy="1997855"/>
          </a:xfrm>
        </p:spPr>
        <p:txBody>
          <a:bodyPr wrap="square" anchor="b">
            <a:normAutofit/>
          </a:bodyPr>
          <a:lstStyle/>
          <a:p>
            <a:pPr>
              <a:lnSpc>
                <a:spcPct val="90000"/>
              </a:lnSpc>
            </a:pPr>
            <a:r>
              <a:rPr lang="cs-CZ" sz="4100" dirty="0"/>
              <a:t>Ulrich Beck</a:t>
            </a:r>
            <a:br>
              <a:rPr lang="cs-CZ" sz="4100" dirty="0"/>
            </a:br>
            <a:r>
              <a:rPr lang="cs-CZ" sz="2400" dirty="0"/>
              <a:t>reflexivní modernista</a:t>
            </a:r>
            <a:br>
              <a:rPr lang="cs-CZ" sz="2400" dirty="0"/>
            </a:br>
            <a:r>
              <a:rPr lang="cs-CZ" sz="2400" dirty="0"/>
              <a:t>1944 - 2015</a:t>
            </a:r>
            <a:endParaRPr lang="en-US" sz="4100" dirty="0"/>
          </a:p>
        </p:txBody>
      </p:sp>
      <p:sp>
        <p:nvSpPr>
          <p:cNvPr id="3" name="Zástupný obsah 2">
            <a:extLst>
              <a:ext uri="{FF2B5EF4-FFF2-40B4-BE49-F238E27FC236}">
                <a16:creationId xmlns:a16="http://schemas.microsoft.com/office/drawing/2014/main" id="{70E2C7FD-D8E0-E985-ABAE-6F29E2C41114}"/>
              </a:ext>
            </a:extLst>
          </p:cNvPr>
          <p:cNvSpPr>
            <a:spLocks noGrp="1"/>
          </p:cNvSpPr>
          <p:nvPr>
            <p:ph idx="1"/>
          </p:nvPr>
        </p:nvSpPr>
        <p:spPr>
          <a:xfrm>
            <a:off x="550863" y="2677306"/>
            <a:ext cx="5437187" cy="3415519"/>
          </a:xfrm>
        </p:spPr>
        <p:txBody>
          <a:bodyPr anchor="t">
            <a:normAutofit fontScale="85000" lnSpcReduction="10000"/>
          </a:bodyPr>
          <a:lstStyle/>
          <a:p>
            <a:r>
              <a:rPr lang="cs-CZ" sz="2000" dirty="0"/>
              <a:t>Napsal </a:t>
            </a:r>
            <a:r>
              <a:rPr lang="cs-CZ" sz="2000" i="1" dirty="0"/>
              <a:t>Rizikovou společnost (1986)</a:t>
            </a:r>
            <a:r>
              <a:rPr lang="cs-CZ" sz="2000" dirty="0"/>
              <a:t> kde ukazuje jak má společnost systematický způsob řešení nebezpečí a nejistot vyvolané modernizací</a:t>
            </a:r>
          </a:p>
          <a:p>
            <a:r>
              <a:rPr lang="en-US" sz="2000" dirty="0" err="1"/>
              <a:t>Spolu</a:t>
            </a:r>
            <a:r>
              <a:rPr lang="en-US" sz="2000" dirty="0"/>
              <a:t> s Anthony </a:t>
            </a:r>
            <a:r>
              <a:rPr lang="en-US" sz="2000" dirty="0" err="1"/>
              <a:t>Giddensem</a:t>
            </a:r>
            <a:r>
              <a:rPr lang="en-US" sz="2000" dirty="0"/>
              <a:t> a </a:t>
            </a:r>
            <a:r>
              <a:rPr lang="en-US" sz="2000" dirty="0" err="1"/>
              <a:t>Scottem</a:t>
            </a:r>
            <a:r>
              <a:rPr lang="en-US" sz="2000" dirty="0"/>
              <a:t> </a:t>
            </a:r>
            <a:r>
              <a:rPr lang="en-US" sz="2000" dirty="0" err="1"/>
              <a:t>Lashem</a:t>
            </a:r>
            <a:r>
              <a:rPr lang="en-US" sz="2000" dirty="0"/>
              <a:t> </a:t>
            </a:r>
            <a:r>
              <a:rPr lang="cs-CZ" sz="2000" dirty="0"/>
              <a:t>zahájili hnutí proti postmodernímu paradigmatu a nazvali ho</a:t>
            </a:r>
            <a:r>
              <a:rPr lang="en-US" sz="2000" dirty="0"/>
              <a:t> </a:t>
            </a:r>
            <a:r>
              <a:rPr lang="en-US" sz="2000" i="1" dirty="0"/>
              <a:t>Reflexive Modernization</a:t>
            </a:r>
            <a:r>
              <a:rPr lang="cs-CZ" sz="2000" i="1" dirty="0"/>
              <a:t> </a:t>
            </a:r>
            <a:r>
              <a:rPr lang="cs-CZ" sz="2000" dirty="0"/>
              <a:t>kde argumentují, že v modernitě přechází epochy skrze modernizační procesy a ne skrze revoluční (politické)</a:t>
            </a:r>
          </a:p>
          <a:p>
            <a:r>
              <a:rPr lang="cs-CZ" sz="2000" dirty="0"/>
              <a:t>Jeho hlavním tématem byla globalizace a její důsledky – individualizace a sociální nerovnosti </a:t>
            </a:r>
            <a:endParaRPr lang="en-US" sz="2000" dirty="0"/>
          </a:p>
        </p:txBody>
      </p:sp>
      <p:pic>
        <p:nvPicPr>
          <p:cNvPr id="1026" name="Picture 2">
            <a:extLst>
              <a:ext uri="{FF2B5EF4-FFF2-40B4-BE49-F238E27FC236}">
                <a16:creationId xmlns:a16="http://schemas.microsoft.com/office/drawing/2014/main" id="{9E74FEC4-FF5D-7861-CC97-315264433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43" r="943"/>
          <a:stretch/>
        </p:blipFill>
        <p:spPr bwMode="auto">
          <a:xfrm>
            <a:off x="6927215" y="696649"/>
            <a:ext cx="4713922" cy="5464701"/>
          </a:xfrm>
          <a:custGeom>
            <a:avLst/>
            <a:gdLst/>
            <a:ahLst/>
            <a:cxnLst/>
            <a:rect l="l" t="t" r="r" b="b"/>
            <a:pathLst>
              <a:path w="4713922" h="5759450">
                <a:moveTo>
                  <a:pt x="0" y="0"/>
                </a:moveTo>
                <a:lnTo>
                  <a:pt x="4713922" y="0"/>
                </a:lnTo>
                <a:lnTo>
                  <a:pt x="4713922" y="5759450"/>
                </a:lnTo>
                <a:lnTo>
                  <a:pt x="0" y="575945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20443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FFFB02-5CE1-24C1-3981-74F2FAF54AD3}"/>
              </a:ext>
            </a:extLst>
          </p:cNvPr>
          <p:cNvSpPr>
            <a:spLocks noGrp="1"/>
          </p:cNvSpPr>
          <p:nvPr>
            <p:ph type="title"/>
          </p:nvPr>
        </p:nvSpPr>
        <p:spPr/>
        <p:txBody>
          <a:bodyPr>
            <a:normAutofit fontScale="90000"/>
          </a:bodyPr>
          <a:lstStyle/>
          <a:p>
            <a:r>
              <a:rPr lang="cs-CZ"/>
              <a:t>Reflexivní modernita – riziková společnost</a:t>
            </a:r>
            <a:endParaRPr lang="en-US" dirty="0"/>
          </a:p>
        </p:txBody>
      </p:sp>
      <p:sp>
        <p:nvSpPr>
          <p:cNvPr id="3" name="Zástupný obsah 2">
            <a:extLst>
              <a:ext uri="{FF2B5EF4-FFF2-40B4-BE49-F238E27FC236}">
                <a16:creationId xmlns:a16="http://schemas.microsoft.com/office/drawing/2014/main" id="{37378EEB-EA94-3580-4E86-9DEF46B51A8C}"/>
              </a:ext>
            </a:extLst>
          </p:cNvPr>
          <p:cNvSpPr>
            <a:spLocks noGrp="1"/>
          </p:cNvSpPr>
          <p:nvPr>
            <p:ph idx="1"/>
          </p:nvPr>
        </p:nvSpPr>
        <p:spPr/>
        <p:txBody>
          <a:bodyPr>
            <a:normAutofit fontScale="85000" lnSpcReduction="20000"/>
          </a:bodyPr>
          <a:lstStyle/>
          <a:p>
            <a:r>
              <a:rPr lang="cs-CZ" dirty="0"/>
              <a:t>Samotná modernita se stala předmětem modernizace </a:t>
            </a:r>
          </a:p>
          <a:p>
            <a:r>
              <a:rPr lang="cs-CZ" dirty="0"/>
              <a:t>Moderní formy (způsobu) života se neustále proměňují a současná společnost je definovaná sociálním dopadem rizika</a:t>
            </a:r>
          </a:p>
          <a:p>
            <a:r>
              <a:rPr lang="cs-CZ" dirty="0"/>
              <a:t>Riziková společnost jako katastrofy, které jsou nedílnou součástí moderní společnosti (tu knihu vydal těsně po havárii Černobylu) – nové a nové technologie tyto rizika vytváří a úkolem státu je se vypořádat se sociálními dopady rizika</a:t>
            </a:r>
          </a:p>
          <a:p>
            <a:r>
              <a:rPr lang="cs-CZ" dirty="0"/>
              <a:t>I když Beck dává důraz na rizika fyzická a přírodní, tak zdůrazňuje že rizika přichází primárně od člověka – skrze vědu a techniku </a:t>
            </a:r>
          </a:p>
          <a:p>
            <a:r>
              <a:rPr lang="cs-CZ" dirty="0"/>
              <a:t>Rizika je třeba kontrolovat v moderní (rizikové) společnosti – už se nehoníme za ideálním stavem ale snažíme se zabránit nejhoršímu (jako třeba první narativy klimatické krize)</a:t>
            </a:r>
          </a:p>
          <a:p>
            <a:endParaRPr lang="en-US" dirty="0"/>
          </a:p>
        </p:txBody>
      </p:sp>
    </p:spTree>
    <p:extLst>
      <p:ext uri="{BB962C8B-B14F-4D97-AF65-F5344CB8AC3E}">
        <p14:creationId xmlns:p14="http://schemas.microsoft.com/office/powerpoint/2010/main" val="22723498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80B8748D-38E2-603F-91D2-0B69F3DD4229}"/>
              </a:ext>
            </a:extLst>
          </p:cNvPr>
          <p:cNvSpPr>
            <a:spLocks noGrp="1"/>
          </p:cNvSpPr>
          <p:nvPr>
            <p:ph type="title"/>
          </p:nvPr>
        </p:nvSpPr>
        <p:spPr>
          <a:xfrm>
            <a:off x="550863" y="549275"/>
            <a:ext cx="5437185" cy="1997855"/>
          </a:xfrm>
        </p:spPr>
        <p:txBody>
          <a:bodyPr wrap="square" anchor="b">
            <a:normAutofit/>
          </a:bodyPr>
          <a:lstStyle/>
          <a:p>
            <a:r>
              <a:rPr lang="cs-CZ" dirty="0"/>
              <a:t>Problémy rizika</a:t>
            </a:r>
            <a:endParaRPr lang="en-US" dirty="0"/>
          </a:p>
        </p:txBody>
      </p:sp>
      <p:sp>
        <p:nvSpPr>
          <p:cNvPr id="3" name="Zástupný obsah 2">
            <a:extLst>
              <a:ext uri="{FF2B5EF4-FFF2-40B4-BE49-F238E27FC236}">
                <a16:creationId xmlns:a16="http://schemas.microsoft.com/office/drawing/2014/main" id="{4ECEEED9-BB1E-D833-2DA8-ED69731017FB}"/>
              </a:ext>
            </a:extLst>
          </p:cNvPr>
          <p:cNvSpPr>
            <a:spLocks noGrp="1"/>
          </p:cNvSpPr>
          <p:nvPr>
            <p:ph idx="1"/>
          </p:nvPr>
        </p:nvSpPr>
        <p:spPr>
          <a:xfrm>
            <a:off x="550863" y="2677306"/>
            <a:ext cx="5437187" cy="3415519"/>
          </a:xfrm>
        </p:spPr>
        <p:txBody>
          <a:bodyPr anchor="t">
            <a:normAutofit/>
          </a:bodyPr>
          <a:lstStyle/>
          <a:p>
            <a:r>
              <a:rPr lang="cs-CZ" sz="1900"/>
              <a:t>Abstraktnost – není bezprostředně viditelné (radioaktivita, skleníkové plyny, mikroby atd.)</a:t>
            </a:r>
          </a:p>
          <a:p>
            <a:r>
              <a:rPr lang="cs-CZ" sz="1900"/>
              <a:t>Odosobnělost – izolování od konkrétních aktérů a je obtížné někoho vinit</a:t>
            </a:r>
          </a:p>
          <a:p>
            <a:r>
              <a:rPr lang="cs-CZ" sz="1900"/>
              <a:t>Globálnost – nejsou národně specifické a tedy pravomoce o jejich řešení je problematická </a:t>
            </a:r>
          </a:p>
          <a:p>
            <a:r>
              <a:rPr lang="cs-CZ" sz="1900"/>
              <a:t>Nevypočitatelné vedlejší účinky – situace permanentní krize (riziko je neustálé)</a:t>
            </a:r>
          </a:p>
        </p:txBody>
      </p:sp>
      <p:pic>
        <p:nvPicPr>
          <p:cNvPr id="7" name="Graphic 6" descr="Šplouchnutí">
            <a:extLst>
              <a:ext uri="{FF2B5EF4-FFF2-40B4-BE49-F238E27FC236}">
                <a16:creationId xmlns:a16="http://schemas.microsoft.com/office/drawing/2014/main" id="{26B2DDF6-04FD-4520-4E15-C3D7A5863D4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24675" y="1072039"/>
            <a:ext cx="4713922" cy="4713922"/>
          </a:xfrm>
          <a:custGeom>
            <a:avLst/>
            <a:gdLst/>
            <a:ahLst/>
            <a:cxnLst/>
            <a:rect l="l" t="t" r="r" b="b"/>
            <a:pathLst>
              <a:path w="4713922" h="5759450">
                <a:moveTo>
                  <a:pt x="0" y="0"/>
                </a:moveTo>
                <a:lnTo>
                  <a:pt x="4713922" y="0"/>
                </a:lnTo>
                <a:lnTo>
                  <a:pt x="4713922" y="5759450"/>
                </a:lnTo>
                <a:lnTo>
                  <a:pt x="0" y="5759450"/>
                </a:lnTo>
                <a:close/>
              </a:path>
            </a:pathLst>
          </a:custGeom>
        </p:spPr>
      </p:pic>
    </p:spTree>
    <p:extLst>
      <p:ext uri="{BB962C8B-B14F-4D97-AF65-F5344CB8AC3E}">
        <p14:creationId xmlns:p14="http://schemas.microsoft.com/office/powerpoint/2010/main" val="16388967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2" name="Rectangle 9">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52277D02-6F1B-5CB1-E8DE-3EB7E7C60EC9}"/>
              </a:ext>
            </a:extLst>
          </p:cNvPr>
          <p:cNvSpPr>
            <a:spLocks noGrp="1"/>
          </p:cNvSpPr>
          <p:nvPr>
            <p:ph type="title"/>
          </p:nvPr>
        </p:nvSpPr>
        <p:spPr>
          <a:xfrm>
            <a:off x="550863" y="549275"/>
            <a:ext cx="5437185" cy="1997855"/>
          </a:xfrm>
        </p:spPr>
        <p:txBody>
          <a:bodyPr wrap="square" anchor="b">
            <a:normAutofit/>
          </a:bodyPr>
          <a:lstStyle/>
          <a:p>
            <a:r>
              <a:rPr lang="cs-CZ" dirty="0"/>
              <a:t>Řešení rizik</a:t>
            </a:r>
            <a:endParaRPr lang="en-US" dirty="0"/>
          </a:p>
        </p:txBody>
      </p:sp>
      <p:sp>
        <p:nvSpPr>
          <p:cNvPr id="3" name="Zástupný obsah 2">
            <a:extLst>
              <a:ext uri="{FF2B5EF4-FFF2-40B4-BE49-F238E27FC236}">
                <a16:creationId xmlns:a16="http://schemas.microsoft.com/office/drawing/2014/main" id="{B8EADE0F-F9A3-4526-D386-7C2088DEA104}"/>
              </a:ext>
            </a:extLst>
          </p:cNvPr>
          <p:cNvSpPr>
            <a:spLocks noGrp="1"/>
          </p:cNvSpPr>
          <p:nvPr>
            <p:ph idx="1"/>
          </p:nvPr>
        </p:nvSpPr>
        <p:spPr>
          <a:xfrm>
            <a:off x="550863" y="2677306"/>
            <a:ext cx="5437187" cy="3415519"/>
          </a:xfrm>
        </p:spPr>
        <p:txBody>
          <a:bodyPr anchor="t">
            <a:normAutofit/>
          </a:bodyPr>
          <a:lstStyle/>
          <a:p>
            <a:pPr>
              <a:lnSpc>
                <a:spcPct val="100000"/>
              </a:lnSpc>
            </a:pPr>
            <a:r>
              <a:rPr lang="cs-CZ" sz="1600" dirty="0"/>
              <a:t>Riziková společnost podporuje nové formy politiky – skrze reflexivitu rizik a uvědomění, že na moderní problémy nejsou jisté (100 %) odpovědi</a:t>
            </a:r>
          </a:p>
          <a:p>
            <a:pPr>
              <a:lnSpc>
                <a:spcPct val="100000"/>
              </a:lnSpc>
            </a:pPr>
            <a:r>
              <a:rPr lang="cs-CZ" sz="1600" dirty="0"/>
              <a:t>Zhroucení legitimity odbornosti – každý člověk je potencionální expert, důkazní břemeno není už jen vědecké </a:t>
            </a:r>
          </a:p>
          <a:p>
            <a:pPr>
              <a:lnSpc>
                <a:spcPct val="100000"/>
              </a:lnSpc>
            </a:pPr>
            <a:r>
              <a:rPr lang="cs-CZ" sz="1600" dirty="0"/>
              <a:t>Riziková společnost = diskurzivní společnost – pravda a i fakta jsou diskutovatelná a ne daná (jako v industriální modernitě) </a:t>
            </a:r>
          </a:p>
          <a:p>
            <a:pPr>
              <a:lnSpc>
                <a:spcPct val="100000"/>
              </a:lnSpc>
            </a:pPr>
            <a:r>
              <a:rPr lang="cs-CZ" sz="1600" dirty="0"/>
              <a:t>Věda se stává diskurzivní bojiště na které jsou aplikované vědecké i „nevědecké“ poznatky </a:t>
            </a:r>
            <a:endParaRPr lang="en-US" sz="1600" dirty="0"/>
          </a:p>
        </p:txBody>
      </p:sp>
      <p:pic>
        <p:nvPicPr>
          <p:cNvPr id="13" name="Graphic 6" descr="Deciduous tree">
            <a:extLst>
              <a:ext uri="{FF2B5EF4-FFF2-40B4-BE49-F238E27FC236}">
                <a16:creationId xmlns:a16="http://schemas.microsoft.com/office/drawing/2014/main" id="{D9D12426-EB2F-2138-13F3-C3D077747B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24675" y="1072039"/>
            <a:ext cx="4713922" cy="4713922"/>
          </a:xfrm>
          <a:custGeom>
            <a:avLst/>
            <a:gdLst/>
            <a:ahLst/>
            <a:cxnLst/>
            <a:rect l="l" t="t" r="r" b="b"/>
            <a:pathLst>
              <a:path w="4713922" h="5759450">
                <a:moveTo>
                  <a:pt x="0" y="0"/>
                </a:moveTo>
                <a:lnTo>
                  <a:pt x="4713922" y="0"/>
                </a:lnTo>
                <a:lnTo>
                  <a:pt x="4713922" y="5759450"/>
                </a:lnTo>
                <a:lnTo>
                  <a:pt x="0" y="5759450"/>
                </a:lnTo>
                <a:close/>
              </a:path>
            </a:pathLst>
          </a:custGeom>
        </p:spPr>
      </p:pic>
    </p:spTree>
    <p:extLst>
      <p:ext uri="{BB962C8B-B14F-4D97-AF65-F5344CB8AC3E}">
        <p14:creationId xmlns:p14="http://schemas.microsoft.com/office/powerpoint/2010/main" val="41747151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0B7752B-728D-4CA3-8923-C4F7F77029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BC301C7-3DAC-5C1C-4692-EE84E9C20DC1}"/>
              </a:ext>
            </a:extLst>
          </p:cNvPr>
          <p:cNvSpPr>
            <a:spLocks noGrp="1"/>
          </p:cNvSpPr>
          <p:nvPr>
            <p:ph type="title"/>
          </p:nvPr>
        </p:nvSpPr>
        <p:spPr>
          <a:xfrm>
            <a:off x="550863" y="549275"/>
            <a:ext cx="3565525" cy="5543549"/>
          </a:xfrm>
        </p:spPr>
        <p:txBody>
          <a:bodyPr wrap="square" anchor="ctr">
            <a:normAutofit/>
          </a:bodyPr>
          <a:lstStyle/>
          <a:p>
            <a:r>
              <a:rPr lang="cs-CZ" sz="4100" dirty="0"/>
              <a:t>Individualizace (+ Giddens)</a:t>
            </a:r>
            <a:endParaRPr lang="en-US" sz="4100" dirty="0"/>
          </a:p>
        </p:txBody>
      </p:sp>
      <p:sp>
        <p:nvSpPr>
          <p:cNvPr id="11" name="Rectangle 10">
            <a:extLst>
              <a:ext uri="{FF2B5EF4-FFF2-40B4-BE49-F238E27FC236}">
                <a16:creationId xmlns:a16="http://schemas.microsoft.com/office/drawing/2014/main" id="{429899A3-416E-4DB5-846D-0235260520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0899" y="0"/>
            <a:ext cx="7641102" cy="6858000"/>
          </a:xfrm>
          <a:prstGeom prst="rect">
            <a:avLst/>
          </a:prstGeom>
          <a:solidFill>
            <a:schemeClr val="bg2">
              <a:lumMod val="10000"/>
              <a:lumOff val="90000"/>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obsah 2">
            <a:extLst>
              <a:ext uri="{FF2B5EF4-FFF2-40B4-BE49-F238E27FC236}">
                <a16:creationId xmlns:a16="http://schemas.microsoft.com/office/drawing/2014/main" id="{98F20D18-F20E-57F1-46E1-21B174707BBB}"/>
              </a:ext>
            </a:extLst>
          </p:cNvPr>
          <p:cNvGraphicFramePr>
            <a:graphicFrameLocks noGrp="1"/>
          </p:cNvGraphicFramePr>
          <p:nvPr>
            <p:ph idx="1"/>
            <p:extLst>
              <p:ext uri="{D42A27DB-BD31-4B8C-83A1-F6EECF244321}">
                <p14:modId xmlns:p14="http://schemas.microsoft.com/office/powerpoint/2010/main" val="3796813859"/>
              </p:ext>
            </p:extLst>
          </p:nvPr>
        </p:nvGraphicFramePr>
        <p:xfrm>
          <a:off x="5267325" y="549275"/>
          <a:ext cx="6373814" cy="57594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27762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9A47D-50CC-3E83-D8DD-8411537E736B}"/>
              </a:ext>
            </a:extLst>
          </p:cNvPr>
          <p:cNvSpPr>
            <a:spLocks noGrp="1"/>
          </p:cNvSpPr>
          <p:nvPr>
            <p:ph type="title"/>
          </p:nvPr>
        </p:nvSpPr>
        <p:spPr/>
        <p:txBody>
          <a:bodyPr/>
          <a:lstStyle/>
          <a:p>
            <a:r>
              <a:rPr lang="cs-CZ" dirty="0"/>
              <a:t>Důvěra a jedinec</a:t>
            </a:r>
            <a:endParaRPr lang="en-US" dirty="0"/>
          </a:p>
        </p:txBody>
      </p:sp>
      <p:sp>
        <p:nvSpPr>
          <p:cNvPr id="3" name="Zástupný obsah 2">
            <a:extLst>
              <a:ext uri="{FF2B5EF4-FFF2-40B4-BE49-F238E27FC236}">
                <a16:creationId xmlns:a16="http://schemas.microsoft.com/office/drawing/2014/main" id="{22922026-2BA8-20AA-0AC1-27B6DBC5CB78}"/>
              </a:ext>
            </a:extLst>
          </p:cNvPr>
          <p:cNvSpPr>
            <a:spLocks noGrp="1"/>
          </p:cNvSpPr>
          <p:nvPr>
            <p:ph idx="1"/>
          </p:nvPr>
        </p:nvSpPr>
        <p:spPr/>
        <p:txBody>
          <a:bodyPr>
            <a:normAutofit lnSpcReduction="10000"/>
          </a:bodyPr>
          <a:lstStyle/>
          <a:p>
            <a:r>
              <a:rPr lang="cs-CZ"/>
              <a:t>Důvěra je jeden ze způsobů vyrovnávání se s odosobnělými a abstraktními systémy modernity </a:t>
            </a:r>
          </a:p>
          <a:p>
            <a:r>
              <a:rPr lang="cs-CZ"/>
              <a:t>„Já“ se podle Giddense utváří více a více ze sebepozorování a sebekontroly – (sebe)reflexivně a tímto si postupně přivlastňuje expertní vědění </a:t>
            </a:r>
          </a:p>
          <a:p>
            <a:r>
              <a:rPr lang="cs-CZ"/>
              <a:t>Expertní vědění je otevřené komukoliv kdo má čas/peníze si ho přisvojit – proniká více mezi laickou společnost, kde je ale přizpůsobeno masovému chápání a podrobenu testům důvěry </a:t>
            </a:r>
          </a:p>
          <a:p>
            <a:r>
              <a:rPr lang="cs-CZ"/>
              <a:t>Lidé nabírají pocit že mohou utvářet vlastní životní projekt </a:t>
            </a:r>
          </a:p>
          <a:p>
            <a:endParaRPr lang="cs-CZ" dirty="0"/>
          </a:p>
        </p:txBody>
      </p:sp>
    </p:spTree>
    <p:extLst>
      <p:ext uri="{BB962C8B-B14F-4D97-AF65-F5344CB8AC3E}">
        <p14:creationId xmlns:p14="http://schemas.microsoft.com/office/powerpoint/2010/main" val="24341614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60B7752B-728D-4CA3-8923-C4F7F77029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0FA47B6-FA03-2BE2-CD0C-C4A1B5A4C45A}"/>
              </a:ext>
            </a:extLst>
          </p:cNvPr>
          <p:cNvSpPr>
            <a:spLocks noGrp="1"/>
          </p:cNvSpPr>
          <p:nvPr>
            <p:ph type="title"/>
          </p:nvPr>
        </p:nvSpPr>
        <p:spPr>
          <a:xfrm>
            <a:off x="8075613" y="549275"/>
            <a:ext cx="3565525" cy="5759450"/>
          </a:xfrm>
        </p:spPr>
        <p:txBody>
          <a:bodyPr wrap="square" anchor="ctr">
            <a:normAutofit/>
          </a:bodyPr>
          <a:lstStyle/>
          <a:p>
            <a:r>
              <a:rPr lang="cs-CZ" dirty="0"/>
              <a:t>Interpretace rizik a populismus</a:t>
            </a:r>
            <a:endParaRPr lang="en-US" dirty="0"/>
          </a:p>
        </p:txBody>
      </p:sp>
      <p:sp>
        <p:nvSpPr>
          <p:cNvPr id="18" name="Rectangle 17">
            <a:extLst>
              <a:ext uri="{FF2B5EF4-FFF2-40B4-BE49-F238E27FC236}">
                <a16:creationId xmlns:a16="http://schemas.microsoft.com/office/drawing/2014/main" id="{429899A3-416E-4DB5-846D-0235260520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641102" cy="6858000"/>
          </a:xfrm>
          <a:prstGeom prst="rect">
            <a:avLst/>
          </a:prstGeom>
          <a:solidFill>
            <a:schemeClr val="bg2">
              <a:lumMod val="10000"/>
              <a:lumOff val="90000"/>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obsah 2">
            <a:extLst>
              <a:ext uri="{FF2B5EF4-FFF2-40B4-BE49-F238E27FC236}">
                <a16:creationId xmlns:a16="http://schemas.microsoft.com/office/drawing/2014/main" id="{E5B1E752-AC4F-8650-D9F4-2C8C36EE5006}"/>
              </a:ext>
            </a:extLst>
          </p:cNvPr>
          <p:cNvGraphicFramePr>
            <a:graphicFrameLocks noGrp="1"/>
          </p:cNvGraphicFramePr>
          <p:nvPr>
            <p:ph idx="1"/>
            <p:extLst>
              <p:ext uri="{D42A27DB-BD31-4B8C-83A1-F6EECF244321}">
                <p14:modId xmlns:p14="http://schemas.microsoft.com/office/powerpoint/2010/main" val="3337279251"/>
              </p:ext>
            </p:extLst>
          </p:nvPr>
        </p:nvGraphicFramePr>
        <p:xfrm>
          <a:off x="560704" y="549275"/>
          <a:ext cx="6373814" cy="57594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958346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3DFloatVTI">
  <a:themeElements>
    <a:clrScheme name="Float">
      <a:dk1>
        <a:sysClr val="windowText" lastClr="000000"/>
      </a:dk1>
      <a:lt1>
        <a:sysClr val="window" lastClr="FFFFFF"/>
      </a:lt1>
      <a:dk2>
        <a:srgbClr val="1B192E"/>
      </a:dk2>
      <a:lt2>
        <a:srgbClr val="EAE5EB"/>
      </a:lt2>
      <a:accent1>
        <a:srgbClr val="13BE89"/>
      </a:accent1>
      <a:accent2>
        <a:srgbClr val="12B1BF"/>
      </a:accent2>
      <a:accent3>
        <a:srgbClr val="D40AA8"/>
      </a:accent3>
      <a:accent4>
        <a:srgbClr val="B86E62"/>
      </a:accent4>
      <a:accent5>
        <a:srgbClr val="A3A3C1"/>
      </a:accent5>
      <a:accent6>
        <a:srgbClr val="37335B"/>
      </a:accent6>
      <a:hlink>
        <a:srgbClr val="0066FF"/>
      </a:hlink>
      <a:folHlink>
        <a:srgbClr val="666699"/>
      </a:folHlink>
    </a:clrScheme>
    <a:fontScheme name="Float">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2275</TotalTime>
  <Words>1268</Words>
  <Application>Microsoft Office PowerPoint</Application>
  <PresentationFormat>Širokoúhlá obrazovka</PresentationFormat>
  <Paragraphs>99</Paragraphs>
  <Slides>11</Slides>
  <Notes>7</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11</vt:i4>
      </vt:variant>
    </vt:vector>
  </HeadingPairs>
  <TitlesOfParts>
    <vt:vector size="17" baseType="lpstr">
      <vt:lpstr>Arial</vt:lpstr>
      <vt:lpstr>Avenir Next LT Pro</vt:lpstr>
      <vt:lpstr>Calibri</vt:lpstr>
      <vt:lpstr>Roboto</vt:lpstr>
      <vt:lpstr>Segoe UI Historic</vt:lpstr>
      <vt:lpstr>3DFloatVTI</vt:lpstr>
      <vt:lpstr>Reflexivní modernizace</vt:lpstr>
      <vt:lpstr>Dneska projdeme</vt:lpstr>
      <vt:lpstr>Ulrich Beck reflexivní modernista 1944 - 2015</vt:lpstr>
      <vt:lpstr>Reflexivní modernita – riziková společnost</vt:lpstr>
      <vt:lpstr>Problémy rizika</vt:lpstr>
      <vt:lpstr>Řešení rizik</vt:lpstr>
      <vt:lpstr>Individualizace (+ Giddens)</vt:lpstr>
      <vt:lpstr>Důvěra a jedinec</vt:lpstr>
      <vt:lpstr>Interpretace rizik a populismus</vt:lpstr>
      <vt:lpstr>O čem jsme mluvili</vt:lpstr>
      <vt:lpstr>Prostor pro dotazy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Základy sociologie</dc:title>
  <dc:creator>Ondra Klíma</dc:creator>
  <cp:lastModifiedBy>Ondra Klíma</cp:lastModifiedBy>
  <cp:revision>1</cp:revision>
  <dcterms:created xsi:type="dcterms:W3CDTF">2022-09-22T03:51:35Z</dcterms:created>
  <dcterms:modified xsi:type="dcterms:W3CDTF">2022-12-15T09:33:34Z</dcterms:modified>
</cp:coreProperties>
</file>