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FC1A8-E239-4DFF-A4CC-32377351DE89}" v="141" dt="2022-09-22T08:30:52.857"/>
    <p1510:client id="{E2B007C5-26A3-41EB-8F63-6E06F2292AEB}" v="25" dt="2022-09-22T04:16:00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87" autoAdjust="0"/>
  </p:normalViewPr>
  <p:slideViewPr>
    <p:cSldViewPr snapToGrid="0">
      <p:cViewPr varScale="1">
        <p:scale>
          <a:sx n="84" d="100"/>
          <a:sy n="84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ra Klíma" userId="381e0c8e360e8536" providerId="LiveId" clId="{E2B007C5-26A3-41EB-8F63-6E06F2292AEB}"/>
    <pc:docChg chg="undo custSel addSld modSld addMainMaster delMainMaster modMainMaster">
      <pc:chgData name="Ondra Klíma" userId="381e0c8e360e8536" providerId="LiveId" clId="{E2B007C5-26A3-41EB-8F63-6E06F2292AEB}" dt="2022-09-22T04:21:11.389" v="581" actId="20577"/>
      <pc:docMkLst>
        <pc:docMk/>
      </pc:docMkLst>
      <pc:sldChg chg="addSp delSp modSp new mod modTransition setBg modClrScheme addAnim delAnim chgLayout">
        <pc:chgData name="Ondra Klíma" userId="381e0c8e360e8536" providerId="LiveId" clId="{E2B007C5-26A3-41EB-8F63-6E06F2292AEB}" dt="2022-09-22T04:10:20.625" v="408" actId="20577"/>
        <pc:sldMkLst>
          <pc:docMk/>
          <pc:sldMk cId="820938414" sldId="256"/>
        </pc:sldMkLst>
        <pc:spChg chg="mo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2" creationId="{7A81CABB-0357-D3D6-AD68-C5F981E995CC}"/>
          </ac:spMkLst>
        </pc:spChg>
        <pc:spChg chg="mod">
          <ac:chgData name="Ondra Klíma" userId="381e0c8e360e8536" providerId="LiveId" clId="{E2B007C5-26A3-41EB-8F63-6E06F2292AEB}" dt="2022-09-22T04:10:20.625" v="408" actId="20577"/>
          <ac:spMkLst>
            <pc:docMk/>
            <pc:sldMk cId="820938414" sldId="256"/>
            <ac:spMk id="3" creationId="{F70F6FCA-9956-7A25-CA96-DB0253126575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3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5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3:46.719" v="14" actId="26606"/>
          <ac:spMkLst>
            <pc:docMk/>
            <pc:sldMk cId="820938414" sldId="256"/>
            <ac:spMk id="1040" creationId="{82950D9A-4705-4314-961A-4F88B2CE412D}"/>
          </ac:spMkLst>
        </pc:spChg>
        <pc:spChg chg="add del">
          <ac:chgData name="Ondra Klíma" userId="381e0c8e360e8536" providerId="LiveId" clId="{E2B007C5-26A3-41EB-8F63-6E06F2292AEB}" dt="2022-09-22T03:54:01.969" v="16" actId="26606"/>
          <ac:spMkLst>
            <pc:docMk/>
            <pc:sldMk cId="820938414" sldId="256"/>
            <ac:spMk id="1046" creationId="{8C37C960-91F5-4F61-B2CD-8A037920720B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8" creationId="{9B7AD9F6-8CE7-4299-8FC6-328F4DCD3FF9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9" creationId="{F49775AF-8896-43EE-92C6-83497D6DC56F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2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3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5" creationId="{FE74E104-78A8-4DFA-9782-03C75DE1BF02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6" creationId="{1747BCEA-D77E-4BD6-8954-C64996AB739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7" creationId="{76D563F6-B8F0-406F-A032-1E478CA25158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5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0" creationId="{7AEC842D-C905-4DEA-B1C3-CA51995C572A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1" creationId="{FE05BC49-0F00-4C85-9AF5-A0CC5B39C8D2}"/>
          </ac:spMkLst>
        </pc:spChg>
        <pc:grpChg chg="add">
          <ac:chgData name="Ondra Klíma" userId="381e0c8e360e8536" providerId="LiveId" clId="{E2B007C5-26A3-41EB-8F63-6E06F2292AEB}" dt="2022-09-22T03:54:22.502" v="25" actId="26606"/>
          <ac:grpSpMkLst>
            <pc:docMk/>
            <pc:sldMk cId="820938414" sldId="256"/>
            <ac:grpSpMk id="1062" creationId="{9845873E-9C86-4496-87B7-3A6141D7DE63}"/>
          </ac:grpSpMkLst>
        </pc:grpChg>
        <pc:picChg chg="add mod">
          <ac:chgData name="Ondra Klíma" userId="381e0c8e360e8536" providerId="LiveId" clId="{E2B007C5-26A3-41EB-8F63-6E06F2292AEB}" dt="2022-09-22T03:54:37.227" v="31" actId="1076"/>
          <ac:picMkLst>
            <pc:docMk/>
            <pc:sldMk cId="820938414" sldId="256"/>
            <ac:picMk id="1026" creationId="{56417356-D89C-E62D-DDBB-09AD8578F24D}"/>
          </ac:picMkLst>
        </pc:pic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2" creationId="{13AC671C-E66F-43C5-A66A-C477339DD232}"/>
          </ac:cxnSpMkLst>
        </pc:cxn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4" creationId="{EEE10AC2-20ED-4628-9A8E-14F8437B55CB}"/>
          </ac:cxnSpMkLst>
        </pc:cxnChg>
      </pc:sldChg>
      <pc:sldChg chg="addSp delSp modSp new mod modTransition setBg">
        <pc:chgData name="Ondra Klíma" userId="381e0c8e360e8536" providerId="LiveId" clId="{E2B007C5-26A3-41EB-8F63-6E06F2292AEB}" dt="2022-09-22T03:58:25.927" v="175"/>
        <pc:sldMkLst>
          <pc:docMk/>
          <pc:sldMk cId="4040254913" sldId="257"/>
        </pc:sldMkLst>
        <pc:spChg chg="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2" creationId="{4FA54A47-60BA-2E54-D5B2-28A2F04F14D5}"/>
          </ac:spMkLst>
        </pc:spChg>
        <pc:spChg chg="del 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3" creationId="{E74B1559-2A48-1925-DED9-50F8E73C6B2D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11" creationId="{88392DC7-0988-443B-A0D0-E726C7DB622B}"/>
          </ac:spMkLst>
        </pc:spChg>
        <pc:graphicFrameChg chg="add">
          <ac:chgData name="Ondra Klíma" userId="381e0c8e360e8536" providerId="LiveId" clId="{E2B007C5-26A3-41EB-8F63-6E06F2292AEB}" dt="2022-09-22T03:57:39.607" v="172" actId="26606"/>
          <ac:graphicFrameMkLst>
            <pc:docMk/>
            <pc:sldMk cId="4040254913" sldId="257"/>
            <ac:graphicFrameMk id="5" creationId="{0F896D46-54D1-8506-5FA6-1A1CE8A05ECA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4:04:46.834" v="258" actId="20577"/>
        <pc:sldMkLst>
          <pc:docMk/>
          <pc:sldMk cId="1628907313" sldId="258"/>
        </pc:sldMkLst>
        <pc:spChg chg="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2" creationId="{7FFA8308-7A31-3AE3-5EC5-6B692D568E09}"/>
          </ac:spMkLst>
        </pc:spChg>
        <pc:spChg chg="add del 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3" creationId="{0AB33108-5160-E4CB-0DFC-DC9F45090679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1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4" creationId="{429899A3-416E-4DB5-846D-023526052013}"/>
          </ac:spMkLst>
        </pc:spChg>
        <pc:graphicFrameChg chg="add del">
          <ac:chgData name="Ondra Klíma" userId="381e0c8e360e8536" providerId="LiveId" clId="{E2B007C5-26A3-41EB-8F63-6E06F2292AEB}" dt="2022-09-22T04:03:07.749" v="253" actId="26606"/>
          <ac:graphicFrameMkLst>
            <pc:docMk/>
            <pc:sldMk cId="1628907313" sldId="258"/>
            <ac:graphicFrameMk id="5" creationId="{20FEA42F-1907-E62D-CC0D-52A18B86FDCA}"/>
          </ac:graphicFrameMkLst>
        </pc:graphicFrameChg>
        <pc:graphicFrameChg chg="add mod">
          <ac:chgData name="Ondra Klíma" userId="381e0c8e360e8536" providerId="LiveId" clId="{E2B007C5-26A3-41EB-8F63-6E06F2292AEB}" dt="2022-09-22T04:04:46.834" v="258" actId="20577"/>
          <ac:graphicFrameMkLst>
            <pc:docMk/>
            <pc:sldMk cId="1628907313" sldId="258"/>
            <ac:graphicFrameMk id="15" creationId="{3DE1246A-390A-2CF2-7223-2E09597004C8}"/>
          </ac:graphicFrameMkLst>
        </pc:graphicFrameChg>
        <pc:picChg chg="add del mod">
          <ac:chgData name="Ondra Klíma" userId="381e0c8e360e8536" providerId="LiveId" clId="{E2B007C5-26A3-41EB-8F63-6E06F2292AEB}" dt="2022-09-22T04:04:36.520" v="256" actId="931"/>
          <ac:picMkLst>
            <pc:docMk/>
            <pc:sldMk cId="1628907313" sldId="258"/>
            <ac:picMk id="6" creationId="{75287103-04B4-3EA5-BFB5-289BBBA53AF4}"/>
          </ac:picMkLst>
        </pc:picChg>
      </pc:sldChg>
      <pc:sldChg chg="addSp delSp modSp new mod setBg">
        <pc:chgData name="Ondra Klíma" userId="381e0c8e360e8536" providerId="LiveId" clId="{E2B007C5-26A3-41EB-8F63-6E06F2292AEB}" dt="2022-09-22T04:07:45.822" v="401" actId="26606"/>
        <pc:sldMkLst>
          <pc:docMk/>
          <pc:sldMk cId="4084700140" sldId="259"/>
        </pc:sldMkLst>
        <pc:spChg chg="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2" creationId="{E7876A91-B20F-2762-6DE2-1E3987368425}"/>
          </ac:spMkLst>
        </pc:spChg>
        <pc:spChg chg="del 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3" creationId="{A68B998C-3436-A7BD-F72B-19AF532EAA17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11" creationId="{429899A3-416E-4DB5-846D-023526052013}"/>
          </ac:spMkLst>
        </pc:spChg>
        <pc:graphicFrameChg chg="add">
          <ac:chgData name="Ondra Klíma" userId="381e0c8e360e8536" providerId="LiveId" clId="{E2B007C5-26A3-41EB-8F63-6E06F2292AEB}" dt="2022-09-22T04:07:45.822" v="401" actId="26606"/>
          <ac:graphicFrameMkLst>
            <pc:docMk/>
            <pc:sldMk cId="4084700140" sldId="259"/>
            <ac:graphicFrameMk id="5" creationId="{1A8A75E2-73EB-D8D0-0436-55376AC4433C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19:05.564" v="535"/>
        <pc:sldMkLst>
          <pc:docMk/>
          <pc:sldMk cId="1659750025" sldId="260"/>
        </pc:sldMkLst>
        <pc:spChg chg="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2" creationId="{8776AC14-4EC2-2C6B-BCCE-58465ED97ADB}"/>
          </ac:spMkLst>
        </pc:spChg>
        <pc:spChg chg="add del 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3" creationId="{1E7A1A8E-686A-0701-7E22-45301BC77C10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6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7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2" creationId="{52D58DC7-20C8-4471-BAA7-B296A2AEC3F6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4" creationId="{8E4AABAC-100B-437F-86D3-981412859411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6" creationId="{1DFD33E0-4D46-4176-BAE2-6AED15231C59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8" creationId="{022B5D87-7689-4E7F-B03A-7F803B5DF799}"/>
          </ac:spMkLst>
        </pc:spChg>
        <pc:grpChg chg="add del">
          <ac:chgData name="Ondra Klíma" userId="381e0c8e360e8536" providerId="LiveId" clId="{E2B007C5-26A3-41EB-8F63-6E06F2292AEB}" dt="2022-09-22T04:13:17.475" v="476" actId="26606"/>
          <ac:grpSpMkLst>
            <pc:docMk/>
            <pc:sldMk cId="1659750025" sldId="260"/>
            <ac:grpSpMk id="18" creationId="{20205E53-D75C-4F15-A4A3-21DA0826FCE9}"/>
          </ac:grpSpMkLst>
        </pc:grpChg>
        <pc:graphicFrameChg chg="add del mod modGraphic">
          <ac:chgData name="Ondra Klíma" userId="381e0c8e360e8536" providerId="LiveId" clId="{E2B007C5-26A3-41EB-8F63-6E06F2292AEB}" dt="2022-09-22T04:13:17.774" v="477" actId="26606"/>
          <ac:graphicFrameMkLst>
            <pc:docMk/>
            <pc:sldMk cId="1659750025" sldId="260"/>
            <ac:graphicFrameMk id="5" creationId="{67B31090-C88C-EDBD-6A03-D2FC63BC17ED}"/>
          </ac:graphicFrameMkLst>
        </pc:graphicFrameChg>
        <pc:graphicFrameChg chg="add">
          <ac:chgData name="Ondra Klíma" userId="381e0c8e360e8536" providerId="LiveId" clId="{E2B007C5-26A3-41EB-8F63-6E06F2292AEB}" dt="2022-09-22T04:13:29.473" v="478" actId="26606"/>
          <ac:graphicFrameMkLst>
            <pc:docMk/>
            <pc:sldMk cId="1659750025" sldId="260"/>
            <ac:graphicFrameMk id="8" creationId="{157361F2-24B8-EC0F-1BE3-7089FE214A07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21:11.389" v="581" actId="20577"/>
        <pc:sldMkLst>
          <pc:docMk/>
          <pc:sldMk cId="551177218" sldId="261"/>
        </pc:sldMkLst>
        <pc:spChg chg="mo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" creationId="{74F916F2-6F1F-B907-C6F4-95D48A71641D}"/>
          </ac:spMkLst>
        </pc:spChg>
        <pc:spChg chg="del">
          <ac:chgData name="Ondra Klíma" userId="381e0c8e360e8536" providerId="LiveId" clId="{E2B007C5-26A3-41EB-8F63-6E06F2292AEB}" dt="2022-09-22T04:14:14.665" v="519"/>
          <ac:spMkLst>
            <pc:docMk/>
            <pc:sldMk cId="551177218" sldId="261"/>
            <ac:spMk id="3" creationId="{AADA0079-032D-696D-656E-CD232C7F29B0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8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0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4" creationId="{88392DC7-0988-443B-A0D0-E726C7DB622B}"/>
          </ac:spMkLst>
        </pc:spChg>
        <pc:graphicFrameChg chg="add mod modGraphic">
          <ac:chgData name="Ondra Klíma" userId="381e0c8e360e8536" providerId="LiveId" clId="{E2B007C5-26A3-41EB-8F63-6E06F2292AEB}" dt="2022-09-22T04:21:11.389" v="581" actId="20577"/>
          <ac:graphicFrameMkLst>
            <pc:docMk/>
            <pc:sldMk cId="551177218" sldId="261"/>
            <ac:graphicFrameMk id="4" creationId="{63B00175-6214-9242-E508-32764B714411}"/>
          </ac:graphicFrameMkLst>
        </pc:graphicFrameChg>
        <pc:graphicFrameChg chg="add del mod">
          <ac:chgData name="Ondra Klíma" userId="381e0c8e360e8536" providerId="LiveId" clId="{E2B007C5-26A3-41EB-8F63-6E06F2292AEB}" dt="2022-09-22T04:16:08.257" v="530" actId="478"/>
          <ac:graphicFrameMkLst>
            <pc:docMk/>
            <pc:sldMk cId="551177218" sldId="261"/>
            <ac:graphicFrameMk id="5" creationId="{42629382-C8F3-B61D-2522-C161DFDCC598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4:19:51.553" v="569" actId="26606"/>
        <pc:sldMkLst>
          <pc:docMk/>
          <pc:sldMk cId="2871506002" sldId="262"/>
        </pc:sldMkLst>
        <pc:spChg chg="mod or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" creationId="{41087CCB-76B0-A780-9ACC-5BA79DEF2C01}"/>
          </ac:spMkLst>
        </pc:spChg>
        <pc:spChg chg="del">
          <ac:chgData name="Ondra Klíma" userId="381e0c8e360e8536" providerId="LiveId" clId="{E2B007C5-26A3-41EB-8F63-6E06F2292AEB}" dt="2022-09-22T04:19:30.995" v="551" actId="26606"/>
          <ac:spMkLst>
            <pc:docMk/>
            <pc:sldMk cId="2871506002" sldId="262"/>
            <ac:spMk id="3" creationId="{B3F95DD3-233B-AAD6-8493-12CD2FC3192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0" creationId="{82184FF4-7029-4ED7-813A-192E6060876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2" creationId="{AAA7AB09-557C-41AD-9113-FF9F68FA1035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4" creationId="{EF99ECAA-1F11-4937-BBA6-51935AB44C9D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2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7" creationId="{82184FF4-7029-4ED7-813A-192E60608764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9" creationId="{AAA7AB09-557C-41AD-9113-FF9F68FA1035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1" creationId="{EF99ECAA-1F11-4937-BBA6-51935AB44C9D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1" creationId="{AD4EA4DF-0E7C-4098-86F6-7D0ACAEFC0BF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3" creationId="{FE05BC49-0F00-4C85-9AF5-A0CC5B39C8D2}"/>
          </ac:spMkLst>
        </pc:spChg>
        <pc:grpChg chg="add del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16" creationId="{79DE9FAB-6BBA-4CFE-B67D-77B47F01ECA4}"/>
          </ac:grpSpMkLst>
        </pc:grpChg>
        <pc:grpChg chg="add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33" creationId="{79DE9FAB-6BBA-4CFE-B67D-77B47F01ECA4}"/>
          </ac:grpSpMkLst>
        </pc:grpChg>
        <pc:picChg chg="add mod">
          <ac:chgData name="Ondra Klíma" userId="381e0c8e360e8536" providerId="LiveId" clId="{E2B007C5-26A3-41EB-8F63-6E06F2292AEB}" dt="2022-09-22T04:19:51.553" v="569" actId="26606"/>
          <ac:picMkLst>
            <pc:docMk/>
            <pc:sldMk cId="2871506002" sldId="262"/>
            <ac:picMk id="7" creationId="{AF864E86-6C39-87AF-59D2-F15309A27B67}"/>
          </ac:picMkLst>
        </pc:picChg>
      </pc:sldChg>
      <pc:sldMasterChg chg="del delSldLayout">
        <pc:chgData name="Ondra Klíma" userId="381e0c8e360e8536" providerId="LiveId" clId="{E2B007C5-26A3-41EB-8F63-6E06F2292AEB}" dt="2022-09-22T03:52:52.019" v="5" actId="26606"/>
        <pc:sldMasterMkLst>
          <pc:docMk/>
          <pc:sldMasterMk cId="2330075900" sldId="2147483648"/>
        </pc:sldMasterMkLst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010304587" sldId="2147483649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351618672" sldId="2147483650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923926724" sldId="2147483651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867226402" sldId="2147483652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816462056" sldId="2147483653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563684605" sldId="2147483654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41116704" sldId="2147483655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69955124" sldId="2147483656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13620165" sldId="2147483657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67810336" sldId="2147483658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33519665" sldId="2147483659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502" v="25" actId="26606"/>
        <pc:sldMasterMkLst>
          <pc:docMk/>
          <pc:sldMasterMk cId="2128147408" sldId="2147483673"/>
        </pc:sldMasterMkLst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29632127" sldId="2147483662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385848163" sldId="2147483663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075215647" sldId="2147483664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07140720" sldId="2147483665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509016350" sldId="2147483666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720270458" sldId="2147483667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931607655" sldId="2147483668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783021537" sldId="2147483669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914812972" sldId="2147483670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7472427" sldId="2147483671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3758496" sldId="2147483672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01.969" v="16" actId="26606"/>
        <pc:sldMasterMkLst>
          <pc:docMk/>
          <pc:sldMasterMk cId="946692190" sldId="2147483674"/>
        </pc:sldMasterMkLst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724018245" sldId="2147483675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6598621" sldId="2147483676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866946361" sldId="2147483677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930342686" sldId="2147483678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024193552" sldId="2147483679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125569062" sldId="2147483680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687876993" sldId="2147483681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74927840" sldId="2147483682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541639995" sldId="2147483683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7647142" sldId="2147483684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1753068461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0.817" v="20" actId="26606"/>
        <pc:sldMasterMkLst>
          <pc:docMk/>
          <pc:sldMasterMk cId="3254052080" sldId="2147483674"/>
        </pc:sldMasterMkLst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250139737" sldId="2147483675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159249023" sldId="2147483676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53618629" sldId="2147483677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246591689" sldId="2147483678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4232891070" sldId="2147483679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195122066" sldId="2147483680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663473674" sldId="2147483681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248227321" sldId="2147483682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17773236" sldId="2147483683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61011886" sldId="2147483684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077032190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3.695" v="22" actId="26606"/>
        <pc:sldMasterMkLst>
          <pc:docMk/>
          <pc:sldMasterMk cId="2128147408" sldId="2147483687"/>
        </pc:sldMasterMkLst>
        <pc:sldLayoutChg chg="add del">
          <pc:chgData name="Ondra Klíma" userId="381e0c8e360e8536" providerId="LiveId" clId="{E2B007C5-26A3-41EB-8F63-6E06F2292AEB}" dt="2022-09-22T03:54:13.695" v="22" actId="26606"/>
          <pc:sldLayoutMkLst>
            <pc:docMk/>
            <pc:sldMasterMk cId="2128147408" sldId="2147483687"/>
            <pc:sldLayoutMk cId="3931607655" sldId="2147483686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471" v="24" actId="26606"/>
        <pc:sldMasterMkLst>
          <pc:docMk/>
          <pc:sldMasterMk cId="1043040883" sldId="2147483700"/>
        </pc:sldMasterMkLst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206975785" sldId="2147483689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910944372" sldId="2147483690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669338981" sldId="2147483691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29326497" sldId="2147483692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624083424" sldId="2147483693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240165535" sldId="2147483694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791779198" sldId="2147483695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657497707" sldId="2147483696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806768455" sldId="2147483697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872476220" sldId="2147483698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04564828" sldId="2147483699"/>
          </pc:sldLayoutMkLst>
        </pc:sldLayoutChg>
      </pc:sldMasterChg>
      <pc:sldMasterChg chg="add modTransition addSldLayout modSldLayout">
        <pc:chgData name="Ondra Klíma" userId="381e0c8e360e8536" providerId="LiveId" clId="{E2B007C5-26A3-41EB-8F63-6E06F2292AEB}" dt="2022-09-22T03:58:25.927" v="175"/>
        <pc:sldMasterMkLst>
          <pc:docMk/>
          <pc:sldMasterMk cId="418366883" sldId="2147483765"/>
        </pc:sldMasterMkLst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663305717" sldId="2147483754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4535503" sldId="2147483755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694571275" sldId="2147483756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70257458" sldId="2147483757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849050497" sldId="2147483758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1170996878" sldId="2147483759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704966130" sldId="2147483760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185082565" sldId="2147483761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948124936" sldId="2147483762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723311564" sldId="2147483763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183588723" sldId="2147483764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3:46.719" v="14" actId="26606"/>
        <pc:sldMasterMkLst>
          <pc:docMk/>
          <pc:sldMasterMk cId="3243219279" sldId="2147483775"/>
        </pc:sldMasterMkLst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45858098" sldId="2147483764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190690732" sldId="2147483765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199526217" sldId="2147483766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248121800" sldId="2147483767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31352617" sldId="2147483768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479448324" sldId="2147483769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724205879" sldId="2147483770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606145592" sldId="2147483771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928375861" sldId="2147483772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200053078" sldId="2147483773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796340481" sldId="2147483774"/>
          </pc:sldLayoutMkLst>
        </pc:sldLayoutChg>
      </pc:sldMasterChg>
    </pc:docChg>
  </pc:docChgLst>
  <pc:docChgLst>
    <pc:chgData name="Ondra Klíma" userId="381e0c8e360e8536" providerId="LiveId" clId="{C11FC1A8-E239-4DFF-A4CC-32377351DE89}"/>
    <pc:docChg chg="undo custSel addSld delSld modSld sldOrd">
      <pc:chgData name="Ondra Klíma" userId="381e0c8e360e8536" providerId="LiveId" clId="{C11FC1A8-E239-4DFF-A4CC-32377351DE89}" dt="2022-09-22T08:39:14.627" v="10554" actId="20577"/>
      <pc:docMkLst>
        <pc:docMk/>
      </pc:docMkLst>
      <pc:sldChg chg="modSp mod">
        <pc:chgData name="Ondra Klíma" userId="381e0c8e360e8536" providerId="LiveId" clId="{C11FC1A8-E239-4DFF-A4CC-32377351DE89}" dt="2022-09-22T04:25:45.174" v="29" actId="14100"/>
        <pc:sldMkLst>
          <pc:docMk/>
          <pc:sldMk cId="820938414" sldId="256"/>
        </pc:sldMkLst>
        <pc:spChg chg="mod">
          <ac:chgData name="Ondra Klíma" userId="381e0c8e360e8536" providerId="LiveId" clId="{C11FC1A8-E239-4DFF-A4CC-32377351DE89}" dt="2022-09-22T04:25:45.174" v="29" actId="14100"/>
          <ac:spMkLst>
            <pc:docMk/>
            <pc:sldMk cId="820938414" sldId="256"/>
            <ac:spMk id="2" creationId="{7A81CABB-0357-D3D6-AD68-C5F981E995CC}"/>
          </ac:spMkLst>
        </pc:spChg>
      </pc:sldChg>
      <pc:sldChg chg="addSp delSp modSp new mod setBg modNotesTx">
        <pc:chgData name="Ondra Klíma" userId="381e0c8e360e8536" providerId="LiveId" clId="{C11FC1A8-E239-4DFF-A4CC-32377351DE89}" dt="2022-09-22T07:57:14.406" v="10537" actId="20577"/>
        <pc:sldMkLst>
          <pc:docMk/>
          <pc:sldMk cId="3640525318" sldId="257"/>
        </pc:sldMkLst>
        <pc:spChg chg="del">
          <ac:chgData name="Ondra Klíma" userId="381e0c8e360e8536" providerId="LiveId" clId="{C11FC1A8-E239-4DFF-A4CC-32377351DE89}" dt="2022-09-22T04:29:16.592" v="446" actId="478"/>
          <ac:spMkLst>
            <pc:docMk/>
            <pc:sldMk cId="3640525318" sldId="257"/>
            <ac:spMk id="2" creationId="{E2A85103-1A71-D1EB-E233-05AA7C56537C}"/>
          </ac:spMkLst>
        </pc:spChg>
        <pc:spChg chg="mod ord">
          <ac:chgData name="Ondra Klíma" userId="381e0c8e360e8536" providerId="LiveId" clId="{C11FC1A8-E239-4DFF-A4CC-32377351DE89}" dt="2022-09-22T07:57:05.427" v="10536" actId="20577"/>
          <ac:spMkLst>
            <pc:docMk/>
            <pc:sldMk cId="3640525318" sldId="257"/>
            <ac:spMk id="3" creationId="{04DA25EF-8884-A846-D00B-D07EB6CE24C9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8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0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6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8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20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22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2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29" creationId="{6D438371-A37F-43CB-8166-3E9115593648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1" creationId="{2AE18936-8FC4-4357-B2D0-AEEAFF4D7029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3" creationId="{3CF94A42-720D-4B81-8D24-E4A974DE0225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5" creationId="{E15EB72A-E1B0-4CE0-BB0D-BEFCDF8EFFB0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7" creationId="{88D9FE19-3EE9-41F7-8054-F2C86DBEB361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3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4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7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8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9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50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5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59.853" v="461" actId="26606"/>
          <ac:spMkLst>
            <pc:docMk/>
            <pc:sldMk cId="3640525318" sldId="257"/>
            <ac:spMk id="56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57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59.853" v="461" actId="26606"/>
          <ac:spMkLst>
            <pc:docMk/>
            <pc:sldMk cId="3640525318" sldId="257"/>
            <ac:spMk id="5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30:00.849" v="463" actId="26606"/>
          <ac:spMkLst>
            <pc:docMk/>
            <pc:sldMk cId="3640525318" sldId="257"/>
            <ac:spMk id="6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00.849" v="463" actId="26606"/>
          <ac:spMkLst>
            <pc:docMk/>
            <pc:sldMk cId="3640525318" sldId="257"/>
            <ac:spMk id="62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3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30:46.954" v="504" actId="26606"/>
          <ac:spMkLst>
            <pc:docMk/>
            <pc:sldMk cId="3640525318" sldId="257"/>
            <ac:spMk id="64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5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7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30:46.954" v="504" actId="26606"/>
          <ac:spMkLst>
            <pc:docMk/>
            <pc:sldMk cId="3640525318" sldId="257"/>
            <ac:spMk id="6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9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30:34.351" v="489" actId="26606"/>
          <ac:spMkLst>
            <pc:docMk/>
            <pc:sldMk cId="3640525318" sldId="257"/>
            <ac:spMk id="7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9.137" v="457" actId="26606"/>
          <ac:spMkLst>
            <pc:docMk/>
            <pc:sldMk cId="3640525318" sldId="257"/>
            <ac:spMk id="71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9.137" v="457" actId="26606"/>
          <ac:spMkLst>
            <pc:docMk/>
            <pc:sldMk cId="3640525318" sldId="257"/>
            <ac:spMk id="72" creationId="{6959C3E7-D59B-44C4-9BBD-3BC2A41A0CB1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7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78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0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1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2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3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30:34.351" v="489" actId="26606"/>
          <ac:spMkLst>
            <pc:docMk/>
            <pc:sldMk cId="3640525318" sldId="257"/>
            <ac:spMk id="85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0:35.441" v="491" actId="26606"/>
          <ac:spMkLst>
            <pc:docMk/>
            <pc:sldMk cId="3640525318" sldId="257"/>
            <ac:spMk id="8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39.908" v="493" actId="26606"/>
          <ac:spMkLst>
            <pc:docMk/>
            <pc:sldMk cId="3640525318" sldId="257"/>
            <ac:spMk id="8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39.908" v="493" actId="26606"/>
          <ac:spMkLst>
            <pc:docMk/>
            <pc:sldMk cId="3640525318" sldId="257"/>
            <ac:spMk id="90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30:40.661" v="495" actId="26606"/>
          <ac:spMkLst>
            <pc:docMk/>
            <pc:sldMk cId="3640525318" sldId="257"/>
            <ac:spMk id="92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0.661" v="495" actId="26606"/>
          <ac:spMkLst>
            <pc:docMk/>
            <pc:sldMk cId="3640525318" sldId="257"/>
            <ac:spMk id="93" creationId="{FD3E50C4-0603-4524-A349-442067B88BF6}"/>
          </ac:spMkLst>
        </pc:spChg>
        <pc:spChg chg="add del">
          <ac:chgData name="Ondra Klíma" userId="381e0c8e360e8536" providerId="LiveId" clId="{C11FC1A8-E239-4DFF-A4CC-32377351DE89}" dt="2022-09-22T04:30:41.939" v="497" actId="26606"/>
          <ac:spMkLst>
            <pc:docMk/>
            <pc:sldMk cId="3640525318" sldId="257"/>
            <ac:spMk id="9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1.939" v="497" actId="26606"/>
          <ac:spMkLst>
            <pc:docMk/>
            <pc:sldMk cId="3640525318" sldId="257"/>
            <ac:spMk id="99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4:30:43.544" v="499" actId="26606"/>
          <ac:spMkLst>
            <pc:docMk/>
            <pc:sldMk cId="3640525318" sldId="257"/>
            <ac:spMk id="101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3.544" v="499" actId="26606"/>
          <ac:spMkLst>
            <pc:docMk/>
            <pc:sldMk cId="3640525318" sldId="257"/>
            <ac:spMk id="105" creationId="{3E6AA126-9DDC-4FBE-AEE6-8D0E982B0E2C}"/>
          </ac:spMkLst>
        </pc:spChg>
        <pc:spChg chg="add del">
          <ac:chgData name="Ondra Klíma" userId="381e0c8e360e8536" providerId="LiveId" clId="{C11FC1A8-E239-4DFF-A4CC-32377351DE89}" dt="2022-09-22T04:30:46.085" v="501" actId="26606"/>
          <ac:spMkLst>
            <pc:docMk/>
            <pc:sldMk cId="3640525318" sldId="257"/>
            <ac:spMk id="10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6.085" v="501" actId="26606"/>
          <ac:spMkLst>
            <pc:docMk/>
            <pc:sldMk cId="3640525318" sldId="257"/>
            <ac:spMk id="10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30:46.949" v="503" actId="26606"/>
          <ac:spMkLst>
            <pc:docMk/>
            <pc:sldMk cId="3640525318" sldId="257"/>
            <ac:spMk id="11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6.949" v="503" actId="26606"/>
          <ac:spMkLst>
            <pc:docMk/>
            <pc:sldMk cId="3640525318" sldId="257"/>
            <ac:spMk id="111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13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17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1:30.100" v="516" actId="26606"/>
          <ac:spMkLst>
            <pc:docMk/>
            <pc:sldMk cId="3640525318" sldId="257"/>
            <ac:spMk id="122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1:30.100" v="516" actId="26606"/>
          <ac:spMkLst>
            <pc:docMk/>
            <pc:sldMk cId="3640525318" sldId="257"/>
            <ac:spMk id="128" creationId="{5171FAFB-7223-4BE1-983D-8A0626EAC5E4}"/>
          </ac:spMkLst>
        </pc:spChg>
        <pc:spChg chg="add del">
          <ac:chgData name="Ondra Klíma" userId="381e0c8e360e8536" providerId="LiveId" clId="{C11FC1A8-E239-4DFF-A4CC-32377351DE89}" dt="2022-09-22T04:31:31.563" v="518" actId="26606"/>
          <ac:spMkLst>
            <pc:docMk/>
            <pc:sldMk cId="3640525318" sldId="257"/>
            <ac:spMk id="129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1:31.563" v="518" actId="26606"/>
          <ac:spMkLst>
            <pc:docMk/>
            <pc:sldMk cId="3640525318" sldId="257"/>
            <ac:spMk id="130" creationId="{A5931BE0-4B93-4D6C-878E-ACC59D6B4587}"/>
          </ac:spMkLst>
        </pc:spChg>
        <pc:spChg chg="add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35" creationId="{A5931BE0-4B93-4D6C-878E-ACC59D6B4587}"/>
          </ac:spMkLst>
        </pc:spChg>
        <pc:spChg chg="add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37" creationId="{5171FAFB-7223-4BE1-983D-8A0626EAC5E4}"/>
          </ac:spMkLst>
        </pc:spChg>
        <pc:grpChg chg="add del">
          <ac:chgData name="Ondra Klíma" userId="381e0c8e360e8536" providerId="LiveId" clId="{C11FC1A8-E239-4DFF-A4CC-32377351DE89}" dt="2022-09-22T04:29:32.094" v="451" actId="26606"/>
          <ac:grpSpMkLst>
            <pc:docMk/>
            <pc:sldMk cId="3640525318" sldId="257"/>
            <ac:grpSpMk id="12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32.088" v="450" actId="26606"/>
          <ac:grpSpMkLst>
            <pc:docMk/>
            <pc:sldMk cId="3640525318" sldId="257"/>
            <ac:grpSpMk id="39" creationId="{1D7EF0A0-9237-4001-884B-9E0F5ECE4944}"/>
          </ac:grpSpMkLst>
        </pc:grpChg>
        <pc:grpChg chg="add del">
          <ac:chgData name="Ondra Klíma" userId="381e0c8e360e8536" providerId="LiveId" clId="{C11FC1A8-E239-4DFF-A4CC-32377351DE89}" dt="2022-09-22T04:30:00.857" v="464" actId="26606"/>
          <ac:grpSpMkLst>
            <pc:docMk/>
            <pc:sldMk cId="3640525318" sldId="257"/>
            <ac:grpSpMk id="45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47.530" v="455" actId="26606"/>
          <ac:grpSpMkLst>
            <pc:docMk/>
            <pc:sldMk cId="3640525318" sldId="257"/>
            <ac:grpSpMk id="59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49.137" v="457" actId="26606"/>
          <ac:grpSpMkLst>
            <pc:docMk/>
            <pc:sldMk cId="3640525318" sldId="257"/>
            <ac:grpSpMk id="73" creationId="{3654876B-FB01-4E58-9C9F-3D510011B13A}"/>
          </ac:grpSpMkLst>
        </pc:grpChg>
        <pc:grpChg chg="add del">
          <ac:chgData name="Ondra Klíma" userId="381e0c8e360e8536" providerId="LiveId" clId="{C11FC1A8-E239-4DFF-A4CC-32377351DE89}" dt="2022-09-22T04:30:34.351" v="489" actId="26606"/>
          <ac:grpSpMkLst>
            <pc:docMk/>
            <pc:sldMk cId="3640525318" sldId="257"/>
            <ac:grpSpMk id="75" creationId="{183B29DA-9BB8-4BA8-B8E1-8C2B544078C7}"/>
          </ac:grpSpMkLst>
        </pc:grpChg>
        <pc:grpChg chg="add del">
          <ac:chgData name="Ondra Klíma" userId="381e0c8e360e8536" providerId="LiveId" clId="{C11FC1A8-E239-4DFF-A4CC-32377351DE89}" dt="2022-09-22T04:29:57.275" v="459" actId="26606"/>
          <ac:grpSpMkLst>
            <pc:docMk/>
            <pc:sldMk cId="3640525318" sldId="257"/>
            <ac:grpSpMk id="79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30:41.939" v="497" actId="26606"/>
          <ac:grpSpMkLst>
            <pc:docMk/>
            <pc:sldMk cId="3640525318" sldId="257"/>
            <ac:grpSpMk id="96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4:30:43.544" v="499" actId="26606"/>
          <ac:grpSpMkLst>
            <pc:docMk/>
            <pc:sldMk cId="3640525318" sldId="257"/>
            <ac:grpSpMk id="102" creationId="{11F8F457-0192-4F9A-9EEF-D784521FAC11}"/>
          </ac:grpSpMkLst>
        </pc:grpChg>
        <pc:grpChg chg="add del">
          <ac:chgData name="Ondra Klíma" userId="381e0c8e360e8536" providerId="LiveId" clId="{C11FC1A8-E239-4DFF-A4CC-32377351DE89}" dt="2022-09-22T04:31:31.567" v="519" actId="26606"/>
          <ac:grpSpMkLst>
            <pc:docMk/>
            <pc:sldMk cId="3640525318" sldId="257"/>
            <ac:grpSpMk id="114" creationId="{183B29DA-9BB8-4BA8-B8E1-8C2B544078C7}"/>
          </ac:grpSpMkLst>
        </pc:grpChg>
        <pc:grpChg chg="add del">
          <ac:chgData name="Ondra Klíma" userId="381e0c8e360e8536" providerId="LiveId" clId="{C11FC1A8-E239-4DFF-A4CC-32377351DE89}" dt="2022-09-22T04:31:30.100" v="516" actId="26606"/>
          <ac:grpSpMkLst>
            <pc:docMk/>
            <pc:sldMk cId="3640525318" sldId="257"/>
            <ac:grpSpMk id="124" creationId="{C4967C49-2278-4724-94A5-A258F20C3DFA}"/>
          </ac:grpSpMkLst>
        </pc:grpChg>
        <pc:grpChg chg="add del">
          <ac:chgData name="Ondra Klíma" userId="381e0c8e360e8536" providerId="LiveId" clId="{C11FC1A8-E239-4DFF-A4CC-32377351DE89}" dt="2022-09-22T04:31:31.563" v="518" actId="26606"/>
          <ac:grpSpMkLst>
            <pc:docMk/>
            <pc:sldMk cId="3640525318" sldId="257"/>
            <ac:grpSpMk id="131" creationId="{183B29DA-9BB8-4BA8-B8E1-8C2B544078C7}"/>
          </ac:grpSpMkLst>
        </pc:grpChg>
        <pc:grpChg chg="add">
          <ac:chgData name="Ondra Klíma" userId="381e0c8e360e8536" providerId="LiveId" clId="{C11FC1A8-E239-4DFF-A4CC-32377351DE89}" dt="2022-09-22T04:31:31.567" v="519" actId="26606"/>
          <ac:grpSpMkLst>
            <pc:docMk/>
            <pc:sldMk cId="3640525318" sldId="257"/>
            <ac:grpSpMk id="136" creationId="{C4967C49-2278-4724-94A5-A258F20C3DFA}"/>
          </ac:grpSpMkLst>
        </pc:grpChg>
        <pc:picChg chg="add del">
          <ac:chgData name="Ondra Klíma" userId="381e0c8e360e8536" providerId="LiveId" clId="{C11FC1A8-E239-4DFF-A4CC-32377351DE89}" dt="2022-09-22T04:29:59.853" v="461" actId="26606"/>
          <ac:picMkLst>
            <pc:docMk/>
            <pc:sldMk cId="3640525318" sldId="257"/>
            <ac:picMk id="52" creationId="{E6412B67-1BAE-1F73-6E79-1E0691EC7D81}"/>
          </ac:picMkLst>
        </pc:picChg>
        <pc:picChg chg="add del">
          <ac:chgData name="Ondra Klíma" userId="381e0c8e360e8536" providerId="LiveId" clId="{C11FC1A8-E239-4DFF-A4CC-32377351DE89}" dt="2022-09-22T04:30:00.849" v="463" actId="26606"/>
          <ac:picMkLst>
            <pc:docMk/>
            <pc:sldMk cId="3640525318" sldId="257"/>
            <ac:picMk id="61" creationId="{6BDC535D-1E8B-9A77-60BE-9D120F449AE0}"/>
          </ac:picMkLst>
        </pc:picChg>
        <pc:picChg chg="add mod">
          <ac:chgData name="Ondra Klíma" userId="381e0c8e360e8536" providerId="LiveId" clId="{C11FC1A8-E239-4DFF-A4CC-32377351DE89}" dt="2022-09-22T04:31:31.567" v="519" actId="26606"/>
          <ac:picMkLst>
            <pc:docMk/>
            <pc:sldMk cId="3640525318" sldId="257"/>
            <ac:picMk id="66" creationId="{E6412B67-1BAE-1F73-6E79-1E0691EC7D81}"/>
          </ac:picMkLst>
        </pc:pic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4040254913" sldId="257"/>
        </pc:sldMkLst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1628907313" sldId="258"/>
        </pc:sldMkLst>
      </pc:sldChg>
      <pc:sldChg chg="modSp add mod modNotesTx">
        <pc:chgData name="Ondra Klíma" userId="381e0c8e360e8536" providerId="LiveId" clId="{C11FC1A8-E239-4DFF-A4CC-32377351DE89}" dt="2022-09-22T04:55:05.204" v="2144" actId="20577"/>
        <pc:sldMkLst>
          <pc:docMk/>
          <pc:sldMk cId="2006519353" sldId="258"/>
        </pc:sldMkLst>
        <pc:spChg chg="mod">
          <ac:chgData name="Ondra Klíma" userId="381e0c8e360e8536" providerId="LiveId" clId="{C11FC1A8-E239-4DFF-A4CC-32377351DE89}" dt="2022-09-22T04:33:33.270" v="542" actId="113"/>
          <ac:spMkLst>
            <pc:docMk/>
            <pc:sldMk cId="2006519353" sldId="258"/>
            <ac:spMk id="3" creationId="{04DA25EF-8884-A846-D00B-D07EB6CE24C9}"/>
          </ac:spMkLst>
        </pc:spChg>
      </pc:sldChg>
      <pc:sldChg chg="addSp delSp modSp new mod setBg">
        <pc:chgData name="Ondra Klíma" userId="381e0c8e360e8536" providerId="LiveId" clId="{C11FC1A8-E239-4DFF-A4CC-32377351DE89}" dt="2022-09-22T06:25:37.097" v="8514" actId="20577"/>
        <pc:sldMkLst>
          <pc:docMk/>
          <pc:sldMk cId="2240082487" sldId="259"/>
        </pc:sldMkLst>
        <pc:spChg chg="mo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2" creationId="{85DD9117-BB69-DBC1-1A5C-40A2196DF738}"/>
          </ac:spMkLst>
        </pc:spChg>
        <pc:spChg chg="del mo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3" creationId="{4AEAF7BB-D24C-7157-A184-B47CFC2A82F6}"/>
          </ac:spMkLst>
        </pc:spChg>
        <pc:spChg chg="ad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11" creationId="{429899A3-416E-4DB5-846D-023526052013}"/>
          </ac:spMkLst>
        </pc:spChg>
        <pc:graphicFrameChg chg="add mod">
          <ac:chgData name="Ondra Klíma" userId="381e0c8e360e8536" providerId="LiveId" clId="{C11FC1A8-E239-4DFF-A4CC-32377351DE89}" dt="2022-09-22T06:25:37.097" v="8514" actId="20577"/>
          <ac:graphicFrameMkLst>
            <pc:docMk/>
            <pc:sldMk cId="2240082487" sldId="259"/>
            <ac:graphicFrameMk id="5" creationId="{8C65F979-AAF3-07C7-A6EE-9B312F954BE9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4084700140" sldId="259"/>
        </pc:sldMkLst>
      </pc:sldChg>
      <pc:sldChg chg="addSp delSp modSp new mod setBg modNotesTx">
        <pc:chgData name="Ondra Klíma" userId="381e0c8e360e8536" providerId="LiveId" clId="{C11FC1A8-E239-4DFF-A4CC-32377351DE89}" dt="2022-09-22T04:52:34.126" v="1886" actId="20577"/>
        <pc:sldMkLst>
          <pc:docMk/>
          <pc:sldMk cId="2157800" sldId="260"/>
        </pc:sldMkLst>
        <pc:spChg chg="mo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2" creationId="{3F0A61E8-DC98-8296-610A-CC2C394862B5}"/>
          </ac:spMkLst>
        </pc:spChg>
        <pc:spChg chg="del mo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3" creationId="{5E4AA4C8-128A-4209-25D2-74A3BFE56605}"/>
          </ac:spMkLst>
        </pc:spChg>
        <pc:spChg chg="ad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11" creationId="{429899A3-416E-4DB5-846D-023526052013}"/>
          </ac:spMkLst>
        </pc:spChg>
        <pc:graphicFrameChg chg="add">
          <ac:chgData name="Ondra Klíma" userId="381e0c8e360e8536" providerId="LiveId" clId="{C11FC1A8-E239-4DFF-A4CC-32377351DE89}" dt="2022-09-22T04:39:46.549" v="911" actId="26606"/>
          <ac:graphicFrameMkLst>
            <pc:docMk/>
            <pc:sldMk cId="2157800" sldId="260"/>
            <ac:graphicFrameMk id="5" creationId="{C36DCF07-ECE2-ABBE-60C2-763E790BB97B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1659750025" sldId="260"/>
        </pc:sldMkLst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551177218" sldId="261"/>
        </pc:sldMkLst>
      </pc:sldChg>
      <pc:sldChg chg="addSp delSp modSp new mod setBg">
        <pc:chgData name="Ondra Klíma" userId="381e0c8e360e8536" providerId="LiveId" clId="{C11FC1A8-E239-4DFF-A4CC-32377351DE89}" dt="2022-09-22T04:50:43.217" v="1738" actId="113"/>
        <pc:sldMkLst>
          <pc:docMk/>
          <pc:sldMk cId="2754238501" sldId="261"/>
        </pc:sldMkLst>
        <pc:spChg chg="add del mo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2" creationId="{3E069D8E-EF89-C12E-5574-992B1C8E29EB}"/>
          </ac:spMkLst>
        </pc:spChg>
        <pc:spChg chg="mod">
          <ac:chgData name="Ondra Klíma" userId="381e0c8e360e8536" providerId="LiveId" clId="{C11FC1A8-E239-4DFF-A4CC-32377351DE89}" dt="2022-09-22T04:50:43.217" v="1738" actId="113"/>
          <ac:spMkLst>
            <pc:docMk/>
            <pc:sldMk cId="2754238501" sldId="261"/>
            <ac:spMk id="3" creationId="{1A9B22B1-FB8D-3499-9B5E-AF953FAD6FF2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0" creationId="{82184FF4-7029-4ED7-813A-192E60608764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2" creationId="{AAA7AB09-557C-41AD-9113-FF9F68FA1035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4" creationId="{EF99ECAA-1F11-4937-BBA6-51935AB44C9D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22" creationId="{1DB043B4-68C6-45B9-82AC-A5800EADB8DB}"/>
          </ac:spMkLst>
        </pc:spChg>
        <pc:grpChg chg="add">
          <ac:chgData name="Ondra Klíma" userId="381e0c8e360e8536" providerId="LiveId" clId="{C11FC1A8-E239-4DFF-A4CC-32377351DE89}" dt="2022-09-22T04:50:18.924" v="1731" actId="26606"/>
          <ac:grpSpMkLst>
            <pc:docMk/>
            <pc:sldMk cId="2754238501" sldId="261"/>
            <ac:grpSpMk id="16" creationId="{79DE9FAB-6BBA-4CFE-B67D-77B47F01ECA4}"/>
          </ac:grpSpMkLst>
        </pc:grpChg>
        <pc:picChg chg="add">
          <ac:chgData name="Ondra Klíma" userId="381e0c8e360e8536" providerId="LiveId" clId="{C11FC1A8-E239-4DFF-A4CC-32377351DE89}" dt="2022-09-22T04:50:18.924" v="1731" actId="26606"/>
          <ac:picMkLst>
            <pc:docMk/>
            <pc:sldMk cId="2754238501" sldId="261"/>
            <ac:picMk id="7" creationId="{08A8B174-0F72-A3DD-8277-9638E84A5086}"/>
          </ac:picMkLst>
        </pc:picChg>
      </pc:sldChg>
      <pc:sldChg chg="addSp delSp modSp new mod setBg modNotesTx">
        <pc:chgData name="Ondra Klíma" userId="381e0c8e360e8536" providerId="LiveId" clId="{C11FC1A8-E239-4DFF-A4CC-32377351DE89}" dt="2022-09-22T05:12:54.075" v="3295" actId="20577"/>
        <pc:sldMkLst>
          <pc:docMk/>
          <pc:sldMk cId="2136692875" sldId="262"/>
        </pc:sldMkLst>
        <pc:spChg chg="mod">
          <ac:chgData name="Ondra Klíma" userId="381e0c8e360e8536" providerId="LiveId" clId="{C11FC1A8-E239-4DFF-A4CC-32377351DE89}" dt="2022-09-22T04:57:18.331" v="2207" actId="20577"/>
          <ac:spMkLst>
            <pc:docMk/>
            <pc:sldMk cId="2136692875" sldId="262"/>
            <ac:spMk id="2" creationId="{844AEE94-D0C1-26FE-78C4-3C8FE64FA864}"/>
          </ac:spMkLst>
        </pc:spChg>
        <pc:spChg chg="del mod">
          <ac:chgData name="Ondra Klíma" userId="381e0c8e360e8536" providerId="LiveId" clId="{C11FC1A8-E239-4DFF-A4CC-32377351DE89}" dt="2022-09-22T04:57:15.638" v="2206" actId="26606"/>
          <ac:spMkLst>
            <pc:docMk/>
            <pc:sldMk cId="2136692875" sldId="262"/>
            <ac:spMk id="3" creationId="{C6674D18-5513-7423-2157-66B6E9CB488E}"/>
          </ac:spMkLst>
        </pc:spChg>
        <pc:spChg chg="add del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1" creationId="{88392DC7-0988-443B-A0D0-E726C7DB622B}"/>
          </ac:spMkLst>
        </pc:spChg>
        <pc:spChg chg="add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6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8" creationId="{88392DC7-0988-443B-A0D0-E726C7DB622B}"/>
          </ac:spMkLst>
        </pc:spChg>
        <pc:graphicFrameChg chg="add mod modGraphic">
          <ac:chgData name="Ondra Klíma" userId="381e0c8e360e8536" providerId="LiveId" clId="{C11FC1A8-E239-4DFF-A4CC-32377351DE89}" dt="2022-09-22T04:57:26.261" v="2208" actId="26606"/>
          <ac:graphicFrameMkLst>
            <pc:docMk/>
            <pc:sldMk cId="2136692875" sldId="262"/>
            <ac:graphicFrameMk id="5" creationId="{626A9DDA-E53C-EE8D-7C66-546530E30E27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2871506002" sldId="262"/>
        </pc:sldMkLst>
      </pc:sldChg>
      <pc:sldChg chg="addSp delSp modSp new mod setBg modNotesTx">
        <pc:chgData name="Ondra Klíma" userId="381e0c8e360e8536" providerId="LiveId" clId="{C11FC1A8-E239-4DFF-A4CC-32377351DE89}" dt="2022-09-22T08:09:35.675" v="10546" actId="20577"/>
        <pc:sldMkLst>
          <pc:docMk/>
          <pc:sldMk cId="2450289320" sldId="263"/>
        </pc:sldMkLst>
        <pc:spChg chg="mo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2" creationId="{2DBA668A-3139-2797-A022-2F513FA5B187}"/>
          </ac:spMkLst>
        </pc:spChg>
        <pc:spChg chg="add del mo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3" creationId="{3029BE33-7671-342B-B178-5E97204A5FBA}"/>
          </ac:spMkLst>
        </pc:spChg>
        <pc:spChg chg="add del">
          <ac:chgData name="Ondra Klíma" userId="381e0c8e360e8536" providerId="LiveId" clId="{C11FC1A8-E239-4DFF-A4CC-32377351DE89}" dt="2022-09-22T05:16:51.866" v="3391" actId="26606"/>
          <ac:spMkLst>
            <pc:docMk/>
            <pc:sldMk cId="2450289320" sldId="263"/>
            <ac:spMk id="6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16:51.866" v="3391" actId="26606"/>
          <ac:spMkLst>
            <pc:docMk/>
            <pc:sldMk cId="2450289320" sldId="263"/>
            <ac:spMk id="7" creationId="{88392DC7-0988-443B-A0D0-E726C7DB622B}"/>
          </ac:spMkLst>
        </pc:spChg>
        <pc:spChg chg="add del">
          <ac:chgData name="Ondra Klíma" userId="381e0c8e360e8536" providerId="LiveId" clId="{C11FC1A8-E239-4DFF-A4CC-32377351DE89}" dt="2022-09-22T05:16:34.596" v="3380" actId="26606"/>
          <ac:spMkLst>
            <pc:docMk/>
            <pc:sldMk cId="2450289320" sldId="263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10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16:34.596" v="3380" actId="26606"/>
          <ac:spMkLst>
            <pc:docMk/>
            <pc:sldMk cId="2450289320" sldId="263"/>
            <ac:spMk id="11" creationId="{88392DC7-0988-443B-A0D0-E726C7DB622B}"/>
          </ac:spMkLst>
        </pc:spChg>
        <pc:spChg chg="ad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12" creationId="{429899A3-416E-4DB5-846D-023526052013}"/>
          </ac:spMkLst>
        </pc:spChg>
        <pc:graphicFrameChg chg="add del">
          <ac:chgData name="Ondra Klíma" userId="381e0c8e360e8536" providerId="LiveId" clId="{C11FC1A8-E239-4DFF-A4CC-32377351DE89}" dt="2022-09-22T05:16:34.596" v="3380" actId="26606"/>
          <ac:graphicFrameMkLst>
            <pc:docMk/>
            <pc:sldMk cId="2450289320" sldId="263"/>
            <ac:graphicFrameMk id="5" creationId="{52F62496-BAA9-8C80-8E3C-B1E5382FA664}"/>
          </ac:graphicFrameMkLst>
        </pc:graphicFrameChg>
        <pc:graphicFrameChg chg="add del">
          <ac:chgData name="Ondra Klíma" userId="381e0c8e360e8536" providerId="LiveId" clId="{C11FC1A8-E239-4DFF-A4CC-32377351DE89}" dt="2022-09-22T05:16:51.866" v="3391" actId="26606"/>
          <ac:graphicFrameMkLst>
            <pc:docMk/>
            <pc:sldMk cId="2450289320" sldId="263"/>
            <ac:graphicFrameMk id="8" creationId="{CEFAF95F-B47B-9C76-9F24-0C96FA5F10EC}"/>
          </ac:graphicFrameMkLst>
        </pc:graphicFrameChg>
        <pc:graphicFrameChg chg="add">
          <ac:chgData name="Ondra Klíma" userId="381e0c8e360e8536" providerId="LiveId" clId="{C11FC1A8-E239-4DFF-A4CC-32377351DE89}" dt="2022-09-22T05:16:51.892" v="3392" actId="26606"/>
          <ac:graphicFrameMkLst>
            <pc:docMk/>
            <pc:sldMk cId="2450289320" sldId="263"/>
            <ac:graphicFrameMk id="13" creationId="{ADB0DBA6-718A-9963-1057-C2B416B37AD8}"/>
          </ac:graphicFrameMkLst>
        </pc:graphicFrameChg>
      </pc:sldChg>
      <pc:sldChg chg="new del">
        <pc:chgData name="Ondra Klíma" userId="381e0c8e360e8536" providerId="LiveId" clId="{C11FC1A8-E239-4DFF-A4CC-32377351DE89}" dt="2022-09-22T05:09:48.326" v="3075" actId="2696"/>
        <pc:sldMkLst>
          <pc:docMk/>
          <pc:sldMk cId="3035772025" sldId="263"/>
        </pc:sldMkLst>
      </pc:sldChg>
      <pc:sldChg chg="addSp delSp modSp new mod setBg modNotesTx">
        <pc:chgData name="Ondra Klíma" userId="381e0c8e360e8536" providerId="LiveId" clId="{C11FC1A8-E239-4DFF-A4CC-32377351DE89}" dt="2022-09-22T05:43:55.952" v="6186" actId="20577"/>
        <pc:sldMkLst>
          <pc:docMk/>
          <pc:sldMk cId="1416487238" sldId="264"/>
        </pc:sldMkLst>
        <pc:spChg chg="mo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" creationId="{B18BA9C8-9255-2196-4640-BCF692ABC2C0}"/>
          </ac:spMkLst>
        </pc:spChg>
        <pc:spChg chg="del mod">
          <ac:chgData name="Ondra Klíma" userId="381e0c8e360e8536" providerId="LiveId" clId="{C11FC1A8-E239-4DFF-A4CC-32377351DE89}" dt="2022-09-22T05:37:07.385" v="5293" actId="26606"/>
          <ac:spMkLst>
            <pc:docMk/>
            <pc:sldMk cId="1416487238" sldId="264"/>
            <ac:spMk id="3" creationId="{C8616F00-BFD6-8577-A291-32B007B6F6BE}"/>
          </ac:spMkLst>
        </pc:spChg>
        <pc:spChg chg="add del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11" creationId="{429899A3-416E-4DB5-846D-023526052013}"/>
          </ac:spMkLst>
        </pc:spChg>
        <pc:spChg chg="add del">
          <ac:chgData name="Ondra Klíma" userId="381e0c8e360e8536" providerId="LiveId" clId="{C11FC1A8-E239-4DFF-A4CC-32377351DE89}" dt="2022-09-22T05:37:30.247" v="5296" actId="26606"/>
          <ac:spMkLst>
            <pc:docMk/>
            <pc:sldMk cId="1416487238" sldId="264"/>
            <ac:spMk id="16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37:30.247" v="5296" actId="26606"/>
          <ac:spMkLst>
            <pc:docMk/>
            <pc:sldMk cId="1416487238" sldId="264"/>
            <ac:spMk id="18" creationId="{88392DC7-0988-443B-A0D0-E726C7DB622B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0" creationId="{71AD1FEB-49FD-40CF-99EC-4E7113B78C17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1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2" creationId="{00DC30D3-D768-4F36-9F88-8AE574AB9B7B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3" creationId="{F5B9E766-9E26-4187-BCFA-D90A32303DEB}"/>
          </ac:spMkLst>
        </pc:spChg>
        <pc:grpChg chg="add">
          <ac:chgData name="Ondra Klíma" userId="381e0c8e360e8536" providerId="LiveId" clId="{C11FC1A8-E239-4DFF-A4CC-32377351DE89}" dt="2022-09-22T05:37:30.270" v="5297" actId="26606"/>
          <ac:grpSpMkLst>
            <pc:docMk/>
            <pc:sldMk cId="1416487238" sldId="264"/>
            <ac:grpSpMk id="24" creationId="{8565B612-C05D-44C8-A892-B3BCE658F61C}"/>
          </ac:grpSpMkLst>
        </pc:grpChg>
        <pc:graphicFrameChg chg="add mod modGraphic">
          <ac:chgData name="Ondra Klíma" userId="381e0c8e360e8536" providerId="LiveId" clId="{C11FC1A8-E239-4DFF-A4CC-32377351DE89}" dt="2022-09-22T05:37:30.270" v="5297" actId="26606"/>
          <ac:graphicFrameMkLst>
            <pc:docMk/>
            <pc:sldMk cId="1416487238" sldId="264"/>
            <ac:graphicFrameMk id="5" creationId="{B4E19AAD-D217-5BBB-180D-C00C84B6925A}"/>
          </ac:graphicFrameMkLst>
        </pc:graphicFrameChg>
      </pc:sldChg>
      <pc:sldChg chg="addSp delSp modSp new mod setBg modNotesTx">
        <pc:chgData name="Ondra Klíma" userId="381e0c8e360e8536" providerId="LiveId" clId="{C11FC1A8-E239-4DFF-A4CC-32377351DE89}" dt="2022-09-22T06:06:56.256" v="7277" actId="20577"/>
        <pc:sldMkLst>
          <pc:docMk/>
          <pc:sldMk cId="3256311423" sldId="265"/>
        </pc:sldMkLst>
        <pc:spChg chg="mod">
          <ac:chgData name="Ondra Klíma" userId="381e0c8e360e8536" providerId="LiveId" clId="{C11FC1A8-E239-4DFF-A4CC-32377351DE89}" dt="2022-09-22T05:48:01.751" v="6396" actId="14100"/>
          <ac:spMkLst>
            <pc:docMk/>
            <pc:sldMk cId="3256311423" sldId="265"/>
            <ac:spMk id="2" creationId="{CB252AFB-F215-2952-3B50-DB0E0275E4DD}"/>
          </ac:spMkLst>
        </pc:spChg>
        <pc:spChg chg="del mo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3" creationId="{6527160A-B313-229B-43E1-10FD03FFF85E}"/>
          </ac:spMkLst>
        </pc:spChg>
        <pc:spChg chg="ad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11" creationId="{429899A3-416E-4DB5-846D-023526052013}"/>
          </ac:spMkLst>
        </pc:spChg>
        <pc:graphicFrameChg chg="add mod">
          <ac:chgData name="Ondra Klíma" userId="381e0c8e360e8536" providerId="LiveId" clId="{C11FC1A8-E239-4DFF-A4CC-32377351DE89}" dt="2022-09-22T05:48:17.155" v="6397" actId="20577"/>
          <ac:graphicFrameMkLst>
            <pc:docMk/>
            <pc:sldMk cId="3256311423" sldId="265"/>
            <ac:graphicFrameMk id="5" creationId="{433D9A32-AFB1-868F-C1C3-70C26E3926B4}"/>
          </ac:graphicFrameMkLst>
        </pc:graphicFrameChg>
      </pc:sldChg>
      <pc:sldChg chg="addSp delSp modSp new mod setBg">
        <pc:chgData name="Ondra Klíma" userId="381e0c8e360e8536" providerId="LiveId" clId="{C11FC1A8-E239-4DFF-A4CC-32377351DE89}" dt="2022-09-22T05:52:38.919" v="6557" actId="790"/>
        <pc:sldMkLst>
          <pc:docMk/>
          <pc:sldMk cId="1900643561" sldId="266"/>
        </pc:sldMkLst>
        <pc:spChg chg="mo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" creationId="{D2361DB2-E9F3-6EDE-9870-E6CF28E87FF2}"/>
          </ac:spMkLst>
        </pc:spChg>
        <pc:spChg chg="mod">
          <ac:chgData name="Ondra Klíma" userId="381e0c8e360e8536" providerId="LiveId" clId="{C11FC1A8-E239-4DFF-A4CC-32377351DE89}" dt="2022-09-22T05:52:38.919" v="6557" actId="790"/>
          <ac:spMkLst>
            <pc:docMk/>
            <pc:sldMk cId="1900643561" sldId="266"/>
            <ac:spMk id="3" creationId="{2065682F-1492-A764-C4F4-9E2FBB7CACBC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8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10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12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0" creationId="{940082A1-24A5-4276-83A4-39E993BD691B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2" creationId="{6D840B21-A957-4CFE-AA5B-9711DF6D3305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3" creationId="{82184FF4-7029-4ED7-813A-192E60608764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5" creationId="{AAA7AB09-557C-41AD-9113-FF9F68FA1035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7" creationId="{EF99ECAA-1F11-4937-BBA6-51935AB44C9D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45" creationId="{1DB043B4-68C6-45B9-82AC-A5800EADB8DB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47" creationId="{28A00A08-E4E6-4184-B484-E0E034072AE0}"/>
          </ac:spMkLst>
        </pc:spChg>
        <pc:grpChg chg="add del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14" creationId="{79DE9FAB-6BBA-4CFE-B67D-77B47F01ECA4}"/>
          </ac:grpSpMkLst>
        </pc:grpChg>
        <pc:grpChg chg="add del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24" creationId="{DBFD4376-13D5-43C1-86D8-8133A9D886E1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39" creationId="{79DE9FAB-6BBA-4CFE-B67D-77B47F01ECA4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49" creationId="{0780E404-3121-4F33-AF2D-65F659A97798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53" creationId="{4B158E9A-DBF4-4AA7-B6B7-8C8EB2FBDD68}"/>
          </ac:grpSpMkLst>
        </pc:grpChg>
        <pc:picChg chg="add">
          <ac:chgData name="Ondra Klíma" userId="381e0c8e360e8536" providerId="LiveId" clId="{C11FC1A8-E239-4DFF-A4CC-32377351DE89}" dt="2022-09-22T05:51:52.844" v="6547" actId="26606"/>
          <ac:picMkLst>
            <pc:docMk/>
            <pc:sldMk cId="1900643561" sldId="266"/>
            <ac:picMk id="30" creationId="{635BD1F8-F1CC-B6C7-25F5-7A4DFEC39ACE}"/>
          </ac:picMkLst>
        </pc:picChg>
      </pc:sldChg>
      <pc:sldChg chg="addSp delSp modSp new del mod">
        <pc:chgData name="Ondra Klíma" userId="381e0c8e360e8536" providerId="LiveId" clId="{C11FC1A8-E239-4DFF-A4CC-32377351DE89}" dt="2022-09-22T05:51:05.171" v="6493" actId="2696"/>
        <pc:sldMkLst>
          <pc:docMk/>
          <pc:sldMk cId="3802243902" sldId="266"/>
        </pc:sldMkLst>
        <pc:spChg chg="del mod">
          <ac:chgData name="Ondra Klíma" userId="381e0c8e360e8536" providerId="LiveId" clId="{C11FC1A8-E239-4DFF-A4CC-32377351DE89}" dt="2022-09-22T05:50:34.317" v="6447" actId="478"/>
          <ac:spMkLst>
            <pc:docMk/>
            <pc:sldMk cId="3802243902" sldId="266"/>
            <ac:spMk id="2" creationId="{0C38EDA4-D90C-DC7C-BC94-97B94040BEE7}"/>
          </ac:spMkLst>
        </pc:spChg>
        <pc:spChg chg="mod">
          <ac:chgData name="Ondra Klíma" userId="381e0c8e360e8536" providerId="LiveId" clId="{C11FC1A8-E239-4DFF-A4CC-32377351DE89}" dt="2022-09-22T05:50:49.531" v="6491" actId="20577"/>
          <ac:spMkLst>
            <pc:docMk/>
            <pc:sldMk cId="3802243902" sldId="266"/>
            <ac:spMk id="3" creationId="{6C56B4E9-BFDF-792F-A309-A6CD608055D2}"/>
          </ac:spMkLst>
        </pc:spChg>
        <pc:spChg chg="add del mod">
          <ac:chgData name="Ondra Klíma" userId="381e0c8e360e8536" providerId="LiveId" clId="{C11FC1A8-E239-4DFF-A4CC-32377351DE89}" dt="2022-09-22T05:50:52.772" v="6492" actId="478"/>
          <ac:spMkLst>
            <pc:docMk/>
            <pc:sldMk cId="3802243902" sldId="266"/>
            <ac:spMk id="5" creationId="{2E78EB4B-25D7-D4C6-538C-6B1B4B8B30BB}"/>
          </ac:spMkLst>
        </pc:spChg>
      </pc:sldChg>
      <pc:sldChg chg="modSp add mod ord">
        <pc:chgData name="Ondra Klíma" userId="381e0c8e360e8536" providerId="LiveId" clId="{C11FC1A8-E239-4DFF-A4CC-32377351DE89}" dt="2022-09-22T06:08:55.622" v="7418" actId="313"/>
        <pc:sldMkLst>
          <pc:docMk/>
          <pc:sldMk cId="3775112912" sldId="267"/>
        </pc:sldMkLst>
        <pc:spChg chg="mod">
          <ac:chgData name="Ondra Klíma" userId="381e0c8e360e8536" providerId="LiveId" clId="{C11FC1A8-E239-4DFF-A4CC-32377351DE89}" dt="2022-09-22T06:08:26.502" v="7346" actId="20577"/>
          <ac:spMkLst>
            <pc:docMk/>
            <pc:sldMk cId="3775112912" sldId="267"/>
            <ac:spMk id="2" creationId="{3E069D8E-EF89-C12E-5574-992B1C8E29EB}"/>
          </ac:spMkLst>
        </pc:spChg>
        <pc:spChg chg="mod">
          <ac:chgData name="Ondra Klíma" userId="381e0c8e360e8536" providerId="LiveId" clId="{C11FC1A8-E239-4DFF-A4CC-32377351DE89}" dt="2022-09-22T06:08:55.622" v="7418" actId="313"/>
          <ac:spMkLst>
            <pc:docMk/>
            <pc:sldMk cId="3775112912" sldId="267"/>
            <ac:spMk id="3" creationId="{1A9B22B1-FB8D-3499-9B5E-AF953FAD6FF2}"/>
          </ac:spMkLst>
        </pc:spChg>
      </pc:sldChg>
      <pc:sldChg chg="addSp delSp modSp new mod setBg modNotesTx">
        <pc:chgData name="Ondra Klíma" userId="381e0c8e360e8536" providerId="LiveId" clId="{C11FC1A8-E239-4DFF-A4CC-32377351DE89}" dt="2022-09-22T06:48:07.877" v="10531" actId="26606"/>
        <pc:sldMkLst>
          <pc:docMk/>
          <pc:sldMk cId="1073830017" sldId="268"/>
        </pc:sldMkLst>
        <pc:spChg chg="mod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2" creationId="{B13C5DA7-10D1-9B7A-32D0-D8E1976D3F40}"/>
          </ac:spMkLst>
        </pc:spChg>
        <pc:spChg chg="mod ord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3" creationId="{1BA46C14-009F-03BF-E938-6943D289E822}"/>
          </ac:spMkLst>
        </pc:spChg>
        <pc:spChg chg="add del">
          <ac:chgData name="Ondra Klíma" userId="381e0c8e360e8536" providerId="LiveId" clId="{C11FC1A8-E239-4DFF-A4CC-32377351DE89}" dt="2022-09-22T06:14:44.933" v="7596" actId="26606"/>
          <ac:spMkLst>
            <pc:docMk/>
            <pc:sldMk cId="1073830017" sldId="268"/>
            <ac:spMk id="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38.252" v="7594" actId="26606"/>
          <ac:spMkLst>
            <pc:docMk/>
            <pc:sldMk cId="1073830017" sldId="268"/>
            <ac:spMk id="1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44.933" v="7596" actId="26606"/>
          <ac:spMkLst>
            <pc:docMk/>
            <pc:sldMk cId="1073830017" sldId="268"/>
            <ac:spMk id="11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6:17:28.292" v="8100" actId="26606"/>
          <ac:spMkLst>
            <pc:docMk/>
            <pc:sldMk cId="1073830017" sldId="268"/>
            <ac:spMk id="16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38.252" v="7594" actId="26606"/>
          <ac:spMkLst>
            <pc:docMk/>
            <pc:sldMk cId="1073830017" sldId="268"/>
            <ac:spMk id="17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17:28.292" v="8100" actId="26606"/>
          <ac:spMkLst>
            <pc:docMk/>
            <pc:sldMk cId="1073830017" sldId="268"/>
            <ac:spMk id="19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2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7:59.544" v="10527" actId="26606"/>
          <ac:spMkLst>
            <pc:docMk/>
            <pc:sldMk cId="1073830017" sldId="268"/>
            <ac:spMk id="3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36" creationId="{20373973-4586-48A3-ADF2-95A571530B4D}"/>
          </ac:spMkLst>
        </pc:spChg>
        <pc:spChg chg="add del">
          <ac:chgData name="Ondra Klíma" userId="381e0c8e360e8536" providerId="LiveId" clId="{C11FC1A8-E239-4DFF-A4CC-32377351DE89}" dt="2022-09-22T06:47:59.544" v="10527" actId="26606"/>
          <ac:spMkLst>
            <pc:docMk/>
            <pc:sldMk cId="1073830017" sldId="268"/>
            <ac:spMk id="37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48:04.982" v="10529" actId="26606"/>
          <ac:spMkLst>
            <pc:docMk/>
            <pc:sldMk cId="1073830017" sldId="268"/>
            <ac:spMk id="3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41" creationId="{A5931BE0-4B93-4D6C-878E-ACC59D6B4587}"/>
          </ac:spMkLst>
        </pc:spChg>
        <pc:grpChg chg="add del">
          <ac:chgData name="Ondra Klíma" userId="381e0c8e360e8536" providerId="LiveId" clId="{C11FC1A8-E239-4DFF-A4CC-32377351DE89}" dt="2022-09-22T06:14:38.252" v="7594" actId="26606"/>
          <ac:grpSpMkLst>
            <pc:docMk/>
            <pc:sldMk cId="1073830017" sldId="268"/>
            <ac:grpSpMk id="12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17:28.292" v="8100" actId="26606"/>
          <ac:grpSpMkLst>
            <pc:docMk/>
            <pc:sldMk cId="1073830017" sldId="268"/>
            <ac:grpSpMk id="18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47:59.544" v="10527" actId="26606"/>
          <ac:grpSpMkLst>
            <pc:docMk/>
            <pc:sldMk cId="1073830017" sldId="268"/>
            <ac:grpSpMk id="32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48:07.877" v="10531" actId="26606"/>
          <ac:grpSpMkLst>
            <pc:docMk/>
            <pc:sldMk cId="1073830017" sldId="268"/>
            <ac:grpSpMk id="42" creationId="{5A492954-D4E6-4FAF-94AC-292DFFFDC504}"/>
          </ac:grpSpMkLst>
        </pc:grpChg>
        <pc:picChg chg="add del">
          <ac:chgData name="Ondra Klíma" userId="381e0c8e360e8536" providerId="LiveId" clId="{C11FC1A8-E239-4DFF-A4CC-32377351DE89}" dt="2022-09-22T06:14:44.933" v="7596" actId="26606"/>
          <ac:picMkLst>
            <pc:docMk/>
            <pc:sldMk cId="1073830017" sldId="268"/>
            <ac:picMk id="5" creationId="{C8373FCE-2F57-70F2-77B0-CFECB1976EDD}"/>
          </ac:picMkLst>
        </pc:picChg>
        <pc:picChg chg="add del">
          <ac:chgData name="Ondra Klíma" userId="381e0c8e360e8536" providerId="LiveId" clId="{C11FC1A8-E239-4DFF-A4CC-32377351DE89}" dt="2022-09-22T06:14:38.252" v="7594" actId="26606"/>
          <ac:picMkLst>
            <pc:docMk/>
            <pc:sldMk cId="1073830017" sldId="268"/>
            <ac:picMk id="7" creationId="{568CA66A-0E47-6549-C98C-6537ADAFECC3}"/>
          </ac:picMkLst>
        </pc:picChg>
        <pc:picChg chg="add mod ord">
          <ac:chgData name="Ondra Klíma" userId="381e0c8e360e8536" providerId="LiveId" clId="{C11FC1A8-E239-4DFF-A4CC-32377351DE89}" dt="2022-09-22T06:48:07.877" v="10531" actId="26606"/>
          <ac:picMkLst>
            <pc:docMk/>
            <pc:sldMk cId="1073830017" sldId="268"/>
            <ac:picMk id="20" creationId="{568CA66A-0E47-6549-C98C-6537ADAFECC3}"/>
          </ac:picMkLst>
        </pc:picChg>
      </pc:sldChg>
      <pc:sldChg chg="addSp delSp modSp new mod setBg modNotesTx">
        <pc:chgData name="Ondra Klíma" userId="381e0c8e360e8536" providerId="LiveId" clId="{C11FC1A8-E239-4DFF-A4CC-32377351DE89}" dt="2022-09-22T08:30:56.516" v="10550" actId="20577"/>
        <pc:sldMkLst>
          <pc:docMk/>
          <pc:sldMk cId="2913074546" sldId="269"/>
        </pc:sldMkLst>
        <pc:spChg chg="mod">
          <ac:chgData name="Ondra Klíma" userId="381e0c8e360e8536" providerId="LiveId" clId="{C11FC1A8-E239-4DFF-A4CC-32377351DE89}" dt="2022-09-22T06:23:51.692" v="8426" actId="27636"/>
          <ac:spMkLst>
            <pc:docMk/>
            <pc:sldMk cId="2913074546" sldId="269"/>
            <ac:spMk id="2" creationId="{D3D2862B-BB35-57C4-4EF4-B4A67F91FFC2}"/>
          </ac:spMkLst>
        </pc:spChg>
        <pc:spChg chg="add del mo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3" creationId="{C546CDA0-929B-BD2B-D2A1-6967693F48F0}"/>
          </ac:spMkLst>
        </pc:spChg>
        <pc:spChg chg="ad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6" creationId="{60B7752B-728D-4CA3-8923-C4F7F77029E3}"/>
          </ac:spMkLst>
        </pc:spChg>
        <pc:spChg chg="ad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7" creationId="{88392DC7-0988-443B-A0D0-E726C7DB622B}"/>
          </ac:spMkLst>
        </pc:spChg>
        <pc:spChg chg="add del">
          <ac:chgData name="Ondra Klíma" userId="381e0c8e360e8536" providerId="LiveId" clId="{C11FC1A8-E239-4DFF-A4CC-32377351DE89}" dt="2022-09-22T06:23:12.606" v="8343" actId="26606"/>
          <ac:spMkLst>
            <pc:docMk/>
            <pc:sldMk cId="2913074546" sldId="269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6:23:12.606" v="8343" actId="26606"/>
          <ac:spMkLst>
            <pc:docMk/>
            <pc:sldMk cId="2913074546" sldId="269"/>
            <ac:spMk id="11" creationId="{88392DC7-0988-443B-A0D0-E726C7DB622B}"/>
          </ac:spMkLst>
        </pc:spChg>
        <pc:graphicFrameChg chg="add del mod">
          <ac:chgData name="Ondra Klíma" userId="381e0c8e360e8536" providerId="LiveId" clId="{C11FC1A8-E239-4DFF-A4CC-32377351DE89}" dt="2022-09-22T06:23:12.606" v="8343" actId="26606"/>
          <ac:graphicFrameMkLst>
            <pc:docMk/>
            <pc:sldMk cId="2913074546" sldId="269"/>
            <ac:graphicFrameMk id="5" creationId="{624F3B0D-0104-7C61-6A3B-BFC17C8DF947}"/>
          </ac:graphicFrameMkLst>
        </pc:graphicFrameChg>
        <pc:graphicFrameChg chg="add mod">
          <ac:chgData name="Ondra Klíma" userId="381e0c8e360e8536" providerId="LiveId" clId="{C11FC1A8-E239-4DFF-A4CC-32377351DE89}" dt="2022-09-22T06:25:29.102" v="8497" actId="20577"/>
          <ac:graphicFrameMkLst>
            <pc:docMk/>
            <pc:sldMk cId="2913074546" sldId="269"/>
            <ac:graphicFrameMk id="8" creationId="{2C4B4664-4B26-5583-C460-55290BB36EB6}"/>
          </ac:graphicFrameMkLst>
        </pc:graphicFrameChg>
      </pc:sldChg>
      <pc:sldChg chg="addSp delSp modSp new mod setBg modNotesTx">
        <pc:chgData name="Ondra Klíma" userId="381e0c8e360e8536" providerId="LiveId" clId="{C11FC1A8-E239-4DFF-A4CC-32377351DE89}" dt="2022-09-22T08:39:05.904" v="10551" actId="20577"/>
        <pc:sldMkLst>
          <pc:docMk/>
          <pc:sldMk cId="1496334493" sldId="270"/>
        </pc:sldMkLst>
        <pc:spChg chg="mo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2" creationId="{AD1988D6-3182-795D-8691-7D468FD50B12}"/>
          </ac:spMkLst>
        </pc:spChg>
        <pc:spChg chg="del mo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3" creationId="{9C382E3F-391D-0718-6D90-6B95147ED4B4}"/>
          </ac:spMkLst>
        </pc:spChg>
        <pc:spChg chg="ad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11" creationId="{88392DC7-0988-443B-A0D0-E726C7DB622B}"/>
          </ac:spMkLst>
        </pc:spChg>
        <pc:graphicFrameChg chg="add">
          <ac:chgData name="Ondra Klíma" userId="381e0c8e360e8536" providerId="LiveId" clId="{C11FC1A8-E239-4DFF-A4CC-32377351DE89}" dt="2022-09-22T06:46:52.620" v="10524" actId="26606"/>
          <ac:graphicFrameMkLst>
            <pc:docMk/>
            <pc:sldMk cId="1496334493" sldId="270"/>
            <ac:graphicFrameMk id="5" creationId="{3F9AC063-EE43-3A52-92EA-DB164AB78FCC}"/>
          </ac:graphicFrameMkLst>
        </pc:graphicFrameChg>
      </pc:sldChg>
      <pc:sldChg chg="addSp delSp modSp new mod setBg">
        <pc:chgData name="Ondra Klíma" userId="381e0c8e360e8536" providerId="LiveId" clId="{C11FC1A8-E239-4DFF-A4CC-32377351DE89}" dt="2022-09-22T06:24:56.862" v="8480" actId="20577"/>
        <pc:sldMkLst>
          <pc:docMk/>
          <pc:sldMk cId="1957254463" sldId="271"/>
        </pc:sldMkLst>
        <pc:spChg chg="mod">
          <ac:chgData name="Ondra Klíma" userId="381e0c8e360e8536" providerId="LiveId" clId="{C11FC1A8-E239-4DFF-A4CC-32377351DE89}" dt="2022-09-22T06:24:56.862" v="8480" actId="20577"/>
          <ac:spMkLst>
            <pc:docMk/>
            <pc:sldMk cId="1957254463" sldId="271"/>
            <ac:spMk id="2" creationId="{50931D03-99C6-6772-04AF-109D9638FC04}"/>
          </ac:spMkLst>
        </pc:spChg>
        <pc:spChg chg="add del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3" creationId="{CC10C8E6-8218-FCDC-72BE-2A0B3B3797B5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9" creationId="{82184FF4-7029-4ED7-813A-192E60608764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0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11" creationId="{AAA7AB09-557C-41AD-9113-FF9F68FA1035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2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13" creationId="{EF99ECAA-1F11-4937-BBA6-51935AB44C9D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4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1" creationId="{1DB043B4-68C6-45B9-82AC-A5800EADB8DB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22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3" creationId="{AD4EA4DF-0E7C-4098-86F6-7D0ACAEFC0BF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24" creationId="{BEBFBB3C-FA07-4A06-A8D8-D690F92A2817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5" creationId="{FE05BC49-0F00-4C85-9AF5-A0CC5B39C8D2}"/>
          </ac:spMkLst>
        </pc:spChg>
        <pc:grpChg chg="add del">
          <ac:chgData name="Ondra Klíma" userId="381e0c8e360e8536" providerId="LiveId" clId="{C11FC1A8-E239-4DFF-A4CC-32377351DE89}" dt="2022-09-22T06:24:40.096" v="8472" actId="26606"/>
          <ac:grpSpMkLst>
            <pc:docMk/>
            <pc:sldMk cId="1957254463" sldId="271"/>
            <ac:grpSpMk id="15" creationId="{79DE9FAB-6BBA-4CFE-B67D-77B47F01ECA4}"/>
          </ac:grpSpMkLst>
        </pc:grpChg>
        <pc:grpChg chg="add">
          <ac:chgData name="Ondra Klíma" userId="381e0c8e360e8536" providerId="LiveId" clId="{C11FC1A8-E239-4DFF-A4CC-32377351DE89}" dt="2022-09-22T06:24:40.107" v="8473" actId="26606"/>
          <ac:grpSpMkLst>
            <pc:docMk/>
            <pc:sldMk cId="1957254463" sldId="271"/>
            <ac:grpSpMk id="27" creationId="{79DE9FAB-6BBA-4CFE-B67D-77B47F01ECA4}"/>
          </ac:grpSpMkLst>
        </pc:grpChg>
        <pc:picChg chg="add del">
          <ac:chgData name="Ondra Klíma" userId="381e0c8e360e8536" providerId="LiveId" clId="{C11FC1A8-E239-4DFF-A4CC-32377351DE89}" dt="2022-09-22T06:24:40.096" v="8472" actId="26606"/>
          <ac:picMkLst>
            <pc:docMk/>
            <pc:sldMk cId="1957254463" sldId="271"/>
            <ac:picMk id="5" creationId="{0FBCEDDD-DD4B-9B21-D6EE-9F52211840D7}"/>
          </ac:picMkLst>
        </pc:picChg>
        <pc:picChg chg="add">
          <ac:chgData name="Ondra Klíma" userId="381e0c8e360e8536" providerId="LiveId" clId="{C11FC1A8-E239-4DFF-A4CC-32377351DE89}" dt="2022-09-22T06:24:40.107" v="8473" actId="26606"/>
          <ac:picMkLst>
            <pc:docMk/>
            <pc:sldMk cId="1957254463" sldId="271"/>
            <ac:picMk id="7" creationId="{1EAFDBE3-5CF9-F5AA-31E1-EBD714933310}"/>
          </ac:picMkLst>
        </pc:picChg>
      </pc:sldChg>
      <pc:sldChg chg="addSp delSp modSp new mod setBg">
        <pc:chgData name="Ondra Klíma" userId="381e0c8e360e8536" providerId="LiveId" clId="{C11FC1A8-E239-4DFF-A4CC-32377351DE89}" dt="2022-09-22T08:39:14.627" v="10554" actId="20577"/>
        <pc:sldMkLst>
          <pc:docMk/>
          <pc:sldMk cId="467520318" sldId="272"/>
        </pc:sldMkLst>
        <pc:spChg chg="mod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" creationId="{D6C1E4CB-6DD4-2EE5-AF53-2EC9FA1D1E09}"/>
          </ac:spMkLst>
        </pc:spChg>
        <pc:spChg chg="mod">
          <ac:chgData name="Ondra Klíma" userId="381e0c8e360e8536" providerId="LiveId" clId="{C11FC1A8-E239-4DFF-A4CC-32377351DE89}" dt="2022-09-22T08:39:14.627" v="10554" actId="20577"/>
          <ac:spMkLst>
            <pc:docMk/>
            <pc:sldMk cId="467520318" sldId="272"/>
            <ac:spMk id="3" creationId="{5609133B-8834-B1B4-978A-FCA1F76450F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0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2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4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2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7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9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31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39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41" creationId="{BEBFBB3C-FA07-4A06-A8D8-D690F92A2817}"/>
          </ac:spMkLst>
        </pc:spChg>
        <pc:grpChg chg="add del">
          <ac:chgData name="Ondra Klíma" userId="381e0c8e360e8536" providerId="LiveId" clId="{C11FC1A8-E239-4DFF-A4CC-32377351DE89}" dt="2022-09-22T06:48:08.408" v="10532" actId="26606"/>
          <ac:grpSpMkLst>
            <pc:docMk/>
            <pc:sldMk cId="467520318" sldId="272"/>
            <ac:grpSpMk id="16" creationId="{79DE9FAB-6BBA-4CFE-B67D-77B47F01ECA4}"/>
          </ac:grpSpMkLst>
        </pc:grpChg>
        <pc:grpChg chg="add del">
          <ac:chgData name="Ondra Klíma" userId="381e0c8e360e8536" providerId="LiveId" clId="{C11FC1A8-E239-4DFF-A4CC-32377351DE89}" dt="2022-09-22T06:48:08.408" v="10532" actId="26606"/>
          <ac:grpSpMkLst>
            <pc:docMk/>
            <pc:sldMk cId="467520318" sldId="272"/>
            <ac:grpSpMk id="33" creationId="{79DE9FAB-6BBA-4CFE-B67D-77B47F01ECA4}"/>
          </ac:grpSpMkLst>
        </pc:grpChg>
        <pc:picChg chg="add mod">
          <ac:chgData name="Ondra Klíma" userId="381e0c8e360e8536" providerId="LiveId" clId="{C11FC1A8-E239-4DFF-A4CC-32377351DE89}" dt="2022-09-22T06:48:08.408" v="10532" actId="26606"/>
          <ac:picMkLst>
            <pc:docMk/>
            <pc:sldMk cId="467520318" sldId="272"/>
            <ac:picMk id="7" creationId="{CBD74662-356B-2222-F2DD-459C798F0C3E}"/>
          </ac:picMkLst>
        </pc:picChg>
      </pc:sldChg>
      <pc:sldChg chg="delSp modSp add mod setBg delDesignElem">
        <pc:chgData name="Ondra Klíma" userId="381e0c8e360e8536" providerId="LiveId" clId="{C11FC1A8-E239-4DFF-A4CC-32377351DE89}" dt="2022-09-22T07:43:28.491" v="10535" actId="790"/>
        <pc:sldMkLst>
          <pc:docMk/>
          <pc:sldMk cId="2871506002" sldId="273"/>
        </pc:sldMkLst>
        <pc:spChg chg="mod">
          <ac:chgData name="Ondra Klíma" userId="381e0c8e360e8536" providerId="LiveId" clId="{C11FC1A8-E239-4DFF-A4CC-32377351DE89}" dt="2022-09-22T07:43:28.491" v="10535" actId="790"/>
          <ac:spMkLst>
            <pc:docMk/>
            <pc:sldMk cId="2871506002" sldId="273"/>
            <ac:spMk id="2" creationId="{41087CCB-76B0-A780-9ACC-5BA79DEF2C01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27" creationId="{82184FF4-7029-4ED7-813A-192E60608764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29" creationId="{AAA7AB09-557C-41AD-9113-FF9F68FA1035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31" creationId="{EF99ECAA-1F11-4937-BBA6-51935AB44C9D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39" creationId="{1DB043B4-68C6-45B9-82AC-A5800EADB8DB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41" creationId="{AD4EA4DF-0E7C-4098-86F6-7D0ACAEFC0BF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43" creationId="{FE05BC49-0F00-4C85-9AF5-A0CC5B39C8D2}"/>
          </ac:spMkLst>
        </pc:spChg>
        <pc:grpChg chg="del">
          <ac:chgData name="Ondra Klíma" userId="381e0c8e360e8536" providerId="LiveId" clId="{C11FC1A8-E239-4DFF-A4CC-32377351DE89}" dt="2022-09-22T07:43:20.534" v="10534"/>
          <ac:grpSpMkLst>
            <pc:docMk/>
            <pc:sldMk cId="2871506002" sldId="273"/>
            <ac:grpSpMk id="33" creationId="{79DE9FAB-6BBA-4CFE-B67D-77B47F01ECA4}"/>
          </ac:grpSpMkLst>
        </pc:gr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3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3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0450D-7F04-42DD-A49A-DA94E3FB3C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891E94-7BD3-4F11-BB17-29B933CAEAED}">
      <dgm:prSet/>
      <dgm:spPr/>
      <dgm:t>
        <a:bodyPr/>
        <a:lstStyle/>
        <a:p>
          <a:r>
            <a:rPr lang="cs-CZ"/>
            <a:t>Význam slova „teorie“</a:t>
          </a:r>
          <a:endParaRPr lang="en-US"/>
        </a:p>
      </dgm:t>
    </dgm:pt>
    <dgm:pt modelId="{D1B9C2CF-56CB-42D8-9740-18692BC78A2A}" type="parTrans" cxnId="{C25A2BB9-3C8C-4610-8355-A9D7AB93D1D3}">
      <dgm:prSet/>
      <dgm:spPr/>
      <dgm:t>
        <a:bodyPr/>
        <a:lstStyle/>
        <a:p>
          <a:endParaRPr lang="en-US"/>
        </a:p>
      </dgm:t>
    </dgm:pt>
    <dgm:pt modelId="{9CF95B40-A8E9-4BC3-967D-5F0BF7F7CC9C}" type="sibTrans" cxnId="{C25A2BB9-3C8C-4610-8355-A9D7AB93D1D3}">
      <dgm:prSet/>
      <dgm:spPr/>
      <dgm:t>
        <a:bodyPr/>
        <a:lstStyle/>
        <a:p>
          <a:endParaRPr lang="en-US"/>
        </a:p>
      </dgm:t>
    </dgm:pt>
    <dgm:pt modelId="{A4C7CF19-9759-4491-83C8-11612FC57D96}">
      <dgm:prSet/>
      <dgm:spPr/>
      <dgm:t>
        <a:bodyPr/>
        <a:lstStyle/>
        <a:p>
          <a:r>
            <a:rPr lang="cs-CZ"/>
            <a:t>Co je to sociální věda </a:t>
          </a:r>
          <a:endParaRPr lang="en-US"/>
        </a:p>
      </dgm:t>
    </dgm:pt>
    <dgm:pt modelId="{B8CDB002-04A3-415B-BC1C-41CC648FCC4E}" type="parTrans" cxnId="{D29D6639-FBB1-445B-9B95-E0547A78D36D}">
      <dgm:prSet/>
      <dgm:spPr/>
      <dgm:t>
        <a:bodyPr/>
        <a:lstStyle/>
        <a:p>
          <a:endParaRPr lang="en-US"/>
        </a:p>
      </dgm:t>
    </dgm:pt>
    <dgm:pt modelId="{D51176BF-65C0-47FD-A8A7-0A7855E87830}" type="sibTrans" cxnId="{D29D6639-FBB1-445B-9B95-E0547A78D36D}">
      <dgm:prSet/>
      <dgm:spPr/>
      <dgm:t>
        <a:bodyPr/>
        <a:lstStyle/>
        <a:p>
          <a:endParaRPr lang="en-US"/>
        </a:p>
      </dgm:t>
    </dgm:pt>
    <dgm:pt modelId="{0EBBE66B-CC5A-4FEA-8AE8-87B75E567E5E}">
      <dgm:prSet/>
      <dgm:spPr/>
      <dgm:t>
        <a:bodyPr/>
        <a:lstStyle/>
        <a:p>
          <a:r>
            <a:rPr lang="cs-CZ"/>
            <a:t>Metody sociálního bádání</a:t>
          </a:r>
          <a:endParaRPr lang="en-US"/>
        </a:p>
      </dgm:t>
    </dgm:pt>
    <dgm:pt modelId="{9DEC8CCB-F00B-4545-83C9-20DF795427DB}" type="parTrans" cxnId="{C3C9C975-5687-4475-A13C-0812673BF72B}">
      <dgm:prSet/>
      <dgm:spPr/>
      <dgm:t>
        <a:bodyPr/>
        <a:lstStyle/>
        <a:p>
          <a:endParaRPr lang="en-US"/>
        </a:p>
      </dgm:t>
    </dgm:pt>
    <dgm:pt modelId="{0AA4695D-D73E-4EB1-85B3-1A51F70D9451}" type="sibTrans" cxnId="{C3C9C975-5687-4475-A13C-0812673BF72B}">
      <dgm:prSet/>
      <dgm:spPr/>
      <dgm:t>
        <a:bodyPr/>
        <a:lstStyle/>
        <a:p>
          <a:endParaRPr lang="en-US"/>
        </a:p>
      </dgm:t>
    </dgm:pt>
    <dgm:pt modelId="{594DB907-78E5-4EB3-92EC-6214C728C55B}">
      <dgm:prSet/>
      <dgm:spPr/>
      <dgm:t>
        <a:bodyPr/>
        <a:lstStyle/>
        <a:p>
          <a:r>
            <a:rPr lang="cs-CZ"/>
            <a:t>Role fakt, hodnot, objektivity a zdravého rozumu</a:t>
          </a:r>
          <a:endParaRPr lang="en-US"/>
        </a:p>
      </dgm:t>
    </dgm:pt>
    <dgm:pt modelId="{FD93DD6D-A2AC-4C2B-A692-3FB10CD2CA70}" type="parTrans" cxnId="{D3A034DE-8605-40A9-9399-542020D02A32}">
      <dgm:prSet/>
      <dgm:spPr/>
      <dgm:t>
        <a:bodyPr/>
        <a:lstStyle/>
        <a:p>
          <a:endParaRPr lang="en-US"/>
        </a:p>
      </dgm:t>
    </dgm:pt>
    <dgm:pt modelId="{EE239190-3742-4CBB-9BA3-AE35C868E576}" type="sibTrans" cxnId="{D3A034DE-8605-40A9-9399-542020D02A32}">
      <dgm:prSet/>
      <dgm:spPr/>
      <dgm:t>
        <a:bodyPr/>
        <a:lstStyle/>
        <a:p>
          <a:endParaRPr lang="en-US"/>
        </a:p>
      </dgm:t>
    </dgm:pt>
    <dgm:pt modelId="{6CB8AD97-B1A0-48FA-B709-9AED0031C18F}">
      <dgm:prSet/>
      <dgm:spPr/>
      <dgm:t>
        <a:bodyPr/>
        <a:lstStyle/>
        <a:p>
          <a:r>
            <a:rPr lang="cs-CZ" dirty="0"/>
            <a:t>Politické teorie, psychologie a humanitní vědy</a:t>
          </a:r>
          <a:endParaRPr lang="en-US" dirty="0"/>
        </a:p>
      </dgm:t>
    </dgm:pt>
    <dgm:pt modelId="{2539122A-6540-4CA4-A396-CB5C5461D6F0}" type="parTrans" cxnId="{8DF59710-C8FD-4700-BAD0-592DDC82F87E}">
      <dgm:prSet/>
      <dgm:spPr/>
      <dgm:t>
        <a:bodyPr/>
        <a:lstStyle/>
        <a:p>
          <a:endParaRPr lang="en-US"/>
        </a:p>
      </dgm:t>
    </dgm:pt>
    <dgm:pt modelId="{DF78784F-5747-4552-9CB5-B13BC9940D90}" type="sibTrans" cxnId="{8DF59710-C8FD-4700-BAD0-592DDC82F87E}">
      <dgm:prSet/>
      <dgm:spPr/>
      <dgm:t>
        <a:bodyPr/>
        <a:lstStyle/>
        <a:p>
          <a:endParaRPr lang="en-US"/>
        </a:p>
      </dgm:t>
    </dgm:pt>
    <dgm:pt modelId="{4A0FA09E-5822-4F0F-AF5C-9399593CD3B5}" type="pres">
      <dgm:prSet presAssocID="{0700450D-7F04-42DD-A49A-DA94E3FB3C69}" presName="vert0" presStyleCnt="0">
        <dgm:presLayoutVars>
          <dgm:dir/>
          <dgm:animOne val="branch"/>
          <dgm:animLvl val="lvl"/>
        </dgm:presLayoutVars>
      </dgm:prSet>
      <dgm:spPr/>
    </dgm:pt>
    <dgm:pt modelId="{DAA7FDC9-F7ED-49FB-82A6-553C3E14C1EE}" type="pres">
      <dgm:prSet presAssocID="{9C891E94-7BD3-4F11-BB17-29B933CAEAED}" presName="thickLine" presStyleLbl="alignNode1" presStyleIdx="0" presStyleCnt="5"/>
      <dgm:spPr/>
    </dgm:pt>
    <dgm:pt modelId="{ED1E8852-B01B-4165-B373-2D2AC0F11E0A}" type="pres">
      <dgm:prSet presAssocID="{9C891E94-7BD3-4F11-BB17-29B933CAEAED}" presName="horz1" presStyleCnt="0"/>
      <dgm:spPr/>
    </dgm:pt>
    <dgm:pt modelId="{5453773C-BA4F-4FCA-A04E-8AA18D102196}" type="pres">
      <dgm:prSet presAssocID="{9C891E94-7BD3-4F11-BB17-29B933CAEAED}" presName="tx1" presStyleLbl="revTx" presStyleIdx="0" presStyleCnt="5"/>
      <dgm:spPr/>
    </dgm:pt>
    <dgm:pt modelId="{717696FC-BDA9-42F7-A43E-658BA92F9119}" type="pres">
      <dgm:prSet presAssocID="{9C891E94-7BD3-4F11-BB17-29B933CAEAED}" presName="vert1" presStyleCnt="0"/>
      <dgm:spPr/>
    </dgm:pt>
    <dgm:pt modelId="{D7A7B43A-A95A-438F-B9FE-57BF7A7D2B39}" type="pres">
      <dgm:prSet presAssocID="{A4C7CF19-9759-4491-83C8-11612FC57D96}" presName="thickLine" presStyleLbl="alignNode1" presStyleIdx="1" presStyleCnt="5"/>
      <dgm:spPr/>
    </dgm:pt>
    <dgm:pt modelId="{48D6F6A6-B786-40F4-9C05-8D8E3DC0F791}" type="pres">
      <dgm:prSet presAssocID="{A4C7CF19-9759-4491-83C8-11612FC57D96}" presName="horz1" presStyleCnt="0"/>
      <dgm:spPr/>
    </dgm:pt>
    <dgm:pt modelId="{56E20AB1-8D54-4FFA-B703-4D49EBE9A8BE}" type="pres">
      <dgm:prSet presAssocID="{A4C7CF19-9759-4491-83C8-11612FC57D96}" presName="tx1" presStyleLbl="revTx" presStyleIdx="1" presStyleCnt="5"/>
      <dgm:spPr/>
    </dgm:pt>
    <dgm:pt modelId="{C54E99F1-55F1-4B34-9836-1D529BB196EA}" type="pres">
      <dgm:prSet presAssocID="{A4C7CF19-9759-4491-83C8-11612FC57D96}" presName="vert1" presStyleCnt="0"/>
      <dgm:spPr/>
    </dgm:pt>
    <dgm:pt modelId="{D36EF78E-B424-4EC4-ADAE-B1CB37D9CE34}" type="pres">
      <dgm:prSet presAssocID="{0EBBE66B-CC5A-4FEA-8AE8-87B75E567E5E}" presName="thickLine" presStyleLbl="alignNode1" presStyleIdx="2" presStyleCnt="5"/>
      <dgm:spPr/>
    </dgm:pt>
    <dgm:pt modelId="{BD0F0AFC-D368-4C36-9006-773C80AB5058}" type="pres">
      <dgm:prSet presAssocID="{0EBBE66B-CC5A-4FEA-8AE8-87B75E567E5E}" presName="horz1" presStyleCnt="0"/>
      <dgm:spPr/>
    </dgm:pt>
    <dgm:pt modelId="{5C8DAFAA-2E30-4A5C-80E6-5A6009364652}" type="pres">
      <dgm:prSet presAssocID="{0EBBE66B-CC5A-4FEA-8AE8-87B75E567E5E}" presName="tx1" presStyleLbl="revTx" presStyleIdx="2" presStyleCnt="5"/>
      <dgm:spPr/>
    </dgm:pt>
    <dgm:pt modelId="{66F73B3E-7662-4EF1-B169-8AC39379EF03}" type="pres">
      <dgm:prSet presAssocID="{0EBBE66B-CC5A-4FEA-8AE8-87B75E567E5E}" presName="vert1" presStyleCnt="0"/>
      <dgm:spPr/>
    </dgm:pt>
    <dgm:pt modelId="{8FFB8E20-1135-48F3-A8A7-F21930E9341F}" type="pres">
      <dgm:prSet presAssocID="{594DB907-78E5-4EB3-92EC-6214C728C55B}" presName="thickLine" presStyleLbl="alignNode1" presStyleIdx="3" presStyleCnt="5"/>
      <dgm:spPr/>
    </dgm:pt>
    <dgm:pt modelId="{AA1C3D94-29A2-49F9-A42E-E62088C5D822}" type="pres">
      <dgm:prSet presAssocID="{594DB907-78E5-4EB3-92EC-6214C728C55B}" presName="horz1" presStyleCnt="0"/>
      <dgm:spPr/>
    </dgm:pt>
    <dgm:pt modelId="{71B44FEC-6EBC-4CF1-A327-79C666EC573F}" type="pres">
      <dgm:prSet presAssocID="{594DB907-78E5-4EB3-92EC-6214C728C55B}" presName="tx1" presStyleLbl="revTx" presStyleIdx="3" presStyleCnt="5"/>
      <dgm:spPr/>
    </dgm:pt>
    <dgm:pt modelId="{716B4E84-916B-4375-8D1E-A0EE0FCDEFD2}" type="pres">
      <dgm:prSet presAssocID="{594DB907-78E5-4EB3-92EC-6214C728C55B}" presName="vert1" presStyleCnt="0"/>
      <dgm:spPr/>
    </dgm:pt>
    <dgm:pt modelId="{0346174A-122D-4F67-AC8A-6D861174D73C}" type="pres">
      <dgm:prSet presAssocID="{6CB8AD97-B1A0-48FA-B709-9AED0031C18F}" presName="thickLine" presStyleLbl="alignNode1" presStyleIdx="4" presStyleCnt="5"/>
      <dgm:spPr/>
    </dgm:pt>
    <dgm:pt modelId="{626355FA-3661-4F94-A294-529CB1417935}" type="pres">
      <dgm:prSet presAssocID="{6CB8AD97-B1A0-48FA-B709-9AED0031C18F}" presName="horz1" presStyleCnt="0"/>
      <dgm:spPr/>
    </dgm:pt>
    <dgm:pt modelId="{2232A9E4-CED0-400A-A101-940F204E1E91}" type="pres">
      <dgm:prSet presAssocID="{6CB8AD97-B1A0-48FA-B709-9AED0031C18F}" presName="tx1" presStyleLbl="revTx" presStyleIdx="4" presStyleCnt="5"/>
      <dgm:spPr/>
    </dgm:pt>
    <dgm:pt modelId="{D056A0BB-D1D0-4E3C-BBCA-0A281C42901F}" type="pres">
      <dgm:prSet presAssocID="{6CB8AD97-B1A0-48FA-B709-9AED0031C18F}" presName="vert1" presStyleCnt="0"/>
      <dgm:spPr/>
    </dgm:pt>
  </dgm:ptLst>
  <dgm:cxnLst>
    <dgm:cxn modelId="{8DF59710-C8FD-4700-BAD0-592DDC82F87E}" srcId="{0700450D-7F04-42DD-A49A-DA94E3FB3C69}" destId="{6CB8AD97-B1A0-48FA-B709-9AED0031C18F}" srcOrd="4" destOrd="0" parTransId="{2539122A-6540-4CA4-A396-CB5C5461D6F0}" sibTransId="{DF78784F-5747-4552-9CB5-B13BC9940D90}"/>
    <dgm:cxn modelId="{D29D6639-FBB1-445B-9B95-E0547A78D36D}" srcId="{0700450D-7F04-42DD-A49A-DA94E3FB3C69}" destId="{A4C7CF19-9759-4491-83C8-11612FC57D96}" srcOrd="1" destOrd="0" parTransId="{B8CDB002-04A3-415B-BC1C-41CC648FCC4E}" sibTransId="{D51176BF-65C0-47FD-A8A7-0A7855E87830}"/>
    <dgm:cxn modelId="{36CE4546-70E1-481E-AC39-F7215C92009F}" type="presOf" srcId="{A4C7CF19-9759-4491-83C8-11612FC57D96}" destId="{56E20AB1-8D54-4FFA-B703-4D49EBE9A8BE}" srcOrd="0" destOrd="0" presId="urn:microsoft.com/office/officeart/2008/layout/LinedList"/>
    <dgm:cxn modelId="{6AE79974-06E4-4EFB-B59A-C31BE0B51D0A}" type="presOf" srcId="{0EBBE66B-CC5A-4FEA-8AE8-87B75E567E5E}" destId="{5C8DAFAA-2E30-4A5C-80E6-5A6009364652}" srcOrd="0" destOrd="0" presId="urn:microsoft.com/office/officeart/2008/layout/LinedList"/>
    <dgm:cxn modelId="{C3C9C975-5687-4475-A13C-0812673BF72B}" srcId="{0700450D-7F04-42DD-A49A-DA94E3FB3C69}" destId="{0EBBE66B-CC5A-4FEA-8AE8-87B75E567E5E}" srcOrd="2" destOrd="0" parTransId="{9DEC8CCB-F00B-4545-83C9-20DF795427DB}" sibTransId="{0AA4695D-D73E-4EB1-85B3-1A51F70D9451}"/>
    <dgm:cxn modelId="{9E2C0A58-1B7F-4222-9404-6E94E0263112}" type="presOf" srcId="{594DB907-78E5-4EB3-92EC-6214C728C55B}" destId="{71B44FEC-6EBC-4CF1-A327-79C666EC573F}" srcOrd="0" destOrd="0" presId="urn:microsoft.com/office/officeart/2008/layout/LinedList"/>
    <dgm:cxn modelId="{B4ED85A7-D256-49B4-AB00-A8F7CABB06BD}" type="presOf" srcId="{0700450D-7F04-42DD-A49A-DA94E3FB3C69}" destId="{4A0FA09E-5822-4F0F-AF5C-9399593CD3B5}" srcOrd="0" destOrd="0" presId="urn:microsoft.com/office/officeart/2008/layout/LinedList"/>
    <dgm:cxn modelId="{08EA3EB3-3B59-4F21-A575-56AF1A133715}" type="presOf" srcId="{9C891E94-7BD3-4F11-BB17-29B933CAEAED}" destId="{5453773C-BA4F-4FCA-A04E-8AA18D102196}" srcOrd="0" destOrd="0" presId="urn:microsoft.com/office/officeart/2008/layout/LinedList"/>
    <dgm:cxn modelId="{C25A2BB9-3C8C-4610-8355-A9D7AB93D1D3}" srcId="{0700450D-7F04-42DD-A49A-DA94E3FB3C69}" destId="{9C891E94-7BD3-4F11-BB17-29B933CAEAED}" srcOrd="0" destOrd="0" parTransId="{D1B9C2CF-56CB-42D8-9740-18692BC78A2A}" sibTransId="{9CF95B40-A8E9-4BC3-967D-5F0BF7F7CC9C}"/>
    <dgm:cxn modelId="{191517D5-7478-4E95-B713-1B896F6AEC58}" type="presOf" srcId="{6CB8AD97-B1A0-48FA-B709-9AED0031C18F}" destId="{2232A9E4-CED0-400A-A101-940F204E1E91}" srcOrd="0" destOrd="0" presId="urn:microsoft.com/office/officeart/2008/layout/LinedList"/>
    <dgm:cxn modelId="{D3A034DE-8605-40A9-9399-542020D02A32}" srcId="{0700450D-7F04-42DD-A49A-DA94E3FB3C69}" destId="{594DB907-78E5-4EB3-92EC-6214C728C55B}" srcOrd="3" destOrd="0" parTransId="{FD93DD6D-A2AC-4C2B-A692-3FB10CD2CA70}" sibTransId="{EE239190-3742-4CBB-9BA3-AE35C868E576}"/>
    <dgm:cxn modelId="{06E99BCB-6258-47FE-B668-F0D36B4A59E9}" type="presParOf" srcId="{4A0FA09E-5822-4F0F-AF5C-9399593CD3B5}" destId="{DAA7FDC9-F7ED-49FB-82A6-553C3E14C1EE}" srcOrd="0" destOrd="0" presId="urn:microsoft.com/office/officeart/2008/layout/LinedList"/>
    <dgm:cxn modelId="{E751E290-C049-433A-B763-822DDD5A95B1}" type="presParOf" srcId="{4A0FA09E-5822-4F0F-AF5C-9399593CD3B5}" destId="{ED1E8852-B01B-4165-B373-2D2AC0F11E0A}" srcOrd="1" destOrd="0" presId="urn:microsoft.com/office/officeart/2008/layout/LinedList"/>
    <dgm:cxn modelId="{B610E11B-B417-42C7-9DE2-A51E0F739287}" type="presParOf" srcId="{ED1E8852-B01B-4165-B373-2D2AC0F11E0A}" destId="{5453773C-BA4F-4FCA-A04E-8AA18D102196}" srcOrd="0" destOrd="0" presId="urn:microsoft.com/office/officeart/2008/layout/LinedList"/>
    <dgm:cxn modelId="{1495D08E-2608-48CF-BAE7-FB3B8EA1F364}" type="presParOf" srcId="{ED1E8852-B01B-4165-B373-2D2AC0F11E0A}" destId="{717696FC-BDA9-42F7-A43E-658BA92F9119}" srcOrd="1" destOrd="0" presId="urn:microsoft.com/office/officeart/2008/layout/LinedList"/>
    <dgm:cxn modelId="{A096E1E1-1783-4352-BA93-B069E36E52EE}" type="presParOf" srcId="{4A0FA09E-5822-4F0F-AF5C-9399593CD3B5}" destId="{D7A7B43A-A95A-438F-B9FE-57BF7A7D2B39}" srcOrd="2" destOrd="0" presId="urn:microsoft.com/office/officeart/2008/layout/LinedList"/>
    <dgm:cxn modelId="{F313972F-BED9-4FD8-A5A8-1B13244A4FFE}" type="presParOf" srcId="{4A0FA09E-5822-4F0F-AF5C-9399593CD3B5}" destId="{48D6F6A6-B786-40F4-9C05-8D8E3DC0F791}" srcOrd="3" destOrd="0" presId="urn:microsoft.com/office/officeart/2008/layout/LinedList"/>
    <dgm:cxn modelId="{F576E116-444E-461B-B8F1-6D8C0CC7589B}" type="presParOf" srcId="{48D6F6A6-B786-40F4-9C05-8D8E3DC0F791}" destId="{56E20AB1-8D54-4FFA-B703-4D49EBE9A8BE}" srcOrd="0" destOrd="0" presId="urn:microsoft.com/office/officeart/2008/layout/LinedList"/>
    <dgm:cxn modelId="{1890F8B8-CCD4-4C1B-85DD-9F2687D6D00E}" type="presParOf" srcId="{48D6F6A6-B786-40F4-9C05-8D8E3DC0F791}" destId="{C54E99F1-55F1-4B34-9836-1D529BB196EA}" srcOrd="1" destOrd="0" presId="urn:microsoft.com/office/officeart/2008/layout/LinedList"/>
    <dgm:cxn modelId="{ABBA4597-58FC-47D6-B56B-7E1D0D8929F2}" type="presParOf" srcId="{4A0FA09E-5822-4F0F-AF5C-9399593CD3B5}" destId="{D36EF78E-B424-4EC4-ADAE-B1CB37D9CE34}" srcOrd="4" destOrd="0" presId="urn:microsoft.com/office/officeart/2008/layout/LinedList"/>
    <dgm:cxn modelId="{403DCA3F-180D-42A6-A1C1-68F9E7F74310}" type="presParOf" srcId="{4A0FA09E-5822-4F0F-AF5C-9399593CD3B5}" destId="{BD0F0AFC-D368-4C36-9006-773C80AB5058}" srcOrd="5" destOrd="0" presId="urn:microsoft.com/office/officeart/2008/layout/LinedList"/>
    <dgm:cxn modelId="{B7C737EA-F44A-4CA9-9BB6-8DB963CFB58C}" type="presParOf" srcId="{BD0F0AFC-D368-4C36-9006-773C80AB5058}" destId="{5C8DAFAA-2E30-4A5C-80E6-5A6009364652}" srcOrd="0" destOrd="0" presId="urn:microsoft.com/office/officeart/2008/layout/LinedList"/>
    <dgm:cxn modelId="{6A63979A-AAE1-4F41-A942-FE569E0C44C2}" type="presParOf" srcId="{BD0F0AFC-D368-4C36-9006-773C80AB5058}" destId="{66F73B3E-7662-4EF1-B169-8AC39379EF03}" srcOrd="1" destOrd="0" presId="urn:microsoft.com/office/officeart/2008/layout/LinedList"/>
    <dgm:cxn modelId="{B366A92C-94EA-4B73-96F0-FD1985892409}" type="presParOf" srcId="{4A0FA09E-5822-4F0F-AF5C-9399593CD3B5}" destId="{8FFB8E20-1135-48F3-A8A7-F21930E9341F}" srcOrd="6" destOrd="0" presId="urn:microsoft.com/office/officeart/2008/layout/LinedList"/>
    <dgm:cxn modelId="{594ADFA9-CFAA-4002-9726-8219AA22A4C9}" type="presParOf" srcId="{4A0FA09E-5822-4F0F-AF5C-9399593CD3B5}" destId="{AA1C3D94-29A2-49F9-A42E-E62088C5D822}" srcOrd="7" destOrd="0" presId="urn:microsoft.com/office/officeart/2008/layout/LinedList"/>
    <dgm:cxn modelId="{AE9DDFE1-CB32-48B5-BC4A-4F937EF55C55}" type="presParOf" srcId="{AA1C3D94-29A2-49F9-A42E-E62088C5D822}" destId="{71B44FEC-6EBC-4CF1-A327-79C666EC573F}" srcOrd="0" destOrd="0" presId="urn:microsoft.com/office/officeart/2008/layout/LinedList"/>
    <dgm:cxn modelId="{C3CF10D1-5233-4F3F-AF6B-FAB2C1A72723}" type="presParOf" srcId="{AA1C3D94-29A2-49F9-A42E-E62088C5D822}" destId="{716B4E84-916B-4375-8D1E-A0EE0FCDEFD2}" srcOrd="1" destOrd="0" presId="urn:microsoft.com/office/officeart/2008/layout/LinedList"/>
    <dgm:cxn modelId="{C931054D-914A-413B-9DB1-F4074F6058BB}" type="presParOf" srcId="{4A0FA09E-5822-4F0F-AF5C-9399593CD3B5}" destId="{0346174A-122D-4F67-AC8A-6D861174D73C}" srcOrd="8" destOrd="0" presId="urn:microsoft.com/office/officeart/2008/layout/LinedList"/>
    <dgm:cxn modelId="{0A83C14A-138C-423D-AFBE-81F424932DE9}" type="presParOf" srcId="{4A0FA09E-5822-4F0F-AF5C-9399593CD3B5}" destId="{626355FA-3661-4F94-A294-529CB1417935}" srcOrd="9" destOrd="0" presId="urn:microsoft.com/office/officeart/2008/layout/LinedList"/>
    <dgm:cxn modelId="{C27AEF9E-AC53-480F-96C7-7F4B08E3B9B1}" type="presParOf" srcId="{626355FA-3661-4F94-A294-529CB1417935}" destId="{2232A9E4-CED0-400A-A101-940F204E1E91}" srcOrd="0" destOrd="0" presId="urn:microsoft.com/office/officeart/2008/layout/LinedList"/>
    <dgm:cxn modelId="{2EB07D84-E0ED-4697-B097-511F128D2086}" type="presParOf" srcId="{626355FA-3661-4F94-A294-529CB1417935}" destId="{D056A0BB-D1D0-4E3C-BBCA-0A281C42901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6CB140-3DE6-4DE0-9210-A901E4973A8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1AB49DE-8F10-4587-93C6-F467B80C14F9}">
      <dgm:prSet/>
      <dgm:spPr/>
      <dgm:t>
        <a:bodyPr/>
        <a:lstStyle/>
        <a:p>
          <a:r>
            <a:rPr lang="cs-CZ"/>
            <a:t>Teorie jako kontemplace</a:t>
          </a:r>
          <a:endParaRPr lang="en-US"/>
        </a:p>
      </dgm:t>
    </dgm:pt>
    <dgm:pt modelId="{33CC641A-C264-4C52-8B73-D4A46971FA97}" type="parTrans" cxnId="{E169E9F2-9643-4036-A541-4C6DFF310CF5}">
      <dgm:prSet/>
      <dgm:spPr/>
      <dgm:t>
        <a:bodyPr/>
        <a:lstStyle/>
        <a:p>
          <a:endParaRPr lang="en-US"/>
        </a:p>
      </dgm:t>
    </dgm:pt>
    <dgm:pt modelId="{DB08667F-6740-4BC3-880D-C23F3D1B24CC}" type="sibTrans" cxnId="{E169E9F2-9643-4036-A541-4C6DFF310CF5}">
      <dgm:prSet/>
      <dgm:spPr/>
      <dgm:t>
        <a:bodyPr/>
        <a:lstStyle/>
        <a:p>
          <a:endParaRPr lang="en-US"/>
        </a:p>
      </dgm:t>
    </dgm:pt>
    <dgm:pt modelId="{6DCD5CAD-7C1A-4107-B413-AFF266F74FB7}">
      <dgm:prSet/>
      <dgm:spPr/>
      <dgm:t>
        <a:bodyPr/>
        <a:lstStyle/>
        <a:p>
          <a:r>
            <a:rPr lang="cs-CZ"/>
            <a:t>Teorie jako vědecký model</a:t>
          </a:r>
          <a:endParaRPr lang="en-US"/>
        </a:p>
      </dgm:t>
    </dgm:pt>
    <dgm:pt modelId="{B5051F97-FDD2-4F49-A894-532B8FB287D2}" type="parTrans" cxnId="{6DF92A8A-F1DC-47F0-BE58-71B6686D366B}">
      <dgm:prSet/>
      <dgm:spPr/>
      <dgm:t>
        <a:bodyPr/>
        <a:lstStyle/>
        <a:p>
          <a:endParaRPr lang="en-US"/>
        </a:p>
      </dgm:t>
    </dgm:pt>
    <dgm:pt modelId="{8A912C8B-673B-4A16-928D-D39B97F023DB}" type="sibTrans" cxnId="{6DF92A8A-F1DC-47F0-BE58-71B6686D366B}">
      <dgm:prSet/>
      <dgm:spPr/>
      <dgm:t>
        <a:bodyPr/>
        <a:lstStyle/>
        <a:p>
          <a:endParaRPr lang="en-US"/>
        </a:p>
      </dgm:t>
    </dgm:pt>
    <dgm:pt modelId="{468FB5E1-459F-44BB-B5B0-480949034709}" type="pres">
      <dgm:prSet presAssocID="{7D6CB140-3DE6-4DE0-9210-A901E4973A88}" presName="root" presStyleCnt="0">
        <dgm:presLayoutVars>
          <dgm:dir/>
          <dgm:resizeHandles val="exact"/>
        </dgm:presLayoutVars>
      </dgm:prSet>
      <dgm:spPr/>
    </dgm:pt>
    <dgm:pt modelId="{BB21501D-4E24-4938-84CA-F8E6DA34AA61}" type="pres">
      <dgm:prSet presAssocID="{71AB49DE-8F10-4587-93C6-F467B80C14F9}" presName="compNode" presStyleCnt="0"/>
      <dgm:spPr/>
    </dgm:pt>
    <dgm:pt modelId="{3123686A-6448-400F-84D7-0B78EC0957A5}" type="pres">
      <dgm:prSet presAssocID="{71AB49DE-8F10-4587-93C6-F467B80C14F9}" presName="bgRect" presStyleLbl="bgShp" presStyleIdx="0" presStyleCnt="2"/>
      <dgm:spPr/>
    </dgm:pt>
    <dgm:pt modelId="{ACE71E52-F7FE-4770-A9C5-39FBF5B06856}" type="pres">
      <dgm:prSet presAssocID="{71AB49DE-8F10-4587-93C6-F467B80C14F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08E0114-A26B-4B24-898E-2CDAF3561AA2}" type="pres">
      <dgm:prSet presAssocID="{71AB49DE-8F10-4587-93C6-F467B80C14F9}" presName="spaceRect" presStyleCnt="0"/>
      <dgm:spPr/>
    </dgm:pt>
    <dgm:pt modelId="{D9EF15C9-76DF-4F3B-9545-3AA044537F70}" type="pres">
      <dgm:prSet presAssocID="{71AB49DE-8F10-4587-93C6-F467B80C14F9}" presName="parTx" presStyleLbl="revTx" presStyleIdx="0" presStyleCnt="2">
        <dgm:presLayoutVars>
          <dgm:chMax val="0"/>
          <dgm:chPref val="0"/>
        </dgm:presLayoutVars>
      </dgm:prSet>
      <dgm:spPr/>
    </dgm:pt>
    <dgm:pt modelId="{61529788-9ED7-4B9C-BEAA-731365A6AE92}" type="pres">
      <dgm:prSet presAssocID="{DB08667F-6740-4BC3-880D-C23F3D1B24CC}" presName="sibTrans" presStyleCnt="0"/>
      <dgm:spPr/>
    </dgm:pt>
    <dgm:pt modelId="{3A804471-C4D4-4DE4-A1CC-69FAB192A9A8}" type="pres">
      <dgm:prSet presAssocID="{6DCD5CAD-7C1A-4107-B413-AFF266F74FB7}" presName="compNode" presStyleCnt="0"/>
      <dgm:spPr/>
    </dgm:pt>
    <dgm:pt modelId="{3AFD1985-5D08-48AA-8285-44CD39C0512C}" type="pres">
      <dgm:prSet presAssocID="{6DCD5CAD-7C1A-4107-B413-AFF266F74FB7}" presName="bgRect" presStyleLbl="bgShp" presStyleIdx="1" presStyleCnt="2"/>
      <dgm:spPr/>
    </dgm:pt>
    <dgm:pt modelId="{C59B2A71-25CC-42C1-B7B4-97103F8DBED3}" type="pres">
      <dgm:prSet presAssocID="{6DCD5CAD-7C1A-4107-B413-AFF266F74FB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B648C97B-2562-4483-BB91-33365EC11A9B}" type="pres">
      <dgm:prSet presAssocID="{6DCD5CAD-7C1A-4107-B413-AFF266F74FB7}" presName="spaceRect" presStyleCnt="0"/>
      <dgm:spPr/>
    </dgm:pt>
    <dgm:pt modelId="{67DC2E07-BC75-40F9-B888-092F35C67C28}" type="pres">
      <dgm:prSet presAssocID="{6DCD5CAD-7C1A-4107-B413-AFF266F74FB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EBCB97A-DC54-4BA3-961F-639ACD5BAE4A}" type="presOf" srcId="{71AB49DE-8F10-4587-93C6-F467B80C14F9}" destId="{D9EF15C9-76DF-4F3B-9545-3AA044537F70}" srcOrd="0" destOrd="0" presId="urn:microsoft.com/office/officeart/2018/2/layout/IconVerticalSolidList"/>
    <dgm:cxn modelId="{6DF92A8A-F1DC-47F0-BE58-71B6686D366B}" srcId="{7D6CB140-3DE6-4DE0-9210-A901E4973A88}" destId="{6DCD5CAD-7C1A-4107-B413-AFF266F74FB7}" srcOrd="1" destOrd="0" parTransId="{B5051F97-FDD2-4F49-A894-532B8FB287D2}" sibTransId="{8A912C8B-673B-4A16-928D-D39B97F023DB}"/>
    <dgm:cxn modelId="{C3F120AE-7765-447B-AA38-BDE691BA7627}" type="presOf" srcId="{7D6CB140-3DE6-4DE0-9210-A901E4973A88}" destId="{468FB5E1-459F-44BB-B5B0-480949034709}" srcOrd="0" destOrd="0" presId="urn:microsoft.com/office/officeart/2018/2/layout/IconVerticalSolidList"/>
    <dgm:cxn modelId="{8687DFE3-A0C9-4C3D-98DE-B3BD8FA60963}" type="presOf" srcId="{6DCD5CAD-7C1A-4107-B413-AFF266F74FB7}" destId="{67DC2E07-BC75-40F9-B888-092F35C67C28}" srcOrd="0" destOrd="0" presId="urn:microsoft.com/office/officeart/2018/2/layout/IconVerticalSolidList"/>
    <dgm:cxn modelId="{E169E9F2-9643-4036-A541-4C6DFF310CF5}" srcId="{7D6CB140-3DE6-4DE0-9210-A901E4973A88}" destId="{71AB49DE-8F10-4587-93C6-F467B80C14F9}" srcOrd="0" destOrd="0" parTransId="{33CC641A-C264-4C52-8B73-D4A46971FA97}" sibTransId="{DB08667F-6740-4BC3-880D-C23F3D1B24CC}"/>
    <dgm:cxn modelId="{B8EBDC3F-F0C5-4149-BFE6-410DA132365B}" type="presParOf" srcId="{468FB5E1-459F-44BB-B5B0-480949034709}" destId="{BB21501D-4E24-4938-84CA-F8E6DA34AA61}" srcOrd="0" destOrd="0" presId="urn:microsoft.com/office/officeart/2018/2/layout/IconVerticalSolidList"/>
    <dgm:cxn modelId="{FF6B7A44-111F-4A56-93C8-445830F35370}" type="presParOf" srcId="{BB21501D-4E24-4938-84CA-F8E6DA34AA61}" destId="{3123686A-6448-400F-84D7-0B78EC0957A5}" srcOrd="0" destOrd="0" presId="urn:microsoft.com/office/officeart/2018/2/layout/IconVerticalSolidList"/>
    <dgm:cxn modelId="{7285466F-719A-4DF3-BB08-616302A236A3}" type="presParOf" srcId="{BB21501D-4E24-4938-84CA-F8E6DA34AA61}" destId="{ACE71E52-F7FE-4770-A9C5-39FBF5B06856}" srcOrd="1" destOrd="0" presId="urn:microsoft.com/office/officeart/2018/2/layout/IconVerticalSolidList"/>
    <dgm:cxn modelId="{649D971C-306B-44A1-A500-1A3EB1517416}" type="presParOf" srcId="{BB21501D-4E24-4938-84CA-F8E6DA34AA61}" destId="{008E0114-A26B-4B24-898E-2CDAF3561AA2}" srcOrd="2" destOrd="0" presId="urn:microsoft.com/office/officeart/2018/2/layout/IconVerticalSolidList"/>
    <dgm:cxn modelId="{88C13606-7F25-4876-B86E-74C043FC07BC}" type="presParOf" srcId="{BB21501D-4E24-4938-84CA-F8E6DA34AA61}" destId="{D9EF15C9-76DF-4F3B-9545-3AA044537F70}" srcOrd="3" destOrd="0" presId="urn:microsoft.com/office/officeart/2018/2/layout/IconVerticalSolidList"/>
    <dgm:cxn modelId="{7ABAB10B-0D8A-4705-B10F-8402047523CB}" type="presParOf" srcId="{468FB5E1-459F-44BB-B5B0-480949034709}" destId="{61529788-9ED7-4B9C-BEAA-731365A6AE92}" srcOrd="1" destOrd="0" presId="urn:microsoft.com/office/officeart/2018/2/layout/IconVerticalSolidList"/>
    <dgm:cxn modelId="{BB461D3A-CC53-4C16-A57B-44EE6A2B53D8}" type="presParOf" srcId="{468FB5E1-459F-44BB-B5B0-480949034709}" destId="{3A804471-C4D4-4DE4-A1CC-69FAB192A9A8}" srcOrd="2" destOrd="0" presId="urn:microsoft.com/office/officeart/2018/2/layout/IconVerticalSolidList"/>
    <dgm:cxn modelId="{C6164B49-B7F5-4488-AC4A-2A743E066CCB}" type="presParOf" srcId="{3A804471-C4D4-4DE4-A1CC-69FAB192A9A8}" destId="{3AFD1985-5D08-48AA-8285-44CD39C0512C}" srcOrd="0" destOrd="0" presId="urn:microsoft.com/office/officeart/2018/2/layout/IconVerticalSolidList"/>
    <dgm:cxn modelId="{C610457E-8563-4638-96C8-3D1525B17D13}" type="presParOf" srcId="{3A804471-C4D4-4DE4-A1CC-69FAB192A9A8}" destId="{C59B2A71-25CC-42C1-B7B4-97103F8DBED3}" srcOrd="1" destOrd="0" presId="urn:microsoft.com/office/officeart/2018/2/layout/IconVerticalSolidList"/>
    <dgm:cxn modelId="{5CF90B93-1393-40FA-A67F-655F51C28CB0}" type="presParOf" srcId="{3A804471-C4D4-4DE4-A1CC-69FAB192A9A8}" destId="{B648C97B-2562-4483-BB91-33365EC11A9B}" srcOrd="2" destOrd="0" presId="urn:microsoft.com/office/officeart/2018/2/layout/IconVerticalSolidList"/>
    <dgm:cxn modelId="{8FF82E88-ED8C-4B1D-8198-E672B7EF5241}" type="presParOf" srcId="{3A804471-C4D4-4DE4-A1CC-69FAB192A9A8}" destId="{67DC2E07-BC75-40F9-B888-092F35C67C2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F9CA0-BF6E-4E84-90B6-4A0C9F946A8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287F9AA-7F33-4BFF-AFAB-EC344DA203C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Věda</a:t>
          </a:r>
          <a:endParaRPr lang="en-US"/>
        </a:p>
      </dgm:t>
    </dgm:pt>
    <dgm:pt modelId="{D0A21B1E-6DAC-42D4-9B0F-0E8CB078A154}" type="parTrans" cxnId="{A65E1293-18E3-4D73-ADD9-2E02DBCA8A9A}">
      <dgm:prSet/>
      <dgm:spPr/>
      <dgm:t>
        <a:bodyPr/>
        <a:lstStyle/>
        <a:p>
          <a:endParaRPr lang="en-US"/>
        </a:p>
      </dgm:t>
    </dgm:pt>
    <dgm:pt modelId="{DF879C8F-F7FB-4151-96DA-2F6A102460EE}" type="sibTrans" cxnId="{A65E1293-18E3-4D73-ADD9-2E02DBCA8A9A}">
      <dgm:prSet/>
      <dgm:spPr/>
      <dgm:t>
        <a:bodyPr/>
        <a:lstStyle/>
        <a:p>
          <a:endParaRPr lang="en-US"/>
        </a:p>
      </dgm:t>
    </dgm:pt>
    <dgm:pt modelId="{0248D9DB-F86D-4FB3-B2AF-1509D8B6A0B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Sociální věda</a:t>
          </a:r>
          <a:endParaRPr lang="en-US"/>
        </a:p>
      </dgm:t>
    </dgm:pt>
    <dgm:pt modelId="{44863008-12DD-461D-8D65-003998374DE6}" type="parTrans" cxnId="{AD74725B-3CAF-4415-85A1-A77BF84CE88F}">
      <dgm:prSet/>
      <dgm:spPr/>
      <dgm:t>
        <a:bodyPr/>
        <a:lstStyle/>
        <a:p>
          <a:endParaRPr lang="en-US"/>
        </a:p>
      </dgm:t>
    </dgm:pt>
    <dgm:pt modelId="{57EE2310-B0D2-449F-83AE-BCF0743747E9}" type="sibTrans" cxnId="{AD74725B-3CAF-4415-85A1-A77BF84CE88F}">
      <dgm:prSet/>
      <dgm:spPr/>
      <dgm:t>
        <a:bodyPr/>
        <a:lstStyle/>
        <a:p>
          <a:endParaRPr lang="en-US"/>
        </a:p>
      </dgm:t>
    </dgm:pt>
    <dgm:pt modelId="{03A91C08-DDDA-4F23-8C96-8BDADD4BB3C4}" type="pres">
      <dgm:prSet presAssocID="{80CF9CA0-BF6E-4E84-90B6-4A0C9F946A87}" presName="root" presStyleCnt="0">
        <dgm:presLayoutVars>
          <dgm:dir/>
          <dgm:resizeHandles val="exact"/>
        </dgm:presLayoutVars>
      </dgm:prSet>
      <dgm:spPr/>
    </dgm:pt>
    <dgm:pt modelId="{D820544F-1CFA-4607-88A1-D6E1C0C2E89A}" type="pres">
      <dgm:prSet presAssocID="{F287F9AA-7F33-4BFF-AFAB-EC344DA203C4}" presName="compNode" presStyleCnt="0"/>
      <dgm:spPr/>
    </dgm:pt>
    <dgm:pt modelId="{10069259-26EC-4F58-A08E-E3E00114BAC6}" type="pres">
      <dgm:prSet presAssocID="{F287F9AA-7F33-4BFF-AFAB-EC344DA203C4}" presName="iconBgRect" presStyleLbl="bgShp" presStyleIdx="0" presStyleCnt="2"/>
      <dgm:spPr/>
    </dgm:pt>
    <dgm:pt modelId="{B3661AF0-FDD5-4473-9242-D851C8E426B4}" type="pres">
      <dgm:prSet presAssocID="{F287F9AA-7F33-4BFF-AFAB-EC344DA203C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764194BA-4D14-4697-AF43-BF73BFD59360}" type="pres">
      <dgm:prSet presAssocID="{F287F9AA-7F33-4BFF-AFAB-EC344DA203C4}" presName="spaceRect" presStyleCnt="0"/>
      <dgm:spPr/>
    </dgm:pt>
    <dgm:pt modelId="{A1BED970-4152-4406-90B2-BA6655AEB4D6}" type="pres">
      <dgm:prSet presAssocID="{F287F9AA-7F33-4BFF-AFAB-EC344DA203C4}" presName="textRect" presStyleLbl="revTx" presStyleIdx="0" presStyleCnt="2">
        <dgm:presLayoutVars>
          <dgm:chMax val="1"/>
          <dgm:chPref val="1"/>
        </dgm:presLayoutVars>
      </dgm:prSet>
      <dgm:spPr/>
    </dgm:pt>
    <dgm:pt modelId="{B96B1059-F00F-41C1-BA5D-E2FBB5316AC4}" type="pres">
      <dgm:prSet presAssocID="{DF879C8F-F7FB-4151-96DA-2F6A102460EE}" presName="sibTrans" presStyleCnt="0"/>
      <dgm:spPr/>
    </dgm:pt>
    <dgm:pt modelId="{BCEEB70E-B307-4BB3-83DE-1D35DDD3195E}" type="pres">
      <dgm:prSet presAssocID="{0248D9DB-F86D-4FB3-B2AF-1509D8B6A0B0}" presName="compNode" presStyleCnt="0"/>
      <dgm:spPr/>
    </dgm:pt>
    <dgm:pt modelId="{BC278513-822B-4E4F-972D-6BE5A050B0C7}" type="pres">
      <dgm:prSet presAssocID="{0248D9DB-F86D-4FB3-B2AF-1509D8B6A0B0}" presName="iconBgRect" presStyleLbl="bgShp" presStyleIdx="1" presStyleCnt="2"/>
      <dgm:spPr/>
    </dgm:pt>
    <dgm:pt modelId="{C5821F6F-224A-41C9-AB72-85B0A4BF5E27}" type="pres">
      <dgm:prSet presAssocID="{0248D9DB-F86D-4FB3-B2AF-1509D8B6A0B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567EB733-0EF8-429A-8CE0-3173B8B59506}" type="pres">
      <dgm:prSet presAssocID="{0248D9DB-F86D-4FB3-B2AF-1509D8B6A0B0}" presName="spaceRect" presStyleCnt="0"/>
      <dgm:spPr/>
    </dgm:pt>
    <dgm:pt modelId="{894CE26A-E0E4-4B6E-BCFD-61891544F8E9}" type="pres">
      <dgm:prSet presAssocID="{0248D9DB-F86D-4FB3-B2AF-1509D8B6A0B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D74725B-3CAF-4415-85A1-A77BF84CE88F}" srcId="{80CF9CA0-BF6E-4E84-90B6-4A0C9F946A87}" destId="{0248D9DB-F86D-4FB3-B2AF-1509D8B6A0B0}" srcOrd="1" destOrd="0" parTransId="{44863008-12DD-461D-8D65-003998374DE6}" sibTransId="{57EE2310-B0D2-449F-83AE-BCF0743747E9}"/>
    <dgm:cxn modelId="{A65E1293-18E3-4D73-ADD9-2E02DBCA8A9A}" srcId="{80CF9CA0-BF6E-4E84-90B6-4A0C9F946A87}" destId="{F287F9AA-7F33-4BFF-AFAB-EC344DA203C4}" srcOrd="0" destOrd="0" parTransId="{D0A21B1E-6DAC-42D4-9B0F-0E8CB078A154}" sibTransId="{DF879C8F-F7FB-4151-96DA-2F6A102460EE}"/>
    <dgm:cxn modelId="{BCC91DA1-3958-4350-8DD7-E891FA2ECAFC}" type="presOf" srcId="{F287F9AA-7F33-4BFF-AFAB-EC344DA203C4}" destId="{A1BED970-4152-4406-90B2-BA6655AEB4D6}" srcOrd="0" destOrd="0" presId="urn:microsoft.com/office/officeart/2018/5/layout/IconCircleLabelList"/>
    <dgm:cxn modelId="{675B61B7-CC4F-4531-898F-4AB70FA0E149}" type="presOf" srcId="{0248D9DB-F86D-4FB3-B2AF-1509D8B6A0B0}" destId="{894CE26A-E0E4-4B6E-BCFD-61891544F8E9}" srcOrd="0" destOrd="0" presId="urn:microsoft.com/office/officeart/2018/5/layout/IconCircleLabelList"/>
    <dgm:cxn modelId="{340EB5F7-6C71-4FBF-BD65-A5ACF40F19B7}" type="presOf" srcId="{80CF9CA0-BF6E-4E84-90B6-4A0C9F946A87}" destId="{03A91C08-DDDA-4F23-8C96-8BDADD4BB3C4}" srcOrd="0" destOrd="0" presId="urn:microsoft.com/office/officeart/2018/5/layout/IconCircleLabelList"/>
    <dgm:cxn modelId="{1CD97747-B14E-4043-A0D6-A84852481D36}" type="presParOf" srcId="{03A91C08-DDDA-4F23-8C96-8BDADD4BB3C4}" destId="{D820544F-1CFA-4607-88A1-D6E1C0C2E89A}" srcOrd="0" destOrd="0" presId="urn:microsoft.com/office/officeart/2018/5/layout/IconCircleLabelList"/>
    <dgm:cxn modelId="{02688DF4-D21E-4672-80D8-5D1159FE4A46}" type="presParOf" srcId="{D820544F-1CFA-4607-88A1-D6E1C0C2E89A}" destId="{10069259-26EC-4F58-A08E-E3E00114BAC6}" srcOrd="0" destOrd="0" presId="urn:microsoft.com/office/officeart/2018/5/layout/IconCircleLabelList"/>
    <dgm:cxn modelId="{6BDB457F-40C8-4430-BE10-186DCF42627A}" type="presParOf" srcId="{D820544F-1CFA-4607-88A1-D6E1C0C2E89A}" destId="{B3661AF0-FDD5-4473-9242-D851C8E426B4}" srcOrd="1" destOrd="0" presId="urn:microsoft.com/office/officeart/2018/5/layout/IconCircleLabelList"/>
    <dgm:cxn modelId="{C6B9BD58-F722-4448-BCD8-85D47D92C462}" type="presParOf" srcId="{D820544F-1CFA-4607-88A1-D6E1C0C2E89A}" destId="{764194BA-4D14-4697-AF43-BF73BFD59360}" srcOrd="2" destOrd="0" presId="urn:microsoft.com/office/officeart/2018/5/layout/IconCircleLabelList"/>
    <dgm:cxn modelId="{CD773E31-3E50-4B81-A48D-C2A19C0BA1B0}" type="presParOf" srcId="{D820544F-1CFA-4607-88A1-D6E1C0C2E89A}" destId="{A1BED970-4152-4406-90B2-BA6655AEB4D6}" srcOrd="3" destOrd="0" presId="urn:microsoft.com/office/officeart/2018/5/layout/IconCircleLabelList"/>
    <dgm:cxn modelId="{D5590206-F8BA-4828-94FF-7197626444B5}" type="presParOf" srcId="{03A91C08-DDDA-4F23-8C96-8BDADD4BB3C4}" destId="{B96B1059-F00F-41C1-BA5D-E2FBB5316AC4}" srcOrd="1" destOrd="0" presId="urn:microsoft.com/office/officeart/2018/5/layout/IconCircleLabelList"/>
    <dgm:cxn modelId="{53156F0D-4594-4B6D-85B9-8944DEDF9702}" type="presParOf" srcId="{03A91C08-DDDA-4F23-8C96-8BDADD4BB3C4}" destId="{BCEEB70E-B307-4BB3-83DE-1D35DDD3195E}" srcOrd="2" destOrd="0" presId="urn:microsoft.com/office/officeart/2018/5/layout/IconCircleLabelList"/>
    <dgm:cxn modelId="{1B74D575-A3F8-4D16-BDF6-7EA774EA5407}" type="presParOf" srcId="{BCEEB70E-B307-4BB3-83DE-1D35DDD3195E}" destId="{BC278513-822B-4E4F-972D-6BE5A050B0C7}" srcOrd="0" destOrd="0" presId="urn:microsoft.com/office/officeart/2018/5/layout/IconCircleLabelList"/>
    <dgm:cxn modelId="{CDCF11BD-DC9C-4F15-8BA7-89C1052E8523}" type="presParOf" srcId="{BCEEB70E-B307-4BB3-83DE-1D35DDD3195E}" destId="{C5821F6F-224A-41C9-AB72-85B0A4BF5E27}" srcOrd="1" destOrd="0" presId="urn:microsoft.com/office/officeart/2018/5/layout/IconCircleLabelList"/>
    <dgm:cxn modelId="{4F691F90-A48E-4D43-8DBB-2C218BE9CF6D}" type="presParOf" srcId="{BCEEB70E-B307-4BB3-83DE-1D35DDD3195E}" destId="{567EB733-0EF8-429A-8CE0-3173B8B59506}" srcOrd="2" destOrd="0" presId="urn:microsoft.com/office/officeart/2018/5/layout/IconCircleLabelList"/>
    <dgm:cxn modelId="{F559BD6B-B185-406C-A1A0-053522D642DA}" type="presParOf" srcId="{BCEEB70E-B307-4BB3-83DE-1D35DDD3195E}" destId="{894CE26A-E0E4-4B6E-BCFD-61891544F8E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687ED2-D680-4E19-B247-8BC49D28EBA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00C6ED-D827-484A-914E-E81DA0E251C7}">
      <dgm:prSet/>
      <dgm:spPr/>
      <dgm:t>
        <a:bodyPr/>
        <a:lstStyle/>
        <a:p>
          <a:r>
            <a:rPr lang="cs-CZ"/>
            <a:t>Teorie </a:t>
          </a:r>
          <a:endParaRPr lang="en-US"/>
        </a:p>
      </dgm:t>
    </dgm:pt>
    <dgm:pt modelId="{73662357-A63E-413C-9927-504886D24542}" type="parTrans" cxnId="{8AAC0BB6-79B5-4791-BACD-30C45DC3347C}">
      <dgm:prSet/>
      <dgm:spPr/>
      <dgm:t>
        <a:bodyPr/>
        <a:lstStyle/>
        <a:p>
          <a:endParaRPr lang="en-US"/>
        </a:p>
      </dgm:t>
    </dgm:pt>
    <dgm:pt modelId="{55883EE8-0C14-42C8-831E-0371B8F604F7}" type="sibTrans" cxnId="{8AAC0BB6-79B5-4791-BACD-30C45DC3347C}">
      <dgm:prSet/>
      <dgm:spPr/>
      <dgm:t>
        <a:bodyPr/>
        <a:lstStyle/>
        <a:p>
          <a:endParaRPr lang="en-US"/>
        </a:p>
      </dgm:t>
    </dgm:pt>
    <dgm:pt modelId="{3F119835-3A3E-4F62-A7A1-3D7618ADC7D5}">
      <dgm:prSet/>
      <dgm:spPr/>
      <dgm:t>
        <a:bodyPr/>
        <a:lstStyle/>
        <a:p>
          <a:r>
            <a:rPr lang="cs-CZ"/>
            <a:t>Sběr dat</a:t>
          </a:r>
          <a:endParaRPr lang="en-US"/>
        </a:p>
      </dgm:t>
    </dgm:pt>
    <dgm:pt modelId="{1FB32864-5129-4B07-B030-50B7C9BA8506}" type="parTrans" cxnId="{CBDACC73-E1BC-4973-82CD-581EC04647EC}">
      <dgm:prSet/>
      <dgm:spPr/>
      <dgm:t>
        <a:bodyPr/>
        <a:lstStyle/>
        <a:p>
          <a:endParaRPr lang="en-US"/>
        </a:p>
      </dgm:t>
    </dgm:pt>
    <dgm:pt modelId="{84E76042-03CD-4C84-B1EC-C16F7F0D5AD7}" type="sibTrans" cxnId="{CBDACC73-E1BC-4973-82CD-581EC04647EC}">
      <dgm:prSet/>
      <dgm:spPr/>
      <dgm:t>
        <a:bodyPr/>
        <a:lstStyle/>
        <a:p>
          <a:endParaRPr lang="en-US"/>
        </a:p>
      </dgm:t>
    </dgm:pt>
    <dgm:pt modelId="{5CB3B013-BF5E-4C63-8BC3-B9479CF4884E}">
      <dgm:prSet/>
      <dgm:spPr/>
      <dgm:t>
        <a:bodyPr/>
        <a:lstStyle/>
        <a:p>
          <a:r>
            <a:rPr lang="cs-CZ"/>
            <a:t>Data </a:t>
          </a:r>
          <a:endParaRPr lang="en-US"/>
        </a:p>
      </dgm:t>
    </dgm:pt>
    <dgm:pt modelId="{08B92B64-4451-41A2-8B9D-B5BD3D497D32}" type="parTrans" cxnId="{5EDB4F5E-C4FA-46FD-9E3E-561E3A00DEFD}">
      <dgm:prSet/>
      <dgm:spPr/>
      <dgm:t>
        <a:bodyPr/>
        <a:lstStyle/>
        <a:p>
          <a:endParaRPr lang="en-US"/>
        </a:p>
      </dgm:t>
    </dgm:pt>
    <dgm:pt modelId="{AB73BD12-1ABC-48FD-B964-B03F932B151A}" type="sibTrans" cxnId="{5EDB4F5E-C4FA-46FD-9E3E-561E3A00DEFD}">
      <dgm:prSet/>
      <dgm:spPr/>
      <dgm:t>
        <a:bodyPr/>
        <a:lstStyle/>
        <a:p>
          <a:endParaRPr lang="en-US"/>
        </a:p>
      </dgm:t>
    </dgm:pt>
    <dgm:pt modelId="{E7990531-0595-4EF2-9A6C-B6FC572C00E8}">
      <dgm:prSet/>
      <dgm:spPr/>
      <dgm:t>
        <a:bodyPr/>
        <a:lstStyle/>
        <a:p>
          <a:r>
            <a:rPr lang="cs-CZ"/>
            <a:t>Analýza</a:t>
          </a:r>
          <a:endParaRPr lang="en-US"/>
        </a:p>
      </dgm:t>
    </dgm:pt>
    <dgm:pt modelId="{250B190D-3B88-4535-B9E8-E113771FBDC3}" type="parTrans" cxnId="{6FEDE260-9F92-46E9-8CE5-4B107E4EAFC4}">
      <dgm:prSet/>
      <dgm:spPr/>
      <dgm:t>
        <a:bodyPr/>
        <a:lstStyle/>
        <a:p>
          <a:endParaRPr lang="en-US"/>
        </a:p>
      </dgm:t>
    </dgm:pt>
    <dgm:pt modelId="{615D0A76-DA09-4A80-901E-E955713A2C05}" type="sibTrans" cxnId="{6FEDE260-9F92-46E9-8CE5-4B107E4EAFC4}">
      <dgm:prSet/>
      <dgm:spPr/>
      <dgm:t>
        <a:bodyPr/>
        <a:lstStyle/>
        <a:p>
          <a:endParaRPr lang="en-US"/>
        </a:p>
      </dgm:t>
    </dgm:pt>
    <dgm:pt modelId="{55861A4B-B80B-4B04-BDDD-32616C3BAA55}">
      <dgm:prSet/>
      <dgm:spPr/>
      <dgm:t>
        <a:bodyPr/>
        <a:lstStyle/>
        <a:p>
          <a:r>
            <a:rPr lang="cs-CZ"/>
            <a:t>Závěry </a:t>
          </a:r>
          <a:endParaRPr lang="en-US"/>
        </a:p>
      </dgm:t>
    </dgm:pt>
    <dgm:pt modelId="{41BE0069-E6D2-41A1-ABB7-997C1DC69137}" type="parTrans" cxnId="{0E26B960-B286-4267-8B9F-C0C70D8FFDB7}">
      <dgm:prSet/>
      <dgm:spPr/>
      <dgm:t>
        <a:bodyPr/>
        <a:lstStyle/>
        <a:p>
          <a:endParaRPr lang="en-US"/>
        </a:p>
      </dgm:t>
    </dgm:pt>
    <dgm:pt modelId="{038E723F-E60A-4B4E-9DA6-817D2986EA40}" type="sibTrans" cxnId="{0E26B960-B286-4267-8B9F-C0C70D8FFDB7}">
      <dgm:prSet/>
      <dgm:spPr/>
      <dgm:t>
        <a:bodyPr/>
        <a:lstStyle/>
        <a:p>
          <a:endParaRPr lang="en-US"/>
        </a:p>
      </dgm:t>
    </dgm:pt>
    <dgm:pt modelId="{5D68778B-B996-404E-AFDD-3AF5133292DB}" type="pres">
      <dgm:prSet presAssocID="{C3687ED2-D680-4E19-B247-8BC49D28EBA9}" presName="root" presStyleCnt="0">
        <dgm:presLayoutVars>
          <dgm:dir/>
          <dgm:resizeHandles val="exact"/>
        </dgm:presLayoutVars>
      </dgm:prSet>
      <dgm:spPr/>
    </dgm:pt>
    <dgm:pt modelId="{B58E230F-6606-41B8-99E0-CA937BC5A3E6}" type="pres">
      <dgm:prSet presAssocID="{4D00C6ED-D827-484A-914E-E81DA0E251C7}" presName="compNode" presStyleCnt="0"/>
      <dgm:spPr/>
    </dgm:pt>
    <dgm:pt modelId="{35755108-3E61-4BF8-9918-AFE7280B24F8}" type="pres">
      <dgm:prSet presAssocID="{4D00C6ED-D827-484A-914E-E81DA0E251C7}" presName="bgRect" presStyleLbl="bgShp" presStyleIdx="0" presStyleCnt="5"/>
      <dgm:spPr/>
    </dgm:pt>
    <dgm:pt modelId="{DA52A548-C021-4532-B3DB-E194639A932B}" type="pres">
      <dgm:prSet presAssocID="{4D00C6ED-D827-484A-914E-E81DA0E251C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E8E7E1A-F28D-45B1-BD0D-59FAB328740A}" type="pres">
      <dgm:prSet presAssocID="{4D00C6ED-D827-484A-914E-E81DA0E251C7}" presName="spaceRect" presStyleCnt="0"/>
      <dgm:spPr/>
    </dgm:pt>
    <dgm:pt modelId="{ABF45B9E-E546-4D48-B1DD-7F412F684308}" type="pres">
      <dgm:prSet presAssocID="{4D00C6ED-D827-484A-914E-E81DA0E251C7}" presName="parTx" presStyleLbl="revTx" presStyleIdx="0" presStyleCnt="5">
        <dgm:presLayoutVars>
          <dgm:chMax val="0"/>
          <dgm:chPref val="0"/>
        </dgm:presLayoutVars>
      </dgm:prSet>
      <dgm:spPr/>
    </dgm:pt>
    <dgm:pt modelId="{ACD84DDB-E7D7-4357-BDFB-8BE7EF7EFA24}" type="pres">
      <dgm:prSet presAssocID="{55883EE8-0C14-42C8-831E-0371B8F604F7}" presName="sibTrans" presStyleCnt="0"/>
      <dgm:spPr/>
    </dgm:pt>
    <dgm:pt modelId="{EB8554BF-A35C-4AA8-BEB2-F19AB1455AEC}" type="pres">
      <dgm:prSet presAssocID="{3F119835-3A3E-4F62-A7A1-3D7618ADC7D5}" presName="compNode" presStyleCnt="0"/>
      <dgm:spPr/>
    </dgm:pt>
    <dgm:pt modelId="{C17333E4-E1BF-4D86-832E-E3E2477A879C}" type="pres">
      <dgm:prSet presAssocID="{3F119835-3A3E-4F62-A7A1-3D7618ADC7D5}" presName="bgRect" presStyleLbl="bgShp" presStyleIdx="1" presStyleCnt="5"/>
      <dgm:spPr/>
    </dgm:pt>
    <dgm:pt modelId="{FA263808-AFF2-46F2-926D-ACAF81FE17E3}" type="pres">
      <dgm:prSet presAssocID="{3F119835-3A3E-4F62-A7A1-3D7618ADC7D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ED893C9-BC2D-4247-85CC-869E483D19C5}" type="pres">
      <dgm:prSet presAssocID="{3F119835-3A3E-4F62-A7A1-3D7618ADC7D5}" presName="spaceRect" presStyleCnt="0"/>
      <dgm:spPr/>
    </dgm:pt>
    <dgm:pt modelId="{680E846E-5B4B-4FE0-9BDF-FAE8142C7E5E}" type="pres">
      <dgm:prSet presAssocID="{3F119835-3A3E-4F62-A7A1-3D7618ADC7D5}" presName="parTx" presStyleLbl="revTx" presStyleIdx="1" presStyleCnt="5">
        <dgm:presLayoutVars>
          <dgm:chMax val="0"/>
          <dgm:chPref val="0"/>
        </dgm:presLayoutVars>
      </dgm:prSet>
      <dgm:spPr/>
    </dgm:pt>
    <dgm:pt modelId="{EB8F6B5E-6D6C-4351-BC4E-47E603630780}" type="pres">
      <dgm:prSet presAssocID="{84E76042-03CD-4C84-B1EC-C16F7F0D5AD7}" presName="sibTrans" presStyleCnt="0"/>
      <dgm:spPr/>
    </dgm:pt>
    <dgm:pt modelId="{1AB4138B-0142-47BD-A2F1-BDFB72480365}" type="pres">
      <dgm:prSet presAssocID="{5CB3B013-BF5E-4C63-8BC3-B9479CF4884E}" presName="compNode" presStyleCnt="0"/>
      <dgm:spPr/>
    </dgm:pt>
    <dgm:pt modelId="{ECB133B7-E932-453F-9469-3D93DD5104DC}" type="pres">
      <dgm:prSet presAssocID="{5CB3B013-BF5E-4C63-8BC3-B9479CF4884E}" presName="bgRect" presStyleLbl="bgShp" presStyleIdx="2" presStyleCnt="5"/>
      <dgm:spPr/>
    </dgm:pt>
    <dgm:pt modelId="{93CBA5D2-4F8D-489D-9446-BEE61199A3D2}" type="pres">
      <dgm:prSet presAssocID="{5CB3B013-BF5E-4C63-8BC3-B9479CF4884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EC882DA-51B9-4E51-9A8B-FB7C5FE939FC}" type="pres">
      <dgm:prSet presAssocID="{5CB3B013-BF5E-4C63-8BC3-B9479CF4884E}" presName="spaceRect" presStyleCnt="0"/>
      <dgm:spPr/>
    </dgm:pt>
    <dgm:pt modelId="{633AE17F-EF8C-4667-8C7C-813C8C462E8B}" type="pres">
      <dgm:prSet presAssocID="{5CB3B013-BF5E-4C63-8BC3-B9479CF4884E}" presName="parTx" presStyleLbl="revTx" presStyleIdx="2" presStyleCnt="5">
        <dgm:presLayoutVars>
          <dgm:chMax val="0"/>
          <dgm:chPref val="0"/>
        </dgm:presLayoutVars>
      </dgm:prSet>
      <dgm:spPr/>
    </dgm:pt>
    <dgm:pt modelId="{F7540D70-D23A-4B7D-9862-E0A21A087811}" type="pres">
      <dgm:prSet presAssocID="{AB73BD12-1ABC-48FD-B964-B03F932B151A}" presName="sibTrans" presStyleCnt="0"/>
      <dgm:spPr/>
    </dgm:pt>
    <dgm:pt modelId="{4B65585D-6C8F-4169-A707-CFCE190048C1}" type="pres">
      <dgm:prSet presAssocID="{E7990531-0595-4EF2-9A6C-B6FC572C00E8}" presName="compNode" presStyleCnt="0"/>
      <dgm:spPr/>
    </dgm:pt>
    <dgm:pt modelId="{60A2ECAA-03B1-4743-AE04-F9D2FB381E85}" type="pres">
      <dgm:prSet presAssocID="{E7990531-0595-4EF2-9A6C-B6FC572C00E8}" presName="bgRect" presStyleLbl="bgShp" presStyleIdx="3" presStyleCnt="5"/>
      <dgm:spPr/>
    </dgm:pt>
    <dgm:pt modelId="{775FA2B6-B9E9-47E7-A033-1EDC7AF36ABF}" type="pres">
      <dgm:prSet presAssocID="{E7990531-0595-4EF2-9A6C-B6FC572C00E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ka"/>
        </a:ext>
      </dgm:extLst>
    </dgm:pt>
    <dgm:pt modelId="{AB78A4CC-556C-4A72-AC2E-5B31C7AE8A79}" type="pres">
      <dgm:prSet presAssocID="{E7990531-0595-4EF2-9A6C-B6FC572C00E8}" presName="spaceRect" presStyleCnt="0"/>
      <dgm:spPr/>
    </dgm:pt>
    <dgm:pt modelId="{849DC9DC-EBEE-47F7-AD6B-C8FA3ACEA6DB}" type="pres">
      <dgm:prSet presAssocID="{E7990531-0595-4EF2-9A6C-B6FC572C00E8}" presName="parTx" presStyleLbl="revTx" presStyleIdx="3" presStyleCnt="5">
        <dgm:presLayoutVars>
          <dgm:chMax val="0"/>
          <dgm:chPref val="0"/>
        </dgm:presLayoutVars>
      </dgm:prSet>
      <dgm:spPr/>
    </dgm:pt>
    <dgm:pt modelId="{75CF8528-41A9-4837-9BB2-0FFA16486030}" type="pres">
      <dgm:prSet presAssocID="{615D0A76-DA09-4A80-901E-E955713A2C05}" presName="sibTrans" presStyleCnt="0"/>
      <dgm:spPr/>
    </dgm:pt>
    <dgm:pt modelId="{7544965B-9617-4C63-A77E-6A54BF61362E}" type="pres">
      <dgm:prSet presAssocID="{55861A4B-B80B-4B04-BDDD-32616C3BAA55}" presName="compNode" presStyleCnt="0"/>
      <dgm:spPr/>
    </dgm:pt>
    <dgm:pt modelId="{B00EB066-CCD8-42A2-88EE-82153E52A929}" type="pres">
      <dgm:prSet presAssocID="{55861A4B-B80B-4B04-BDDD-32616C3BAA55}" presName="bgRect" presStyleLbl="bgShp" presStyleIdx="4" presStyleCnt="5"/>
      <dgm:spPr/>
    </dgm:pt>
    <dgm:pt modelId="{6C321981-1008-457B-8F99-5FED1F17D668}" type="pres">
      <dgm:prSet presAssocID="{55861A4B-B80B-4B04-BDDD-32616C3BAA5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A001351D-9F5C-44CF-830C-5DBC690C3C5B}" type="pres">
      <dgm:prSet presAssocID="{55861A4B-B80B-4B04-BDDD-32616C3BAA55}" presName="spaceRect" presStyleCnt="0"/>
      <dgm:spPr/>
    </dgm:pt>
    <dgm:pt modelId="{70439AEF-227C-4365-A01B-941D29EBD5DD}" type="pres">
      <dgm:prSet presAssocID="{55861A4B-B80B-4B04-BDDD-32616C3BAA5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0A76F1D-F85D-4B42-A649-2C47BACFF565}" type="presOf" srcId="{E7990531-0595-4EF2-9A6C-B6FC572C00E8}" destId="{849DC9DC-EBEE-47F7-AD6B-C8FA3ACEA6DB}" srcOrd="0" destOrd="0" presId="urn:microsoft.com/office/officeart/2018/2/layout/IconVerticalSolidList"/>
    <dgm:cxn modelId="{5EDB4F5E-C4FA-46FD-9E3E-561E3A00DEFD}" srcId="{C3687ED2-D680-4E19-B247-8BC49D28EBA9}" destId="{5CB3B013-BF5E-4C63-8BC3-B9479CF4884E}" srcOrd="2" destOrd="0" parTransId="{08B92B64-4451-41A2-8B9D-B5BD3D497D32}" sibTransId="{AB73BD12-1ABC-48FD-B964-B03F932B151A}"/>
    <dgm:cxn modelId="{0E26B960-B286-4267-8B9F-C0C70D8FFDB7}" srcId="{C3687ED2-D680-4E19-B247-8BC49D28EBA9}" destId="{55861A4B-B80B-4B04-BDDD-32616C3BAA55}" srcOrd="4" destOrd="0" parTransId="{41BE0069-E6D2-41A1-ABB7-997C1DC69137}" sibTransId="{038E723F-E60A-4B4E-9DA6-817D2986EA40}"/>
    <dgm:cxn modelId="{6FEDE260-9F92-46E9-8CE5-4B107E4EAFC4}" srcId="{C3687ED2-D680-4E19-B247-8BC49D28EBA9}" destId="{E7990531-0595-4EF2-9A6C-B6FC572C00E8}" srcOrd="3" destOrd="0" parTransId="{250B190D-3B88-4535-B9E8-E113771FBDC3}" sibTransId="{615D0A76-DA09-4A80-901E-E955713A2C05}"/>
    <dgm:cxn modelId="{79F14541-C4D4-4CA6-AF95-D15EA680505A}" type="presOf" srcId="{4D00C6ED-D827-484A-914E-E81DA0E251C7}" destId="{ABF45B9E-E546-4D48-B1DD-7F412F684308}" srcOrd="0" destOrd="0" presId="urn:microsoft.com/office/officeart/2018/2/layout/IconVerticalSolidList"/>
    <dgm:cxn modelId="{CBDACC73-E1BC-4973-82CD-581EC04647EC}" srcId="{C3687ED2-D680-4E19-B247-8BC49D28EBA9}" destId="{3F119835-3A3E-4F62-A7A1-3D7618ADC7D5}" srcOrd="1" destOrd="0" parTransId="{1FB32864-5129-4B07-B030-50B7C9BA8506}" sibTransId="{84E76042-03CD-4C84-B1EC-C16F7F0D5AD7}"/>
    <dgm:cxn modelId="{77CA6D56-6440-49FD-AEB3-44516C3269BD}" type="presOf" srcId="{C3687ED2-D680-4E19-B247-8BC49D28EBA9}" destId="{5D68778B-B996-404E-AFDD-3AF5133292DB}" srcOrd="0" destOrd="0" presId="urn:microsoft.com/office/officeart/2018/2/layout/IconVerticalSolidList"/>
    <dgm:cxn modelId="{8AAC0BB6-79B5-4791-BACD-30C45DC3347C}" srcId="{C3687ED2-D680-4E19-B247-8BC49D28EBA9}" destId="{4D00C6ED-D827-484A-914E-E81DA0E251C7}" srcOrd="0" destOrd="0" parTransId="{73662357-A63E-413C-9927-504886D24542}" sibTransId="{55883EE8-0C14-42C8-831E-0371B8F604F7}"/>
    <dgm:cxn modelId="{FF65B2DA-5FAC-4D96-867A-2B80D2DEE084}" type="presOf" srcId="{5CB3B013-BF5E-4C63-8BC3-B9479CF4884E}" destId="{633AE17F-EF8C-4667-8C7C-813C8C462E8B}" srcOrd="0" destOrd="0" presId="urn:microsoft.com/office/officeart/2018/2/layout/IconVerticalSolidList"/>
    <dgm:cxn modelId="{7169D4E0-5583-4094-98DE-1FBC52204DDF}" type="presOf" srcId="{3F119835-3A3E-4F62-A7A1-3D7618ADC7D5}" destId="{680E846E-5B4B-4FE0-9BDF-FAE8142C7E5E}" srcOrd="0" destOrd="0" presId="urn:microsoft.com/office/officeart/2018/2/layout/IconVerticalSolidList"/>
    <dgm:cxn modelId="{DFCD5FED-E4BD-4661-8322-19F0F8346691}" type="presOf" srcId="{55861A4B-B80B-4B04-BDDD-32616C3BAA55}" destId="{70439AEF-227C-4365-A01B-941D29EBD5DD}" srcOrd="0" destOrd="0" presId="urn:microsoft.com/office/officeart/2018/2/layout/IconVerticalSolidList"/>
    <dgm:cxn modelId="{086663D7-A7AF-40F2-B02E-C9D2D44D48FC}" type="presParOf" srcId="{5D68778B-B996-404E-AFDD-3AF5133292DB}" destId="{B58E230F-6606-41B8-99E0-CA937BC5A3E6}" srcOrd="0" destOrd="0" presId="urn:microsoft.com/office/officeart/2018/2/layout/IconVerticalSolidList"/>
    <dgm:cxn modelId="{C94FA6D8-1228-4B31-8EED-687110F236C2}" type="presParOf" srcId="{B58E230F-6606-41B8-99E0-CA937BC5A3E6}" destId="{35755108-3E61-4BF8-9918-AFE7280B24F8}" srcOrd="0" destOrd="0" presId="urn:microsoft.com/office/officeart/2018/2/layout/IconVerticalSolidList"/>
    <dgm:cxn modelId="{24F93290-0B30-4CD0-8EE2-CCD22E403E45}" type="presParOf" srcId="{B58E230F-6606-41B8-99E0-CA937BC5A3E6}" destId="{DA52A548-C021-4532-B3DB-E194639A932B}" srcOrd="1" destOrd="0" presId="urn:microsoft.com/office/officeart/2018/2/layout/IconVerticalSolidList"/>
    <dgm:cxn modelId="{7D7EAB2E-FAE7-449F-9123-E447468113DA}" type="presParOf" srcId="{B58E230F-6606-41B8-99E0-CA937BC5A3E6}" destId="{7E8E7E1A-F28D-45B1-BD0D-59FAB328740A}" srcOrd="2" destOrd="0" presId="urn:microsoft.com/office/officeart/2018/2/layout/IconVerticalSolidList"/>
    <dgm:cxn modelId="{45DA0D58-17EA-4815-B090-3E97CF74AFE5}" type="presParOf" srcId="{B58E230F-6606-41B8-99E0-CA937BC5A3E6}" destId="{ABF45B9E-E546-4D48-B1DD-7F412F684308}" srcOrd="3" destOrd="0" presId="urn:microsoft.com/office/officeart/2018/2/layout/IconVerticalSolidList"/>
    <dgm:cxn modelId="{623B2533-8042-49D4-8C5A-F52BC4029CE6}" type="presParOf" srcId="{5D68778B-B996-404E-AFDD-3AF5133292DB}" destId="{ACD84DDB-E7D7-4357-BDFB-8BE7EF7EFA24}" srcOrd="1" destOrd="0" presId="urn:microsoft.com/office/officeart/2018/2/layout/IconVerticalSolidList"/>
    <dgm:cxn modelId="{20FF9067-B137-4CD7-90FF-6AFD4B3E23B8}" type="presParOf" srcId="{5D68778B-B996-404E-AFDD-3AF5133292DB}" destId="{EB8554BF-A35C-4AA8-BEB2-F19AB1455AEC}" srcOrd="2" destOrd="0" presId="urn:microsoft.com/office/officeart/2018/2/layout/IconVerticalSolidList"/>
    <dgm:cxn modelId="{A3CE22A2-4B9C-4486-A16B-B96BC71BE44A}" type="presParOf" srcId="{EB8554BF-A35C-4AA8-BEB2-F19AB1455AEC}" destId="{C17333E4-E1BF-4D86-832E-E3E2477A879C}" srcOrd="0" destOrd="0" presId="urn:microsoft.com/office/officeart/2018/2/layout/IconVerticalSolidList"/>
    <dgm:cxn modelId="{A2296AE4-EE46-4F17-965A-BB43AA443475}" type="presParOf" srcId="{EB8554BF-A35C-4AA8-BEB2-F19AB1455AEC}" destId="{FA263808-AFF2-46F2-926D-ACAF81FE17E3}" srcOrd="1" destOrd="0" presId="urn:microsoft.com/office/officeart/2018/2/layout/IconVerticalSolidList"/>
    <dgm:cxn modelId="{95E7CB3F-F747-42FF-8057-568112071B4F}" type="presParOf" srcId="{EB8554BF-A35C-4AA8-BEB2-F19AB1455AEC}" destId="{5ED893C9-BC2D-4247-85CC-869E483D19C5}" srcOrd="2" destOrd="0" presId="urn:microsoft.com/office/officeart/2018/2/layout/IconVerticalSolidList"/>
    <dgm:cxn modelId="{673FD675-D106-4C29-9CDE-0E10513930F7}" type="presParOf" srcId="{EB8554BF-A35C-4AA8-BEB2-F19AB1455AEC}" destId="{680E846E-5B4B-4FE0-9BDF-FAE8142C7E5E}" srcOrd="3" destOrd="0" presId="urn:microsoft.com/office/officeart/2018/2/layout/IconVerticalSolidList"/>
    <dgm:cxn modelId="{C27E3D33-1E77-47F1-ADE2-2D76513B8A8B}" type="presParOf" srcId="{5D68778B-B996-404E-AFDD-3AF5133292DB}" destId="{EB8F6B5E-6D6C-4351-BC4E-47E603630780}" srcOrd="3" destOrd="0" presId="urn:microsoft.com/office/officeart/2018/2/layout/IconVerticalSolidList"/>
    <dgm:cxn modelId="{ADA0F8D1-7FA3-4C95-BBEF-C9BEA3DCE129}" type="presParOf" srcId="{5D68778B-B996-404E-AFDD-3AF5133292DB}" destId="{1AB4138B-0142-47BD-A2F1-BDFB72480365}" srcOrd="4" destOrd="0" presId="urn:microsoft.com/office/officeart/2018/2/layout/IconVerticalSolidList"/>
    <dgm:cxn modelId="{CC21669E-19BA-4775-B751-A06A585E724A}" type="presParOf" srcId="{1AB4138B-0142-47BD-A2F1-BDFB72480365}" destId="{ECB133B7-E932-453F-9469-3D93DD5104DC}" srcOrd="0" destOrd="0" presId="urn:microsoft.com/office/officeart/2018/2/layout/IconVerticalSolidList"/>
    <dgm:cxn modelId="{F89E814B-5445-4E24-ABB5-2C70C1FEC061}" type="presParOf" srcId="{1AB4138B-0142-47BD-A2F1-BDFB72480365}" destId="{93CBA5D2-4F8D-489D-9446-BEE61199A3D2}" srcOrd="1" destOrd="0" presId="urn:microsoft.com/office/officeart/2018/2/layout/IconVerticalSolidList"/>
    <dgm:cxn modelId="{24E40E56-1083-4BE9-BCE8-1438515C4D19}" type="presParOf" srcId="{1AB4138B-0142-47BD-A2F1-BDFB72480365}" destId="{2EC882DA-51B9-4E51-9A8B-FB7C5FE939FC}" srcOrd="2" destOrd="0" presId="urn:microsoft.com/office/officeart/2018/2/layout/IconVerticalSolidList"/>
    <dgm:cxn modelId="{08797E4D-8260-46D9-AF63-910A21D0BEB2}" type="presParOf" srcId="{1AB4138B-0142-47BD-A2F1-BDFB72480365}" destId="{633AE17F-EF8C-4667-8C7C-813C8C462E8B}" srcOrd="3" destOrd="0" presId="urn:microsoft.com/office/officeart/2018/2/layout/IconVerticalSolidList"/>
    <dgm:cxn modelId="{A2AA1A16-8580-4569-8C36-E67A54C48B5F}" type="presParOf" srcId="{5D68778B-B996-404E-AFDD-3AF5133292DB}" destId="{F7540D70-D23A-4B7D-9862-E0A21A087811}" srcOrd="5" destOrd="0" presId="urn:microsoft.com/office/officeart/2018/2/layout/IconVerticalSolidList"/>
    <dgm:cxn modelId="{1B3BB507-F4F3-4716-B072-5675A5FD7D75}" type="presParOf" srcId="{5D68778B-B996-404E-AFDD-3AF5133292DB}" destId="{4B65585D-6C8F-4169-A707-CFCE190048C1}" srcOrd="6" destOrd="0" presId="urn:microsoft.com/office/officeart/2018/2/layout/IconVerticalSolidList"/>
    <dgm:cxn modelId="{0AE363C8-CA07-4F58-8412-03F99A101277}" type="presParOf" srcId="{4B65585D-6C8F-4169-A707-CFCE190048C1}" destId="{60A2ECAA-03B1-4743-AE04-F9D2FB381E85}" srcOrd="0" destOrd="0" presId="urn:microsoft.com/office/officeart/2018/2/layout/IconVerticalSolidList"/>
    <dgm:cxn modelId="{B6753ED1-E1E5-4409-9921-CD431DBC2499}" type="presParOf" srcId="{4B65585D-6C8F-4169-A707-CFCE190048C1}" destId="{775FA2B6-B9E9-47E7-A033-1EDC7AF36ABF}" srcOrd="1" destOrd="0" presId="urn:microsoft.com/office/officeart/2018/2/layout/IconVerticalSolidList"/>
    <dgm:cxn modelId="{C8C17C13-B8CF-41AB-A8D2-4969D89795A6}" type="presParOf" srcId="{4B65585D-6C8F-4169-A707-CFCE190048C1}" destId="{AB78A4CC-556C-4A72-AC2E-5B31C7AE8A79}" srcOrd="2" destOrd="0" presId="urn:microsoft.com/office/officeart/2018/2/layout/IconVerticalSolidList"/>
    <dgm:cxn modelId="{80999321-852D-4ADE-BD1A-396B8909F050}" type="presParOf" srcId="{4B65585D-6C8F-4169-A707-CFCE190048C1}" destId="{849DC9DC-EBEE-47F7-AD6B-C8FA3ACEA6DB}" srcOrd="3" destOrd="0" presId="urn:microsoft.com/office/officeart/2018/2/layout/IconVerticalSolidList"/>
    <dgm:cxn modelId="{A02EA596-BDA1-4F92-95F6-45CE71B4D41E}" type="presParOf" srcId="{5D68778B-B996-404E-AFDD-3AF5133292DB}" destId="{75CF8528-41A9-4837-9BB2-0FFA16486030}" srcOrd="7" destOrd="0" presId="urn:microsoft.com/office/officeart/2018/2/layout/IconVerticalSolidList"/>
    <dgm:cxn modelId="{E0FB4128-E127-4A6F-8A04-FCD426E1722D}" type="presParOf" srcId="{5D68778B-B996-404E-AFDD-3AF5133292DB}" destId="{7544965B-9617-4C63-A77E-6A54BF61362E}" srcOrd="8" destOrd="0" presId="urn:microsoft.com/office/officeart/2018/2/layout/IconVerticalSolidList"/>
    <dgm:cxn modelId="{9795F53D-C8D1-4BDB-9A84-85EAA71E2493}" type="presParOf" srcId="{7544965B-9617-4C63-A77E-6A54BF61362E}" destId="{B00EB066-CCD8-42A2-88EE-82153E52A929}" srcOrd="0" destOrd="0" presId="urn:microsoft.com/office/officeart/2018/2/layout/IconVerticalSolidList"/>
    <dgm:cxn modelId="{C8DB4FC3-9BE5-48EF-86E0-4F490B38840F}" type="presParOf" srcId="{7544965B-9617-4C63-A77E-6A54BF61362E}" destId="{6C321981-1008-457B-8F99-5FED1F17D668}" srcOrd="1" destOrd="0" presId="urn:microsoft.com/office/officeart/2018/2/layout/IconVerticalSolidList"/>
    <dgm:cxn modelId="{CD347467-1306-4AB4-A872-7FB52E086E33}" type="presParOf" srcId="{7544965B-9617-4C63-A77E-6A54BF61362E}" destId="{A001351D-9F5C-44CF-830C-5DBC690C3C5B}" srcOrd="2" destOrd="0" presId="urn:microsoft.com/office/officeart/2018/2/layout/IconVerticalSolidList"/>
    <dgm:cxn modelId="{2A04BCDA-537C-49CA-9244-61117656F6D0}" type="presParOf" srcId="{7544965B-9617-4C63-A77E-6A54BF61362E}" destId="{70439AEF-227C-4365-A01B-941D29EBD5D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D5F2AF-8A6B-46BF-96A8-5C8BC11D6B9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4DD6DD1-F94F-4C91-B90A-AB9E4441FD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Je součástí sociálních, humanitních, ale i přírodních věd</a:t>
          </a:r>
          <a:endParaRPr lang="en-US"/>
        </a:p>
      </dgm:t>
    </dgm:pt>
    <dgm:pt modelId="{C69CD55D-FE39-4EFA-AAFC-075A191B67AE}" type="parTrans" cxnId="{443B26B6-DA4F-4A45-BC80-211461539F7E}">
      <dgm:prSet/>
      <dgm:spPr/>
      <dgm:t>
        <a:bodyPr/>
        <a:lstStyle/>
        <a:p>
          <a:endParaRPr lang="en-US"/>
        </a:p>
      </dgm:t>
    </dgm:pt>
    <dgm:pt modelId="{586FA00F-D6E7-4122-AC64-B4FC8F31F5C9}" type="sibTrans" cxnId="{443B26B6-DA4F-4A45-BC80-211461539F7E}">
      <dgm:prSet/>
      <dgm:spPr/>
      <dgm:t>
        <a:bodyPr/>
        <a:lstStyle/>
        <a:p>
          <a:endParaRPr lang="en-US"/>
        </a:p>
      </dgm:t>
    </dgm:pt>
    <dgm:pt modelId="{46E4C4D0-8B0D-4758-92AA-29B0A1E231B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Vychází z něj sociální teorie </a:t>
          </a:r>
          <a:endParaRPr lang="en-US"/>
        </a:p>
      </dgm:t>
    </dgm:pt>
    <dgm:pt modelId="{7DBE8579-85E1-49C1-A211-6DBE57A4ACC4}" type="parTrans" cxnId="{F213D219-4FBF-4B3C-9DBC-90B378B9BFA7}">
      <dgm:prSet/>
      <dgm:spPr/>
      <dgm:t>
        <a:bodyPr/>
        <a:lstStyle/>
        <a:p>
          <a:endParaRPr lang="en-US"/>
        </a:p>
      </dgm:t>
    </dgm:pt>
    <dgm:pt modelId="{FD59B8C3-BF21-4151-B4DA-B299C49AF01D}" type="sibTrans" cxnId="{F213D219-4FBF-4B3C-9DBC-90B378B9BFA7}">
      <dgm:prSet/>
      <dgm:spPr/>
      <dgm:t>
        <a:bodyPr/>
        <a:lstStyle/>
        <a:p>
          <a:endParaRPr lang="en-US"/>
        </a:p>
      </dgm:t>
    </dgm:pt>
    <dgm:pt modelId="{4AB876B3-AEF3-48ED-94F4-33CF2BF9945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Zdravý rozum je žitá zkušenost </a:t>
          </a:r>
          <a:endParaRPr lang="en-US"/>
        </a:p>
      </dgm:t>
    </dgm:pt>
    <dgm:pt modelId="{7E2CAE98-2148-425E-969C-B8070675614B}" type="parTrans" cxnId="{3AF5168A-8F2B-482D-9F93-C21752886665}">
      <dgm:prSet/>
      <dgm:spPr/>
      <dgm:t>
        <a:bodyPr/>
        <a:lstStyle/>
        <a:p>
          <a:endParaRPr lang="en-US"/>
        </a:p>
      </dgm:t>
    </dgm:pt>
    <dgm:pt modelId="{BF5A1720-9FBA-42BE-95FB-94DE0AC13C53}" type="sibTrans" cxnId="{3AF5168A-8F2B-482D-9F93-C21752886665}">
      <dgm:prSet/>
      <dgm:spPr/>
      <dgm:t>
        <a:bodyPr/>
        <a:lstStyle/>
        <a:p>
          <a:endParaRPr lang="en-US"/>
        </a:p>
      </dgm:t>
    </dgm:pt>
    <dgm:pt modelId="{0D539252-1093-42C3-A2B3-AAA329AE9706}" type="pres">
      <dgm:prSet presAssocID="{1CD5F2AF-8A6B-46BF-96A8-5C8BC11D6B97}" presName="root" presStyleCnt="0">
        <dgm:presLayoutVars>
          <dgm:dir/>
          <dgm:resizeHandles val="exact"/>
        </dgm:presLayoutVars>
      </dgm:prSet>
      <dgm:spPr/>
    </dgm:pt>
    <dgm:pt modelId="{27C85B88-A865-4A6B-A509-B4F0B95C25B8}" type="pres">
      <dgm:prSet presAssocID="{A4DD6DD1-F94F-4C91-B90A-AB9E4441FDB8}" presName="compNode" presStyleCnt="0"/>
      <dgm:spPr/>
    </dgm:pt>
    <dgm:pt modelId="{02199722-DFFA-43B6-9C23-83CA02B56E75}" type="pres">
      <dgm:prSet presAssocID="{A4DD6DD1-F94F-4C91-B90A-AB9E4441FDB8}" presName="iconBgRect" presStyleLbl="bgShp" presStyleIdx="0" presStyleCnt="3"/>
      <dgm:spPr/>
    </dgm:pt>
    <dgm:pt modelId="{C7DE37F2-3817-463E-BF97-9F878B3B763B}" type="pres">
      <dgm:prSet presAssocID="{A4DD6DD1-F94F-4C91-B90A-AB9E4441FD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E9AC6D32-0E6D-4BCC-9299-CA67C0F2C1DC}" type="pres">
      <dgm:prSet presAssocID="{A4DD6DD1-F94F-4C91-B90A-AB9E4441FDB8}" presName="spaceRect" presStyleCnt="0"/>
      <dgm:spPr/>
    </dgm:pt>
    <dgm:pt modelId="{7BD477DF-D96A-4AD8-905F-F9D2FF6F3D39}" type="pres">
      <dgm:prSet presAssocID="{A4DD6DD1-F94F-4C91-B90A-AB9E4441FDB8}" presName="textRect" presStyleLbl="revTx" presStyleIdx="0" presStyleCnt="3">
        <dgm:presLayoutVars>
          <dgm:chMax val="1"/>
          <dgm:chPref val="1"/>
        </dgm:presLayoutVars>
      </dgm:prSet>
      <dgm:spPr/>
    </dgm:pt>
    <dgm:pt modelId="{650D6FC3-ACD4-4F70-AE1D-BD5A364B6357}" type="pres">
      <dgm:prSet presAssocID="{586FA00F-D6E7-4122-AC64-B4FC8F31F5C9}" presName="sibTrans" presStyleCnt="0"/>
      <dgm:spPr/>
    </dgm:pt>
    <dgm:pt modelId="{5B808E99-4536-4CE9-8924-C0B9042FD88A}" type="pres">
      <dgm:prSet presAssocID="{46E4C4D0-8B0D-4758-92AA-29B0A1E231B7}" presName="compNode" presStyleCnt="0"/>
      <dgm:spPr/>
    </dgm:pt>
    <dgm:pt modelId="{3BE6CF9E-83CF-47A7-8B3A-79A9D6D74458}" type="pres">
      <dgm:prSet presAssocID="{46E4C4D0-8B0D-4758-92AA-29B0A1E231B7}" presName="iconBgRect" presStyleLbl="bgShp" presStyleIdx="1" presStyleCnt="3"/>
      <dgm:spPr/>
    </dgm:pt>
    <dgm:pt modelId="{AC1DC50B-A395-4311-AAB6-3B8108983FAE}" type="pres">
      <dgm:prSet presAssocID="{46E4C4D0-8B0D-4758-92AA-29B0A1E231B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765C99F-19BE-46ED-BEAC-C2DF55CB58FA}" type="pres">
      <dgm:prSet presAssocID="{46E4C4D0-8B0D-4758-92AA-29B0A1E231B7}" presName="spaceRect" presStyleCnt="0"/>
      <dgm:spPr/>
    </dgm:pt>
    <dgm:pt modelId="{D3751FA9-BD6A-4B24-B7CF-233ECCB13DED}" type="pres">
      <dgm:prSet presAssocID="{46E4C4D0-8B0D-4758-92AA-29B0A1E231B7}" presName="textRect" presStyleLbl="revTx" presStyleIdx="1" presStyleCnt="3">
        <dgm:presLayoutVars>
          <dgm:chMax val="1"/>
          <dgm:chPref val="1"/>
        </dgm:presLayoutVars>
      </dgm:prSet>
      <dgm:spPr/>
    </dgm:pt>
    <dgm:pt modelId="{06CA52D0-7453-4906-8BBF-E3C01A59AB1A}" type="pres">
      <dgm:prSet presAssocID="{FD59B8C3-BF21-4151-B4DA-B299C49AF01D}" presName="sibTrans" presStyleCnt="0"/>
      <dgm:spPr/>
    </dgm:pt>
    <dgm:pt modelId="{B97F0E60-FC1C-485C-B96A-E906C97985C0}" type="pres">
      <dgm:prSet presAssocID="{4AB876B3-AEF3-48ED-94F4-33CF2BF99455}" presName="compNode" presStyleCnt="0"/>
      <dgm:spPr/>
    </dgm:pt>
    <dgm:pt modelId="{FCF20140-C2CF-4B9E-B5F3-20CF4B2F91B2}" type="pres">
      <dgm:prSet presAssocID="{4AB876B3-AEF3-48ED-94F4-33CF2BF99455}" presName="iconBgRect" presStyleLbl="bgShp" presStyleIdx="2" presStyleCnt="3"/>
      <dgm:spPr/>
    </dgm:pt>
    <dgm:pt modelId="{7E917B44-B7F7-43FB-A43A-8B50594FC37C}" type="pres">
      <dgm:prSet presAssocID="{4AB876B3-AEF3-48ED-94F4-33CF2BF9945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blko"/>
        </a:ext>
      </dgm:extLst>
    </dgm:pt>
    <dgm:pt modelId="{77DAD5CC-D1AB-4C38-B404-1B0138C75ED9}" type="pres">
      <dgm:prSet presAssocID="{4AB876B3-AEF3-48ED-94F4-33CF2BF99455}" presName="spaceRect" presStyleCnt="0"/>
      <dgm:spPr/>
    </dgm:pt>
    <dgm:pt modelId="{33E5A606-54BD-49F0-9E69-D1EE461F5E21}" type="pres">
      <dgm:prSet presAssocID="{4AB876B3-AEF3-48ED-94F4-33CF2BF9945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213D219-4FBF-4B3C-9DBC-90B378B9BFA7}" srcId="{1CD5F2AF-8A6B-46BF-96A8-5C8BC11D6B97}" destId="{46E4C4D0-8B0D-4758-92AA-29B0A1E231B7}" srcOrd="1" destOrd="0" parTransId="{7DBE8579-85E1-49C1-A211-6DBE57A4ACC4}" sibTransId="{FD59B8C3-BF21-4151-B4DA-B299C49AF01D}"/>
    <dgm:cxn modelId="{7652A967-F88C-40B7-92CA-74ACCCD18BF4}" type="presOf" srcId="{4AB876B3-AEF3-48ED-94F4-33CF2BF99455}" destId="{33E5A606-54BD-49F0-9E69-D1EE461F5E21}" srcOrd="0" destOrd="0" presId="urn:microsoft.com/office/officeart/2018/5/layout/IconCircleLabelList"/>
    <dgm:cxn modelId="{0B0EF649-5096-4384-B5F2-19D0681B5435}" type="presOf" srcId="{A4DD6DD1-F94F-4C91-B90A-AB9E4441FDB8}" destId="{7BD477DF-D96A-4AD8-905F-F9D2FF6F3D39}" srcOrd="0" destOrd="0" presId="urn:microsoft.com/office/officeart/2018/5/layout/IconCircleLabelList"/>
    <dgm:cxn modelId="{0419194E-C416-4013-8A51-5EE113491787}" type="presOf" srcId="{1CD5F2AF-8A6B-46BF-96A8-5C8BC11D6B97}" destId="{0D539252-1093-42C3-A2B3-AAA329AE9706}" srcOrd="0" destOrd="0" presId="urn:microsoft.com/office/officeart/2018/5/layout/IconCircleLabelList"/>
    <dgm:cxn modelId="{3AF5168A-8F2B-482D-9F93-C21752886665}" srcId="{1CD5F2AF-8A6B-46BF-96A8-5C8BC11D6B97}" destId="{4AB876B3-AEF3-48ED-94F4-33CF2BF99455}" srcOrd="2" destOrd="0" parTransId="{7E2CAE98-2148-425E-969C-B8070675614B}" sibTransId="{BF5A1720-9FBA-42BE-95FB-94DE0AC13C53}"/>
    <dgm:cxn modelId="{443B26B6-DA4F-4A45-BC80-211461539F7E}" srcId="{1CD5F2AF-8A6B-46BF-96A8-5C8BC11D6B97}" destId="{A4DD6DD1-F94F-4C91-B90A-AB9E4441FDB8}" srcOrd="0" destOrd="0" parTransId="{C69CD55D-FE39-4EFA-AAFC-075A191B67AE}" sibTransId="{586FA00F-D6E7-4122-AC64-B4FC8F31F5C9}"/>
    <dgm:cxn modelId="{8DD625F8-72C3-45D4-99DF-74F9BF61C76A}" type="presOf" srcId="{46E4C4D0-8B0D-4758-92AA-29B0A1E231B7}" destId="{D3751FA9-BD6A-4B24-B7CF-233ECCB13DED}" srcOrd="0" destOrd="0" presId="urn:microsoft.com/office/officeart/2018/5/layout/IconCircleLabelList"/>
    <dgm:cxn modelId="{C79A5111-E834-439E-9360-0DA2BDC620A6}" type="presParOf" srcId="{0D539252-1093-42C3-A2B3-AAA329AE9706}" destId="{27C85B88-A865-4A6B-A509-B4F0B95C25B8}" srcOrd="0" destOrd="0" presId="urn:microsoft.com/office/officeart/2018/5/layout/IconCircleLabelList"/>
    <dgm:cxn modelId="{79F0BFA3-FCA4-48E4-8CAF-47BFB6EB34DF}" type="presParOf" srcId="{27C85B88-A865-4A6B-A509-B4F0B95C25B8}" destId="{02199722-DFFA-43B6-9C23-83CA02B56E75}" srcOrd="0" destOrd="0" presId="urn:microsoft.com/office/officeart/2018/5/layout/IconCircleLabelList"/>
    <dgm:cxn modelId="{CC479178-2883-4D0A-A387-4FD43353137E}" type="presParOf" srcId="{27C85B88-A865-4A6B-A509-B4F0B95C25B8}" destId="{C7DE37F2-3817-463E-BF97-9F878B3B763B}" srcOrd="1" destOrd="0" presId="urn:microsoft.com/office/officeart/2018/5/layout/IconCircleLabelList"/>
    <dgm:cxn modelId="{57F43AE4-B929-4D73-B0CE-61AFF2888703}" type="presParOf" srcId="{27C85B88-A865-4A6B-A509-B4F0B95C25B8}" destId="{E9AC6D32-0E6D-4BCC-9299-CA67C0F2C1DC}" srcOrd="2" destOrd="0" presId="urn:microsoft.com/office/officeart/2018/5/layout/IconCircleLabelList"/>
    <dgm:cxn modelId="{C39AA62F-8C80-4111-A2EB-215C0F44D6BF}" type="presParOf" srcId="{27C85B88-A865-4A6B-A509-B4F0B95C25B8}" destId="{7BD477DF-D96A-4AD8-905F-F9D2FF6F3D39}" srcOrd="3" destOrd="0" presId="urn:microsoft.com/office/officeart/2018/5/layout/IconCircleLabelList"/>
    <dgm:cxn modelId="{10B14F8A-BF64-474D-B65A-95F1DC8CFC32}" type="presParOf" srcId="{0D539252-1093-42C3-A2B3-AAA329AE9706}" destId="{650D6FC3-ACD4-4F70-AE1D-BD5A364B6357}" srcOrd="1" destOrd="0" presId="urn:microsoft.com/office/officeart/2018/5/layout/IconCircleLabelList"/>
    <dgm:cxn modelId="{4DF07191-F8EE-4481-B58B-7D96A593D6FE}" type="presParOf" srcId="{0D539252-1093-42C3-A2B3-AAA329AE9706}" destId="{5B808E99-4536-4CE9-8924-C0B9042FD88A}" srcOrd="2" destOrd="0" presId="urn:microsoft.com/office/officeart/2018/5/layout/IconCircleLabelList"/>
    <dgm:cxn modelId="{353595AE-7F24-47CC-9A40-980B54FE764C}" type="presParOf" srcId="{5B808E99-4536-4CE9-8924-C0B9042FD88A}" destId="{3BE6CF9E-83CF-47A7-8B3A-79A9D6D74458}" srcOrd="0" destOrd="0" presId="urn:microsoft.com/office/officeart/2018/5/layout/IconCircleLabelList"/>
    <dgm:cxn modelId="{0DABE4A0-3575-497D-8702-B9C06EA2C2B4}" type="presParOf" srcId="{5B808E99-4536-4CE9-8924-C0B9042FD88A}" destId="{AC1DC50B-A395-4311-AAB6-3B8108983FAE}" srcOrd="1" destOrd="0" presId="urn:microsoft.com/office/officeart/2018/5/layout/IconCircleLabelList"/>
    <dgm:cxn modelId="{8D797E5C-AD07-4817-AB67-B10ECD938ED5}" type="presParOf" srcId="{5B808E99-4536-4CE9-8924-C0B9042FD88A}" destId="{0765C99F-19BE-46ED-BEAC-C2DF55CB58FA}" srcOrd="2" destOrd="0" presId="urn:microsoft.com/office/officeart/2018/5/layout/IconCircleLabelList"/>
    <dgm:cxn modelId="{BCA43991-C119-4225-95AA-BE227F735478}" type="presParOf" srcId="{5B808E99-4536-4CE9-8924-C0B9042FD88A}" destId="{D3751FA9-BD6A-4B24-B7CF-233ECCB13DED}" srcOrd="3" destOrd="0" presId="urn:microsoft.com/office/officeart/2018/5/layout/IconCircleLabelList"/>
    <dgm:cxn modelId="{E6323BBD-EEF2-4348-9C1B-A8C702D11FD5}" type="presParOf" srcId="{0D539252-1093-42C3-A2B3-AAA329AE9706}" destId="{06CA52D0-7453-4906-8BBF-E3C01A59AB1A}" srcOrd="3" destOrd="0" presId="urn:microsoft.com/office/officeart/2018/5/layout/IconCircleLabelList"/>
    <dgm:cxn modelId="{95D7B83B-DCDD-4404-BF22-FFFA5E3E6B3A}" type="presParOf" srcId="{0D539252-1093-42C3-A2B3-AAA329AE9706}" destId="{B97F0E60-FC1C-485C-B96A-E906C97985C0}" srcOrd="4" destOrd="0" presId="urn:microsoft.com/office/officeart/2018/5/layout/IconCircleLabelList"/>
    <dgm:cxn modelId="{E23D20C9-8C59-4DF5-96A1-FA4A77E15D03}" type="presParOf" srcId="{B97F0E60-FC1C-485C-B96A-E906C97985C0}" destId="{FCF20140-C2CF-4B9E-B5F3-20CF4B2F91B2}" srcOrd="0" destOrd="0" presId="urn:microsoft.com/office/officeart/2018/5/layout/IconCircleLabelList"/>
    <dgm:cxn modelId="{A4F7EDC0-FB38-43B6-8DAC-D64473E87FE1}" type="presParOf" srcId="{B97F0E60-FC1C-485C-B96A-E906C97985C0}" destId="{7E917B44-B7F7-43FB-A43A-8B50594FC37C}" srcOrd="1" destOrd="0" presId="urn:microsoft.com/office/officeart/2018/5/layout/IconCircleLabelList"/>
    <dgm:cxn modelId="{11695E29-516A-4954-A0DE-4221BD5542CB}" type="presParOf" srcId="{B97F0E60-FC1C-485C-B96A-E906C97985C0}" destId="{77DAD5CC-D1AB-4C38-B404-1B0138C75ED9}" srcOrd="2" destOrd="0" presId="urn:microsoft.com/office/officeart/2018/5/layout/IconCircleLabelList"/>
    <dgm:cxn modelId="{8354D989-BD21-4EEA-9272-DB26437E1263}" type="presParOf" srcId="{B97F0E60-FC1C-485C-B96A-E906C97985C0}" destId="{33E5A606-54BD-49F0-9E69-D1EE461F5E2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9AAEB1-6E3A-4F05-95D5-DC21C2A13D4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DFEEC3-383D-40A3-B3D3-9A96A9AD3CDA}">
      <dgm:prSet/>
      <dgm:spPr/>
      <dgm:t>
        <a:bodyPr/>
        <a:lstStyle/>
        <a:p>
          <a:r>
            <a:rPr lang="cs-CZ" dirty="0"/>
            <a:t>Všechny sociální vědy hledají fakta</a:t>
          </a:r>
          <a:endParaRPr lang="en-US" dirty="0"/>
        </a:p>
      </dgm:t>
    </dgm:pt>
    <dgm:pt modelId="{365615C0-D8E2-4B04-90E9-AE3004FAC5BD}" type="parTrans" cxnId="{BEC00832-FD86-4E49-BEC5-969DC88AC52B}">
      <dgm:prSet/>
      <dgm:spPr/>
      <dgm:t>
        <a:bodyPr/>
        <a:lstStyle/>
        <a:p>
          <a:endParaRPr lang="en-US"/>
        </a:p>
      </dgm:t>
    </dgm:pt>
    <dgm:pt modelId="{F90FF766-1030-4498-A918-D453365D7371}" type="sibTrans" cxnId="{BEC00832-FD86-4E49-BEC5-969DC88AC52B}">
      <dgm:prSet/>
      <dgm:spPr/>
      <dgm:t>
        <a:bodyPr/>
        <a:lstStyle/>
        <a:p>
          <a:endParaRPr lang="en-US"/>
        </a:p>
      </dgm:t>
    </dgm:pt>
    <dgm:pt modelId="{EC45AF75-7F0F-460D-8E7E-5EE405F76D0A}">
      <dgm:prSet/>
      <dgm:spPr/>
      <dgm:t>
        <a:bodyPr/>
        <a:lstStyle/>
        <a:p>
          <a:r>
            <a:rPr lang="cs-CZ" dirty="0"/>
            <a:t>Fakta jako skutečnost </a:t>
          </a:r>
          <a:endParaRPr lang="en-US" dirty="0"/>
        </a:p>
      </dgm:t>
    </dgm:pt>
    <dgm:pt modelId="{4F57D816-0655-4B1C-B26D-F5013FFBD8FA}" type="parTrans" cxnId="{1606F09F-734D-4352-BF8D-9362A14D434E}">
      <dgm:prSet/>
      <dgm:spPr/>
      <dgm:t>
        <a:bodyPr/>
        <a:lstStyle/>
        <a:p>
          <a:endParaRPr lang="en-US"/>
        </a:p>
      </dgm:t>
    </dgm:pt>
    <dgm:pt modelId="{8CEF8740-49F8-4374-A157-914CD51564EE}" type="sibTrans" cxnId="{1606F09F-734D-4352-BF8D-9362A14D434E}">
      <dgm:prSet/>
      <dgm:spPr/>
      <dgm:t>
        <a:bodyPr/>
        <a:lstStyle/>
        <a:p>
          <a:endParaRPr lang="en-US"/>
        </a:p>
      </dgm:t>
    </dgm:pt>
    <dgm:pt modelId="{21908968-F73F-4881-9268-B0F89B4C9050}">
      <dgm:prSet/>
      <dgm:spPr/>
      <dgm:t>
        <a:bodyPr/>
        <a:lstStyle/>
        <a:p>
          <a:r>
            <a:rPr lang="cs-CZ" dirty="0"/>
            <a:t>Fakta a hodnoty jako svět který je a svět který chceme mít</a:t>
          </a:r>
          <a:endParaRPr lang="en-US" dirty="0"/>
        </a:p>
      </dgm:t>
    </dgm:pt>
    <dgm:pt modelId="{1FCDE37B-9470-44C7-8F57-AFD143F33BF4}" type="parTrans" cxnId="{40FD004D-6886-46D1-83C7-E09E9C1143B5}">
      <dgm:prSet/>
      <dgm:spPr/>
      <dgm:t>
        <a:bodyPr/>
        <a:lstStyle/>
        <a:p>
          <a:endParaRPr lang="en-US"/>
        </a:p>
      </dgm:t>
    </dgm:pt>
    <dgm:pt modelId="{D98DDAF9-00FC-4E67-B585-A9EE8EFE18AE}" type="sibTrans" cxnId="{40FD004D-6886-46D1-83C7-E09E9C1143B5}">
      <dgm:prSet/>
      <dgm:spPr/>
      <dgm:t>
        <a:bodyPr/>
        <a:lstStyle/>
        <a:p>
          <a:endParaRPr lang="en-US"/>
        </a:p>
      </dgm:t>
    </dgm:pt>
    <dgm:pt modelId="{B1782C1E-A4D8-47A9-92F9-803C7E83C217}" type="pres">
      <dgm:prSet presAssocID="{E59AAEB1-6E3A-4F05-95D5-DC21C2A13D43}" presName="vert0" presStyleCnt="0">
        <dgm:presLayoutVars>
          <dgm:dir/>
          <dgm:animOne val="branch"/>
          <dgm:animLvl val="lvl"/>
        </dgm:presLayoutVars>
      </dgm:prSet>
      <dgm:spPr/>
    </dgm:pt>
    <dgm:pt modelId="{F53CDDD1-D034-4D66-8550-C4A37ACC81AC}" type="pres">
      <dgm:prSet presAssocID="{C4DFEEC3-383D-40A3-B3D3-9A96A9AD3CDA}" presName="thickLine" presStyleLbl="alignNode1" presStyleIdx="0" presStyleCnt="3"/>
      <dgm:spPr/>
    </dgm:pt>
    <dgm:pt modelId="{6F8CF566-F557-4739-A11D-E28F3EF765EA}" type="pres">
      <dgm:prSet presAssocID="{C4DFEEC3-383D-40A3-B3D3-9A96A9AD3CDA}" presName="horz1" presStyleCnt="0"/>
      <dgm:spPr/>
    </dgm:pt>
    <dgm:pt modelId="{23C15E03-B645-459E-9E60-786CF4674295}" type="pres">
      <dgm:prSet presAssocID="{C4DFEEC3-383D-40A3-B3D3-9A96A9AD3CDA}" presName="tx1" presStyleLbl="revTx" presStyleIdx="0" presStyleCnt="3"/>
      <dgm:spPr/>
    </dgm:pt>
    <dgm:pt modelId="{0C1D5B14-06F4-469C-99B3-341ACD25DFDB}" type="pres">
      <dgm:prSet presAssocID="{C4DFEEC3-383D-40A3-B3D3-9A96A9AD3CDA}" presName="vert1" presStyleCnt="0"/>
      <dgm:spPr/>
    </dgm:pt>
    <dgm:pt modelId="{16296B2A-6E04-4C4B-9327-2380391B6BA1}" type="pres">
      <dgm:prSet presAssocID="{EC45AF75-7F0F-460D-8E7E-5EE405F76D0A}" presName="thickLine" presStyleLbl="alignNode1" presStyleIdx="1" presStyleCnt="3"/>
      <dgm:spPr/>
    </dgm:pt>
    <dgm:pt modelId="{6579B5E7-24CA-4406-A9F2-FDF3CB59EF14}" type="pres">
      <dgm:prSet presAssocID="{EC45AF75-7F0F-460D-8E7E-5EE405F76D0A}" presName="horz1" presStyleCnt="0"/>
      <dgm:spPr/>
    </dgm:pt>
    <dgm:pt modelId="{4BB64348-A760-4260-B4E4-EEF18F3EF29A}" type="pres">
      <dgm:prSet presAssocID="{EC45AF75-7F0F-460D-8E7E-5EE405F76D0A}" presName="tx1" presStyleLbl="revTx" presStyleIdx="1" presStyleCnt="3"/>
      <dgm:spPr/>
    </dgm:pt>
    <dgm:pt modelId="{D45ECC40-348F-4A12-8109-DA2A3D2EC7F5}" type="pres">
      <dgm:prSet presAssocID="{EC45AF75-7F0F-460D-8E7E-5EE405F76D0A}" presName="vert1" presStyleCnt="0"/>
      <dgm:spPr/>
    </dgm:pt>
    <dgm:pt modelId="{96FDE4EF-219D-4DAC-9290-0966976D1EEC}" type="pres">
      <dgm:prSet presAssocID="{21908968-F73F-4881-9268-B0F89B4C9050}" presName="thickLine" presStyleLbl="alignNode1" presStyleIdx="2" presStyleCnt="3"/>
      <dgm:spPr/>
    </dgm:pt>
    <dgm:pt modelId="{469A012A-E09D-4578-89D2-EBF21EEDFAE7}" type="pres">
      <dgm:prSet presAssocID="{21908968-F73F-4881-9268-B0F89B4C9050}" presName="horz1" presStyleCnt="0"/>
      <dgm:spPr/>
    </dgm:pt>
    <dgm:pt modelId="{41C1CBC6-7297-4CB7-877C-CD3A6203AE71}" type="pres">
      <dgm:prSet presAssocID="{21908968-F73F-4881-9268-B0F89B4C9050}" presName="tx1" presStyleLbl="revTx" presStyleIdx="2" presStyleCnt="3"/>
      <dgm:spPr/>
    </dgm:pt>
    <dgm:pt modelId="{4A7A213F-B5BA-4537-87F6-D855091BB5C5}" type="pres">
      <dgm:prSet presAssocID="{21908968-F73F-4881-9268-B0F89B4C9050}" presName="vert1" presStyleCnt="0"/>
      <dgm:spPr/>
    </dgm:pt>
  </dgm:ptLst>
  <dgm:cxnLst>
    <dgm:cxn modelId="{0D8FDC0F-3F04-461E-8EDA-2EF4E755516F}" type="presOf" srcId="{C4DFEEC3-383D-40A3-B3D3-9A96A9AD3CDA}" destId="{23C15E03-B645-459E-9E60-786CF4674295}" srcOrd="0" destOrd="0" presId="urn:microsoft.com/office/officeart/2008/layout/LinedList"/>
    <dgm:cxn modelId="{BEC00832-FD86-4E49-BEC5-969DC88AC52B}" srcId="{E59AAEB1-6E3A-4F05-95D5-DC21C2A13D43}" destId="{C4DFEEC3-383D-40A3-B3D3-9A96A9AD3CDA}" srcOrd="0" destOrd="0" parTransId="{365615C0-D8E2-4B04-90E9-AE3004FAC5BD}" sibTransId="{F90FF766-1030-4498-A918-D453365D7371}"/>
    <dgm:cxn modelId="{BD05FB40-E000-4B95-8548-7098B2A7FAC0}" type="presOf" srcId="{E59AAEB1-6E3A-4F05-95D5-DC21C2A13D43}" destId="{B1782C1E-A4D8-47A9-92F9-803C7E83C217}" srcOrd="0" destOrd="0" presId="urn:microsoft.com/office/officeart/2008/layout/LinedList"/>
    <dgm:cxn modelId="{40FD004D-6886-46D1-83C7-E09E9C1143B5}" srcId="{E59AAEB1-6E3A-4F05-95D5-DC21C2A13D43}" destId="{21908968-F73F-4881-9268-B0F89B4C9050}" srcOrd="2" destOrd="0" parTransId="{1FCDE37B-9470-44C7-8F57-AFD143F33BF4}" sibTransId="{D98DDAF9-00FC-4E67-B585-A9EE8EFE18AE}"/>
    <dgm:cxn modelId="{A547498A-81E9-4760-A311-543EFF60DF81}" type="presOf" srcId="{21908968-F73F-4881-9268-B0F89B4C9050}" destId="{41C1CBC6-7297-4CB7-877C-CD3A6203AE71}" srcOrd="0" destOrd="0" presId="urn:microsoft.com/office/officeart/2008/layout/LinedList"/>
    <dgm:cxn modelId="{B7693E9D-7BD6-4279-9CCA-3A318EE67AFA}" type="presOf" srcId="{EC45AF75-7F0F-460D-8E7E-5EE405F76D0A}" destId="{4BB64348-A760-4260-B4E4-EEF18F3EF29A}" srcOrd="0" destOrd="0" presId="urn:microsoft.com/office/officeart/2008/layout/LinedList"/>
    <dgm:cxn modelId="{1606F09F-734D-4352-BF8D-9362A14D434E}" srcId="{E59AAEB1-6E3A-4F05-95D5-DC21C2A13D43}" destId="{EC45AF75-7F0F-460D-8E7E-5EE405F76D0A}" srcOrd="1" destOrd="0" parTransId="{4F57D816-0655-4B1C-B26D-F5013FFBD8FA}" sibTransId="{8CEF8740-49F8-4374-A157-914CD51564EE}"/>
    <dgm:cxn modelId="{1812638E-1C83-448D-995D-CB67B93BA13E}" type="presParOf" srcId="{B1782C1E-A4D8-47A9-92F9-803C7E83C217}" destId="{F53CDDD1-D034-4D66-8550-C4A37ACC81AC}" srcOrd="0" destOrd="0" presId="urn:microsoft.com/office/officeart/2008/layout/LinedList"/>
    <dgm:cxn modelId="{4EEB756D-08A3-4E7B-84CA-1C6550A26D9C}" type="presParOf" srcId="{B1782C1E-A4D8-47A9-92F9-803C7E83C217}" destId="{6F8CF566-F557-4739-A11D-E28F3EF765EA}" srcOrd="1" destOrd="0" presId="urn:microsoft.com/office/officeart/2008/layout/LinedList"/>
    <dgm:cxn modelId="{1CB0BE3B-E065-4D55-852D-53828357506F}" type="presParOf" srcId="{6F8CF566-F557-4739-A11D-E28F3EF765EA}" destId="{23C15E03-B645-459E-9E60-786CF4674295}" srcOrd="0" destOrd="0" presId="urn:microsoft.com/office/officeart/2008/layout/LinedList"/>
    <dgm:cxn modelId="{6D7B8D4C-BA2F-44C3-89ED-23DD119C23C2}" type="presParOf" srcId="{6F8CF566-F557-4739-A11D-E28F3EF765EA}" destId="{0C1D5B14-06F4-469C-99B3-341ACD25DFDB}" srcOrd="1" destOrd="0" presId="urn:microsoft.com/office/officeart/2008/layout/LinedList"/>
    <dgm:cxn modelId="{44791EC6-5FCB-40EB-9A98-A28C5429DA90}" type="presParOf" srcId="{B1782C1E-A4D8-47A9-92F9-803C7E83C217}" destId="{16296B2A-6E04-4C4B-9327-2380391B6BA1}" srcOrd="2" destOrd="0" presId="urn:microsoft.com/office/officeart/2008/layout/LinedList"/>
    <dgm:cxn modelId="{D7069B3C-2295-4458-806B-940CA670C0EF}" type="presParOf" srcId="{B1782C1E-A4D8-47A9-92F9-803C7E83C217}" destId="{6579B5E7-24CA-4406-A9F2-FDF3CB59EF14}" srcOrd="3" destOrd="0" presId="urn:microsoft.com/office/officeart/2008/layout/LinedList"/>
    <dgm:cxn modelId="{A25DF64D-3196-416A-96FC-412DEE5E6F5B}" type="presParOf" srcId="{6579B5E7-24CA-4406-A9F2-FDF3CB59EF14}" destId="{4BB64348-A760-4260-B4E4-EEF18F3EF29A}" srcOrd="0" destOrd="0" presId="urn:microsoft.com/office/officeart/2008/layout/LinedList"/>
    <dgm:cxn modelId="{673AB22A-FFF0-464A-A65D-B0F831C86BC2}" type="presParOf" srcId="{6579B5E7-24CA-4406-A9F2-FDF3CB59EF14}" destId="{D45ECC40-348F-4A12-8109-DA2A3D2EC7F5}" srcOrd="1" destOrd="0" presId="urn:microsoft.com/office/officeart/2008/layout/LinedList"/>
    <dgm:cxn modelId="{08957FA6-7FEA-4EF8-A026-E900A37B73BF}" type="presParOf" srcId="{B1782C1E-A4D8-47A9-92F9-803C7E83C217}" destId="{96FDE4EF-219D-4DAC-9290-0966976D1EEC}" srcOrd="4" destOrd="0" presId="urn:microsoft.com/office/officeart/2008/layout/LinedList"/>
    <dgm:cxn modelId="{A27E7E8B-C5D8-4432-B6A4-288476261EBC}" type="presParOf" srcId="{B1782C1E-A4D8-47A9-92F9-803C7E83C217}" destId="{469A012A-E09D-4578-89D2-EBF21EEDFAE7}" srcOrd="5" destOrd="0" presId="urn:microsoft.com/office/officeart/2008/layout/LinedList"/>
    <dgm:cxn modelId="{D6CF0D34-67C4-40F3-941F-C93B8F08E099}" type="presParOf" srcId="{469A012A-E09D-4578-89D2-EBF21EEDFAE7}" destId="{41C1CBC6-7297-4CB7-877C-CD3A6203AE71}" srcOrd="0" destOrd="0" presId="urn:microsoft.com/office/officeart/2008/layout/LinedList"/>
    <dgm:cxn modelId="{B438BE29-A251-4EF6-B28F-04B43FE0D092}" type="presParOf" srcId="{469A012A-E09D-4578-89D2-EBF21EEDFAE7}" destId="{4A7A213F-B5BA-4537-87F6-D855091BB5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73AC12-8966-4E8F-9D9F-B8D4F76B4AD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84288BE-615B-4D60-B247-7E113A05B8D4}">
      <dgm:prSet/>
      <dgm:spPr/>
      <dgm:t>
        <a:bodyPr/>
        <a:lstStyle/>
        <a:p>
          <a:pPr>
            <a:defRPr cap="all"/>
          </a:pPr>
          <a:r>
            <a:rPr lang="cs-CZ" dirty="0"/>
            <a:t>Politické teorie</a:t>
          </a:r>
          <a:endParaRPr lang="en-US" dirty="0"/>
        </a:p>
      </dgm:t>
    </dgm:pt>
    <dgm:pt modelId="{DB7A7A68-A590-4345-978B-6CBE8233C0C7}" type="parTrans" cxnId="{CF83E336-F69C-4132-8801-A0DC49C3A038}">
      <dgm:prSet/>
      <dgm:spPr/>
      <dgm:t>
        <a:bodyPr/>
        <a:lstStyle/>
        <a:p>
          <a:endParaRPr lang="en-US"/>
        </a:p>
      </dgm:t>
    </dgm:pt>
    <dgm:pt modelId="{00F8FD9E-87E9-4D54-8439-76C969B0C2CB}" type="sibTrans" cxnId="{CF83E336-F69C-4132-8801-A0DC49C3A038}">
      <dgm:prSet/>
      <dgm:spPr/>
      <dgm:t>
        <a:bodyPr/>
        <a:lstStyle/>
        <a:p>
          <a:endParaRPr lang="en-US"/>
        </a:p>
      </dgm:t>
    </dgm:pt>
    <dgm:pt modelId="{2FB4E000-5FD2-4E2E-81FE-9F3F194A5C4A}">
      <dgm:prSet/>
      <dgm:spPr/>
      <dgm:t>
        <a:bodyPr/>
        <a:lstStyle/>
        <a:p>
          <a:pPr>
            <a:defRPr cap="all"/>
          </a:pPr>
          <a:r>
            <a:rPr lang="cs-CZ"/>
            <a:t>Psychologie </a:t>
          </a:r>
          <a:endParaRPr lang="en-US"/>
        </a:p>
      </dgm:t>
    </dgm:pt>
    <dgm:pt modelId="{BC9B908D-1342-410A-ABF7-8C9F9FE9DC2D}" type="parTrans" cxnId="{43971297-AA78-4BA3-BD4E-FD41A18110FA}">
      <dgm:prSet/>
      <dgm:spPr/>
      <dgm:t>
        <a:bodyPr/>
        <a:lstStyle/>
        <a:p>
          <a:endParaRPr lang="en-US"/>
        </a:p>
      </dgm:t>
    </dgm:pt>
    <dgm:pt modelId="{3E18D4F2-98B9-4AC1-BF97-2549C63743B2}" type="sibTrans" cxnId="{43971297-AA78-4BA3-BD4E-FD41A18110FA}">
      <dgm:prSet/>
      <dgm:spPr/>
      <dgm:t>
        <a:bodyPr/>
        <a:lstStyle/>
        <a:p>
          <a:endParaRPr lang="en-US"/>
        </a:p>
      </dgm:t>
    </dgm:pt>
    <dgm:pt modelId="{06F43C1E-01CB-4BF7-A9DA-FC01834586AA}">
      <dgm:prSet/>
      <dgm:spPr/>
      <dgm:t>
        <a:bodyPr/>
        <a:lstStyle/>
        <a:p>
          <a:pPr>
            <a:defRPr cap="all"/>
          </a:pPr>
          <a:r>
            <a:rPr lang="cs-CZ" dirty="0"/>
            <a:t>Humanitní vědy</a:t>
          </a:r>
          <a:endParaRPr lang="en-US" dirty="0"/>
        </a:p>
      </dgm:t>
    </dgm:pt>
    <dgm:pt modelId="{D3DF3B61-85B6-41B1-9B2D-1F8DD44370A2}" type="parTrans" cxnId="{87A9FFA8-0246-432D-8168-4B9B7662C71B}">
      <dgm:prSet/>
      <dgm:spPr/>
      <dgm:t>
        <a:bodyPr/>
        <a:lstStyle/>
        <a:p>
          <a:endParaRPr lang="en-US"/>
        </a:p>
      </dgm:t>
    </dgm:pt>
    <dgm:pt modelId="{250B44A6-BA0B-488B-97CA-A446B127A977}" type="sibTrans" cxnId="{87A9FFA8-0246-432D-8168-4B9B7662C71B}">
      <dgm:prSet/>
      <dgm:spPr/>
      <dgm:t>
        <a:bodyPr/>
        <a:lstStyle/>
        <a:p>
          <a:endParaRPr lang="en-US"/>
        </a:p>
      </dgm:t>
    </dgm:pt>
    <dgm:pt modelId="{CB441369-E67E-4611-970E-56DA9597A308}" type="pres">
      <dgm:prSet presAssocID="{F273AC12-8966-4E8F-9D9F-B8D4F76B4ADC}" presName="root" presStyleCnt="0">
        <dgm:presLayoutVars>
          <dgm:dir/>
          <dgm:resizeHandles val="exact"/>
        </dgm:presLayoutVars>
      </dgm:prSet>
      <dgm:spPr/>
    </dgm:pt>
    <dgm:pt modelId="{F9F45700-EB9D-45AE-BB42-6E819C153B17}" type="pres">
      <dgm:prSet presAssocID="{984288BE-615B-4D60-B247-7E113A05B8D4}" presName="compNode" presStyleCnt="0"/>
      <dgm:spPr/>
    </dgm:pt>
    <dgm:pt modelId="{7DE99238-FA2D-4D63-8627-D13CA84D8D91}" type="pres">
      <dgm:prSet presAssocID="{984288BE-615B-4D60-B247-7E113A05B8D4}" presName="iconBgRect" presStyleLbl="bgShp" presStyleIdx="0" presStyleCnt="3"/>
      <dgm:spPr/>
    </dgm:pt>
    <dgm:pt modelId="{5EEA971B-4D2A-41B3-A03B-9020E7502C30}" type="pres">
      <dgm:prSet presAssocID="{984288BE-615B-4D60-B247-7E113A05B8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a"/>
        </a:ext>
      </dgm:extLst>
    </dgm:pt>
    <dgm:pt modelId="{56821554-B4CC-4378-A936-0BDD0B80C197}" type="pres">
      <dgm:prSet presAssocID="{984288BE-615B-4D60-B247-7E113A05B8D4}" presName="spaceRect" presStyleCnt="0"/>
      <dgm:spPr/>
    </dgm:pt>
    <dgm:pt modelId="{8E7C6055-D44C-44C8-9A85-8982C52227FE}" type="pres">
      <dgm:prSet presAssocID="{984288BE-615B-4D60-B247-7E113A05B8D4}" presName="textRect" presStyleLbl="revTx" presStyleIdx="0" presStyleCnt="3">
        <dgm:presLayoutVars>
          <dgm:chMax val="1"/>
          <dgm:chPref val="1"/>
        </dgm:presLayoutVars>
      </dgm:prSet>
      <dgm:spPr/>
    </dgm:pt>
    <dgm:pt modelId="{EA74AC13-8AF2-413A-A633-EF2B78DFAC90}" type="pres">
      <dgm:prSet presAssocID="{00F8FD9E-87E9-4D54-8439-76C969B0C2CB}" presName="sibTrans" presStyleCnt="0"/>
      <dgm:spPr/>
    </dgm:pt>
    <dgm:pt modelId="{1C487F96-219E-43CF-B569-8629D72632AE}" type="pres">
      <dgm:prSet presAssocID="{2FB4E000-5FD2-4E2E-81FE-9F3F194A5C4A}" presName="compNode" presStyleCnt="0"/>
      <dgm:spPr/>
    </dgm:pt>
    <dgm:pt modelId="{9EED77D6-0537-4211-8F9A-5077B375971B}" type="pres">
      <dgm:prSet presAssocID="{2FB4E000-5FD2-4E2E-81FE-9F3F194A5C4A}" presName="iconBgRect" presStyleLbl="bgShp" presStyleIdx="1" presStyleCnt="3"/>
      <dgm:spPr/>
    </dgm:pt>
    <dgm:pt modelId="{1FBAF6B7-87DA-49A5-A894-43CE3A6A45F3}" type="pres">
      <dgm:prSet presAssocID="{2FB4E000-5FD2-4E2E-81FE-9F3F194A5C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DE2BCE5D-A748-4AB5-83B4-B1C620FA8B30}" type="pres">
      <dgm:prSet presAssocID="{2FB4E000-5FD2-4E2E-81FE-9F3F194A5C4A}" presName="spaceRect" presStyleCnt="0"/>
      <dgm:spPr/>
    </dgm:pt>
    <dgm:pt modelId="{AEFB80B9-3629-44A0-92C6-7CC680137694}" type="pres">
      <dgm:prSet presAssocID="{2FB4E000-5FD2-4E2E-81FE-9F3F194A5C4A}" presName="textRect" presStyleLbl="revTx" presStyleIdx="1" presStyleCnt="3">
        <dgm:presLayoutVars>
          <dgm:chMax val="1"/>
          <dgm:chPref val="1"/>
        </dgm:presLayoutVars>
      </dgm:prSet>
      <dgm:spPr/>
    </dgm:pt>
    <dgm:pt modelId="{EB1A1CDF-3C9E-435F-8300-918B5097B857}" type="pres">
      <dgm:prSet presAssocID="{3E18D4F2-98B9-4AC1-BF97-2549C63743B2}" presName="sibTrans" presStyleCnt="0"/>
      <dgm:spPr/>
    </dgm:pt>
    <dgm:pt modelId="{51E96628-9198-411D-AB90-24431956B014}" type="pres">
      <dgm:prSet presAssocID="{06F43C1E-01CB-4BF7-A9DA-FC01834586AA}" presName="compNode" presStyleCnt="0"/>
      <dgm:spPr/>
    </dgm:pt>
    <dgm:pt modelId="{A1626119-68B5-4D77-A1BE-1C1B580A5629}" type="pres">
      <dgm:prSet presAssocID="{06F43C1E-01CB-4BF7-A9DA-FC01834586AA}" presName="iconBgRect" presStyleLbl="bgShp" presStyleIdx="2" presStyleCnt="3"/>
      <dgm:spPr/>
    </dgm:pt>
    <dgm:pt modelId="{8D8098D7-4A8D-45AC-80E8-9E5DFBC393BD}" type="pres">
      <dgm:prSet presAssocID="{06F43C1E-01CB-4BF7-A9DA-FC01834586A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mužů"/>
        </a:ext>
      </dgm:extLst>
    </dgm:pt>
    <dgm:pt modelId="{14EB3B17-1B26-4258-B5BD-6BC1A55FD655}" type="pres">
      <dgm:prSet presAssocID="{06F43C1E-01CB-4BF7-A9DA-FC01834586AA}" presName="spaceRect" presStyleCnt="0"/>
      <dgm:spPr/>
    </dgm:pt>
    <dgm:pt modelId="{CC3B17EC-E5A7-4BA0-9E7F-86164F18FC95}" type="pres">
      <dgm:prSet presAssocID="{06F43C1E-01CB-4BF7-A9DA-FC01834586A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70EBE0A-C3EB-4F10-A9C2-34543754E716}" type="presOf" srcId="{984288BE-615B-4D60-B247-7E113A05B8D4}" destId="{8E7C6055-D44C-44C8-9A85-8982C52227FE}" srcOrd="0" destOrd="0" presId="urn:microsoft.com/office/officeart/2018/5/layout/IconCircleLabelList"/>
    <dgm:cxn modelId="{4E956D1C-51A8-4CCA-9D72-3E237BBBAC52}" type="presOf" srcId="{06F43C1E-01CB-4BF7-A9DA-FC01834586AA}" destId="{CC3B17EC-E5A7-4BA0-9E7F-86164F18FC95}" srcOrd="0" destOrd="0" presId="urn:microsoft.com/office/officeart/2018/5/layout/IconCircleLabelList"/>
    <dgm:cxn modelId="{E21D5B24-3F74-4435-8F2A-BD64269695F8}" type="presOf" srcId="{2FB4E000-5FD2-4E2E-81FE-9F3F194A5C4A}" destId="{AEFB80B9-3629-44A0-92C6-7CC680137694}" srcOrd="0" destOrd="0" presId="urn:microsoft.com/office/officeart/2018/5/layout/IconCircleLabelList"/>
    <dgm:cxn modelId="{CF83E336-F69C-4132-8801-A0DC49C3A038}" srcId="{F273AC12-8966-4E8F-9D9F-B8D4F76B4ADC}" destId="{984288BE-615B-4D60-B247-7E113A05B8D4}" srcOrd="0" destOrd="0" parTransId="{DB7A7A68-A590-4345-978B-6CBE8233C0C7}" sibTransId="{00F8FD9E-87E9-4D54-8439-76C969B0C2CB}"/>
    <dgm:cxn modelId="{43971297-AA78-4BA3-BD4E-FD41A18110FA}" srcId="{F273AC12-8966-4E8F-9D9F-B8D4F76B4ADC}" destId="{2FB4E000-5FD2-4E2E-81FE-9F3F194A5C4A}" srcOrd="1" destOrd="0" parTransId="{BC9B908D-1342-410A-ABF7-8C9F9FE9DC2D}" sibTransId="{3E18D4F2-98B9-4AC1-BF97-2549C63743B2}"/>
    <dgm:cxn modelId="{87A9FFA8-0246-432D-8168-4B9B7662C71B}" srcId="{F273AC12-8966-4E8F-9D9F-B8D4F76B4ADC}" destId="{06F43C1E-01CB-4BF7-A9DA-FC01834586AA}" srcOrd="2" destOrd="0" parTransId="{D3DF3B61-85B6-41B1-9B2D-1F8DD44370A2}" sibTransId="{250B44A6-BA0B-488B-97CA-A446B127A977}"/>
    <dgm:cxn modelId="{D6A69FEB-7ADB-4977-A659-FBC232491FE4}" type="presOf" srcId="{F273AC12-8966-4E8F-9D9F-B8D4F76B4ADC}" destId="{CB441369-E67E-4611-970E-56DA9597A308}" srcOrd="0" destOrd="0" presId="urn:microsoft.com/office/officeart/2018/5/layout/IconCircleLabelList"/>
    <dgm:cxn modelId="{43E7F5E6-A95E-4988-B033-80B460AA9A90}" type="presParOf" srcId="{CB441369-E67E-4611-970E-56DA9597A308}" destId="{F9F45700-EB9D-45AE-BB42-6E819C153B17}" srcOrd="0" destOrd="0" presId="urn:microsoft.com/office/officeart/2018/5/layout/IconCircleLabelList"/>
    <dgm:cxn modelId="{0982B8C7-BDC1-4625-8CED-784194D3C2D1}" type="presParOf" srcId="{F9F45700-EB9D-45AE-BB42-6E819C153B17}" destId="{7DE99238-FA2D-4D63-8627-D13CA84D8D91}" srcOrd="0" destOrd="0" presId="urn:microsoft.com/office/officeart/2018/5/layout/IconCircleLabelList"/>
    <dgm:cxn modelId="{B8C60E69-70A8-49B6-B95B-75B5268E3B91}" type="presParOf" srcId="{F9F45700-EB9D-45AE-BB42-6E819C153B17}" destId="{5EEA971B-4D2A-41B3-A03B-9020E7502C30}" srcOrd="1" destOrd="0" presId="urn:microsoft.com/office/officeart/2018/5/layout/IconCircleLabelList"/>
    <dgm:cxn modelId="{4226A086-53D5-4D1E-8E03-C4A42C887F3D}" type="presParOf" srcId="{F9F45700-EB9D-45AE-BB42-6E819C153B17}" destId="{56821554-B4CC-4378-A936-0BDD0B80C197}" srcOrd="2" destOrd="0" presId="urn:microsoft.com/office/officeart/2018/5/layout/IconCircleLabelList"/>
    <dgm:cxn modelId="{30352ABD-AA05-4FAF-AFC0-EF173ED51884}" type="presParOf" srcId="{F9F45700-EB9D-45AE-BB42-6E819C153B17}" destId="{8E7C6055-D44C-44C8-9A85-8982C52227FE}" srcOrd="3" destOrd="0" presId="urn:microsoft.com/office/officeart/2018/5/layout/IconCircleLabelList"/>
    <dgm:cxn modelId="{D3B0F34B-52BF-443D-B250-841AA85D69CF}" type="presParOf" srcId="{CB441369-E67E-4611-970E-56DA9597A308}" destId="{EA74AC13-8AF2-413A-A633-EF2B78DFAC90}" srcOrd="1" destOrd="0" presId="urn:microsoft.com/office/officeart/2018/5/layout/IconCircleLabelList"/>
    <dgm:cxn modelId="{8520E5C0-F5C2-458D-83BC-0AA01C299967}" type="presParOf" srcId="{CB441369-E67E-4611-970E-56DA9597A308}" destId="{1C487F96-219E-43CF-B569-8629D72632AE}" srcOrd="2" destOrd="0" presId="urn:microsoft.com/office/officeart/2018/5/layout/IconCircleLabelList"/>
    <dgm:cxn modelId="{753078F4-CEAA-4E3E-9784-177C1BA24FED}" type="presParOf" srcId="{1C487F96-219E-43CF-B569-8629D72632AE}" destId="{9EED77D6-0537-4211-8F9A-5077B375971B}" srcOrd="0" destOrd="0" presId="urn:microsoft.com/office/officeart/2018/5/layout/IconCircleLabelList"/>
    <dgm:cxn modelId="{3C8B3958-9236-4F94-930E-63F691736881}" type="presParOf" srcId="{1C487F96-219E-43CF-B569-8629D72632AE}" destId="{1FBAF6B7-87DA-49A5-A894-43CE3A6A45F3}" srcOrd="1" destOrd="0" presId="urn:microsoft.com/office/officeart/2018/5/layout/IconCircleLabelList"/>
    <dgm:cxn modelId="{ACBD632E-BB56-413F-A253-79C4B0C16358}" type="presParOf" srcId="{1C487F96-219E-43CF-B569-8629D72632AE}" destId="{DE2BCE5D-A748-4AB5-83B4-B1C620FA8B30}" srcOrd="2" destOrd="0" presId="urn:microsoft.com/office/officeart/2018/5/layout/IconCircleLabelList"/>
    <dgm:cxn modelId="{3BEF8EC5-426F-4BB7-9A7C-DF99CC4E155D}" type="presParOf" srcId="{1C487F96-219E-43CF-B569-8629D72632AE}" destId="{AEFB80B9-3629-44A0-92C6-7CC680137694}" srcOrd="3" destOrd="0" presId="urn:microsoft.com/office/officeart/2018/5/layout/IconCircleLabelList"/>
    <dgm:cxn modelId="{C5A54791-1A89-4569-9423-E676C06E2B23}" type="presParOf" srcId="{CB441369-E67E-4611-970E-56DA9597A308}" destId="{EB1A1CDF-3C9E-435F-8300-918B5097B857}" srcOrd="3" destOrd="0" presId="urn:microsoft.com/office/officeart/2018/5/layout/IconCircleLabelList"/>
    <dgm:cxn modelId="{19BBF864-C0A5-409F-A7D0-9547DDD56FEE}" type="presParOf" srcId="{CB441369-E67E-4611-970E-56DA9597A308}" destId="{51E96628-9198-411D-AB90-24431956B014}" srcOrd="4" destOrd="0" presId="urn:microsoft.com/office/officeart/2018/5/layout/IconCircleLabelList"/>
    <dgm:cxn modelId="{D9EC418B-3599-4DE1-806C-141AFE391E2B}" type="presParOf" srcId="{51E96628-9198-411D-AB90-24431956B014}" destId="{A1626119-68B5-4D77-A1BE-1C1B580A5629}" srcOrd="0" destOrd="0" presId="urn:microsoft.com/office/officeart/2018/5/layout/IconCircleLabelList"/>
    <dgm:cxn modelId="{1487D375-EF60-48CE-8497-793AB378C6E2}" type="presParOf" srcId="{51E96628-9198-411D-AB90-24431956B014}" destId="{8D8098D7-4A8D-45AC-80E8-9E5DFBC393BD}" srcOrd="1" destOrd="0" presId="urn:microsoft.com/office/officeart/2018/5/layout/IconCircleLabelList"/>
    <dgm:cxn modelId="{05FDBDE6-CE9B-4009-BFAF-C0982CE4AB71}" type="presParOf" srcId="{51E96628-9198-411D-AB90-24431956B014}" destId="{14EB3B17-1B26-4258-B5BD-6BC1A55FD655}" srcOrd="2" destOrd="0" presId="urn:microsoft.com/office/officeart/2018/5/layout/IconCircleLabelList"/>
    <dgm:cxn modelId="{8F44635C-28D6-40DF-86DF-70A5A8E1F127}" type="presParOf" srcId="{51E96628-9198-411D-AB90-24431956B014}" destId="{CC3B17EC-E5A7-4BA0-9E7F-86164F18FC9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B335A6-5933-4E6E-B030-854C0E34B82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A624601-1E85-4078-81EA-68697BBEFAA1}">
      <dgm:prSet/>
      <dgm:spPr/>
      <dgm:t>
        <a:bodyPr/>
        <a:lstStyle/>
        <a:p>
          <a:r>
            <a:rPr lang="cs-CZ"/>
            <a:t>Co je to teorie</a:t>
          </a:r>
          <a:endParaRPr lang="en-US"/>
        </a:p>
      </dgm:t>
    </dgm:pt>
    <dgm:pt modelId="{FD994E45-7A4B-457F-87B7-6ABEB7315859}" type="parTrans" cxnId="{316BE021-DA53-4FB7-8200-DEB3505691C2}">
      <dgm:prSet/>
      <dgm:spPr/>
      <dgm:t>
        <a:bodyPr/>
        <a:lstStyle/>
        <a:p>
          <a:endParaRPr lang="en-US"/>
        </a:p>
      </dgm:t>
    </dgm:pt>
    <dgm:pt modelId="{CB360323-8116-4BC9-B8C9-6C9CFD556FFC}" type="sibTrans" cxnId="{316BE021-DA53-4FB7-8200-DEB3505691C2}">
      <dgm:prSet/>
      <dgm:spPr/>
      <dgm:t>
        <a:bodyPr/>
        <a:lstStyle/>
        <a:p>
          <a:endParaRPr lang="en-US"/>
        </a:p>
      </dgm:t>
    </dgm:pt>
    <dgm:pt modelId="{25D89913-AA18-40DC-9B82-E6F8E41614A3}">
      <dgm:prSet/>
      <dgm:spPr/>
      <dgm:t>
        <a:bodyPr/>
        <a:lstStyle/>
        <a:p>
          <a:r>
            <a:rPr lang="cs-CZ"/>
            <a:t>Co je to věda</a:t>
          </a:r>
          <a:endParaRPr lang="en-US"/>
        </a:p>
      </dgm:t>
    </dgm:pt>
    <dgm:pt modelId="{D3C2D0DC-7D8E-46FE-9AFF-4FC8F6B4D459}" type="parTrans" cxnId="{335D5828-7E8D-4383-9842-C9434864A7D4}">
      <dgm:prSet/>
      <dgm:spPr/>
      <dgm:t>
        <a:bodyPr/>
        <a:lstStyle/>
        <a:p>
          <a:endParaRPr lang="en-US"/>
        </a:p>
      </dgm:t>
    </dgm:pt>
    <dgm:pt modelId="{45312749-9AEC-41E3-8928-ACEF91051AC7}" type="sibTrans" cxnId="{335D5828-7E8D-4383-9842-C9434864A7D4}">
      <dgm:prSet/>
      <dgm:spPr/>
      <dgm:t>
        <a:bodyPr/>
        <a:lstStyle/>
        <a:p>
          <a:endParaRPr lang="en-US"/>
        </a:p>
      </dgm:t>
    </dgm:pt>
    <dgm:pt modelId="{EC41643E-7E85-4D4E-9F41-81530139B23C}">
      <dgm:prSet/>
      <dgm:spPr/>
      <dgm:t>
        <a:bodyPr/>
        <a:lstStyle/>
        <a:p>
          <a:r>
            <a:rPr lang="cs-CZ"/>
            <a:t>Co je to metodologie</a:t>
          </a:r>
          <a:endParaRPr lang="en-US"/>
        </a:p>
      </dgm:t>
    </dgm:pt>
    <dgm:pt modelId="{82E901BE-6C97-4AD0-9F25-BAEA57A7A4FA}" type="parTrans" cxnId="{66AB6CFC-3B7E-42AC-8061-D62E753BC3CC}">
      <dgm:prSet/>
      <dgm:spPr/>
      <dgm:t>
        <a:bodyPr/>
        <a:lstStyle/>
        <a:p>
          <a:endParaRPr lang="en-US"/>
        </a:p>
      </dgm:t>
    </dgm:pt>
    <dgm:pt modelId="{E8FE31EE-BA6E-483C-9666-23DFC7571751}" type="sibTrans" cxnId="{66AB6CFC-3B7E-42AC-8061-D62E753BC3CC}">
      <dgm:prSet/>
      <dgm:spPr/>
      <dgm:t>
        <a:bodyPr/>
        <a:lstStyle/>
        <a:p>
          <a:endParaRPr lang="en-US"/>
        </a:p>
      </dgm:t>
    </dgm:pt>
    <dgm:pt modelId="{F2880178-70AA-4C1C-B6AB-028D2D68E397}">
      <dgm:prSet/>
      <dgm:spPr/>
      <dgm:t>
        <a:bodyPr/>
        <a:lstStyle/>
        <a:p>
          <a:r>
            <a:rPr lang="cs-CZ"/>
            <a:t>Jakou roli hrají fakta, hodnoty a zdravý rozum ve vědě </a:t>
          </a:r>
          <a:endParaRPr lang="en-US"/>
        </a:p>
      </dgm:t>
    </dgm:pt>
    <dgm:pt modelId="{A7C9D394-64E3-4A2A-BD09-3CEE7D84E3DA}" type="parTrans" cxnId="{1B85CA13-3409-44E7-93D0-CB5F5ADE07AB}">
      <dgm:prSet/>
      <dgm:spPr/>
      <dgm:t>
        <a:bodyPr/>
        <a:lstStyle/>
        <a:p>
          <a:endParaRPr lang="en-US"/>
        </a:p>
      </dgm:t>
    </dgm:pt>
    <dgm:pt modelId="{A1DD2FCF-A11F-40F4-BFEC-AE51FE55956E}" type="sibTrans" cxnId="{1B85CA13-3409-44E7-93D0-CB5F5ADE07AB}">
      <dgm:prSet/>
      <dgm:spPr/>
      <dgm:t>
        <a:bodyPr/>
        <a:lstStyle/>
        <a:p>
          <a:endParaRPr lang="en-US"/>
        </a:p>
      </dgm:t>
    </dgm:pt>
    <dgm:pt modelId="{0A9F8138-E54F-426E-8B0A-405E8D743A3F}">
      <dgm:prSet/>
      <dgm:spPr/>
      <dgm:t>
        <a:bodyPr/>
        <a:lstStyle/>
        <a:p>
          <a:r>
            <a:rPr lang="cs-CZ"/>
            <a:t>Jestli existuje objektivita ve vědě</a:t>
          </a:r>
          <a:endParaRPr lang="en-US"/>
        </a:p>
      </dgm:t>
    </dgm:pt>
    <dgm:pt modelId="{234AE7C3-CD09-497E-9717-9E4BF4734427}" type="parTrans" cxnId="{80181A32-ADEF-4643-806F-8A292C2047A0}">
      <dgm:prSet/>
      <dgm:spPr/>
      <dgm:t>
        <a:bodyPr/>
        <a:lstStyle/>
        <a:p>
          <a:endParaRPr lang="en-US"/>
        </a:p>
      </dgm:t>
    </dgm:pt>
    <dgm:pt modelId="{0FF99B22-D16A-4A0E-9428-D1EE543CE181}" type="sibTrans" cxnId="{80181A32-ADEF-4643-806F-8A292C2047A0}">
      <dgm:prSet/>
      <dgm:spPr/>
      <dgm:t>
        <a:bodyPr/>
        <a:lstStyle/>
        <a:p>
          <a:endParaRPr lang="en-US"/>
        </a:p>
      </dgm:t>
    </dgm:pt>
    <dgm:pt modelId="{BC51C4D1-95BB-40A9-AB7B-DEE0D3157565}">
      <dgm:prSet/>
      <dgm:spPr/>
      <dgm:t>
        <a:bodyPr/>
        <a:lstStyle/>
        <a:p>
          <a:r>
            <a:rPr lang="cs-CZ"/>
            <a:t>Jaké další disciplíny jsou blízké sociální teorii</a:t>
          </a:r>
          <a:endParaRPr lang="en-US"/>
        </a:p>
      </dgm:t>
    </dgm:pt>
    <dgm:pt modelId="{89937976-B931-4F1E-96FD-A1CBA1218A4D}" type="parTrans" cxnId="{A4F14E60-EDA8-4E52-87FD-D8486D94A1DB}">
      <dgm:prSet/>
      <dgm:spPr/>
      <dgm:t>
        <a:bodyPr/>
        <a:lstStyle/>
        <a:p>
          <a:endParaRPr lang="en-US"/>
        </a:p>
      </dgm:t>
    </dgm:pt>
    <dgm:pt modelId="{ABD6A7A0-4FB8-4F6B-96CF-D3B4C6ED6244}" type="sibTrans" cxnId="{A4F14E60-EDA8-4E52-87FD-D8486D94A1DB}">
      <dgm:prSet/>
      <dgm:spPr/>
      <dgm:t>
        <a:bodyPr/>
        <a:lstStyle/>
        <a:p>
          <a:endParaRPr lang="en-US"/>
        </a:p>
      </dgm:t>
    </dgm:pt>
    <dgm:pt modelId="{C4285EDB-954F-4B95-ADC1-70ACB7114A75}" type="pres">
      <dgm:prSet presAssocID="{AEB335A6-5933-4E6E-B030-854C0E34B821}" presName="diagram" presStyleCnt="0">
        <dgm:presLayoutVars>
          <dgm:dir/>
          <dgm:resizeHandles val="exact"/>
        </dgm:presLayoutVars>
      </dgm:prSet>
      <dgm:spPr/>
    </dgm:pt>
    <dgm:pt modelId="{D5F4B325-EC0B-40D4-9DDC-BF07EC4FEAC5}" type="pres">
      <dgm:prSet presAssocID="{6A624601-1E85-4078-81EA-68697BBEFAA1}" presName="node" presStyleLbl="node1" presStyleIdx="0" presStyleCnt="6">
        <dgm:presLayoutVars>
          <dgm:bulletEnabled val="1"/>
        </dgm:presLayoutVars>
      </dgm:prSet>
      <dgm:spPr/>
    </dgm:pt>
    <dgm:pt modelId="{61D915CF-665E-4C14-ACF3-5FA101D5AF53}" type="pres">
      <dgm:prSet presAssocID="{CB360323-8116-4BC9-B8C9-6C9CFD556FFC}" presName="sibTrans" presStyleCnt="0"/>
      <dgm:spPr/>
    </dgm:pt>
    <dgm:pt modelId="{FF70CAAD-562D-4427-A959-B51E01DD9C1D}" type="pres">
      <dgm:prSet presAssocID="{25D89913-AA18-40DC-9B82-E6F8E41614A3}" presName="node" presStyleLbl="node1" presStyleIdx="1" presStyleCnt="6">
        <dgm:presLayoutVars>
          <dgm:bulletEnabled val="1"/>
        </dgm:presLayoutVars>
      </dgm:prSet>
      <dgm:spPr/>
    </dgm:pt>
    <dgm:pt modelId="{624535D6-AF4A-41CE-BB64-63F45B993E37}" type="pres">
      <dgm:prSet presAssocID="{45312749-9AEC-41E3-8928-ACEF91051AC7}" presName="sibTrans" presStyleCnt="0"/>
      <dgm:spPr/>
    </dgm:pt>
    <dgm:pt modelId="{396C0B23-47EB-4853-9CFC-7ADAF3BD45C4}" type="pres">
      <dgm:prSet presAssocID="{EC41643E-7E85-4D4E-9F41-81530139B23C}" presName="node" presStyleLbl="node1" presStyleIdx="2" presStyleCnt="6">
        <dgm:presLayoutVars>
          <dgm:bulletEnabled val="1"/>
        </dgm:presLayoutVars>
      </dgm:prSet>
      <dgm:spPr/>
    </dgm:pt>
    <dgm:pt modelId="{9A4E6BD0-E6E2-48DB-ADF6-675F486C64CC}" type="pres">
      <dgm:prSet presAssocID="{E8FE31EE-BA6E-483C-9666-23DFC7571751}" presName="sibTrans" presStyleCnt="0"/>
      <dgm:spPr/>
    </dgm:pt>
    <dgm:pt modelId="{D54101FF-9834-42CF-9471-502937B03BFA}" type="pres">
      <dgm:prSet presAssocID="{F2880178-70AA-4C1C-B6AB-028D2D68E397}" presName="node" presStyleLbl="node1" presStyleIdx="3" presStyleCnt="6">
        <dgm:presLayoutVars>
          <dgm:bulletEnabled val="1"/>
        </dgm:presLayoutVars>
      </dgm:prSet>
      <dgm:spPr/>
    </dgm:pt>
    <dgm:pt modelId="{B518CD26-5B0E-4316-A0BB-FE6448BD6963}" type="pres">
      <dgm:prSet presAssocID="{A1DD2FCF-A11F-40F4-BFEC-AE51FE55956E}" presName="sibTrans" presStyleCnt="0"/>
      <dgm:spPr/>
    </dgm:pt>
    <dgm:pt modelId="{C6D63BEB-E7CB-4402-9CB2-43A281EDCDE2}" type="pres">
      <dgm:prSet presAssocID="{0A9F8138-E54F-426E-8B0A-405E8D743A3F}" presName="node" presStyleLbl="node1" presStyleIdx="4" presStyleCnt="6">
        <dgm:presLayoutVars>
          <dgm:bulletEnabled val="1"/>
        </dgm:presLayoutVars>
      </dgm:prSet>
      <dgm:spPr/>
    </dgm:pt>
    <dgm:pt modelId="{B1F8F948-3EE5-482C-8236-7FC40323BBDA}" type="pres">
      <dgm:prSet presAssocID="{0FF99B22-D16A-4A0E-9428-D1EE543CE181}" presName="sibTrans" presStyleCnt="0"/>
      <dgm:spPr/>
    </dgm:pt>
    <dgm:pt modelId="{558EF9D9-94F0-488D-A111-5513A1471006}" type="pres">
      <dgm:prSet presAssocID="{BC51C4D1-95BB-40A9-AB7B-DEE0D3157565}" presName="node" presStyleLbl="node1" presStyleIdx="5" presStyleCnt="6">
        <dgm:presLayoutVars>
          <dgm:bulletEnabled val="1"/>
        </dgm:presLayoutVars>
      </dgm:prSet>
      <dgm:spPr/>
    </dgm:pt>
  </dgm:ptLst>
  <dgm:cxnLst>
    <dgm:cxn modelId="{1B85CA13-3409-44E7-93D0-CB5F5ADE07AB}" srcId="{AEB335A6-5933-4E6E-B030-854C0E34B821}" destId="{F2880178-70AA-4C1C-B6AB-028D2D68E397}" srcOrd="3" destOrd="0" parTransId="{A7C9D394-64E3-4A2A-BD09-3CEE7D84E3DA}" sibTransId="{A1DD2FCF-A11F-40F4-BFEC-AE51FE55956E}"/>
    <dgm:cxn modelId="{316BE021-DA53-4FB7-8200-DEB3505691C2}" srcId="{AEB335A6-5933-4E6E-B030-854C0E34B821}" destId="{6A624601-1E85-4078-81EA-68697BBEFAA1}" srcOrd="0" destOrd="0" parTransId="{FD994E45-7A4B-457F-87B7-6ABEB7315859}" sibTransId="{CB360323-8116-4BC9-B8C9-6C9CFD556FFC}"/>
    <dgm:cxn modelId="{335D5828-7E8D-4383-9842-C9434864A7D4}" srcId="{AEB335A6-5933-4E6E-B030-854C0E34B821}" destId="{25D89913-AA18-40DC-9B82-E6F8E41614A3}" srcOrd="1" destOrd="0" parTransId="{D3C2D0DC-7D8E-46FE-9AFF-4FC8F6B4D459}" sibTransId="{45312749-9AEC-41E3-8928-ACEF91051AC7}"/>
    <dgm:cxn modelId="{80181A32-ADEF-4643-806F-8A292C2047A0}" srcId="{AEB335A6-5933-4E6E-B030-854C0E34B821}" destId="{0A9F8138-E54F-426E-8B0A-405E8D743A3F}" srcOrd="4" destOrd="0" parTransId="{234AE7C3-CD09-497E-9717-9E4BF4734427}" sibTransId="{0FF99B22-D16A-4A0E-9428-D1EE543CE181}"/>
    <dgm:cxn modelId="{75F21040-76A8-4099-ACC6-B4111883E059}" type="presOf" srcId="{F2880178-70AA-4C1C-B6AB-028D2D68E397}" destId="{D54101FF-9834-42CF-9471-502937B03BFA}" srcOrd="0" destOrd="0" presId="urn:microsoft.com/office/officeart/2005/8/layout/default"/>
    <dgm:cxn modelId="{A4F14E60-EDA8-4E52-87FD-D8486D94A1DB}" srcId="{AEB335A6-5933-4E6E-B030-854C0E34B821}" destId="{BC51C4D1-95BB-40A9-AB7B-DEE0D3157565}" srcOrd="5" destOrd="0" parTransId="{89937976-B931-4F1E-96FD-A1CBA1218A4D}" sibTransId="{ABD6A7A0-4FB8-4F6B-96CF-D3B4C6ED6244}"/>
    <dgm:cxn modelId="{98950B90-8BF0-44B8-981D-F14CF2685EE3}" type="presOf" srcId="{AEB335A6-5933-4E6E-B030-854C0E34B821}" destId="{C4285EDB-954F-4B95-ADC1-70ACB7114A75}" srcOrd="0" destOrd="0" presId="urn:microsoft.com/office/officeart/2005/8/layout/default"/>
    <dgm:cxn modelId="{7FD6A390-41F1-43F1-8907-415D770230E8}" type="presOf" srcId="{BC51C4D1-95BB-40A9-AB7B-DEE0D3157565}" destId="{558EF9D9-94F0-488D-A111-5513A1471006}" srcOrd="0" destOrd="0" presId="urn:microsoft.com/office/officeart/2005/8/layout/default"/>
    <dgm:cxn modelId="{6C8BF793-429F-4ABC-861E-965D23B83D6A}" type="presOf" srcId="{25D89913-AA18-40DC-9B82-E6F8E41614A3}" destId="{FF70CAAD-562D-4427-A959-B51E01DD9C1D}" srcOrd="0" destOrd="0" presId="urn:microsoft.com/office/officeart/2005/8/layout/default"/>
    <dgm:cxn modelId="{FF8B59BA-D9AC-446B-97CB-C104577062AD}" type="presOf" srcId="{0A9F8138-E54F-426E-8B0A-405E8D743A3F}" destId="{C6D63BEB-E7CB-4402-9CB2-43A281EDCDE2}" srcOrd="0" destOrd="0" presId="urn:microsoft.com/office/officeart/2005/8/layout/default"/>
    <dgm:cxn modelId="{B4D9D3CD-3A7B-49CC-8B5C-4D9FF1DEB44D}" type="presOf" srcId="{6A624601-1E85-4078-81EA-68697BBEFAA1}" destId="{D5F4B325-EC0B-40D4-9DDC-BF07EC4FEAC5}" srcOrd="0" destOrd="0" presId="urn:microsoft.com/office/officeart/2005/8/layout/default"/>
    <dgm:cxn modelId="{66AB6CFC-3B7E-42AC-8061-D62E753BC3CC}" srcId="{AEB335A6-5933-4E6E-B030-854C0E34B821}" destId="{EC41643E-7E85-4D4E-9F41-81530139B23C}" srcOrd="2" destOrd="0" parTransId="{82E901BE-6C97-4AD0-9F25-BAEA57A7A4FA}" sibTransId="{E8FE31EE-BA6E-483C-9666-23DFC7571751}"/>
    <dgm:cxn modelId="{DA7586FE-B6DB-4425-9A9B-49C8C5E41BB9}" type="presOf" srcId="{EC41643E-7E85-4D4E-9F41-81530139B23C}" destId="{396C0B23-47EB-4853-9CFC-7ADAF3BD45C4}" srcOrd="0" destOrd="0" presId="urn:microsoft.com/office/officeart/2005/8/layout/default"/>
    <dgm:cxn modelId="{5BCC50A4-8B88-4AA4-834D-AC7018765440}" type="presParOf" srcId="{C4285EDB-954F-4B95-ADC1-70ACB7114A75}" destId="{D5F4B325-EC0B-40D4-9DDC-BF07EC4FEAC5}" srcOrd="0" destOrd="0" presId="urn:microsoft.com/office/officeart/2005/8/layout/default"/>
    <dgm:cxn modelId="{72F8C330-3D97-4646-B7B3-9B7AF42AD3BC}" type="presParOf" srcId="{C4285EDB-954F-4B95-ADC1-70ACB7114A75}" destId="{61D915CF-665E-4C14-ACF3-5FA101D5AF53}" srcOrd="1" destOrd="0" presId="urn:microsoft.com/office/officeart/2005/8/layout/default"/>
    <dgm:cxn modelId="{326C54CD-CFD6-42DF-9DB9-0C9A08A6ABB9}" type="presParOf" srcId="{C4285EDB-954F-4B95-ADC1-70ACB7114A75}" destId="{FF70CAAD-562D-4427-A959-B51E01DD9C1D}" srcOrd="2" destOrd="0" presId="urn:microsoft.com/office/officeart/2005/8/layout/default"/>
    <dgm:cxn modelId="{00AF3843-95BC-4692-B617-23465815291A}" type="presParOf" srcId="{C4285EDB-954F-4B95-ADC1-70ACB7114A75}" destId="{624535D6-AF4A-41CE-BB64-63F45B993E37}" srcOrd="3" destOrd="0" presId="urn:microsoft.com/office/officeart/2005/8/layout/default"/>
    <dgm:cxn modelId="{E65F22E0-37AE-4AAD-BAF8-C2B1CC6336FA}" type="presParOf" srcId="{C4285EDB-954F-4B95-ADC1-70ACB7114A75}" destId="{396C0B23-47EB-4853-9CFC-7ADAF3BD45C4}" srcOrd="4" destOrd="0" presId="urn:microsoft.com/office/officeart/2005/8/layout/default"/>
    <dgm:cxn modelId="{409EDAA8-5DE6-4531-9201-F3EC29E9C8A9}" type="presParOf" srcId="{C4285EDB-954F-4B95-ADC1-70ACB7114A75}" destId="{9A4E6BD0-E6E2-48DB-ADF6-675F486C64CC}" srcOrd="5" destOrd="0" presId="urn:microsoft.com/office/officeart/2005/8/layout/default"/>
    <dgm:cxn modelId="{55549B33-5540-448D-8544-0176548AE6FD}" type="presParOf" srcId="{C4285EDB-954F-4B95-ADC1-70ACB7114A75}" destId="{D54101FF-9834-42CF-9471-502937B03BFA}" srcOrd="6" destOrd="0" presId="urn:microsoft.com/office/officeart/2005/8/layout/default"/>
    <dgm:cxn modelId="{6A4406BC-CB17-4C6C-968E-CD63C76648B7}" type="presParOf" srcId="{C4285EDB-954F-4B95-ADC1-70ACB7114A75}" destId="{B518CD26-5B0E-4316-A0BB-FE6448BD6963}" srcOrd="7" destOrd="0" presId="urn:microsoft.com/office/officeart/2005/8/layout/default"/>
    <dgm:cxn modelId="{9549A077-D35F-4DFA-84F8-33412D3A4435}" type="presParOf" srcId="{C4285EDB-954F-4B95-ADC1-70ACB7114A75}" destId="{C6D63BEB-E7CB-4402-9CB2-43A281EDCDE2}" srcOrd="8" destOrd="0" presId="urn:microsoft.com/office/officeart/2005/8/layout/default"/>
    <dgm:cxn modelId="{BC423717-1C94-4DE5-9E63-8F654B973347}" type="presParOf" srcId="{C4285EDB-954F-4B95-ADC1-70ACB7114A75}" destId="{B1F8F948-3EE5-482C-8236-7FC40323BBDA}" srcOrd="9" destOrd="0" presId="urn:microsoft.com/office/officeart/2005/8/layout/default"/>
    <dgm:cxn modelId="{C4F45105-C374-4085-B6D2-D7E0AD5210DD}" type="presParOf" srcId="{C4285EDB-954F-4B95-ADC1-70ACB7114A75}" destId="{558EF9D9-94F0-488D-A111-5513A147100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7FDC9-F7ED-49FB-82A6-553C3E14C1EE}">
      <dsp:nvSpPr>
        <dsp:cNvPr id="0" name=""/>
        <dsp:cNvSpPr/>
      </dsp:nvSpPr>
      <dsp:spPr>
        <a:xfrm>
          <a:off x="0" y="703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3773C-BA4F-4FCA-A04E-8AA18D102196}">
      <dsp:nvSpPr>
        <dsp:cNvPr id="0" name=""/>
        <dsp:cNvSpPr/>
      </dsp:nvSpPr>
      <dsp:spPr>
        <a:xfrm>
          <a:off x="0" y="703"/>
          <a:ext cx="6373813" cy="115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Význam slova „teorie“</a:t>
          </a:r>
          <a:endParaRPr lang="en-US" sz="3200" kern="1200"/>
        </a:p>
      </dsp:txBody>
      <dsp:txXfrm>
        <a:off x="0" y="703"/>
        <a:ext cx="6373813" cy="1151608"/>
      </dsp:txXfrm>
    </dsp:sp>
    <dsp:sp modelId="{D7A7B43A-A95A-438F-B9FE-57BF7A7D2B39}">
      <dsp:nvSpPr>
        <dsp:cNvPr id="0" name=""/>
        <dsp:cNvSpPr/>
      </dsp:nvSpPr>
      <dsp:spPr>
        <a:xfrm>
          <a:off x="0" y="1152311"/>
          <a:ext cx="6373813" cy="0"/>
        </a:xfrm>
        <a:prstGeom prst="line">
          <a:avLst/>
        </a:prstGeom>
        <a:solidFill>
          <a:schemeClr val="accent2">
            <a:hueOff val="1923220"/>
            <a:satOff val="2051"/>
            <a:lumOff val="638"/>
            <a:alphaOff val="0"/>
          </a:schemeClr>
        </a:solidFill>
        <a:ln w="12700" cap="flat" cmpd="sng" algn="ctr">
          <a:solidFill>
            <a:schemeClr val="accent2">
              <a:hueOff val="1923220"/>
              <a:satOff val="2051"/>
              <a:lumOff val="6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20AB1-8D54-4FFA-B703-4D49EBE9A8BE}">
      <dsp:nvSpPr>
        <dsp:cNvPr id="0" name=""/>
        <dsp:cNvSpPr/>
      </dsp:nvSpPr>
      <dsp:spPr>
        <a:xfrm>
          <a:off x="0" y="1152311"/>
          <a:ext cx="6373813" cy="115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Co je to sociální věda </a:t>
          </a:r>
          <a:endParaRPr lang="en-US" sz="3200" kern="1200"/>
        </a:p>
      </dsp:txBody>
      <dsp:txXfrm>
        <a:off x="0" y="1152311"/>
        <a:ext cx="6373813" cy="1151608"/>
      </dsp:txXfrm>
    </dsp:sp>
    <dsp:sp modelId="{D36EF78E-B424-4EC4-ADAE-B1CB37D9CE34}">
      <dsp:nvSpPr>
        <dsp:cNvPr id="0" name=""/>
        <dsp:cNvSpPr/>
      </dsp:nvSpPr>
      <dsp:spPr>
        <a:xfrm>
          <a:off x="0" y="2303920"/>
          <a:ext cx="6373813" cy="0"/>
        </a:xfrm>
        <a:prstGeom prst="line">
          <a:avLst/>
        </a:prstGeom>
        <a:solidFill>
          <a:schemeClr val="accent2">
            <a:hueOff val="3846440"/>
            <a:satOff val="4103"/>
            <a:lumOff val="1275"/>
            <a:alphaOff val="0"/>
          </a:schemeClr>
        </a:solidFill>
        <a:ln w="12700" cap="flat" cmpd="sng" algn="ctr">
          <a:solidFill>
            <a:schemeClr val="accent2">
              <a:hueOff val="3846440"/>
              <a:satOff val="4103"/>
              <a:lumOff val="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DAFAA-2E30-4A5C-80E6-5A6009364652}">
      <dsp:nvSpPr>
        <dsp:cNvPr id="0" name=""/>
        <dsp:cNvSpPr/>
      </dsp:nvSpPr>
      <dsp:spPr>
        <a:xfrm>
          <a:off x="0" y="2303920"/>
          <a:ext cx="6373813" cy="115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Metody sociálního bádání</a:t>
          </a:r>
          <a:endParaRPr lang="en-US" sz="3200" kern="1200"/>
        </a:p>
      </dsp:txBody>
      <dsp:txXfrm>
        <a:off x="0" y="2303920"/>
        <a:ext cx="6373813" cy="1151608"/>
      </dsp:txXfrm>
    </dsp:sp>
    <dsp:sp modelId="{8FFB8E20-1135-48F3-A8A7-F21930E9341F}">
      <dsp:nvSpPr>
        <dsp:cNvPr id="0" name=""/>
        <dsp:cNvSpPr/>
      </dsp:nvSpPr>
      <dsp:spPr>
        <a:xfrm>
          <a:off x="0" y="3455529"/>
          <a:ext cx="6373813" cy="0"/>
        </a:xfrm>
        <a:prstGeom prst="line">
          <a:avLst/>
        </a:prstGeom>
        <a:solidFill>
          <a:schemeClr val="accent2">
            <a:hueOff val="5769660"/>
            <a:satOff val="6154"/>
            <a:lumOff val="1913"/>
            <a:alphaOff val="0"/>
          </a:schemeClr>
        </a:solidFill>
        <a:ln w="12700" cap="flat" cmpd="sng" algn="ctr">
          <a:solidFill>
            <a:schemeClr val="accent2">
              <a:hueOff val="5769660"/>
              <a:satOff val="6154"/>
              <a:lumOff val="1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44FEC-6EBC-4CF1-A327-79C666EC573F}">
      <dsp:nvSpPr>
        <dsp:cNvPr id="0" name=""/>
        <dsp:cNvSpPr/>
      </dsp:nvSpPr>
      <dsp:spPr>
        <a:xfrm>
          <a:off x="0" y="3455529"/>
          <a:ext cx="6373813" cy="115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Role fakt, hodnot, objektivity a zdravého rozumu</a:t>
          </a:r>
          <a:endParaRPr lang="en-US" sz="3200" kern="1200"/>
        </a:p>
      </dsp:txBody>
      <dsp:txXfrm>
        <a:off x="0" y="3455529"/>
        <a:ext cx="6373813" cy="1151608"/>
      </dsp:txXfrm>
    </dsp:sp>
    <dsp:sp modelId="{0346174A-122D-4F67-AC8A-6D861174D73C}">
      <dsp:nvSpPr>
        <dsp:cNvPr id="0" name=""/>
        <dsp:cNvSpPr/>
      </dsp:nvSpPr>
      <dsp:spPr>
        <a:xfrm>
          <a:off x="0" y="4607138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2A9E4-CED0-400A-A101-940F204E1E91}">
      <dsp:nvSpPr>
        <dsp:cNvPr id="0" name=""/>
        <dsp:cNvSpPr/>
      </dsp:nvSpPr>
      <dsp:spPr>
        <a:xfrm>
          <a:off x="0" y="4607138"/>
          <a:ext cx="6373813" cy="115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Politické teorie, psychologie a humanitní vědy</a:t>
          </a:r>
          <a:endParaRPr lang="en-US" sz="3200" kern="1200" dirty="0"/>
        </a:p>
      </dsp:txBody>
      <dsp:txXfrm>
        <a:off x="0" y="4607138"/>
        <a:ext cx="6373813" cy="1151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3686A-6448-400F-84D7-0B78EC0957A5}">
      <dsp:nvSpPr>
        <dsp:cNvPr id="0" name=""/>
        <dsp:cNvSpPr/>
      </dsp:nvSpPr>
      <dsp:spPr>
        <a:xfrm>
          <a:off x="0" y="935910"/>
          <a:ext cx="6373813" cy="17278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71E52-F7FE-4770-A9C5-39FBF5B06856}">
      <dsp:nvSpPr>
        <dsp:cNvPr id="0" name=""/>
        <dsp:cNvSpPr/>
      </dsp:nvSpPr>
      <dsp:spPr>
        <a:xfrm>
          <a:off x="522670" y="1324673"/>
          <a:ext cx="950309" cy="9503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F15C9-76DF-4F3B-9545-3AA044537F70}">
      <dsp:nvSpPr>
        <dsp:cNvPr id="0" name=""/>
        <dsp:cNvSpPr/>
      </dsp:nvSpPr>
      <dsp:spPr>
        <a:xfrm>
          <a:off x="1995649" y="935910"/>
          <a:ext cx="4378164" cy="172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63" tIns="182863" rIns="182863" bIns="1828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Teorie jako kontemplace</a:t>
          </a:r>
          <a:endParaRPr lang="en-US" sz="2500" kern="1200"/>
        </a:p>
      </dsp:txBody>
      <dsp:txXfrm>
        <a:off x="1995649" y="935910"/>
        <a:ext cx="4378164" cy="1727835"/>
      </dsp:txXfrm>
    </dsp:sp>
    <dsp:sp modelId="{3AFD1985-5D08-48AA-8285-44CD39C0512C}">
      <dsp:nvSpPr>
        <dsp:cNvPr id="0" name=""/>
        <dsp:cNvSpPr/>
      </dsp:nvSpPr>
      <dsp:spPr>
        <a:xfrm>
          <a:off x="0" y="3095704"/>
          <a:ext cx="6373813" cy="17278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B2A71-25CC-42C1-B7B4-97103F8DBED3}">
      <dsp:nvSpPr>
        <dsp:cNvPr id="0" name=""/>
        <dsp:cNvSpPr/>
      </dsp:nvSpPr>
      <dsp:spPr>
        <a:xfrm>
          <a:off x="522670" y="3484467"/>
          <a:ext cx="950309" cy="9503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C2E07-BC75-40F9-B888-092F35C67C28}">
      <dsp:nvSpPr>
        <dsp:cNvPr id="0" name=""/>
        <dsp:cNvSpPr/>
      </dsp:nvSpPr>
      <dsp:spPr>
        <a:xfrm>
          <a:off x="1995649" y="3095704"/>
          <a:ext cx="4378164" cy="172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63" tIns="182863" rIns="182863" bIns="1828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Teorie jako vědecký model</a:t>
          </a:r>
          <a:endParaRPr lang="en-US" sz="2500" kern="1200"/>
        </a:p>
      </dsp:txBody>
      <dsp:txXfrm>
        <a:off x="1995649" y="3095704"/>
        <a:ext cx="4378164" cy="17278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69259-26EC-4F58-A08E-E3E00114BAC6}">
      <dsp:nvSpPr>
        <dsp:cNvPr id="0" name=""/>
        <dsp:cNvSpPr/>
      </dsp:nvSpPr>
      <dsp:spPr>
        <a:xfrm>
          <a:off x="2482747" y="1844"/>
          <a:ext cx="2093062" cy="20930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61AF0-FDD5-4473-9242-D851C8E426B4}">
      <dsp:nvSpPr>
        <dsp:cNvPr id="0" name=""/>
        <dsp:cNvSpPr/>
      </dsp:nvSpPr>
      <dsp:spPr>
        <a:xfrm>
          <a:off x="2928809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ED970-4152-4406-90B2-BA6655AEB4D6}">
      <dsp:nvSpPr>
        <dsp:cNvPr id="0" name=""/>
        <dsp:cNvSpPr/>
      </dsp:nvSpPr>
      <dsp:spPr>
        <a:xfrm>
          <a:off x="1813653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500" kern="1200"/>
            <a:t>Věda</a:t>
          </a:r>
          <a:endParaRPr lang="en-US" sz="3500" kern="1200"/>
        </a:p>
      </dsp:txBody>
      <dsp:txXfrm>
        <a:off x="1813653" y="2746845"/>
        <a:ext cx="3431250" cy="720000"/>
      </dsp:txXfrm>
    </dsp:sp>
    <dsp:sp modelId="{BC278513-822B-4E4F-972D-6BE5A050B0C7}">
      <dsp:nvSpPr>
        <dsp:cNvPr id="0" name=""/>
        <dsp:cNvSpPr/>
      </dsp:nvSpPr>
      <dsp:spPr>
        <a:xfrm>
          <a:off x="6514466" y="1844"/>
          <a:ext cx="2093062" cy="2093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821F6F-224A-41C9-AB72-85B0A4BF5E27}">
      <dsp:nvSpPr>
        <dsp:cNvPr id="0" name=""/>
        <dsp:cNvSpPr/>
      </dsp:nvSpPr>
      <dsp:spPr>
        <a:xfrm>
          <a:off x="6960528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CE26A-E0E4-4B6E-BCFD-61891544F8E9}">
      <dsp:nvSpPr>
        <dsp:cNvPr id="0" name=""/>
        <dsp:cNvSpPr/>
      </dsp:nvSpPr>
      <dsp:spPr>
        <a:xfrm>
          <a:off x="5845372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500" kern="1200"/>
            <a:t>Sociální věda</a:t>
          </a:r>
          <a:endParaRPr lang="en-US" sz="3500" kern="1200"/>
        </a:p>
      </dsp:txBody>
      <dsp:txXfrm>
        <a:off x="5845372" y="2746845"/>
        <a:ext cx="3431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55108-3E61-4BF8-9918-AFE7280B24F8}">
      <dsp:nvSpPr>
        <dsp:cNvPr id="0" name=""/>
        <dsp:cNvSpPr/>
      </dsp:nvSpPr>
      <dsp:spPr>
        <a:xfrm>
          <a:off x="0" y="4499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2A548-C021-4532-B3DB-E194639A932B}">
      <dsp:nvSpPr>
        <dsp:cNvPr id="0" name=""/>
        <dsp:cNvSpPr/>
      </dsp:nvSpPr>
      <dsp:spPr>
        <a:xfrm>
          <a:off x="289918" y="220141"/>
          <a:ext cx="527124" cy="527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45B9E-E546-4D48-B1DD-7F412F684308}">
      <dsp:nvSpPr>
        <dsp:cNvPr id="0" name=""/>
        <dsp:cNvSpPr/>
      </dsp:nvSpPr>
      <dsp:spPr>
        <a:xfrm>
          <a:off x="1106961" y="4499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Teorie </a:t>
          </a:r>
          <a:endParaRPr lang="en-US" sz="1900" kern="1200"/>
        </a:p>
      </dsp:txBody>
      <dsp:txXfrm>
        <a:off x="1106961" y="4499"/>
        <a:ext cx="5266852" cy="958408"/>
      </dsp:txXfrm>
    </dsp:sp>
    <dsp:sp modelId="{C17333E4-E1BF-4D86-832E-E3E2477A879C}">
      <dsp:nvSpPr>
        <dsp:cNvPr id="0" name=""/>
        <dsp:cNvSpPr/>
      </dsp:nvSpPr>
      <dsp:spPr>
        <a:xfrm>
          <a:off x="0" y="120251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63808-AFF2-46F2-926D-ACAF81FE17E3}">
      <dsp:nvSpPr>
        <dsp:cNvPr id="0" name=""/>
        <dsp:cNvSpPr/>
      </dsp:nvSpPr>
      <dsp:spPr>
        <a:xfrm>
          <a:off x="289918" y="1418152"/>
          <a:ext cx="527124" cy="527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E846E-5B4B-4FE0-9BDF-FAE8142C7E5E}">
      <dsp:nvSpPr>
        <dsp:cNvPr id="0" name=""/>
        <dsp:cNvSpPr/>
      </dsp:nvSpPr>
      <dsp:spPr>
        <a:xfrm>
          <a:off x="1106961" y="120251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Sběr dat</a:t>
          </a:r>
          <a:endParaRPr lang="en-US" sz="1900" kern="1200"/>
        </a:p>
      </dsp:txBody>
      <dsp:txXfrm>
        <a:off x="1106961" y="1202510"/>
        <a:ext cx="5266852" cy="958408"/>
      </dsp:txXfrm>
    </dsp:sp>
    <dsp:sp modelId="{ECB133B7-E932-453F-9469-3D93DD5104DC}">
      <dsp:nvSpPr>
        <dsp:cNvPr id="0" name=""/>
        <dsp:cNvSpPr/>
      </dsp:nvSpPr>
      <dsp:spPr>
        <a:xfrm>
          <a:off x="0" y="240052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BA5D2-4F8D-489D-9446-BEE61199A3D2}">
      <dsp:nvSpPr>
        <dsp:cNvPr id="0" name=""/>
        <dsp:cNvSpPr/>
      </dsp:nvSpPr>
      <dsp:spPr>
        <a:xfrm>
          <a:off x="289918" y="2616162"/>
          <a:ext cx="527124" cy="527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AE17F-EF8C-4667-8C7C-813C8C462E8B}">
      <dsp:nvSpPr>
        <dsp:cNvPr id="0" name=""/>
        <dsp:cNvSpPr/>
      </dsp:nvSpPr>
      <dsp:spPr>
        <a:xfrm>
          <a:off x="1106961" y="240052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Data </a:t>
          </a:r>
          <a:endParaRPr lang="en-US" sz="1900" kern="1200"/>
        </a:p>
      </dsp:txBody>
      <dsp:txXfrm>
        <a:off x="1106961" y="2400520"/>
        <a:ext cx="5266852" cy="958408"/>
      </dsp:txXfrm>
    </dsp:sp>
    <dsp:sp modelId="{60A2ECAA-03B1-4743-AE04-F9D2FB381E85}">
      <dsp:nvSpPr>
        <dsp:cNvPr id="0" name=""/>
        <dsp:cNvSpPr/>
      </dsp:nvSpPr>
      <dsp:spPr>
        <a:xfrm>
          <a:off x="0" y="359853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FA2B6-B9E9-47E7-A033-1EDC7AF36ABF}">
      <dsp:nvSpPr>
        <dsp:cNvPr id="0" name=""/>
        <dsp:cNvSpPr/>
      </dsp:nvSpPr>
      <dsp:spPr>
        <a:xfrm>
          <a:off x="289918" y="3814173"/>
          <a:ext cx="527124" cy="5271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DC9DC-EBEE-47F7-AD6B-C8FA3ACEA6DB}">
      <dsp:nvSpPr>
        <dsp:cNvPr id="0" name=""/>
        <dsp:cNvSpPr/>
      </dsp:nvSpPr>
      <dsp:spPr>
        <a:xfrm>
          <a:off x="1106961" y="359853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Analýza</a:t>
          </a:r>
          <a:endParaRPr lang="en-US" sz="1900" kern="1200"/>
        </a:p>
      </dsp:txBody>
      <dsp:txXfrm>
        <a:off x="1106961" y="3598531"/>
        <a:ext cx="5266852" cy="958408"/>
      </dsp:txXfrm>
    </dsp:sp>
    <dsp:sp modelId="{B00EB066-CCD8-42A2-88EE-82153E52A929}">
      <dsp:nvSpPr>
        <dsp:cNvPr id="0" name=""/>
        <dsp:cNvSpPr/>
      </dsp:nvSpPr>
      <dsp:spPr>
        <a:xfrm>
          <a:off x="0" y="479654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21981-1008-457B-8F99-5FED1F17D668}">
      <dsp:nvSpPr>
        <dsp:cNvPr id="0" name=""/>
        <dsp:cNvSpPr/>
      </dsp:nvSpPr>
      <dsp:spPr>
        <a:xfrm>
          <a:off x="289918" y="5012183"/>
          <a:ext cx="527124" cy="5271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39AEF-227C-4365-A01B-941D29EBD5DD}">
      <dsp:nvSpPr>
        <dsp:cNvPr id="0" name=""/>
        <dsp:cNvSpPr/>
      </dsp:nvSpPr>
      <dsp:spPr>
        <a:xfrm>
          <a:off x="1106961" y="479654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Závěry </a:t>
          </a:r>
          <a:endParaRPr lang="en-US" sz="1900" kern="1200"/>
        </a:p>
      </dsp:txBody>
      <dsp:txXfrm>
        <a:off x="1106961" y="4796541"/>
        <a:ext cx="5266852" cy="9584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99722-DFFA-43B6-9C23-83CA02B56E75}">
      <dsp:nvSpPr>
        <dsp:cNvPr id="0" name=""/>
        <dsp:cNvSpPr/>
      </dsp:nvSpPr>
      <dsp:spPr>
        <a:xfrm>
          <a:off x="654896" y="26443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E37F2-3817-463E-BF97-9F878B3B763B}">
      <dsp:nvSpPr>
        <dsp:cNvPr id="0" name=""/>
        <dsp:cNvSpPr/>
      </dsp:nvSpPr>
      <dsp:spPr>
        <a:xfrm>
          <a:off x="954709" y="326256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477DF-D96A-4AD8-905F-F9D2FF6F3D39}">
      <dsp:nvSpPr>
        <dsp:cNvPr id="0" name=""/>
        <dsp:cNvSpPr/>
      </dsp:nvSpPr>
      <dsp:spPr>
        <a:xfrm>
          <a:off x="205178" y="1871443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Je součástí sociálních, humanitních, ale i přírodních věd</a:t>
          </a:r>
          <a:endParaRPr lang="en-US" sz="1400" kern="1200"/>
        </a:p>
      </dsp:txBody>
      <dsp:txXfrm>
        <a:off x="205178" y="1871443"/>
        <a:ext cx="2306250" cy="720000"/>
      </dsp:txXfrm>
    </dsp:sp>
    <dsp:sp modelId="{3BE6CF9E-83CF-47A7-8B3A-79A9D6D74458}">
      <dsp:nvSpPr>
        <dsp:cNvPr id="0" name=""/>
        <dsp:cNvSpPr/>
      </dsp:nvSpPr>
      <dsp:spPr>
        <a:xfrm>
          <a:off x="3364740" y="26443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1DC50B-A395-4311-AAB6-3B8108983FAE}">
      <dsp:nvSpPr>
        <dsp:cNvPr id="0" name=""/>
        <dsp:cNvSpPr/>
      </dsp:nvSpPr>
      <dsp:spPr>
        <a:xfrm>
          <a:off x="3664553" y="326256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51FA9-BD6A-4B24-B7CF-233ECCB13DED}">
      <dsp:nvSpPr>
        <dsp:cNvPr id="0" name=""/>
        <dsp:cNvSpPr/>
      </dsp:nvSpPr>
      <dsp:spPr>
        <a:xfrm>
          <a:off x="2915021" y="1871443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Vychází z něj sociální teorie </a:t>
          </a:r>
          <a:endParaRPr lang="en-US" sz="1400" kern="1200"/>
        </a:p>
      </dsp:txBody>
      <dsp:txXfrm>
        <a:off x="2915021" y="1871443"/>
        <a:ext cx="2306250" cy="720000"/>
      </dsp:txXfrm>
    </dsp:sp>
    <dsp:sp modelId="{FCF20140-C2CF-4B9E-B5F3-20CF4B2F91B2}">
      <dsp:nvSpPr>
        <dsp:cNvPr id="0" name=""/>
        <dsp:cNvSpPr/>
      </dsp:nvSpPr>
      <dsp:spPr>
        <a:xfrm>
          <a:off x="2009818" y="3168006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17B44-B7F7-43FB-A43A-8B50594FC37C}">
      <dsp:nvSpPr>
        <dsp:cNvPr id="0" name=""/>
        <dsp:cNvSpPr/>
      </dsp:nvSpPr>
      <dsp:spPr>
        <a:xfrm>
          <a:off x="2309631" y="3467818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5A606-54BD-49F0-9E69-D1EE461F5E21}">
      <dsp:nvSpPr>
        <dsp:cNvPr id="0" name=""/>
        <dsp:cNvSpPr/>
      </dsp:nvSpPr>
      <dsp:spPr>
        <a:xfrm>
          <a:off x="1560100" y="5013006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Zdravý rozum je žitá zkušenost </a:t>
          </a:r>
          <a:endParaRPr lang="en-US" sz="1400" kern="1200"/>
        </a:p>
      </dsp:txBody>
      <dsp:txXfrm>
        <a:off x="1560100" y="5013006"/>
        <a:ext cx="23062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CDDD1-D034-4D66-8550-C4A37ACC81AC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15E03-B645-459E-9E60-786CF4674295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Všechny sociální vědy hledají fakta</a:t>
          </a:r>
          <a:endParaRPr lang="en-US" sz="3800" kern="1200" dirty="0"/>
        </a:p>
      </dsp:txBody>
      <dsp:txXfrm>
        <a:off x="0" y="2812"/>
        <a:ext cx="6373813" cy="1917941"/>
      </dsp:txXfrm>
    </dsp:sp>
    <dsp:sp modelId="{16296B2A-6E04-4C4B-9327-2380391B6BA1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2">
            <a:hueOff val="3846440"/>
            <a:satOff val="4103"/>
            <a:lumOff val="1275"/>
            <a:alphaOff val="0"/>
          </a:schemeClr>
        </a:solidFill>
        <a:ln w="12700" cap="flat" cmpd="sng" algn="ctr">
          <a:solidFill>
            <a:schemeClr val="accent2">
              <a:hueOff val="3846440"/>
              <a:satOff val="4103"/>
              <a:lumOff val="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64348-A760-4260-B4E4-EEF18F3EF29A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Fakta jako skutečnost </a:t>
          </a:r>
          <a:endParaRPr lang="en-US" sz="3800" kern="1200" dirty="0"/>
        </a:p>
      </dsp:txBody>
      <dsp:txXfrm>
        <a:off x="0" y="1920754"/>
        <a:ext cx="6373813" cy="1917941"/>
      </dsp:txXfrm>
    </dsp:sp>
    <dsp:sp modelId="{96FDE4EF-219D-4DAC-9290-0966976D1EEC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1CBC6-7297-4CB7-877C-CD3A6203AE71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Fakta a hodnoty jako svět který je a svět který chceme mít</a:t>
          </a:r>
          <a:endParaRPr lang="en-US" sz="3800" kern="1200" dirty="0"/>
        </a:p>
      </dsp:txBody>
      <dsp:txXfrm>
        <a:off x="0" y="3838695"/>
        <a:ext cx="6373813" cy="19179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99238-FA2D-4D63-8627-D13CA84D8D91}">
      <dsp:nvSpPr>
        <dsp:cNvPr id="0" name=""/>
        <dsp:cNvSpPr/>
      </dsp:nvSpPr>
      <dsp:spPr>
        <a:xfrm>
          <a:off x="716638" y="69344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A971B-4D2A-41B3-A03B-9020E7502C30}">
      <dsp:nvSpPr>
        <dsp:cNvPr id="0" name=""/>
        <dsp:cNvSpPr/>
      </dsp:nvSpPr>
      <dsp:spPr>
        <a:xfrm>
          <a:off x="1140763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C6055-D44C-44C8-9A85-8982C52227FE}">
      <dsp:nvSpPr>
        <dsp:cNvPr id="0" name=""/>
        <dsp:cNvSpPr/>
      </dsp:nvSpPr>
      <dsp:spPr>
        <a:xfrm>
          <a:off x="80450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 dirty="0"/>
            <a:t>Politické teorie</a:t>
          </a:r>
          <a:endParaRPr lang="en-US" sz="2900" kern="1200" dirty="0"/>
        </a:p>
      </dsp:txBody>
      <dsp:txXfrm>
        <a:off x="80450" y="2679345"/>
        <a:ext cx="3262500" cy="720000"/>
      </dsp:txXfrm>
    </dsp:sp>
    <dsp:sp modelId="{9EED77D6-0537-4211-8F9A-5077B375971B}">
      <dsp:nvSpPr>
        <dsp:cNvPr id="0" name=""/>
        <dsp:cNvSpPr/>
      </dsp:nvSpPr>
      <dsp:spPr>
        <a:xfrm>
          <a:off x="4550075" y="69344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BAF6B7-87DA-49A5-A894-43CE3A6A45F3}">
      <dsp:nvSpPr>
        <dsp:cNvPr id="0" name=""/>
        <dsp:cNvSpPr/>
      </dsp:nvSpPr>
      <dsp:spPr>
        <a:xfrm>
          <a:off x="4974200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B80B9-3629-44A0-92C6-7CC680137694}">
      <dsp:nvSpPr>
        <dsp:cNvPr id="0" name=""/>
        <dsp:cNvSpPr/>
      </dsp:nvSpPr>
      <dsp:spPr>
        <a:xfrm>
          <a:off x="3913888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/>
            <a:t>Psychologie </a:t>
          </a:r>
          <a:endParaRPr lang="en-US" sz="2900" kern="1200"/>
        </a:p>
      </dsp:txBody>
      <dsp:txXfrm>
        <a:off x="3913888" y="2679345"/>
        <a:ext cx="3262500" cy="720000"/>
      </dsp:txXfrm>
    </dsp:sp>
    <dsp:sp modelId="{A1626119-68B5-4D77-A1BE-1C1B580A5629}">
      <dsp:nvSpPr>
        <dsp:cNvPr id="0" name=""/>
        <dsp:cNvSpPr/>
      </dsp:nvSpPr>
      <dsp:spPr>
        <a:xfrm>
          <a:off x="8383513" y="69344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098D7-4A8D-45AC-80E8-9E5DFBC393BD}">
      <dsp:nvSpPr>
        <dsp:cNvPr id="0" name=""/>
        <dsp:cNvSpPr/>
      </dsp:nvSpPr>
      <dsp:spPr>
        <a:xfrm>
          <a:off x="8807638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B17EC-E5A7-4BA0-9E7F-86164F18FC95}">
      <dsp:nvSpPr>
        <dsp:cNvPr id="0" name=""/>
        <dsp:cNvSpPr/>
      </dsp:nvSpPr>
      <dsp:spPr>
        <a:xfrm>
          <a:off x="7747325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 dirty="0"/>
            <a:t>Humanitní vědy</a:t>
          </a:r>
          <a:endParaRPr lang="en-US" sz="2900" kern="1200" dirty="0"/>
        </a:p>
      </dsp:txBody>
      <dsp:txXfrm>
        <a:off x="7747325" y="2679345"/>
        <a:ext cx="32625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4B325-EC0B-40D4-9DDC-BF07EC4FEAC5}">
      <dsp:nvSpPr>
        <dsp:cNvPr id="0" name=""/>
        <dsp:cNvSpPr/>
      </dsp:nvSpPr>
      <dsp:spPr>
        <a:xfrm>
          <a:off x="1277981" y="812"/>
          <a:ext cx="2666973" cy="16001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 je to teorie</a:t>
          </a:r>
          <a:endParaRPr lang="en-US" sz="2500" kern="1200"/>
        </a:p>
      </dsp:txBody>
      <dsp:txXfrm>
        <a:off x="1277981" y="812"/>
        <a:ext cx="2666973" cy="1600183"/>
      </dsp:txXfrm>
    </dsp:sp>
    <dsp:sp modelId="{FF70CAAD-562D-4427-A959-B51E01DD9C1D}">
      <dsp:nvSpPr>
        <dsp:cNvPr id="0" name=""/>
        <dsp:cNvSpPr/>
      </dsp:nvSpPr>
      <dsp:spPr>
        <a:xfrm>
          <a:off x="4211651" y="812"/>
          <a:ext cx="2666973" cy="16001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 je to věda</a:t>
          </a:r>
          <a:endParaRPr lang="en-US" sz="2500" kern="1200"/>
        </a:p>
      </dsp:txBody>
      <dsp:txXfrm>
        <a:off x="4211651" y="812"/>
        <a:ext cx="2666973" cy="1600183"/>
      </dsp:txXfrm>
    </dsp:sp>
    <dsp:sp modelId="{396C0B23-47EB-4853-9CFC-7ADAF3BD45C4}">
      <dsp:nvSpPr>
        <dsp:cNvPr id="0" name=""/>
        <dsp:cNvSpPr/>
      </dsp:nvSpPr>
      <dsp:spPr>
        <a:xfrm>
          <a:off x="7145321" y="812"/>
          <a:ext cx="2666973" cy="16001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 je to metodologie</a:t>
          </a:r>
          <a:endParaRPr lang="en-US" sz="2500" kern="1200"/>
        </a:p>
      </dsp:txBody>
      <dsp:txXfrm>
        <a:off x="7145321" y="812"/>
        <a:ext cx="2666973" cy="1600183"/>
      </dsp:txXfrm>
    </dsp:sp>
    <dsp:sp modelId="{D54101FF-9834-42CF-9471-502937B03BFA}">
      <dsp:nvSpPr>
        <dsp:cNvPr id="0" name=""/>
        <dsp:cNvSpPr/>
      </dsp:nvSpPr>
      <dsp:spPr>
        <a:xfrm>
          <a:off x="1277981" y="1867693"/>
          <a:ext cx="2666973" cy="160018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Jakou roli hrají fakta, hodnoty a zdravý rozum ve vědě </a:t>
          </a:r>
          <a:endParaRPr lang="en-US" sz="2500" kern="1200"/>
        </a:p>
      </dsp:txBody>
      <dsp:txXfrm>
        <a:off x="1277981" y="1867693"/>
        <a:ext cx="2666973" cy="1600183"/>
      </dsp:txXfrm>
    </dsp:sp>
    <dsp:sp modelId="{C6D63BEB-E7CB-4402-9CB2-43A281EDCDE2}">
      <dsp:nvSpPr>
        <dsp:cNvPr id="0" name=""/>
        <dsp:cNvSpPr/>
      </dsp:nvSpPr>
      <dsp:spPr>
        <a:xfrm>
          <a:off x="4211651" y="1867693"/>
          <a:ext cx="2666973" cy="160018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Jestli existuje objektivita ve vědě</a:t>
          </a:r>
          <a:endParaRPr lang="en-US" sz="2500" kern="1200"/>
        </a:p>
      </dsp:txBody>
      <dsp:txXfrm>
        <a:off x="4211651" y="1867693"/>
        <a:ext cx="2666973" cy="1600183"/>
      </dsp:txXfrm>
    </dsp:sp>
    <dsp:sp modelId="{558EF9D9-94F0-488D-A111-5513A1471006}">
      <dsp:nvSpPr>
        <dsp:cNvPr id="0" name=""/>
        <dsp:cNvSpPr/>
      </dsp:nvSpPr>
      <dsp:spPr>
        <a:xfrm>
          <a:off x="7145321" y="1867693"/>
          <a:ext cx="2666973" cy="16001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Jaké další disciplíny jsou blízké sociální teorii</a:t>
          </a:r>
          <a:endParaRPr lang="en-US" sz="2500" kern="1200"/>
        </a:p>
      </dsp:txBody>
      <dsp:txXfrm>
        <a:off x="7145321" y="1867693"/>
        <a:ext cx="2666973" cy="1600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31DD9-0DFC-4DB8-B62E-14DBCA097F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62D1E-484C-4151-BEA8-DA1CF342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Sociální teorii lze definovat jako studium vědeckých způsobů myšlení o společenském životě. Zahrnuje představy o tom, jak se společnosti mění a vyvíjejí, představy o metodách vysvětlujících sociální chování, o moci a sociální struktuře, o třídách, genderu a etnicitě, modernitě a ‚civilizaci‘, revolucích a utopiích a mnoha dalších pojmech a problémech společenského života.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2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03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Ve vědě chceme být objektivní ale je důležité si uvědomovat naše hodnoty s kterými přicházíme před zkoumaný fenomén</a:t>
            </a:r>
          </a:p>
          <a:p>
            <a:pPr marL="171450" indent="-171450">
              <a:buFontTx/>
              <a:buChar char="-"/>
            </a:pPr>
            <a:r>
              <a:rPr lang="cs-CZ" dirty="0"/>
              <a:t>Velká část sociální vědy nechce být normativní, tedy určovat jak by věci měli být ale soustředí se pouze na popis jak věci jsou a někdy mohou predikovat jak budou</a:t>
            </a:r>
          </a:p>
          <a:p>
            <a:endParaRPr lang="cs-CZ" dirty="0"/>
          </a:p>
          <a:p>
            <a:r>
              <a:rPr lang="cs-CZ" dirty="0" err="1"/>
              <a:t>Bracketing</a:t>
            </a:r>
            <a:r>
              <a:rPr lang="cs-CZ" dirty="0"/>
              <a:t> </a:t>
            </a:r>
          </a:p>
          <a:p>
            <a:r>
              <a:rPr lang="cs-CZ" dirty="0"/>
              <a:t>V jádru je </a:t>
            </a:r>
            <a:r>
              <a:rPr lang="cs-CZ" dirty="0" err="1"/>
              <a:t>bracketing</a:t>
            </a:r>
            <a:r>
              <a:rPr lang="cs-CZ" dirty="0"/>
              <a:t> vědecký proces, kdy výzkumník pozastavuje nebo „drží v klidu“ své předpoklady, předsudky, předpoklady, teorie nebo předchozí zkušenosti, aby viděl a popsal podstatu konkrétního jevu.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23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Politické teorie</a:t>
            </a:r>
          </a:p>
          <a:p>
            <a:pPr marL="171450" indent="-171450">
              <a:buFontTx/>
              <a:buChar char="-"/>
            </a:pPr>
            <a:r>
              <a:rPr lang="cs-CZ" dirty="0"/>
              <a:t>Otázky normativního charakteru jako „Který systém nejlépe podporuje totalitu?“ nebo „Je poslušnost lidí nutná a </a:t>
            </a:r>
            <a:r>
              <a:rPr lang="cs-CZ" dirty="0" err="1"/>
              <a:t>postihovatelná</a:t>
            </a:r>
            <a:r>
              <a:rPr lang="cs-CZ" dirty="0"/>
              <a:t>?“</a:t>
            </a:r>
          </a:p>
          <a:p>
            <a:pPr marL="171450" indent="-171450">
              <a:buFontTx/>
              <a:buChar char="-"/>
            </a:pPr>
            <a:r>
              <a:rPr lang="cs-CZ" dirty="0"/>
              <a:t>„Člověk je od přírody politický tvor“ (Aristoteles 335 př.n.l.).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Sociální teorie se ovšem velmi často sama vztahuje k politice, přeci jen je těžké najít fenomén společnosti, který by nebyl jakkoliv „politický“ (najdete nějaký?)</a:t>
            </a:r>
          </a:p>
          <a:p>
            <a:pPr marL="171450" indent="-171450">
              <a:buFontTx/>
              <a:buChar char="-"/>
            </a:pPr>
            <a:r>
              <a:rPr lang="cs-CZ" dirty="0"/>
              <a:t>Hannah </a:t>
            </a:r>
            <a:r>
              <a:rPr lang="cs-CZ" dirty="0" err="1"/>
              <a:t>Arendt</a:t>
            </a:r>
            <a:r>
              <a:rPr lang="cs-CZ" dirty="0"/>
              <a:t> velmi prosazovala do popředí sociálního výzkumu právě politické otázky, protože je považovala za nejvíce důležité ve společnosti</a:t>
            </a:r>
          </a:p>
          <a:p>
            <a:endParaRPr lang="cs-CZ" dirty="0"/>
          </a:p>
          <a:p>
            <a:r>
              <a:rPr lang="cs-CZ" dirty="0"/>
              <a:t>Psychologie</a:t>
            </a:r>
          </a:p>
          <a:p>
            <a:pPr marL="171450" indent="-171450">
              <a:buFontTx/>
              <a:buChar char="-"/>
            </a:pPr>
            <a:r>
              <a:rPr lang="cs-CZ" dirty="0"/>
              <a:t>Psychologie se zabývá emočním jednáním jedinců (velmi stručná definice, která studované psychology asi moc neohromí)</a:t>
            </a:r>
          </a:p>
          <a:p>
            <a:pPr marL="171450" indent="-171450">
              <a:buFontTx/>
              <a:buChar char="-"/>
            </a:pPr>
            <a:r>
              <a:rPr lang="cs-CZ" dirty="0"/>
              <a:t>Pro sociální vědy je zajímavá „sociální psychologie“ které zkoumá chování jedince v sociálních situacích </a:t>
            </a:r>
          </a:p>
          <a:p>
            <a:pPr marL="171450" indent="-171450">
              <a:buFontTx/>
              <a:buChar char="-"/>
            </a:pPr>
            <a:r>
              <a:rPr lang="cs-CZ" dirty="0"/>
              <a:t>Psychologie má do jisté míry možnost ověřovat své předpoklady experimenty se značnou úspěšností oproti sociologii (kde si povíme o pár experimentech, která nevyšli zrovna dobře)</a:t>
            </a:r>
          </a:p>
          <a:p>
            <a:pPr marL="171450" indent="-171450">
              <a:buFontTx/>
              <a:buChar char="-"/>
            </a:pPr>
            <a:r>
              <a:rPr lang="cs-CZ" dirty="0"/>
              <a:t>Sociologie často ukazuje, že chování člověka se nedá vysvětlit pouze psychologicky – čistě skrze jeho emotivní jednání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Známým příkladem je práce </a:t>
            </a:r>
            <a:r>
              <a:rPr lang="cs-CZ" dirty="0" err="1"/>
              <a:t>Émila</a:t>
            </a:r>
            <a:r>
              <a:rPr lang="cs-CZ" dirty="0"/>
              <a:t> Durkheima o sebevraždách (1897) ke které se více vrátíme u klasiků sociologie</a:t>
            </a:r>
          </a:p>
          <a:p>
            <a:endParaRPr lang="cs-CZ" dirty="0"/>
          </a:p>
          <a:p>
            <a:r>
              <a:rPr lang="cs-CZ" dirty="0"/>
              <a:t>Humanitní vědy</a:t>
            </a:r>
          </a:p>
          <a:p>
            <a:pPr marL="171450" indent="-171450">
              <a:buFontTx/>
              <a:buChar char="-"/>
            </a:pPr>
            <a:r>
              <a:rPr lang="cs-CZ" dirty="0"/>
              <a:t>Antropologie, teologie, kulturní kritika, </a:t>
            </a:r>
          </a:p>
          <a:p>
            <a:pPr marL="171450" indent="-171450">
              <a:buFontTx/>
              <a:buChar char="-"/>
            </a:pPr>
            <a:r>
              <a:rPr lang="cs-CZ" dirty="0"/>
              <a:t>Mají primárně analytický charakter, nesnaží se o vysvětlení a nalezení vyšších principů fungování společností.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jestli Bůh existuje a jak funguje.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40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69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dobré hledat důležité části dlouhých citátů.</a:t>
            </a:r>
          </a:p>
          <a:p>
            <a:r>
              <a:rPr lang="cs-CZ" dirty="0"/>
              <a:t>-&gt; Sociální teorie je studium vědeckých způsobů které vysvětlují sociální chování, moc, struktury, třídy, gender, etnicitu a modernitu. </a:t>
            </a:r>
          </a:p>
          <a:p>
            <a:r>
              <a:rPr lang="cs-CZ" dirty="0"/>
              <a:t>(a jak si ukážeme i mnoho dalšího)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88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Trocha historie:</a:t>
            </a:r>
          </a:p>
          <a:p>
            <a:pPr marL="171450" indent="-171450">
              <a:buFontTx/>
              <a:buChar char="-"/>
            </a:pPr>
            <a:r>
              <a:rPr lang="cs-CZ" dirty="0"/>
              <a:t>Řekové používali slovo teorie (</a:t>
            </a:r>
            <a:r>
              <a:rPr lang="cs-CZ" dirty="0" err="1"/>
              <a:t>theöria</a:t>
            </a:r>
            <a:r>
              <a:rPr lang="cs-CZ" dirty="0"/>
              <a:t>) pro uvažování o fungování společnosti a smyslu každodenního života</a:t>
            </a:r>
          </a:p>
          <a:p>
            <a:pPr marL="171450" indent="-171450">
              <a:buFontTx/>
              <a:buChar char="-"/>
            </a:pPr>
            <a:r>
              <a:rPr lang="cs-CZ" dirty="0"/>
              <a:t>Slovo praxe (</a:t>
            </a:r>
            <a:r>
              <a:rPr lang="cs-CZ" dirty="0" err="1"/>
              <a:t>praxis</a:t>
            </a:r>
            <a:r>
              <a:rPr lang="cs-CZ" dirty="0"/>
              <a:t>) potom znamenalo jak jste opravdu vedli svůj každodenní život</a:t>
            </a:r>
          </a:p>
          <a:p>
            <a:pPr marL="0" indent="0">
              <a:buFontTx/>
              <a:buNone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Moderní použití</a:t>
            </a:r>
          </a:p>
          <a:p>
            <a:pPr marL="171450" indent="-171450">
              <a:buFontTx/>
              <a:buChar char="-"/>
            </a:pPr>
            <a:r>
              <a:rPr lang="cs-CZ" dirty="0"/>
              <a:t>Teorií se označuje získané vědecké poznání, jsou to vědecké modely vysvětlující fenomény společnosti.</a:t>
            </a:r>
          </a:p>
          <a:p>
            <a:pPr marL="171450" indent="-171450">
              <a:buFontTx/>
              <a:buChar char="-"/>
            </a:pPr>
            <a:r>
              <a:rPr lang="cs-CZ" dirty="0"/>
              <a:t>Už se tolik nezabýváme tím, co je vlastně ta věda a jak funguje</a:t>
            </a:r>
          </a:p>
          <a:p>
            <a:pPr marL="171450" indent="-171450">
              <a:buFontTx/>
              <a:buChar char="-"/>
            </a:pPr>
            <a:r>
              <a:rPr lang="cs-CZ" dirty="0"/>
              <a:t>Teorie jako nástroj technologie která usiluje o nadvládu nad fyzickým a společenským životem (Hannah </a:t>
            </a:r>
            <a:r>
              <a:rPr lang="cs-CZ" dirty="0" err="1"/>
              <a:t>Arendt</a:t>
            </a:r>
            <a:r>
              <a:rPr lang="cs-CZ" dirty="0"/>
              <a:t>, 1985)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Cílem se stala produktivita a kontrola společnosti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Proto existují směry které se chtějí vrátit k otázkám o hodnotě a významu vědy (např.: fenomenologie; Edmund </a:t>
            </a:r>
            <a:r>
              <a:rPr lang="cs-CZ" dirty="0" err="1"/>
              <a:t>Husserl</a:t>
            </a:r>
            <a:r>
              <a:rPr lang="cs-CZ" dirty="0"/>
              <a:t> 1936)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0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21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Pojem věda je velmi úzce spojen s přírodními vědami a jejich způsobem dělaní vědy (zkoumání a získávání výsledků).</a:t>
            </a:r>
          </a:p>
          <a:p>
            <a:pPr marL="171450" indent="-171450">
              <a:buFontTx/>
              <a:buChar char="-"/>
            </a:pPr>
            <a:r>
              <a:rPr lang="cs-CZ" dirty="0"/>
              <a:t>Dlouhou dobu panovalo přesvědčení (a panuje i dodnes, ne tak silně, i mezi sociálními vědci), že sociální vědy mohou být vědami pouze pokud napodobují metody přírodních věd.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podle Augusta Comta, autora výrazů sociologie, pozitivní věda a směru pozitivizmus, existuje pouze jeden základní princip vědy, který vychází z fyziky:</a:t>
            </a:r>
          </a:p>
          <a:p>
            <a:pPr marL="1085850" lvl="2" indent="-171450">
              <a:buFontTx/>
              <a:buChar char="-"/>
            </a:pPr>
            <a:r>
              <a:rPr lang="cs-CZ" dirty="0"/>
              <a:t>čisté pozorování nezkreslené jakýmkoliv předchozími představami pozorovatele</a:t>
            </a:r>
          </a:p>
          <a:p>
            <a:pPr marL="914400" lvl="2" indent="0">
              <a:buFontTx/>
              <a:buNone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Sociální a humanitní vědy nemůžou naprosto kopírovat přírodní vědy protože to co zkoumají je velmi proměnlivé a ovlivněné tím kdo pozoruje.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experimenty mají jen limitovanou opakovatelnost a stejný člověk se ve stejné situaci může zachovat různě (na rozdíl třeba od kamene, který po upuštění na zem vždy spadne)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94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  <a:p>
            <a:pPr marL="171450" indent="-171450">
              <a:buFontTx/>
              <a:buChar char="-"/>
            </a:pPr>
            <a:r>
              <a:rPr lang="cs-CZ" dirty="0"/>
              <a:t>Systematický proces pro dosažení stanoveného cíle</a:t>
            </a:r>
          </a:p>
          <a:p>
            <a:pPr marL="171450" indent="-171450">
              <a:buFontTx/>
              <a:buChar char="-"/>
            </a:pPr>
            <a:r>
              <a:rPr lang="cs-CZ" dirty="0"/>
              <a:t>Většinou to probíhá takto: 1) nastudujeme si teorii o tématu, 2) vytvoříme problém / puzzle / otázku, 3) sesbíráme relevantní data, 4) analyzujeme data, 5) zjistíme jak se věci mají mezi teorií a empirií</a:t>
            </a:r>
          </a:p>
          <a:p>
            <a:pPr marL="171450" indent="-171450">
              <a:buFontTx/>
              <a:buChar char="-"/>
            </a:pPr>
            <a:r>
              <a:rPr lang="cs-CZ" dirty="0"/>
              <a:t>Existují vědecké směry které se zabývají přímo vytvářením a testováním metodologií </a:t>
            </a:r>
          </a:p>
          <a:p>
            <a:pPr marL="171450" indent="-171450">
              <a:buFontTx/>
              <a:buChar char="-"/>
            </a:pPr>
            <a:r>
              <a:rPr lang="cs-CZ" dirty="0"/>
              <a:t>Je velmi časté, že v různých směrech sociálních věd jsou uznávané jiné metodologie protože metodologie není věc předem daná ale musí se na ní shodnout dostatečně velká skupina lidí kteří jí dávají legitimitu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r>
              <a:rPr lang="cs-CZ" dirty="0"/>
              <a:t>Souboj mezi teorií a praxí (empirickým pozorováním - empirií)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Jak řekl </a:t>
            </a:r>
            <a:r>
              <a:rPr lang="cs-CZ" dirty="0" err="1"/>
              <a:t>Imanuel</a:t>
            </a:r>
            <a:r>
              <a:rPr lang="cs-CZ" dirty="0"/>
              <a:t> Kant: „teorie bez dat jsou prázdné, data bez teorií jsou slepá“ (Kant 1781)</a:t>
            </a:r>
          </a:p>
          <a:p>
            <a:pPr marL="171450" indent="-171450">
              <a:buFontTx/>
              <a:buChar char="-"/>
            </a:pPr>
            <a:r>
              <a:rPr lang="cs-CZ" dirty="0"/>
              <a:t>Kdybychom měli pouze teorii tak máme jakýsi souhrn myšlenek který je zcela odtržený od reality a nemá žádnou podstatu a jiné využití než mentální cvičení</a:t>
            </a:r>
          </a:p>
          <a:p>
            <a:pPr marL="171450" indent="-171450">
              <a:buFontTx/>
              <a:buChar char="-"/>
            </a:pPr>
            <a:r>
              <a:rPr lang="cs-CZ" dirty="0"/>
              <a:t>Kdybychom měli pouze data tak by jsme měli chaotickou směs výroků které by nebylo možné využít k systematickému vytváření závěrů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Metoda výzkumu indukce a dedukce</a:t>
            </a:r>
          </a:p>
          <a:p>
            <a:pPr marL="171450" indent="-171450">
              <a:buFontTx/>
              <a:buChar char="-"/>
            </a:pPr>
            <a:r>
              <a:rPr lang="cs-CZ" dirty="0"/>
              <a:t>Dedukce je postup dělaní vědy od obecné teorie z které dedukujeme závěry na základě pozorování empirického světa</a:t>
            </a:r>
          </a:p>
          <a:p>
            <a:pPr marL="171450" indent="-171450">
              <a:buFontTx/>
              <a:buChar char="-"/>
            </a:pPr>
            <a:r>
              <a:rPr lang="cs-CZ" dirty="0"/>
              <a:t>Indukce je postup dělání vědy kdy prvně pozorujeme empirický svět a poté indukcí o něm vytváříme obecnější teorii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9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„Každý člověk je filozof“ (</a:t>
            </a:r>
            <a:r>
              <a:rPr lang="cs-CZ" dirty="0" err="1"/>
              <a:t>Gramsci</a:t>
            </a:r>
            <a:r>
              <a:rPr lang="cs-CZ" dirty="0"/>
              <a:t> 1926)</a:t>
            </a:r>
          </a:p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Sociální teorie se snaží o akceptování zdravého rozumu jako zdroje informací, ale zároveň se snaží nenechat se zcela ovlivňovat jeho emoční a hodnotovou stránkou.</a:t>
            </a:r>
          </a:p>
          <a:p>
            <a:pPr marL="171450" indent="-171450">
              <a:buFontTx/>
              <a:buChar char="-"/>
            </a:pPr>
            <a:r>
              <a:rPr lang="cs-CZ" dirty="0"/>
              <a:t>Tedy sociální teorie není aktivizmus (i když některé směry mají k němu velmi blízko) nesnaží se svět změnit ale vysvětlit a změnu přenechat politikům, hnutím a právě aktivistům</a:t>
            </a:r>
          </a:p>
          <a:p>
            <a:pPr marL="171450" indent="-171450">
              <a:buFontTx/>
              <a:buChar char="-"/>
            </a:pPr>
            <a:r>
              <a:rPr lang="cs-CZ" dirty="0"/>
              <a:t>Sociální věda se snaží zkoumat emocionálně a hodnotově zatížené problémy jako nestranný pozorovatel, což je velmi náročné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Za to jsou často vědci (nejen sociální, například klimatologové také) označování jako lidé co „tomu nerozumí“ protože se snaží nebýt emotivní a ukázat všechny aspekty daného problému, což často znamená hrát „ďáblova advokáta“)</a:t>
            </a:r>
          </a:p>
          <a:p>
            <a:pPr marL="457200" lvl="1" indent="0">
              <a:buFontTx/>
              <a:buNone/>
            </a:pPr>
            <a:r>
              <a:rPr lang="cs-CZ" dirty="0"/>
              <a:t>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46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Fakta nelze oddělit od hodnot </a:t>
            </a:r>
          </a:p>
          <a:p>
            <a:pPr marL="171450" indent="-171450">
              <a:buFontTx/>
              <a:buChar char="-"/>
            </a:pPr>
            <a:r>
              <a:rPr lang="cs-CZ" dirty="0"/>
              <a:t>Ale kdybychom neměli žádné hodnoty tak by nás fakta ani nezajímala</a:t>
            </a:r>
          </a:p>
          <a:p>
            <a:pPr marL="171450" indent="-171450">
              <a:buFontTx/>
              <a:buChar char="-"/>
            </a:pPr>
            <a:r>
              <a:rPr lang="cs-CZ" dirty="0"/>
              <a:t>Musíme rozlišovat výroky co svět popisují (fakt) a co ho předepisují (hodnota)</a:t>
            </a:r>
          </a:p>
          <a:p>
            <a:pPr marL="171450" indent="-171450">
              <a:buFontTx/>
              <a:buChar char="-"/>
            </a:pPr>
            <a:r>
              <a:rPr lang="cs-CZ" dirty="0"/>
              <a:t>-&gt; v sociálních vědách je velmi rozmanitý soubor perspektiv na stejné sociální problémy, které jsou často mezi sebou v rozporu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vysvětlení toho, proč se lidé rozhodují mít děti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Interpretace dat (faktů)</a:t>
            </a:r>
          </a:p>
          <a:p>
            <a:pPr marL="171450" indent="-171450">
              <a:buFontTx/>
              <a:buChar char="-"/>
            </a:pPr>
            <a:r>
              <a:rPr lang="cs-CZ" dirty="0"/>
              <a:t>Metoda kdy se snažíme vyvozovat závěry z dat na základě teoretických předpokladů </a:t>
            </a:r>
          </a:p>
          <a:p>
            <a:pPr marL="171450" indent="-171450">
              <a:buFontTx/>
              <a:buChar char="-"/>
            </a:pPr>
            <a:r>
              <a:rPr lang="cs-CZ" dirty="0"/>
              <a:t>I tady se vedou debaty jak moc je opravdu vědec nezatížený vlastními hodnotami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30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0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September 22,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4966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7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96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82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4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1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8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9050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5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September 22,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7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September 22,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6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3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81CABB-0357-D3D6-AD68-C5F981E9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1007165"/>
            <a:ext cx="5815646" cy="2429284"/>
          </a:xfrm>
        </p:spPr>
        <p:txBody>
          <a:bodyPr anchor="b">
            <a:normAutofit/>
          </a:bodyPr>
          <a:lstStyle/>
          <a:p>
            <a:r>
              <a:rPr lang="cs-CZ" sz="4800" b="0" i="0" dirty="0">
                <a:effectLst/>
                <a:latin typeface="Roboto" panose="02000000000000000000" pitchFamily="2" charset="0"/>
              </a:rPr>
              <a:t>Co je sociální teori</a:t>
            </a:r>
            <a:r>
              <a:rPr lang="cs-CZ" sz="4800" dirty="0">
                <a:latin typeface="Roboto" panose="02000000000000000000" pitchFamily="2" charset="0"/>
              </a:rPr>
              <a:t>e?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F6FCA-9956-7A25-CA96-DB0253126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569008"/>
            <a:ext cx="3565525" cy="1731656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PBB011</a:t>
            </a:r>
            <a:r>
              <a:rPr lang="cs-CZ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 / </a:t>
            </a:r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PGB005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Mgr. Ondřej Klíma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ondraklima@mail.muni.cz</a:t>
            </a:r>
            <a:endParaRPr lang="cs-CZ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060" name="Oval 1041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3" y="54927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1" name="Rectangle 1043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2" name="Group 1045">
            <a:extLst>
              <a:ext uri="{FF2B5EF4-FFF2-40B4-BE49-F238E27FC236}">
                <a16:creationId xmlns:a16="http://schemas.microsoft.com/office/drawing/2014/main" id="{9845873E-9C86-4496-87B7-3A6141D7D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69384" y="4508500"/>
            <a:ext cx="1468514" cy="1521012"/>
            <a:chOff x="5236793" y="2432482"/>
            <a:chExt cx="1468514" cy="1521012"/>
          </a:xfrm>
        </p:grpSpPr>
        <p:sp>
          <p:nvSpPr>
            <p:cNvPr id="1047" name="Freeform 5">
              <a:extLst>
                <a:ext uri="{FF2B5EF4-FFF2-40B4-BE49-F238E27FC236}">
                  <a16:creationId xmlns:a16="http://schemas.microsoft.com/office/drawing/2014/main" id="{67B3FE92-6018-4D9B-9B3E-264810BCB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3" name="Freeform 6">
              <a:extLst>
                <a:ext uri="{FF2B5EF4-FFF2-40B4-BE49-F238E27FC236}">
                  <a16:creationId xmlns:a16="http://schemas.microsoft.com/office/drawing/2014/main" id="{6ADEA1A7-349B-4EC9-9458-EBB1E9BFD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4" name="Freeform 8">
              <a:extLst>
                <a:ext uri="{FF2B5EF4-FFF2-40B4-BE49-F238E27FC236}">
                  <a16:creationId xmlns:a16="http://schemas.microsoft.com/office/drawing/2014/main" id="{83BB3CBA-4085-4566-9B1D-656DA46E3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Další zdroje informací | Možnosti distanční výuky | Masarykova univerzita">
            <a:extLst>
              <a:ext uri="{FF2B5EF4-FFF2-40B4-BE49-F238E27FC236}">
                <a16:creationId xmlns:a16="http://schemas.microsoft.com/office/drawing/2014/main" id="{56417356-D89C-E62D-DDBB-09AD8578F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0" r="-1" b="9591"/>
          <a:stretch/>
        </p:blipFill>
        <p:spPr bwMode="auto">
          <a:xfrm>
            <a:off x="7121321" y="1951603"/>
            <a:ext cx="3677107" cy="3070321"/>
          </a:xfrm>
          <a:custGeom>
            <a:avLst/>
            <a:gdLst/>
            <a:ahLst/>
            <a:cxnLst/>
            <a:rect l="l" t="t" r="r" b="b"/>
            <a:pathLst>
              <a:path w="6897687" h="5759451">
                <a:moveTo>
                  <a:pt x="0" y="0"/>
                </a:moveTo>
                <a:lnTo>
                  <a:pt x="6897687" y="0"/>
                </a:lnTo>
                <a:lnTo>
                  <a:pt x="6897687" y="5759451"/>
                </a:lnTo>
                <a:lnTo>
                  <a:pt x="0" y="575945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3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5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8BA9C8-9255-2196-4640-BCF692AB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575" y="1520825"/>
            <a:ext cx="4489825" cy="3779838"/>
          </a:xfrm>
        </p:spPr>
        <p:txBody>
          <a:bodyPr anchor="ctr">
            <a:normAutofit/>
          </a:bodyPr>
          <a:lstStyle/>
          <a:p>
            <a:r>
              <a:rPr lang="cs-CZ"/>
              <a:t>Zdravý rozum (</a:t>
            </a:r>
            <a:r>
              <a:rPr lang="en-US"/>
              <a:t>common sense</a:t>
            </a:r>
            <a:r>
              <a:rPr lang="cs-CZ"/>
              <a:t>)</a:t>
            </a:r>
            <a:endParaRPr lang="en-US" dirty="0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F5B9E766-9E26-4187-BCFA-D90A32303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593312" y="-218369"/>
            <a:ext cx="1080000" cy="1130246"/>
          </a:xfrm>
          <a:custGeom>
            <a:avLst/>
            <a:gdLst>
              <a:gd name="connsiteX0" fmla="*/ 272514 w 1080000"/>
              <a:gd name="connsiteY0" fmla="*/ 342224 h 1130246"/>
              <a:gd name="connsiteX1" fmla="*/ 614739 w 1080000"/>
              <a:gd name="connsiteY1" fmla="*/ 0 h 1130246"/>
              <a:gd name="connsiteX2" fmla="*/ 1064374 w 1080000"/>
              <a:gd name="connsiteY2" fmla="*/ 798333 h 1130246"/>
              <a:gd name="connsiteX3" fmla="*/ 1069029 w 1080000"/>
              <a:gd name="connsiteY3" fmla="*/ 805832 h 1130246"/>
              <a:gd name="connsiteX4" fmla="*/ 1080000 w 1080000"/>
              <a:gd name="connsiteY4" fmla="*/ 860246 h 1130246"/>
              <a:gd name="connsiteX5" fmla="*/ 540000 w 1080000"/>
              <a:gd name="connsiteY5" fmla="*/ 1130246 h 1130246"/>
              <a:gd name="connsiteX6" fmla="*/ 0 w 1080000"/>
              <a:gd name="connsiteY6" fmla="*/ 860246 h 1130246"/>
              <a:gd name="connsiteX7" fmla="*/ 10971 w 1080000"/>
              <a:gd name="connsiteY7" fmla="*/ 805832 h 1130246"/>
              <a:gd name="connsiteX8" fmla="*/ 15626 w 1080000"/>
              <a:gd name="connsiteY8" fmla="*/ 798333 h 113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130246">
                <a:moveTo>
                  <a:pt x="272514" y="342224"/>
                </a:moveTo>
                <a:lnTo>
                  <a:pt x="614739" y="0"/>
                </a:lnTo>
                <a:lnTo>
                  <a:pt x="1064374" y="798333"/>
                </a:lnTo>
                <a:lnTo>
                  <a:pt x="1069029" y="805832"/>
                </a:lnTo>
                <a:cubicBezTo>
                  <a:pt x="1076223" y="823408"/>
                  <a:pt x="1080000" y="841606"/>
                  <a:pt x="1080000" y="860246"/>
                </a:cubicBezTo>
                <a:cubicBezTo>
                  <a:pt x="1080000" y="1009363"/>
                  <a:pt x="838234" y="1130246"/>
                  <a:pt x="540000" y="1130246"/>
                </a:cubicBezTo>
                <a:cubicBezTo>
                  <a:pt x="241766" y="1130246"/>
                  <a:pt x="0" y="1009363"/>
                  <a:pt x="0" y="860246"/>
                </a:cubicBezTo>
                <a:cubicBezTo>
                  <a:pt x="0" y="841606"/>
                  <a:pt x="3778" y="823408"/>
                  <a:pt x="10971" y="805832"/>
                </a:cubicBezTo>
                <a:lnTo>
                  <a:pt x="15626" y="798333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AD1FEB-49FD-40CF-99EC-4E7113B78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654629" y="15438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0DC30D3-D768-4F36-9F88-8AE574AB9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7002" y="501684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565B612-C05D-44C8-A892-B3BCE658F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27250" y="5143296"/>
            <a:ext cx="1980001" cy="1363916"/>
            <a:chOff x="4879602" y="3781429"/>
            <a:chExt cx="1980001" cy="136391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58B61B-AB29-472A-98E9-49B2D38B9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72B41A-0DFD-40DF-B013-B3F4753AF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88BB5E2-45D9-4084-8603-49BD61821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355BD90-DCF9-4330-BCBA-F0456066B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4E19AAD-D217-5BBB-180D-C00C84B6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708650"/>
              </p:ext>
            </p:extLst>
          </p:nvPr>
        </p:nvGraphicFramePr>
        <p:xfrm>
          <a:off x="561600" y="549275"/>
          <a:ext cx="5426450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6487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252AFB-F215-2952-3B50-DB0E0275E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2912427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Fakta a hodnoty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33D9A32-AFB1-868F-C1C3-70C26E392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483390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311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8A00A08-E4E6-4184-B484-E0E034072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171" y="13882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780E404-3121-4F33-AF2D-65F659A97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7675" y="288981"/>
            <a:ext cx="1262947" cy="1335600"/>
            <a:chOff x="2678417" y="2427951"/>
            <a:chExt cx="1262947" cy="133560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339341D-8322-49F1-91DA-6D115CCAE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EB9DB0E-3B0E-411A-9274-448D565CA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2361DB2-E9F3-6EDE-9870-E6CF28E87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3034657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/>
              <a:t>Může být vědec zcela objektivní?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B158E9A-DBF4-4AA7-B6B7-8C8EB2FBD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25249" y="5435090"/>
            <a:ext cx="762805" cy="734873"/>
            <a:chOff x="7950336" y="1300590"/>
            <a:chExt cx="762805" cy="734873"/>
          </a:xfrm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6150ACFD-AEC6-42A3-A5A7-E7AD6B13E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20298" y="1428832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DB4D1217-FEB1-4D2A-80F4-C227B66D7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066503" y="1339815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0BCA7138-22BA-4785-8B3D-9D45213E8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17173" y="1608753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5682F-1492-A764-C4F4-9E2FBB7CA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3803406"/>
            <a:ext cx="3565525" cy="2289419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Hlasování ANO / NE</a:t>
            </a:r>
          </a:p>
        </p:txBody>
      </p:sp>
      <p:pic>
        <p:nvPicPr>
          <p:cNvPr id="30" name="Graphic 29" descr="Zaškrtnutí">
            <a:extLst>
              <a:ext uri="{FF2B5EF4-FFF2-40B4-BE49-F238E27FC236}">
                <a16:creationId xmlns:a16="http://schemas.microsoft.com/office/drawing/2014/main" id="{635BD1F8-F1CC-B6C7-25F5-7A4DFEC39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87939" y="549275"/>
            <a:ext cx="5761037" cy="5761037"/>
          </a:xfrm>
          <a:custGeom>
            <a:avLst/>
            <a:gdLst/>
            <a:ahLst/>
            <a:cxnLst/>
            <a:rect l="l" t="t" r="r" b="b"/>
            <a:pathLst>
              <a:path w="7345363" h="5761037">
                <a:moveTo>
                  <a:pt x="0" y="0"/>
                </a:moveTo>
                <a:lnTo>
                  <a:pt x="7345363" y="0"/>
                </a:lnTo>
                <a:lnTo>
                  <a:pt x="7345363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00643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dirty="0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069D8E-EF89-C12E-5574-992B1C8E2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950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 dirty="0"/>
              <a:t>Proč?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B22B1-FB8D-3499-9B5E-AF953FAD6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950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Napište si do notebooku, mobilu nebo na papír proč si myslíte, že vědec může nebo nemůže být zcela objektivní?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5 min</a:t>
            </a:r>
          </a:p>
        </p:txBody>
      </p:sp>
      <p:pic>
        <p:nvPicPr>
          <p:cNvPr id="7" name="Graphic 6" descr="Tužka">
            <a:extLst>
              <a:ext uri="{FF2B5EF4-FFF2-40B4-BE49-F238E27FC236}">
                <a16:creationId xmlns:a16="http://schemas.microsoft.com/office/drawing/2014/main" id="{08A8B174-0F72-A3DD-8277-9638E84A5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863" y="878681"/>
            <a:ext cx="5102225" cy="5102225"/>
          </a:xfrm>
          <a:custGeom>
            <a:avLst/>
            <a:gdLst/>
            <a:ahLst/>
            <a:cxnLst/>
            <a:rect l="l" t="t" r="r" b="b"/>
            <a:pathLst>
              <a:path w="5102225" h="5761037">
                <a:moveTo>
                  <a:pt x="0" y="0"/>
                </a:moveTo>
                <a:lnTo>
                  <a:pt x="5102225" y="0"/>
                </a:lnTo>
                <a:lnTo>
                  <a:pt x="5102225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751129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3C5DA7-10D1-9B7A-32D0-D8E1976D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412" y="549275"/>
            <a:ext cx="5437185" cy="1997855"/>
          </a:xfrm>
        </p:spPr>
        <p:txBody>
          <a:bodyPr wrap="square" anchor="b">
            <a:normAutofit/>
          </a:bodyPr>
          <a:lstStyle/>
          <a:p>
            <a:r>
              <a:rPr lang="cs-CZ" dirty="0"/>
              <a:t>Objektivita</a:t>
            </a:r>
            <a:endParaRPr lang="en-US" dirty="0"/>
          </a:p>
        </p:txBody>
      </p:sp>
      <p:pic>
        <p:nvPicPr>
          <p:cNvPr id="20" name="Graphic 6" descr="Terč">
            <a:extLst>
              <a:ext uri="{FF2B5EF4-FFF2-40B4-BE49-F238E27FC236}">
                <a16:creationId xmlns:a16="http://schemas.microsoft.com/office/drawing/2014/main" id="{568CA66A-0E47-6549-C98C-6537ADAFE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3403" y="882969"/>
            <a:ext cx="5092062" cy="5092062"/>
          </a:xfrm>
          <a:custGeom>
            <a:avLst/>
            <a:gdLst/>
            <a:ahLst/>
            <a:cxnLst/>
            <a:rect l="l" t="t" r="r" b="b"/>
            <a:pathLst>
              <a:path w="5092062" h="5759450">
                <a:moveTo>
                  <a:pt x="0" y="0"/>
                </a:moveTo>
                <a:lnTo>
                  <a:pt x="5092062" y="0"/>
                </a:lnTo>
                <a:lnTo>
                  <a:pt x="5092062" y="5759450"/>
                </a:lnTo>
                <a:lnTo>
                  <a:pt x="0" y="5759450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46C14-009F-03BF-E938-6943D289E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410" y="2677306"/>
            <a:ext cx="5437187" cy="3415519"/>
          </a:xfrm>
        </p:spPr>
        <p:txBody>
          <a:bodyPr anchor="t">
            <a:normAutofit/>
          </a:bodyPr>
          <a:lstStyle/>
          <a:p>
            <a:r>
              <a:rPr lang="cs-CZ" sz="2000"/>
              <a:t>Realistický a žádoucí cíl výzkumu</a:t>
            </a:r>
          </a:p>
          <a:p>
            <a:r>
              <a:rPr lang="cs-CZ" sz="2000"/>
              <a:t>Není to nejvyšší cíl výzkumu (bracketing)</a:t>
            </a:r>
          </a:p>
          <a:p>
            <a:r>
              <a:rPr lang="cs-CZ" sz="2000"/>
              <a:t>Snažíme se o to nebýt normativní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73830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D2862B-BB35-57C4-4EF4-B4A67F91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 fontScale="90000"/>
          </a:bodyPr>
          <a:lstStyle/>
          <a:p>
            <a:r>
              <a:rPr lang="cs-CZ" dirty="0"/>
              <a:t>Blízké teoretické disciplíny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2C4B4664-4B26-5583-C460-55290BB36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32090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3074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1988D6-3182-795D-8691-7D468FD50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O čem jsme mluvili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F9AC063-EE43-3A52-92EA-DB164AB78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66758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6334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C1E4CB-6DD4-2EE5-AF53-2EC9FA1D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950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/>
              <a:t>Příště</a:t>
            </a:r>
            <a:endParaRPr lang="cs-CZ" sz="6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9133B-8834-B1B4-978A-FCA1F7645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950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/>
              <a:t>Co je to ta sociologie?</a:t>
            </a:r>
            <a:endParaRPr lang="cs-CZ" dirty="0"/>
          </a:p>
        </p:txBody>
      </p:sp>
      <p:pic>
        <p:nvPicPr>
          <p:cNvPr id="7" name="Graphic 6" descr="Připojení">
            <a:extLst>
              <a:ext uri="{FF2B5EF4-FFF2-40B4-BE49-F238E27FC236}">
                <a16:creationId xmlns:a16="http://schemas.microsoft.com/office/drawing/2014/main" id="{CBD74662-356B-2222-F2DD-459C798F0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863" y="878681"/>
            <a:ext cx="5102225" cy="5102225"/>
          </a:xfrm>
          <a:custGeom>
            <a:avLst/>
            <a:gdLst/>
            <a:ahLst/>
            <a:cxnLst/>
            <a:rect l="l" t="t" r="r" b="b"/>
            <a:pathLst>
              <a:path w="5102225" h="5761037">
                <a:moveTo>
                  <a:pt x="0" y="0"/>
                </a:moveTo>
                <a:lnTo>
                  <a:pt x="5102225" y="0"/>
                </a:lnTo>
                <a:lnTo>
                  <a:pt x="5102225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67520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7" name="Group 1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28" name="Freeform: Shape 1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1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1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931D03-99C6-6772-04AF-109D9638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 dirty="0"/>
              <a:t>Prostor pro dotazy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EBFBB3C-FA07-4A06-A8D8-D690F92A2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6000" y="501282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1EAFDBE3-5CF9-F5AA-31E1-EBD714933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3952" y="711200"/>
            <a:ext cx="5437187" cy="5437187"/>
          </a:xfrm>
          <a:custGeom>
            <a:avLst/>
            <a:gdLst/>
            <a:ahLst/>
            <a:cxnLst/>
            <a:rect l="l" t="t" r="r" b="b"/>
            <a:pathLst>
              <a:path w="5437187" h="5761037">
                <a:moveTo>
                  <a:pt x="0" y="0"/>
                </a:moveTo>
                <a:lnTo>
                  <a:pt x="5437187" y="0"/>
                </a:lnTo>
                <a:lnTo>
                  <a:pt x="5437187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725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DD9117-BB69-DBC1-1A5C-40A2196D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Dneska projdeme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C65F979-AAF3-07C7-A6EE-9B312F954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897855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082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21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A25EF-8884-A846-D00B-D07EB6CE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25830"/>
            <a:ext cx="4657643" cy="5166995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„Sociální teorii lze definovat jako studium vědeckých způsobů myšlení o společenském životě. Zahrnuje představy o tom, jak se společnosti mění a vyvíjejí, představy o metodách vysvětlujících sociální chování, o moci a sociální struktuře, o třídách, genderu a etnicitě, modernitě a ‚civilizaci‘, revolucích a utopiích a mnoha dalších pojmech a problémech společenského života.“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(Harrington 2006: 27)</a:t>
            </a:r>
          </a:p>
        </p:txBody>
      </p:sp>
      <p:pic>
        <p:nvPicPr>
          <p:cNvPr id="66" name="Picture 51">
            <a:extLst>
              <a:ext uri="{FF2B5EF4-FFF2-40B4-BE49-F238E27FC236}">
                <a16:creationId xmlns:a16="http://schemas.microsoft.com/office/drawing/2014/main" id="{E6412B67-1BAE-1F73-6E79-1E0691EC7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9" r="29259" b="-1"/>
          <a:stretch/>
        </p:blipFill>
        <p:spPr>
          <a:xfrm>
            <a:off x="5719706" y="606796"/>
            <a:ext cx="4868976" cy="5644408"/>
          </a:xfrm>
          <a:custGeom>
            <a:avLst/>
            <a:gdLst/>
            <a:ahLst/>
            <a:cxnLst/>
            <a:rect l="l" t="t" r="r" b="b"/>
            <a:pathLst>
              <a:path w="4868976" h="5644408">
                <a:moveTo>
                  <a:pt x="2398421" y="0"/>
                </a:moveTo>
                <a:lnTo>
                  <a:pt x="4868974" y="1424628"/>
                </a:lnTo>
                <a:lnTo>
                  <a:pt x="4868976" y="1424625"/>
                </a:lnTo>
                <a:lnTo>
                  <a:pt x="4868976" y="1424628"/>
                </a:lnTo>
                <a:lnTo>
                  <a:pt x="4868976" y="4219781"/>
                </a:lnTo>
                <a:lnTo>
                  <a:pt x="2398419" y="5644408"/>
                </a:lnTo>
                <a:lnTo>
                  <a:pt x="0" y="4219781"/>
                </a:lnTo>
                <a:lnTo>
                  <a:pt x="0" y="1424628"/>
                </a:lnTo>
                <a:lnTo>
                  <a:pt x="0" y="1424625"/>
                </a:lnTo>
                <a:lnTo>
                  <a:pt x="3" y="1424628"/>
                </a:lnTo>
                <a:close/>
              </a:path>
            </a:pathLst>
          </a:custGeom>
        </p:spPr>
      </p:pic>
      <p:grpSp>
        <p:nvGrpSpPr>
          <p:cNvPr id="136" name="Group 123">
            <a:extLst>
              <a:ext uri="{FF2B5EF4-FFF2-40B4-BE49-F238E27FC236}">
                <a16:creationId xmlns:a16="http://schemas.microsoft.com/office/drawing/2014/main" id="{C4967C49-2278-4724-94A5-A258F20C3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66428" y="2112234"/>
            <a:ext cx="1335600" cy="1262947"/>
            <a:chOff x="10145015" y="2343978"/>
            <a:chExt cx="1335600" cy="1262947"/>
          </a:xfrm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5513748-F890-422C-8BC7-7C16A7D3A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93B83E9-9019-4D2F-B887-BD399181B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7" name="Oval 127">
            <a:extLst>
              <a:ext uri="{FF2B5EF4-FFF2-40B4-BE49-F238E27FC236}">
                <a16:creationId xmlns:a16="http://schemas.microsoft.com/office/drawing/2014/main" id="{5171FAFB-7223-4BE1-983D-8A0626EAC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612" y="57328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25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21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A25EF-8884-A846-D00B-D07EB6CE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25830"/>
            <a:ext cx="4657643" cy="5166995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„Sociální teorii lze definovat jako </a:t>
            </a:r>
            <a:r>
              <a:rPr lang="cs-CZ" b="1" dirty="0"/>
              <a:t>studium vědeckých způsobů</a:t>
            </a:r>
            <a:r>
              <a:rPr lang="cs-CZ" dirty="0"/>
              <a:t> myšlení o společenském životě. Zahrnuje představy o tom, jak se společnosti mění a vyvíjejí, představy o metodách </a:t>
            </a:r>
            <a:r>
              <a:rPr lang="cs-CZ" b="1" dirty="0"/>
              <a:t>vysvětlujících sociální chování</a:t>
            </a:r>
            <a:r>
              <a:rPr lang="cs-CZ" dirty="0"/>
              <a:t>, o </a:t>
            </a:r>
            <a:r>
              <a:rPr lang="cs-CZ" b="1" dirty="0"/>
              <a:t>moc</a:t>
            </a:r>
            <a:r>
              <a:rPr lang="cs-CZ" dirty="0"/>
              <a:t> a sociální </a:t>
            </a:r>
            <a:r>
              <a:rPr lang="cs-CZ" b="1" dirty="0"/>
              <a:t>struktuře</a:t>
            </a:r>
            <a:r>
              <a:rPr lang="cs-CZ" dirty="0"/>
              <a:t>, o </a:t>
            </a:r>
            <a:r>
              <a:rPr lang="cs-CZ" b="1" dirty="0"/>
              <a:t>třídách</a:t>
            </a:r>
            <a:r>
              <a:rPr lang="cs-CZ" dirty="0"/>
              <a:t>, </a:t>
            </a:r>
            <a:r>
              <a:rPr lang="cs-CZ" b="1" dirty="0"/>
              <a:t>genderu</a:t>
            </a:r>
            <a:r>
              <a:rPr lang="cs-CZ" dirty="0"/>
              <a:t> a </a:t>
            </a:r>
            <a:r>
              <a:rPr lang="cs-CZ" b="1" dirty="0"/>
              <a:t>etnicitě</a:t>
            </a:r>
            <a:r>
              <a:rPr lang="cs-CZ" dirty="0"/>
              <a:t>, </a:t>
            </a:r>
            <a:r>
              <a:rPr lang="cs-CZ" b="1" dirty="0"/>
              <a:t>modernitě</a:t>
            </a:r>
            <a:r>
              <a:rPr lang="cs-CZ" dirty="0"/>
              <a:t> a ‚civilizaci‘, revolucích a utopiích a mnoha dalších pojmech a problémech společenského života.“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(Harrington 2006: 27)</a:t>
            </a:r>
          </a:p>
        </p:txBody>
      </p:sp>
      <p:pic>
        <p:nvPicPr>
          <p:cNvPr id="66" name="Picture 51">
            <a:extLst>
              <a:ext uri="{FF2B5EF4-FFF2-40B4-BE49-F238E27FC236}">
                <a16:creationId xmlns:a16="http://schemas.microsoft.com/office/drawing/2014/main" id="{E6412B67-1BAE-1F73-6E79-1E0691EC7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9" r="29259" b="-1"/>
          <a:stretch/>
        </p:blipFill>
        <p:spPr>
          <a:xfrm>
            <a:off x="5719706" y="606796"/>
            <a:ext cx="4868976" cy="5644408"/>
          </a:xfrm>
          <a:custGeom>
            <a:avLst/>
            <a:gdLst/>
            <a:ahLst/>
            <a:cxnLst/>
            <a:rect l="l" t="t" r="r" b="b"/>
            <a:pathLst>
              <a:path w="4868976" h="5644408">
                <a:moveTo>
                  <a:pt x="2398421" y="0"/>
                </a:moveTo>
                <a:lnTo>
                  <a:pt x="4868974" y="1424628"/>
                </a:lnTo>
                <a:lnTo>
                  <a:pt x="4868976" y="1424625"/>
                </a:lnTo>
                <a:lnTo>
                  <a:pt x="4868976" y="1424628"/>
                </a:lnTo>
                <a:lnTo>
                  <a:pt x="4868976" y="4219781"/>
                </a:lnTo>
                <a:lnTo>
                  <a:pt x="2398419" y="5644408"/>
                </a:lnTo>
                <a:lnTo>
                  <a:pt x="0" y="4219781"/>
                </a:lnTo>
                <a:lnTo>
                  <a:pt x="0" y="1424628"/>
                </a:lnTo>
                <a:lnTo>
                  <a:pt x="0" y="1424625"/>
                </a:lnTo>
                <a:lnTo>
                  <a:pt x="3" y="1424628"/>
                </a:lnTo>
                <a:close/>
              </a:path>
            </a:pathLst>
          </a:custGeom>
        </p:spPr>
      </p:pic>
      <p:grpSp>
        <p:nvGrpSpPr>
          <p:cNvPr id="136" name="Group 123">
            <a:extLst>
              <a:ext uri="{FF2B5EF4-FFF2-40B4-BE49-F238E27FC236}">
                <a16:creationId xmlns:a16="http://schemas.microsoft.com/office/drawing/2014/main" id="{C4967C49-2278-4724-94A5-A258F20C3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66428" y="2112234"/>
            <a:ext cx="1335600" cy="1262947"/>
            <a:chOff x="10145015" y="2343978"/>
            <a:chExt cx="1335600" cy="1262947"/>
          </a:xfrm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5513748-F890-422C-8BC7-7C16A7D3A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93B83E9-9019-4D2F-B887-BD399181B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7" name="Oval 127">
            <a:extLst>
              <a:ext uri="{FF2B5EF4-FFF2-40B4-BE49-F238E27FC236}">
                <a16:creationId xmlns:a16="http://schemas.microsoft.com/office/drawing/2014/main" id="{5171FAFB-7223-4BE1-983D-8A0626EAC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612" y="57328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19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0A61E8-DC98-8296-610A-CC2C3948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je to teorie?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36DCF07-ECE2-ABBE-60C2-763E790BB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68714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7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dirty="0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069D8E-EF89-C12E-5574-992B1C8E2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950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 dirty="0"/>
              <a:t>Co je to věda?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B22B1-FB8D-3499-9B5E-AF953FAD6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950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Napište si do notebooku, mobilu nebo na papír krátkou definici toho co podle vás je věda.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5 min</a:t>
            </a:r>
          </a:p>
        </p:txBody>
      </p:sp>
      <p:pic>
        <p:nvPicPr>
          <p:cNvPr id="7" name="Graphic 6" descr="Tužka">
            <a:extLst>
              <a:ext uri="{FF2B5EF4-FFF2-40B4-BE49-F238E27FC236}">
                <a16:creationId xmlns:a16="http://schemas.microsoft.com/office/drawing/2014/main" id="{08A8B174-0F72-A3DD-8277-9638E84A5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863" y="878681"/>
            <a:ext cx="5102225" cy="5102225"/>
          </a:xfrm>
          <a:custGeom>
            <a:avLst/>
            <a:gdLst/>
            <a:ahLst/>
            <a:cxnLst/>
            <a:rect l="l" t="t" r="r" b="b"/>
            <a:pathLst>
              <a:path w="5102225" h="5761037">
                <a:moveTo>
                  <a:pt x="0" y="0"/>
                </a:moveTo>
                <a:lnTo>
                  <a:pt x="5102225" y="0"/>
                </a:lnTo>
                <a:lnTo>
                  <a:pt x="5102225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4238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4AEE94-D0C1-26FE-78C4-3C8FE64FA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je věda?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26A9DDA-E53C-EE8D-7C66-546530E30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4442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6692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BA668A-3139-2797-A022-2F513FA5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sz="4400"/>
              <a:t>Metoda a metodologie</a:t>
            </a:r>
            <a:endParaRPr lang="en-US" sz="440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ADB0DBA6-718A-9963-1057-C2B416B37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72899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0289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Pozastavit">
            <a:extLst>
              <a:ext uri="{FF2B5EF4-FFF2-40B4-BE49-F238E27FC236}">
                <a16:creationId xmlns:a16="http://schemas.microsoft.com/office/drawing/2014/main" id="{AF864E86-6C39-87AF-59D2-F15309A27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7000" y="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1087CCB-76B0-A780-9ACC-5BA79DEF2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3034657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dirty="0"/>
              <a:t>Přestávka</a:t>
            </a:r>
            <a:br>
              <a:rPr lang="cs-CZ" dirty="0"/>
            </a:br>
            <a:r>
              <a:rPr lang="cs-CZ" dirty="0"/>
              <a:t>10 min</a:t>
            </a:r>
          </a:p>
        </p:txBody>
      </p:sp>
    </p:spTree>
    <p:extLst>
      <p:ext uri="{BB962C8B-B14F-4D97-AF65-F5344CB8AC3E}">
        <p14:creationId xmlns:p14="http://schemas.microsoft.com/office/powerpoint/2010/main" val="2871506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1520</Words>
  <Application>Microsoft Office PowerPoint</Application>
  <PresentationFormat>Širokoúhlá obrazovka</PresentationFormat>
  <Paragraphs>147</Paragraphs>
  <Slides>18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Avenir Next LT Pro</vt:lpstr>
      <vt:lpstr>Calibri</vt:lpstr>
      <vt:lpstr>Roboto</vt:lpstr>
      <vt:lpstr>3DFloatVTI</vt:lpstr>
      <vt:lpstr>Co je sociální teorie?</vt:lpstr>
      <vt:lpstr>Dneska projdeme</vt:lpstr>
      <vt:lpstr>Prezentace aplikace PowerPoint</vt:lpstr>
      <vt:lpstr>Prezentace aplikace PowerPoint</vt:lpstr>
      <vt:lpstr>Co je to teorie?</vt:lpstr>
      <vt:lpstr>Co je to věda?</vt:lpstr>
      <vt:lpstr>Co je věda?</vt:lpstr>
      <vt:lpstr>Metoda a metodologie</vt:lpstr>
      <vt:lpstr>Přestávka 10 min</vt:lpstr>
      <vt:lpstr>Zdravý rozum (common sense)</vt:lpstr>
      <vt:lpstr>Fakta a hodnoty</vt:lpstr>
      <vt:lpstr>Může být vědec zcela objektivní?</vt:lpstr>
      <vt:lpstr>Proč?</vt:lpstr>
      <vt:lpstr>Objektivita</vt:lpstr>
      <vt:lpstr>Blízké teoretické disciplíny</vt:lpstr>
      <vt:lpstr>O čem jsme mluvili</vt:lpstr>
      <vt:lpstr>Příště</vt:lpstr>
      <vt:lpstr>Prostor pro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sociologie</dc:title>
  <dc:creator>Ondra Klíma</dc:creator>
  <cp:lastModifiedBy>Ondra Klíma</cp:lastModifiedBy>
  <cp:revision>1</cp:revision>
  <dcterms:created xsi:type="dcterms:W3CDTF">2022-09-22T03:51:35Z</dcterms:created>
  <dcterms:modified xsi:type="dcterms:W3CDTF">2022-09-22T08:39:14Z</dcterms:modified>
</cp:coreProperties>
</file>