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0"/>
  </p:notesMasterIdLst>
  <p:handoutMasterIdLst>
    <p:handoutMasterId r:id="rId21"/>
  </p:handoutMasterIdLst>
  <p:sldIdLst>
    <p:sldId id="256" r:id="rId5"/>
    <p:sldId id="281" r:id="rId6"/>
    <p:sldId id="287" r:id="rId7"/>
    <p:sldId id="288" r:id="rId8"/>
    <p:sldId id="289" r:id="rId9"/>
    <p:sldId id="290" r:id="rId10"/>
    <p:sldId id="282" r:id="rId11"/>
    <p:sldId id="292" r:id="rId12"/>
    <p:sldId id="284" r:id="rId13"/>
    <p:sldId id="294" r:id="rId14"/>
    <p:sldId id="295" r:id="rId15"/>
    <p:sldId id="293" r:id="rId16"/>
    <p:sldId id="285" r:id="rId17"/>
    <p:sldId id="291" r:id="rId18"/>
    <p:sldId id="286" r:id="rId1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F353E6-C74C-4926-9D6D-A8329D7C36EE}" v="9" dt="2022-10-25T07:19:48.04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02"/>
      </p:cViewPr>
      <p:guideLst>
        <p:guide orient="horz" pos="1117"/>
        <p:guide orient="horz" pos="1272"/>
        <p:guide orient="horz" pos="715"/>
        <p:guide orient="horz" pos="3861"/>
        <p:guide orient="horz" pos="3944"/>
        <p:guide pos="428"/>
        <p:guide pos="7224"/>
        <p:guide pos="909"/>
        <p:guide pos="3688"/>
        <p:guide pos="396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gmar Pichová" userId="6b421d55-5fbb-4b8c-8249-2efc70f53626" providerId="ADAL" clId="{5C836633-606C-4716-B44E-6504D2B254CC}"/>
    <pc:docChg chg="undo redo custSel addSld delSld modSld">
      <pc:chgData name="Dagmar Pichová" userId="6b421d55-5fbb-4b8c-8249-2efc70f53626" providerId="ADAL" clId="{5C836633-606C-4716-B44E-6504D2B254CC}" dt="2022-10-25T13:56:28.969" v="227" actId="20577"/>
      <pc:docMkLst>
        <pc:docMk/>
      </pc:docMkLst>
      <pc:sldChg chg="modSp mod">
        <pc:chgData name="Dagmar Pichová" userId="6b421d55-5fbb-4b8c-8249-2efc70f53626" providerId="ADAL" clId="{5C836633-606C-4716-B44E-6504D2B254CC}" dt="2022-10-19T12:32:47.370" v="19" actId="20577"/>
        <pc:sldMkLst>
          <pc:docMk/>
          <pc:sldMk cId="3039613349" sldId="256"/>
        </pc:sldMkLst>
        <pc:spChg chg="mod">
          <ac:chgData name="Dagmar Pichová" userId="6b421d55-5fbb-4b8c-8249-2efc70f53626" providerId="ADAL" clId="{5C836633-606C-4716-B44E-6504D2B254CC}" dt="2022-10-19T12:32:47.370" v="19" actId="20577"/>
          <ac:spMkLst>
            <pc:docMk/>
            <pc:sldMk cId="3039613349" sldId="256"/>
            <ac:spMk id="4" creationId="{123A9B39-6D5B-1149-AF4B-4E9BE322023F}"/>
          </ac:spMkLst>
        </pc:spChg>
      </pc:sldChg>
      <pc:sldChg chg="del">
        <pc:chgData name="Dagmar Pichová" userId="6b421d55-5fbb-4b8c-8249-2efc70f53626" providerId="ADAL" clId="{5C836633-606C-4716-B44E-6504D2B254CC}" dt="2022-10-19T12:38:37.584" v="119" actId="47"/>
        <pc:sldMkLst>
          <pc:docMk/>
          <pc:sldMk cId="1432313444" sldId="258"/>
        </pc:sldMkLst>
      </pc:sldChg>
      <pc:sldChg chg="del">
        <pc:chgData name="Dagmar Pichová" userId="6b421d55-5fbb-4b8c-8249-2efc70f53626" providerId="ADAL" clId="{5C836633-606C-4716-B44E-6504D2B254CC}" dt="2022-10-19T12:38:37.764" v="120" actId="47"/>
        <pc:sldMkLst>
          <pc:docMk/>
          <pc:sldMk cId="3349479415" sldId="259"/>
        </pc:sldMkLst>
      </pc:sldChg>
      <pc:sldChg chg="del">
        <pc:chgData name="Dagmar Pichová" userId="6b421d55-5fbb-4b8c-8249-2efc70f53626" providerId="ADAL" clId="{5C836633-606C-4716-B44E-6504D2B254CC}" dt="2022-10-19T12:38:36.249" v="117" actId="47"/>
        <pc:sldMkLst>
          <pc:docMk/>
          <pc:sldMk cId="715384218" sldId="260"/>
        </pc:sldMkLst>
      </pc:sldChg>
      <pc:sldChg chg="del">
        <pc:chgData name="Dagmar Pichová" userId="6b421d55-5fbb-4b8c-8249-2efc70f53626" providerId="ADAL" clId="{5C836633-606C-4716-B44E-6504D2B254CC}" dt="2022-10-19T12:38:35.937" v="116" actId="47"/>
        <pc:sldMkLst>
          <pc:docMk/>
          <pc:sldMk cId="850415064" sldId="261"/>
        </pc:sldMkLst>
      </pc:sldChg>
      <pc:sldChg chg="del">
        <pc:chgData name="Dagmar Pichová" userId="6b421d55-5fbb-4b8c-8249-2efc70f53626" providerId="ADAL" clId="{5C836633-606C-4716-B44E-6504D2B254CC}" dt="2022-10-19T12:38:37.329" v="118" actId="47"/>
        <pc:sldMkLst>
          <pc:docMk/>
          <pc:sldMk cId="4006017569" sldId="262"/>
        </pc:sldMkLst>
      </pc:sldChg>
      <pc:sldChg chg="del">
        <pc:chgData name="Dagmar Pichová" userId="6b421d55-5fbb-4b8c-8249-2efc70f53626" providerId="ADAL" clId="{5C836633-606C-4716-B44E-6504D2B254CC}" dt="2022-10-19T12:38:35.566" v="115" actId="47"/>
        <pc:sldMkLst>
          <pc:docMk/>
          <pc:sldMk cId="2912833715" sldId="264"/>
        </pc:sldMkLst>
      </pc:sldChg>
      <pc:sldChg chg="del">
        <pc:chgData name="Dagmar Pichová" userId="6b421d55-5fbb-4b8c-8249-2efc70f53626" providerId="ADAL" clId="{5C836633-606C-4716-B44E-6504D2B254CC}" dt="2022-10-19T12:38:35.100" v="114" actId="47"/>
        <pc:sldMkLst>
          <pc:docMk/>
          <pc:sldMk cId="2021278765" sldId="271"/>
        </pc:sldMkLst>
      </pc:sldChg>
      <pc:sldChg chg="del">
        <pc:chgData name="Dagmar Pichová" userId="6b421d55-5fbb-4b8c-8249-2efc70f53626" providerId="ADAL" clId="{5C836633-606C-4716-B44E-6504D2B254CC}" dt="2022-10-19T12:38:38.616" v="122" actId="47"/>
        <pc:sldMkLst>
          <pc:docMk/>
          <pc:sldMk cId="1213770043" sldId="272"/>
        </pc:sldMkLst>
      </pc:sldChg>
      <pc:sldChg chg="del">
        <pc:chgData name="Dagmar Pichová" userId="6b421d55-5fbb-4b8c-8249-2efc70f53626" providerId="ADAL" clId="{5C836633-606C-4716-B44E-6504D2B254CC}" dt="2022-10-19T12:38:37.942" v="121" actId="47"/>
        <pc:sldMkLst>
          <pc:docMk/>
          <pc:sldMk cId="2458657183" sldId="275"/>
        </pc:sldMkLst>
      </pc:sldChg>
      <pc:sldChg chg="del">
        <pc:chgData name="Dagmar Pichová" userId="6b421d55-5fbb-4b8c-8249-2efc70f53626" providerId="ADAL" clId="{5C836633-606C-4716-B44E-6504D2B254CC}" dt="2022-10-19T12:38:40.430" v="125" actId="47"/>
        <pc:sldMkLst>
          <pc:docMk/>
          <pc:sldMk cId="4038369878" sldId="277"/>
        </pc:sldMkLst>
      </pc:sldChg>
      <pc:sldChg chg="del">
        <pc:chgData name="Dagmar Pichová" userId="6b421d55-5fbb-4b8c-8249-2efc70f53626" providerId="ADAL" clId="{5C836633-606C-4716-B44E-6504D2B254CC}" dt="2022-10-19T12:38:42.505" v="126" actId="47"/>
        <pc:sldMkLst>
          <pc:docMk/>
          <pc:sldMk cId="3946931800" sldId="278"/>
        </pc:sldMkLst>
      </pc:sldChg>
      <pc:sldChg chg="del">
        <pc:chgData name="Dagmar Pichová" userId="6b421d55-5fbb-4b8c-8249-2efc70f53626" providerId="ADAL" clId="{5C836633-606C-4716-B44E-6504D2B254CC}" dt="2022-10-19T12:38:39.701" v="123" actId="47"/>
        <pc:sldMkLst>
          <pc:docMk/>
          <pc:sldMk cId="1154060807" sldId="279"/>
        </pc:sldMkLst>
      </pc:sldChg>
      <pc:sldChg chg="del">
        <pc:chgData name="Dagmar Pichová" userId="6b421d55-5fbb-4b8c-8249-2efc70f53626" providerId="ADAL" clId="{5C836633-606C-4716-B44E-6504D2B254CC}" dt="2022-10-19T12:38:39.946" v="124" actId="47"/>
        <pc:sldMkLst>
          <pc:docMk/>
          <pc:sldMk cId="513015680" sldId="280"/>
        </pc:sldMkLst>
      </pc:sldChg>
      <pc:sldChg chg="modSp mod">
        <pc:chgData name="Dagmar Pichová" userId="6b421d55-5fbb-4b8c-8249-2efc70f53626" providerId="ADAL" clId="{5C836633-606C-4716-B44E-6504D2B254CC}" dt="2022-10-19T12:54:52.445" v="149" actId="20577"/>
        <pc:sldMkLst>
          <pc:docMk/>
          <pc:sldMk cId="4086495102" sldId="281"/>
        </pc:sldMkLst>
        <pc:spChg chg="mod">
          <ac:chgData name="Dagmar Pichová" userId="6b421d55-5fbb-4b8c-8249-2efc70f53626" providerId="ADAL" clId="{5C836633-606C-4716-B44E-6504D2B254CC}" dt="2022-10-19T12:33:39.771" v="48" actId="20577"/>
          <ac:spMkLst>
            <pc:docMk/>
            <pc:sldMk cId="4086495102" sldId="281"/>
            <ac:spMk id="4" creationId="{4C6C4D4B-8995-3B7D-1D4D-F5FE53F5CCC1}"/>
          </ac:spMkLst>
        </pc:spChg>
        <pc:spChg chg="mod">
          <ac:chgData name="Dagmar Pichová" userId="6b421d55-5fbb-4b8c-8249-2efc70f53626" providerId="ADAL" clId="{5C836633-606C-4716-B44E-6504D2B254CC}" dt="2022-10-19T12:54:52.445" v="149" actId="20577"/>
          <ac:spMkLst>
            <pc:docMk/>
            <pc:sldMk cId="4086495102" sldId="281"/>
            <ac:spMk id="5" creationId="{6455710E-B684-C8DD-B164-92E09D5999EF}"/>
          </ac:spMkLst>
        </pc:spChg>
      </pc:sldChg>
      <pc:sldChg chg="modSp add mod">
        <pc:chgData name="Dagmar Pichová" userId="6b421d55-5fbb-4b8c-8249-2efc70f53626" providerId="ADAL" clId="{5C836633-606C-4716-B44E-6504D2B254CC}" dt="2022-10-19T12:35:35.942" v="57" actId="2711"/>
        <pc:sldMkLst>
          <pc:docMk/>
          <pc:sldMk cId="3251085415" sldId="282"/>
        </pc:sldMkLst>
        <pc:spChg chg="mod">
          <ac:chgData name="Dagmar Pichová" userId="6b421d55-5fbb-4b8c-8249-2efc70f53626" providerId="ADAL" clId="{5C836633-606C-4716-B44E-6504D2B254CC}" dt="2022-10-19T12:35:35.942" v="57" actId="2711"/>
          <ac:spMkLst>
            <pc:docMk/>
            <pc:sldMk cId="3251085415" sldId="282"/>
            <ac:spMk id="5" creationId="{6455710E-B684-C8DD-B164-92E09D5999EF}"/>
          </ac:spMkLst>
        </pc:spChg>
      </pc:sldChg>
      <pc:sldChg chg="modSp add mod">
        <pc:chgData name="Dagmar Pichová" userId="6b421d55-5fbb-4b8c-8249-2efc70f53626" providerId="ADAL" clId="{5C836633-606C-4716-B44E-6504D2B254CC}" dt="2022-10-19T12:36:55.280" v="100" actId="948"/>
        <pc:sldMkLst>
          <pc:docMk/>
          <pc:sldMk cId="1259302706" sldId="283"/>
        </pc:sldMkLst>
        <pc:spChg chg="mod">
          <ac:chgData name="Dagmar Pichová" userId="6b421d55-5fbb-4b8c-8249-2efc70f53626" providerId="ADAL" clId="{5C836633-606C-4716-B44E-6504D2B254CC}" dt="2022-10-19T12:36:45.994" v="99" actId="20577"/>
          <ac:spMkLst>
            <pc:docMk/>
            <pc:sldMk cId="1259302706" sldId="283"/>
            <ac:spMk id="4" creationId="{4C6C4D4B-8995-3B7D-1D4D-F5FE53F5CCC1}"/>
          </ac:spMkLst>
        </pc:spChg>
        <pc:spChg chg="mod">
          <ac:chgData name="Dagmar Pichová" userId="6b421d55-5fbb-4b8c-8249-2efc70f53626" providerId="ADAL" clId="{5C836633-606C-4716-B44E-6504D2B254CC}" dt="2022-10-19T12:36:55.280" v="100" actId="948"/>
          <ac:spMkLst>
            <pc:docMk/>
            <pc:sldMk cId="1259302706" sldId="283"/>
            <ac:spMk id="5" creationId="{6455710E-B684-C8DD-B164-92E09D5999EF}"/>
          </ac:spMkLst>
        </pc:spChg>
      </pc:sldChg>
      <pc:sldChg chg="modSp add mod">
        <pc:chgData name="Dagmar Pichová" userId="6b421d55-5fbb-4b8c-8249-2efc70f53626" providerId="ADAL" clId="{5C836633-606C-4716-B44E-6504D2B254CC}" dt="2022-10-19T12:37:52.991" v="105" actId="948"/>
        <pc:sldMkLst>
          <pc:docMk/>
          <pc:sldMk cId="2558306625" sldId="284"/>
        </pc:sldMkLst>
        <pc:spChg chg="mod">
          <ac:chgData name="Dagmar Pichová" userId="6b421d55-5fbb-4b8c-8249-2efc70f53626" providerId="ADAL" clId="{5C836633-606C-4716-B44E-6504D2B254CC}" dt="2022-10-19T12:37:52.991" v="105" actId="948"/>
          <ac:spMkLst>
            <pc:docMk/>
            <pc:sldMk cId="2558306625" sldId="284"/>
            <ac:spMk id="5" creationId="{6455710E-B684-C8DD-B164-92E09D5999EF}"/>
          </ac:spMkLst>
        </pc:spChg>
      </pc:sldChg>
      <pc:sldChg chg="modSp add mod">
        <pc:chgData name="Dagmar Pichová" userId="6b421d55-5fbb-4b8c-8249-2efc70f53626" providerId="ADAL" clId="{5C836633-606C-4716-B44E-6504D2B254CC}" dt="2022-10-19T12:38:21.534" v="113"/>
        <pc:sldMkLst>
          <pc:docMk/>
          <pc:sldMk cId="4207806576" sldId="285"/>
        </pc:sldMkLst>
        <pc:spChg chg="mod">
          <ac:chgData name="Dagmar Pichová" userId="6b421d55-5fbb-4b8c-8249-2efc70f53626" providerId="ADAL" clId="{5C836633-606C-4716-B44E-6504D2B254CC}" dt="2022-10-19T12:38:21.534" v="113"/>
          <ac:spMkLst>
            <pc:docMk/>
            <pc:sldMk cId="4207806576" sldId="285"/>
            <ac:spMk id="5" creationId="{6455710E-B684-C8DD-B164-92E09D5999EF}"/>
          </ac:spMkLst>
        </pc:spChg>
      </pc:sldChg>
      <pc:sldChg chg="modSp add mod">
        <pc:chgData name="Dagmar Pichová" userId="6b421d55-5fbb-4b8c-8249-2efc70f53626" providerId="ADAL" clId="{5C836633-606C-4716-B44E-6504D2B254CC}" dt="2022-10-25T13:56:28.969" v="227" actId="20577"/>
        <pc:sldMkLst>
          <pc:docMk/>
          <pc:sldMk cId="2337704699" sldId="286"/>
        </pc:sldMkLst>
        <pc:spChg chg="mod">
          <ac:chgData name="Dagmar Pichová" userId="6b421d55-5fbb-4b8c-8249-2efc70f53626" providerId="ADAL" clId="{5C836633-606C-4716-B44E-6504D2B254CC}" dt="2022-10-19T13:37:54.724" v="161" actId="20577"/>
          <ac:spMkLst>
            <pc:docMk/>
            <pc:sldMk cId="2337704699" sldId="286"/>
            <ac:spMk id="4" creationId="{4C6C4D4B-8995-3B7D-1D4D-F5FE53F5CCC1}"/>
          </ac:spMkLst>
        </pc:spChg>
        <pc:spChg chg="mod">
          <ac:chgData name="Dagmar Pichová" userId="6b421d55-5fbb-4b8c-8249-2efc70f53626" providerId="ADAL" clId="{5C836633-606C-4716-B44E-6504D2B254CC}" dt="2022-10-25T13:56:28.969" v="227" actId="20577"/>
          <ac:spMkLst>
            <pc:docMk/>
            <pc:sldMk cId="2337704699" sldId="286"/>
            <ac:spMk id="5" creationId="{6455710E-B684-C8DD-B164-92E09D5999EF}"/>
          </ac:spMkLst>
        </pc:spChg>
      </pc:sldChg>
      <pc:sldChg chg="modSp mod">
        <pc:chgData name="Dagmar Pichová" userId="6b421d55-5fbb-4b8c-8249-2efc70f53626" providerId="ADAL" clId="{5C836633-606C-4716-B44E-6504D2B254CC}" dt="2022-10-25T13:55:59.420" v="201" actId="6549"/>
        <pc:sldMkLst>
          <pc:docMk/>
          <pc:sldMk cId="2641886228" sldId="288"/>
        </pc:sldMkLst>
        <pc:spChg chg="mod">
          <ac:chgData name="Dagmar Pichová" userId="6b421d55-5fbb-4b8c-8249-2efc70f53626" providerId="ADAL" clId="{5C836633-606C-4716-B44E-6504D2B254CC}" dt="2022-10-25T13:55:59.420" v="201" actId="6549"/>
          <ac:spMkLst>
            <pc:docMk/>
            <pc:sldMk cId="2641886228" sldId="288"/>
            <ac:spMk id="5" creationId="{6455710E-B684-C8DD-B164-92E09D5999EF}"/>
          </ac:spMkLst>
        </pc:spChg>
      </pc:sldChg>
    </pc:docChg>
  </pc:docChgLst>
  <pc:docChgLst>
    <pc:chgData name="Dagmar Pichová" userId="6b421d55-5fbb-4b8c-8249-2efc70f53626" providerId="ADAL" clId="{38F353E6-C74C-4926-9D6D-A8329D7C36EE}"/>
    <pc:docChg chg="undo redo custSel addSld delSld modSld sldOrd">
      <pc:chgData name="Dagmar Pichová" userId="6b421d55-5fbb-4b8c-8249-2efc70f53626" providerId="ADAL" clId="{38F353E6-C74C-4926-9D6D-A8329D7C36EE}" dt="2022-10-25T08:34:09.123" v="1941" actId="20577"/>
      <pc:docMkLst>
        <pc:docMk/>
      </pc:docMkLst>
      <pc:sldChg chg="modSp mod">
        <pc:chgData name="Dagmar Pichová" userId="6b421d55-5fbb-4b8c-8249-2efc70f53626" providerId="ADAL" clId="{38F353E6-C74C-4926-9D6D-A8329D7C36EE}" dt="2022-10-20T06:10:14.236" v="17" actId="20577"/>
        <pc:sldMkLst>
          <pc:docMk/>
          <pc:sldMk cId="3039613349" sldId="256"/>
        </pc:sldMkLst>
        <pc:spChg chg="mod">
          <ac:chgData name="Dagmar Pichová" userId="6b421d55-5fbb-4b8c-8249-2efc70f53626" providerId="ADAL" clId="{38F353E6-C74C-4926-9D6D-A8329D7C36EE}" dt="2022-10-20T06:10:14.236" v="17" actId="20577"/>
          <ac:spMkLst>
            <pc:docMk/>
            <pc:sldMk cId="3039613349" sldId="256"/>
            <ac:spMk id="4" creationId="{123A9B39-6D5B-1149-AF4B-4E9BE322023F}"/>
          </ac:spMkLst>
        </pc:spChg>
      </pc:sldChg>
      <pc:sldChg chg="modSp mod">
        <pc:chgData name="Dagmar Pichová" userId="6b421d55-5fbb-4b8c-8249-2efc70f53626" providerId="ADAL" clId="{38F353E6-C74C-4926-9D6D-A8329D7C36EE}" dt="2022-10-20T08:34:32.581" v="1252" actId="20577"/>
        <pc:sldMkLst>
          <pc:docMk/>
          <pc:sldMk cId="4086495102" sldId="281"/>
        </pc:sldMkLst>
        <pc:spChg chg="mod">
          <ac:chgData name="Dagmar Pichová" userId="6b421d55-5fbb-4b8c-8249-2efc70f53626" providerId="ADAL" clId="{38F353E6-C74C-4926-9D6D-A8329D7C36EE}" dt="2022-10-20T06:10:26.196" v="18"/>
          <ac:spMkLst>
            <pc:docMk/>
            <pc:sldMk cId="4086495102" sldId="281"/>
            <ac:spMk id="4" creationId="{4C6C4D4B-8995-3B7D-1D4D-F5FE53F5CCC1}"/>
          </ac:spMkLst>
        </pc:spChg>
        <pc:spChg chg="mod">
          <ac:chgData name="Dagmar Pichová" userId="6b421d55-5fbb-4b8c-8249-2efc70f53626" providerId="ADAL" clId="{38F353E6-C74C-4926-9D6D-A8329D7C36EE}" dt="2022-10-20T08:34:32.581" v="1252" actId="20577"/>
          <ac:spMkLst>
            <pc:docMk/>
            <pc:sldMk cId="4086495102" sldId="281"/>
            <ac:spMk id="5" creationId="{6455710E-B684-C8DD-B164-92E09D5999EF}"/>
          </ac:spMkLst>
        </pc:spChg>
      </pc:sldChg>
      <pc:sldChg chg="modSp mod">
        <pc:chgData name="Dagmar Pichová" userId="6b421d55-5fbb-4b8c-8249-2efc70f53626" providerId="ADAL" clId="{38F353E6-C74C-4926-9D6D-A8329D7C36EE}" dt="2022-10-21T04:56:31.340" v="1883" actId="20577"/>
        <pc:sldMkLst>
          <pc:docMk/>
          <pc:sldMk cId="3251085415" sldId="282"/>
        </pc:sldMkLst>
        <pc:spChg chg="mod">
          <ac:chgData name="Dagmar Pichová" userId="6b421d55-5fbb-4b8c-8249-2efc70f53626" providerId="ADAL" clId="{38F353E6-C74C-4926-9D6D-A8329D7C36EE}" dt="2022-10-20T07:22:26.068" v="370" actId="20577"/>
          <ac:spMkLst>
            <pc:docMk/>
            <pc:sldMk cId="3251085415" sldId="282"/>
            <ac:spMk id="4" creationId="{4C6C4D4B-8995-3B7D-1D4D-F5FE53F5CCC1}"/>
          </ac:spMkLst>
        </pc:spChg>
        <pc:spChg chg="mod">
          <ac:chgData name="Dagmar Pichová" userId="6b421d55-5fbb-4b8c-8249-2efc70f53626" providerId="ADAL" clId="{38F353E6-C74C-4926-9D6D-A8329D7C36EE}" dt="2022-10-21T04:56:31.340" v="1883" actId="20577"/>
          <ac:spMkLst>
            <pc:docMk/>
            <pc:sldMk cId="3251085415" sldId="282"/>
            <ac:spMk id="5" creationId="{6455710E-B684-C8DD-B164-92E09D5999EF}"/>
          </ac:spMkLst>
        </pc:spChg>
      </pc:sldChg>
      <pc:sldChg chg="modSp del mod">
        <pc:chgData name="Dagmar Pichová" userId="6b421d55-5fbb-4b8c-8249-2efc70f53626" providerId="ADAL" clId="{38F353E6-C74C-4926-9D6D-A8329D7C36EE}" dt="2022-10-20T07:54:46.116" v="930" actId="47"/>
        <pc:sldMkLst>
          <pc:docMk/>
          <pc:sldMk cId="1259302706" sldId="283"/>
        </pc:sldMkLst>
        <pc:spChg chg="mod">
          <ac:chgData name="Dagmar Pichová" userId="6b421d55-5fbb-4b8c-8249-2efc70f53626" providerId="ADAL" clId="{38F353E6-C74C-4926-9D6D-A8329D7C36EE}" dt="2022-10-20T07:52:44.571" v="860" actId="20577"/>
          <ac:spMkLst>
            <pc:docMk/>
            <pc:sldMk cId="1259302706" sldId="283"/>
            <ac:spMk id="5" creationId="{6455710E-B684-C8DD-B164-92E09D5999EF}"/>
          </ac:spMkLst>
        </pc:spChg>
      </pc:sldChg>
      <pc:sldChg chg="modSp mod">
        <pc:chgData name="Dagmar Pichová" userId="6b421d55-5fbb-4b8c-8249-2efc70f53626" providerId="ADAL" clId="{38F353E6-C74C-4926-9D6D-A8329D7C36EE}" dt="2022-10-20T07:57:03.127" v="1115" actId="6549"/>
        <pc:sldMkLst>
          <pc:docMk/>
          <pc:sldMk cId="2558306625" sldId="284"/>
        </pc:sldMkLst>
        <pc:spChg chg="mod">
          <ac:chgData name="Dagmar Pichová" userId="6b421d55-5fbb-4b8c-8249-2efc70f53626" providerId="ADAL" clId="{38F353E6-C74C-4926-9D6D-A8329D7C36EE}" dt="2022-10-20T07:57:03.127" v="1115" actId="6549"/>
          <ac:spMkLst>
            <pc:docMk/>
            <pc:sldMk cId="2558306625" sldId="284"/>
            <ac:spMk id="5" creationId="{6455710E-B684-C8DD-B164-92E09D5999EF}"/>
          </ac:spMkLst>
        </pc:spChg>
      </pc:sldChg>
      <pc:sldChg chg="modSp mod">
        <pc:chgData name="Dagmar Pichová" userId="6b421d55-5fbb-4b8c-8249-2efc70f53626" providerId="ADAL" clId="{38F353E6-C74C-4926-9D6D-A8329D7C36EE}" dt="2022-10-20T08:46:08.310" v="1525" actId="20577"/>
        <pc:sldMkLst>
          <pc:docMk/>
          <pc:sldMk cId="4207806576" sldId="285"/>
        </pc:sldMkLst>
        <pc:spChg chg="mod">
          <ac:chgData name="Dagmar Pichová" userId="6b421d55-5fbb-4b8c-8249-2efc70f53626" providerId="ADAL" clId="{38F353E6-C74C-4926-9D6D-A8329D7C36EE}" dt="2022-10-20T08:46:08.310" v="1525" actId="20577"/>
          <ac:spMkLst>
            <pc:docMk/>
            <pc:sldMk cId="4207806576" sldId="285"/>
            <ac:spMk id="5" creationId="{6455710E-B684-C8DD-B164-92E09D5999EF}"/>
          </ac:spMkLst>
        </pc:spChg>
      </pc:sldChg>
      <pc:sldChg chg="modSp mod">
        <pc:chgData name="Dagmar Pichová" userId="6b421d55-5fbb-4b8c-8249-2efc70f53626" providerId="ADAL" clId="{38F353E6-C74C-4926-9D6D-A8329D7C36EE}" dt="2022-10-20T08:48:30.014" v="1641" actId="20577"/>
        <pc:sldMkLst>
          <pc:docMk/>
          <pc:sldMk cId="2337704699" sldId="286"/>
        </pc:sldMkLst>
        <pc:spChg chg="mod">
          <ac:chgData name="Dagmar Pichová" userId="6b421d55-5fbb-4b8c-8249-2efc70f53626" providerId="ADAL" clId="{38F353E6-C74C-4926-9D6D-A8329D7C36EE}" dt="2022-10-20T07:58:03.906" v="1131"/>
          <ac:spMkLst>
            <pc:docMk/>
            <pc:sldMk cId="2337704699" sldId="286"/>
            <ac:spMk id="4" creationId="{4C6C4D4B-8995-3B7D-1D4D-F5FE53F5CCC1}"/>
          </ac:spMkLst>
        </pc:spChg>
        <pc:spChg chg="mod">
          <ac:chgData name="Dagmar Pichová" userId="6b421d55-5fbb-4b8c-8249-2efc70f53626" providerId="ADAL" clId="{38F353E6-C74C-4926-9D6D-A8329D7C36EE}" dt="2022-10-20T08:48:30.014" v="1641" actId="20577"/>
          <ac:spMkLst>
            <pc:docMk/>
            <pc:sldMk cId="2337704699" sldId="286"/>
            <ac:spMk id="5" creationId="{6455710E-B684-C8DD-B164-92E09D5999EF}"/>
          </ac:spMkLst>
        </pc:spChg>
      </pc:sldChg>
      <pc:sldChg chg="modSp add mod">
        <pc:chgData name="Dagmar Pichová" userId="6b421d55-5fbb-4b8c-8249-2efc70f53626" providerId="ADAL" clId="{38F353E6-C74C-4926-9D6D-A8329D7C36EE}" dt="2022-10-21T04:50:55.763" v="1646" actId="20577"/>
        <pc:sldMkLst>
          <pc:docMk/>
          <pc:sldMk cId="1385015082" sldId="287"/>
        </pc:sldMkLst>
        <pc:spChg chg="mod">
          <ac:chgData name="Dagmar Pichová" userId="6b421d55-5fbb-4b8c-8249-2efc70f53626" providerId="ADAL" clId="{38F353E6-C74C-4926-9D6D-A8329D7C36EE}" dt="2022-10-20T06:37:15.208" v="242" actId="20577"/>
          <ac:spMkLst>
            <pc:docMk/>
            <pc:sldMk cId="1385015082" sldId="287"/>
            <ac:spMk id="4" creationId="{4C6C4D4B-8995-3B7D-1D4D-F5FE53F5CCC1}"/>
          </ac:spMkLst>
        </pc:spChg>
        <pc:spChg chg="mod">
          <ac:chgData name="Dagmar Pichová" userId="6b421d55-5fbb-4b8c-8249-2efc70f53626" providerId="ADAL" clId="{38F353E6-C74C-4926-9D6D-A8329D7C36EE}" dt="2022-10-21T04:50:55.763" v="1646" actId="20577"/>
          <ac:spMkLst>
            <pc:docMk/>
            <pc:sldMk cId="1385015082" sldId="287"/>
            <ac:spMk id="5" creationId="{6455710E-B684-C8DD-B164-92E09D5999EF}"/>
          </ac:spMkLst>
        </pc:spChg>
      </pc:sldChg>
      <pc:sldChg chg="modSp add mod">
        <pc:chgData name="Dagmar Pichová" userId="6b421d55-5fbb-4b8c-8249-2efc70f53626" providerId="ADAL" clId="{38F353E6-C74C-4926-9D6D-A8329D7C36EE}" dt="2022-10-25T07:20:32.477" v="1898" actId="20577"/>
        <pc:sldMkLst>
          <pc:docMk/>
          <pc:sldMk cId="2641886228" sldId="288"/>
        </pc:sldMkLst>
        <pc:spChg chg="mod">
          <ac:chgData name="Dagmar Pichová" userId="6b421d55-5fbb-4b8c-8249-2efc70f53626" providerId="ADAL" clId="{38F353E6-C74C-4926-9D6D-A8329D7C36EE}" dt="2022-10-25T07:20:32.477" v="1898" actId="20577"/>
          <ac:spMkLst>
            <pc:docMk/>
            <pc:sldMk cId="2641886228" sldId="288"/>
            <ac:spMk id="5" creationId="{6455710E-B684-C8DD-B164-92E09D5999EF}"/>
          </ac:spMkLst>
        </pc:spChg>
      </pc:sldChg>
      <pc:sldChg chg="modSp add mod">
        <pc:chgData name="Dagmar Pichová" userId="6b421d55-5fbb-4b8c-8249-2efc70f53626" providerId="ADAL" clId="{38F353E6-C74C-4926-9D6D-A8329D7C36EE}" dt="2022-10-25T08:34:09.123" v="1941" actId="20577"/>
        <pc:sldMkLst>
          <pc:docMk/>
          <pc:sldMk cId="4118311694" sldId="289"/>
        </pc:sldMkLst>
        <pc:spChg chg="mod">
          <ac:chgData name="Dagmar Pichová" userId="6b421d55-5fbb-4b8c-8249-2efc70f53626" providerId="ADAL" clId="{38F353E6-C74C-4926-9D6D-A8329D7C36EE}" dt="2022-10-25T08:34:09.123" v="1941" actId="20577"/>
          <ac:spMkLst>
            <pc:docMk/>
            <pc:sldMk cId="4118311694" sldId="289"/>
            <ac:spMk id="5" creationId="{6455710E-B684-C8DD-B164-92E09D5999EF}"/>
          </ac:spMkLst>
        </pc:spChg>
      </pc:sldChg>
      <pc:sldChg chg="modSp add mod ord">
        <pc:chgData name="Dagmar Pichová" userId="6b421d55-5fbb-4b8c-8249-2efc70f53626" providerId="ADAL" clId="{38F353E6-C74C-4926-9D6D-A8329D7C36EE}" dt="2022-10-21T04:55:01.589" v="1824" actId="20577"/>
        <pc:sldMkLst>
          <pc:docMk/>
          <pc:sldMk cId="3099929976" sldId="290"/>
        </pc:sldMkLst>
        <pc:spChg chg="mod">
          <ac:chgData name="Dagmar Pichová" userId="6b421d55-5fbb-4b8c-8249-2efc70f53626" providerId="ADAL" clId="{38F353E6-C74C-4926-9D6D-A8329D7C36EE}" dt="2022-10-21T04:55:01.589" v="1824" actId="20577"/>
          <ac:spMkLst>
            <pc:docMk/>
            <pc:sldMk cId="3099929976" sldId="290"/>
            <ac:spMk id="5" creationId="{6455710E-B684-C8DD-B164-92E09D5999EF}"/>
          </ac:spMkLst>
        </pc:spChg>
      </pc:sldChg>
      <pc:sldChg chg="modSp add mod">
        <pc:chgData name="Dagmar Pichová" userId="6b421d55-5fbb-4b8c-8249-2efc70f53626" providerId="ADAL" clId="{38F353E6-C74C-4926-9D6D-A8329D7C36EE}" dt="2022-10-20T07:57:33.981" v="1127" actId="20577"/>
        <pc:sldMkLst>
          <pc:docMk/>
          <pc:sldMk cId="139574496" sldId="291"/>
        </pc:sldMkLst>
        <pc:spChg chg="mod">
          <ac:chgData name="Dagmar Pichová" userId="6b421d55-5fbb-4b8c-8249-2efc70f53626" providerId="ADAL" clId="{38F353E6-C74C-4926-9D6D-A8329D7C36EE}" dt="2022-10-20T07:57:33.981" v="1127" actId="20577"/>
          <ac:spMkLst>
            <pc:docMk/>
            <pc:sldMk cId="139574496" sldId="291"/>
            <ac:spMk id="5" creationId="{6455710E-B684-C8DD-B164-92E09D5999EF}"/>
          </ac:spMkLst>
        </pc:spChg>
      </pc:sldChg>
      <pc:sldChg chg="modSp add mod ord">
        <pc:chgData name="Dagmar Pichová" userId="6b421d55-5fbb-4b8c-8249-2efc70f53626" providerId="ADAL" clId="{38F353E6-C74C-4926-9D6D-A8329D7C36EE}" dt="2022-10-21T04:56:47.095" v="1884" actId="255"/>
        <pc:sldMkLst>
          <pc:docMk/>
          <pc:sldMk cId="1617034684" sldId="292"/>
        </pc:sldMkLst>
        <pc:spChg chg="mod">
          <ac:chgData name="Dagmar Pichová" userId="6b421d55-5fbb-4b8c-8249-2efc70f53626" providerId="ADAL" clId="{38F353E6-C74C-4926-9D6D-A8329D7C36EE}" dt="2022-10-20T08:45:44.137" v="1500" actId="20577"/>
          <ac:spMkLst>
            <pc:docMk/>
            <pc:sldMk cId="1617034684" sldId="292"/>
            <ac:spMk id="4" creationId="{4C6C4D4B-8995-3B7D-1D4D-F5FE53F5CCC1}"/>
          </ac:spMkLst>
        </pc:spChg>
        <pc:spChg chg="mod">
          <ac:chgData name="Dagmar Pichová" userId="6b421d55-5fbb-4b8c-8249-2efc70f53626" providerId="ADAL" clId="{38F353E6-C74C-4926-9D6D-A8329D7C36EE}" dt="2022-10-21T04:56:47.095" v="1884" actId="255"/>
          <ac:spMkLst>
            <pc:docMk/>
            <pc:sldMk cId="1617034684" sldId="292"/>
            <ac:spMk id="5" creationId="{6455710E-B684-C8DD-B164-92E09D5999EF}"/>
          </ac:spMkLst>
        </pc:spChg>
      </pc:sldChg>
      <pc:sldChg chg="modSp add mod">
        <pc:chgData name="Dagmar Pichová" userId="6b421d55-5fbb-4b8c-8249-2efc70f53626" providerId="ADAL" clId="{38F353E6-C74C-4926-9D6D-A8329D7C36EE}" dt="2022-10-21T05:00:47.637" v="1893" actId="20577"/>
        <pc:sldMkLst>
          <pc:docMk/>
          <pc:sldMk cId="1308324186" sldId="293"/>
        </pc:sldMkLst>
        <pc:spChg chg="mod">
          <ac:chgData name="Dagmar Pichová" userId="6b421d55-5fbb-4b8c-8249-2efc70f53626" providerId="ADAL" clId="{38F353E6-C74C-4926-9D6D-A8329D7C36EE}" dt="2022-10-21T05:00:47.637" v="1893" actId="20577"/>
          <ac:spMkLst>
            <pc:docMk/>
            <pc:sldMk cId="1308324186" sldId="293"/>
            <ac:spMk id="5" creationId="{6455710E-B684-C8DD-B164-92E09D5999EF}"/>
          </ac:spMkLst>
        </pc:spChg>
      </pc:sldChg>
      <pc:sldChg chg="modSp add mod">
        <pc:chgData name="Dagmar Pichová" userId="6b421d55-5fbb-4b8c-8249-2efc70f53626" providerId="ADAL" clId="{38F353E6-C74C-4926-9D6D-A8329D7C36EE}" dt="2022-10-25T08:14:28.040" v="1917" actId="20577"/>
        <pc:sldMkLst>
          <pc:docMk/>
          <pc:sldMk cId="1898206774" sldId="294"/>
        </pc:sldMkLst>
        <pc:spChg chg="mod">
          <ac:chgData name="Dagmar Pichová" userId="6b421d55-5fbb-4b8c-8249-2efc70f53626" providerId="ADAL" clId="{38F353E6-C74C-4926-9D6D-A8329D7C36EE}" dt="2022-10-25T08:14:28.040" v="1917" actId="20577"/>
          <ac:spMkLst>
            <pc:docMk/>
            <pc:sldMk cId="1898206774" sldId="294"/>
            <ac:spMk id="5" creationId="{6455710E-B684-C8DD-B164-92E09D5999EF}"/>
          </ac:spMkLst>
        </pc:spChg>
      </pc:sldChg>
      <pc:sldChg chg="modSp add mod">
        <pc:chgData name="Dagmar Pichová" userId="6b421d55-5fbb-4b8c-8249-2efc70f53626" providerId="ADAL" clId="{38F353E6-C74C-4926-9D6D-A8329D7C36EE}" dt="2022-10-25T08:15:21.695" v="1922" actId="255"/>
        <pc:sldMkLst>
          <pc:docMk/>
          <pc:sldMk cId="3537381462" sldId="295"/>
        </pc:sldMkLst>
        <pc:spChg chg="mod">
          <ac:chgData name="Dagmar Pichová" userId="6b421d55-5fbb-4b8c-8249-2efc70f53626" providerId="ADAL" clId="{38F353E6-C74C-4926-9D6D-A8329D7C36EE}" dt="2022-10-25T08:15:21.695" v="1922" actId="255"/>
          <ac:spMkLst>
            <pc:docMk/>
            <pc:sldMk cId="3537381462" sldId="295"/>
            <ac:spMk id="5" creationId="{6455710E-B684-C8DD-B164-92E09D5999E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a:t>Click here to insert title</a:t>
            </a:r>
            <a:endParaRPr lang="cs-CZ" noProof="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a:t>Click here to insert text</a:t>
            </a:r>
          </a:p>
        </p:txBody>
      </p:sp>
      <p:pic>
        <p:nvPicPr>
          <p:cNvPr id="14" name="Obrázek 1">
            <a:extLst>
              <a:ext uri="{FF2B5EF4-FFF2-40B4-BE49-F238E27FC236}">
                <a16:creationId xmlns:a16="http://schemas.microsoft.com/office/drawing/2014/main" id="{C6BB9ACC-C3A4-4A4B-BEFD-392425B24B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a:t>Click here to insert title</a:t>
            </a:r>
            <a:endParaRPr lang="cs-CZ"/>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a:t>Define footer – presentation title / department</a:t>
            </a:r>
          </a:p>
        </p:txBody>
      </p:sp>
      <p:pic>
        <p:nvPicPr>
          <p:cNvPr id="8" name="Obrázek 5">
            <a:extLst>
              <a:ext uri="{FF2B5EF4-FFF2-40B4-BE49-F238E27FC236}">
                <a16:creationId xmlns:a16="http://schemas.microsoft.com/office/drawing/2014/main" id="{BCB04877-8D0D-7C41-9C65-72660263D51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a:t>Click here to insert title</a:t>
            </a:r>
            <a:endParaRPr lang="cs-CZ"/>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a:t>Click here to insert subtitle</a:t>
            </a:r>
          </a:p>
        </p:txBody>
      </p:sp>
      <p:pic>
        <p:nvPicPr>
          <p:cNvPr id="10" name="Obrázek 5">
            <a:extLst>
              <a:ext uri="{FF2B5EF4-FFF2-40B4-BE49-F238E27FC236}">
                <a16:creationId xmlns:a16="http://schemas.microsoft.com/office/drawing/2014/main" id="{3F0C79E9-977A-324A-B94F-9582489F7D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4BC8F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a:t>Define footer – presentation title / department</a:t>
            </a:r>
          </a:p>
        </p:txBody>
      </p:sp>
      <p:pic>
        <p:nvPicPr>
          <p:cNvPr id="11" name="Obrázek 5">
            <a:extLst>
              <a:ext uri="{FF2B5EF4-FFF2-40B4-BE49-F238E27FC236}">
                <a16:creationId xmlns:a16="http://schemas.microsoft.com/office/drawing/2014/main" id="{A2934461-5870-1C45-9A0F-E3BD9CD79B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4BC8F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ARTS slide">
    <p:bg>
      <p:bgPr>
        <a:solidFill>
          <a:srgbClr val="4BC8F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3"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a:t>Click here to insert heading</a:t>
            </a:r>
            <a:endParaRPr lang="cs-CZ"/>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pic>
        <p:nvPicPr>
          <p:cNvPr id="9" name="Obrázek 1">
            <a:extLst>
              <a:ext uri="{FF2B5EF4-FFF2-40B4-BE49-F238E27FC236}">
                <a16:creationId xmlns:a16="http://schemas.microsoft.com/office/drawing/2014/main" id="{9F8C8789-9758-484D-AE5B-0C11AEEC34B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a:t>Click here to insert heading</a:t>
            </a:r>
            <a:endParaRPr lang="cs-CZ"/>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pic>
        <p:nvPicPr>
          <p:cNvPr id="8" name="Obrázek 1">
            <a:extLst>
              <a:ext uri="{FF2B5EF4-FFF2-40B4-BE49-F238E27FC236}">
                <a16:creationId xmlns:a16="http://schemas.microsoft.com/office/drawing/2014/main" id="{D582FC6E-E02B-9847-845F-C4E9F8BA4F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a:t>Click here to insert heading</a:t>
            </a:r>
            <a:endParaRPr lang="cs-CZ"/>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pic>
        <p:nvPicPr>
          <p:cNvPr id="10" name="Obrázek 1">
            <a:extLst>
              <a:ext uri="{FF2B5EF4-FFF2-40B4-BE49-F238E27FC236}">
                <a16:creationId xmlns:a16="http://schemas.microsoft.com/office/drawing/2014/main" id="{F69BFF73-61C8-B347-8E6C-A3DFA79A95D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a:t>Click here to insert heading</a:t>
            </a:r>
            <a:endParaRPr lang="cs-CZ" noProof="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pic>
        <p:nvPicPr>
          <p:cNvPr id="10" name="Obrázek 1">
            <a:extLst>
              <a:ext uri="{FF2B5EF4-FFF2-40B4-BE49-F238E27FC236}">
                <a16:creationId xmlns:a16="http://schemas.microsoft.com/office/drawing/2014/main" id="{3A470884-4B82-A845-9A48-81F9BEAFF67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a:t>Click here to insert heading</a:t>
            </a:r>
            <a:endParaRPr lang="cs-CZ"/>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pic>
        <p:nvPicPr>
          <p:cNvPr id="10" name="Obrázek 1">
            <a:extLst>
              <a:ext uri="{FF2B5EF4-FFF2-40B4-BE49-F238E27FC236}">
                <a16:creationId xmlns:a16="http://schemas.microsoft.com/office/drawing/2014/main" id="{FB907E0B-5A9A-1F40-B66A-089160DCB0D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a:t>Click here to insert heading</a:t>
            </a:r>
            <a:endParaRPr lang="cs-CZ"/>
          </a:p>
        </p:txBody>
      </p:sp>
      <p:pic>
        <p:nvPicPr>
          <p:cNvPr id="22" name="Obrázek 1">
            <a:extLst>
              <a:ext uri="{FF2B5EF4-FFF2-40B4-BE49-F238E27FC236}">
                <a16:creationId xmlns:a16="http://schemas.microsoft.com/office/drawing/2014/main" id="{7D0311E5-13E6-CB46-80C5-D54A502DC4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p:txBody>
      </p:sp>
      <p:pic>
        <p:nvPicPr>
          <p:cNvPr id="6" name="Obrázek 1">
            <a:extLst>
              <a:ext uri="{FF2B5EF4-FFF2-40B4-BE49-F238E27FC236}">
                <a16:creationId xmlns:a16="http://schemas.microsoft.com/office/drawing/2014/main" id="{B7D74CAA-738C-B24F-BD74-82686E1450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a:t>Click here to insert heading</a:t>
            </a:r>
            <a:endParaRPr lang="cs-CZ"/>
          </a:p>
        </p:txBody>
      </p:sp>
      <p:pic>
        <p:nvPicPr>
          <p:cNvPr id="8" name="Obrázek 1">
            <a:extLst>
              <a:ext uri="{FF2B5EF4-FFF2-40B4-BE49-F238E27FC236}">
                <a16:creationId xmlns:a16="http://schemas.microsoft.com/office/drawing/2014/main" id="{6608F1C3-884D-984E-A42A-469BB440F49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a:t>Click here to insert heading</a:t>
            </a:r>
            <a:endParaRPr lang="cs-CZ"/>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N_RZJUAQY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fhi.ox.ac.uk/about-fh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error.theater/en" TargetMode="External"/><Relationship Id="rId2" Type="http://schemas.openxmlformats.org/officeDocument/2006/relationships/hyperlink" Target="http://moralmachine.mit.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Filozofická témata</a:t>
            </a: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Interdisciplinární/ současná témata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2000" dirty="0">
                <a:cs typeface="Times New Roman" panose="02020603050405020304" pitchFamily="18" charset="0"/>
              </a:rPr>
              <a:t>varianta: </a:t>
            </a:r>
            <a:r>
              <a:rPr lang="cs-CZ" sz="2000" dirty="0" err="1">
                <a:cs typeface="Times New Roman" panose="02020603050405020304" pitchFamily="18" charset="0"/>
              </a:rPr>
              <a:t>Brandt</a:t>
            </a:r>
            <a:r>
              <a:rPr lang="cs-CZ" sz="2000" dirty="0">
                <a:cs typeface="Times New Roman" panose="02020603050405020304" pitchFamily="18" charset="0"/>
              </a:rPr>
              <a:t> | Speleologové</a:t>
            </a:r>
          </a:p>
          <a:p>
            <a:pPr marL="72000" indent="0">
              <a:lnSpc>
                <a:spcPct val="100000"/>
              </a:lnSpc>
              <a:buNone/>
            </a:pPr>
            <a:endParaRPr lang="cs-CZ" sz="2000" dirty="0">
              <a:cs typeface="Times New Roman" panose="02020603050405020304" pitchFamily="18" charset="0"/>
            </a:endParaRPr>
          </a:p>
          <a:p>
            <a:pPr marL="72000" indent="0">
              <a:lnSpc>
                <a:spcPct val="100000"/>
              </a:lnSpc>
              <a:buNone/>
            </a:pPr>
            <a:r>
              <a:rPr lang="cs-CZ" sz="2000" dirty="0">
                <a:cs typeface="Times New Roman" panose="02020603050405020304" pitchFamily="18" charset="0"/>
              </a:rPr>
              <a:t>Představte si […] u oceánu skupinu speleologů, kteří zjistí, že příliv žene do jeskyně vodu a pokud okamžitě neutečou, všichni se utopí. Bohužel první člověk, který se pokusí dostat ven, je tlustý a beznadějně ucpe východ, přičemž hlavu má uvnitř jeskyně. Jeden člověk ze skupiny má váleček dynamitu. Buď odpálí tlouštíka, čímž ho zabijí, nebo se všichni, včetně tlouštíka samotného, utopí.</a:t>
            </a:r>
          </a:p>
          <a:p>
            <a:pPr marL="72000" indent="0">
              <a:lnSpc>
                <a:spcPct val="100000"/>
              </a:lnSpc>
              <a:buNone/>
            </a:pPr>
            <a:endParaRPr lang="cs-CZ" sz="2000" dirty="0">
              <a:cs typeface="Times New Roman" panose="02020603050405020304" pitchFamily="18" charset="0"/>
            </a:endParaRPr>
          </a:p>
          <a:p>
            <a:pPr marL="72000" indent="0">
              <a:lnSpc>
                <a:spcPct val="100000"/>
              </a:lnSpc>
              <a:buNone/>
            </a:pPr>
            <a:endParaRPr lang="cs-CZ" sz="2000" dirty="0">
              <a:cs typeface="Times New Roman" panose="02020603050405020304" pitchFamily="18" charset="0"/>
            </a:endParaRPr>
          </a:p>
          <a:p>
            <a:pPr marL="72000" indent="0">
              <a:lnSpc>
                <a:spcPct val="100000"/>
              </a:lnSpc>
              <a:buNone/>
            </a:pPr>
            <a:r>
              <a:rPr lang="cs-CZ" sz="2000" dirty="0">
                <a:cs typeface="Times New Roman" panose="02020603050405020304" pitchFamily="18" charset="0"/>
              </a:rPr>
              <a:t>BRANDT, Richard (1972): A </a:t>
            </a:r>
            <a:r>
              <a:rPr lang="cs-CZ" sz="2000" dirty="0" err="1">
                <a:cs typeface="Times New Roman" panose="02020603050405020304" pitchFamily="18" charset="0"/>
              </a:rPr>
              <a:t>Moral</a:t>
            </a:r>
            <a:r>
              <a:rPr lang="cs-CZ" sz="2000" dirty="0">
                <a:cs typeface="Times New Roman" panose="02020603050405020304" pitchFamily="18" charset="0"/>
              </a:rPr>
              <a:t> </a:t>
            </a:r>
            <a:r>
              <a:rPr lang="cs-CZ" sz="2000" dirty="0" err="1">
                <a:cs typeface="Times New Roman" panose="02020603050405020304" pitchFamily="18" charset="0"/>
              </a:rPr>
              <a:t>Principle</a:t>
            </a:r>
            <a:r>
              <a:rPr lang="cs-CZ" sz="2000" dirty="0">
                <a:cs typeface="Times New Roman" panose="02020603050405020304" pitchFamily="18" charset="0"/>
              </a:rPr>
              <a:t> </a:t>
            </a:r>
            <a:r>
              <a:rPr lang="cs-CZ" sz="2000" dirty="0" err="1">
                <a:cs typeface="Times New Roman" panose="02020603050405020304" pitchFamily="18" charset="0"/>
              </a:rPr>
              <a:t>About</a:t>
            </a:r>
            <a:r>
              <a:rPr lang="cs-CZ" sz="2000" dirty="0">
                <a:cs typeface="Times New Roman" panose="02020603050405020304" pitchFamily="18" charset="0"/>
              </a:rPr>
              <a:t> </a:t>
            </a:r>
            <a:r>
              <a:rPr lang="cs-CZ" sz="2000" dirty="0" err="1">
                <a:cs typeface="Times New Roman" panose="02020603050405020304" pitchFamily="18" charset="0"/>
              </a:rPr>
              <a:t>Killing</a:t>
            </a:r>
            <a:r>
              <a:rPr lang="cs-CZ" sz="2000" dirty="0">
                <a:cs typeface="Times New Roman" panose="02020603050405020304" pitchFamily="18" charset="0"/>
              </a:rPr>
              <a:t>. In: KOHL, Marvin (</a:t>
            </a:r>
            <a:r>
              <a:rPr lang="cs-CZ" sz="2000" dirty="0" err="1">
                <a:cs typeface="Times New Roman" panose="02020603050405020304" pitchFamily="18" charset="0"/>
              </a:rPr>
              <a:t>ed</a:t>
            </a:r>
            <a:r>
              <a:rPr lang="cs-CZ" sz="2000" dirty="0">
                <a:cs typeface="Times New Roman" panose="02020603050405020304" pitchFamily="18" charset="0"/>
              </a:rPr>
              <a:t>.): Beneficent </a:t>
            </a:r>
            <a:r>
              <a:rPr lang="cs-CZ" sz="2000" dirty="0" err="1">
                <a:cs typeface="Times New Roman" panose="02020603050405020304" pitchFamily="18" charset="0"/>
              </a:rPr>
              <a:t>Euthanasia</a:t>
            </a:r>
            <a:r>
              <a:rPr lang="cs-CZ" sz="2000" dirty="0">
                <a:cs typeface="Times New Roman" panose="02020603050405020304" pitchFamily="18" charset="0"/>
              </a:rPr>
              <a:t>. Buffalo, NY: Prometheus </a:t>
            </a:r>
            <a:r>
              <a:rPr lang="cs-CZ" sz="2000" dirty="0" err="1">
                <a:cs typeface="Times New Roman" panose="02020603050405020304" pitchFamily="18" charset="0"/>
              </a:rPr>
              <a:t>Books</a:t>
            </a:r>
            <a:r>
              <a:rPr lang="cs-CZ" sz="2000" dirty="0">
                <a:cs typeface="Times New Roman" panose="02020603050405020304" pitchFamily="18" charset="0"/>
              </a:rPr>
              <a:t>, 108. </a:t>
            </a:r>
          </a:p>
          <a:p>
            <a:pPr marL="72000" indent="0">
              <a:lnSpc>
                <a:spcPct val="100000"/>
              </a:lnSpc>
              <a:buNone/>
            </a:pPr>
            <a:endParaRPr lang="cs-CZ" sz="1800" dirty="0">
              <a:cs typeface="Times New Roman" panose="02020603050405020304" pitchFamily="18" charset="0"/>
            </a:endParaRPr>
          </a:p>
          <a:p>
            <a:pPr marL="71755" indent="0">
              <a:lnSpc>
                <a:spcPct val="100000"/>
              </a:lnSpc>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1898206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Interdisciplinární/ současná témata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1400" dirty="0">
              <a:cs typeface="Times New Roman" panose="02020603050405020304" pitchFamily="18" charset="0"/>
            </a:endParaRPr>
          </a:p>
          <a:p>
            <a:pPr marL="72000" indent="0">
              <a:lnSpc>
                <a:spcPct val="100000"/>
              </a:lnSpc>
              <a:buNone/>
            </a:pPr>
            <a:r>
              <a:rPr lang="cs-CZ" sz="1600" dirty="0">
                <a:cs typeface="Times New Roman" panose="02020603050405020304" pitchFamily="18" charset="0"/>
              </a:rPr>
              <a:t>varianta: </a:t>
            </a:r>
            <a:r>
              <a:rPr lang="cs-CZ" sz="1600" dirty="0" err="1">
                <a:cs typeface="Times New Roman" panose="02020603050405020304" pitchFamily="18" charset="0"/>
              </a:rPr>
              <a:t>Williams</a:t>
            </a:r>
            <a:r>
              <a:rPr lang="cs-CZ" sz="1600" dirty="0">
                <a:cs typeface="Times New Roman" panose="02020603050405020304" pitchFamily="18" charset="0"/>
              </a:rPr>
              <a:t> | Jim a indiáni</a:t>
            </a:r>
          </a:p>
          <a:p>
            <a:pPr marL="72000" indent="0">
              <a:lnSpc>
                <a:spcPct val="100000"/>
              </a:lnSpc>
              <a:buNone/>
            </a:pPr>
            <a:endParaRPr lang="cs-CZ" sz="1600" dirty="0">
              <a:cs typeface="Times New Roman" panose="02020603050405020304" pitchFamily="18" charset="0"/>
            </a:endParaRPr>
          </a:p>
          <a:p>
            <a:pPr marL="72000" indent="0">
              <a:lnSpc>
                <a:spcPct val="100000"/>
              </a:lnSpc>
              <a:buNone/>
            </a:pPr>
            <a:r>
              <a:rPr lang="cs-CZ" sz="1600" dirty="0">
                <a:cs typeface="Times New Roman" panose="02020603050405020304" pitchFamily="18" charset="0"/>
              </a:rPr>
              <a:t>Jim se nachází na hlavním náměstí jednoho jihoamerického městečka. U zdi je dvacet svázaných Indiánů, většina je vystrašená, několik z nich se snaží klást odpor. Před nimi stojí několik ozbrojených mužů v uniformách, kterým velí tlouštík v propocené khaki košili. Po důkladném výslechu, kdy se ukáže, že se Jim dostal na místo náhodou během botanické expedice, kapitán Jimovi vysvětlí, že Indiáni jsou náhodně vybranou skupinou obyvatel, kteří budou kvůli nedávným protivládním protestům pro výstrahu popraveni. Protože je však Jim vážený host z cizí země, velitel mu s radostí nabídne privilegium zabít si jednoho Indiána osobně. Pokud Jim nabídku přijme, budou při té příležitosti ostatní Indiáni propuštěni na svobodu. Pokud ale Jim odmítne, nenastane pochopitelně žádná výjimečná situace a tady Pedro udělá, co se chystal udělat předtím, tedy pozabíjí všechny Indiány. Jim si zoufale vzpomíná na dobrodružnou četbu z dětských let a přemýšlí, zda by se dokázal zmocnit zbraně a zneškodnit velitele, Pedra a zbytek jednotky. Je ale celkem jasné, že by mu za dané situace nic takového nevyšlo: jakýkoli podobný pokus by nevyhnutelně skončil smrtí všech Indiánů i Jima samotného. Muži u zdi a ostatní vesničané si situaci uvědomují a pochopitelně Jima prosí, aby nabídku přijal. Co by měl udělat? </a:t>
            </a:r>
          </a:p>
          <a:p>
            <a:pPr marL="72000" indent="0">
              <a:lnSpc>
                <a:spcPct val="100000"/>
              </a:lnSpc>
              <a:buNone/>
            </a:pPr>
            <a:endParaRPr lang="cs-CZ" sz="1600" dirty="0">
              <a:cs typeface="Times New Roman" panose="02020603050405020304" pitchFamily="18" charset="0"/>
            </a:endParaRPr>
          </a:p>
          <a:p>
            <a:pPr marL="72000" indent="0">
              <a:lnSpc>
                <a:spcPct val="100000"/>
              </a:lnSpc>
              <a:buNone/>
            </a:pPr>
            <a:r>
              <a:rPr lang="cs-CZ" sz="1600" dirty="0">
                <a:cs typeface="Times New Roman" panose="02020603050405020304" pitchFamily="18" charset="0"/>
              </a:rPr>
              <a:t>WILLIAMS, Bernard (1973): A </a:t>
            </a:r>
            <a:r>
              <a:rPr lang="cs-CZ" sz="1600" dirty="0" err="1">
                <a:cs typeface="Times New Roman" panose="02020603050405020304" pitchFamily="18" charset="0"/>
              </a:rPr>
              <a:t>Critique</a:t>
            </a:r>
            <a:r>
              <a:rPr lang="cs-CZ" sz="1600" dirty="0">
                <a:cs typeface="Times New Roman" panose="02020603050405020304" pitchFamily="18" charset="0"/>
              </a:rPr>
              <a:t> </a:t>
            </a:r>
            <a:r>
              <a:rPr lang="cs-CZ" sz="1600" dirty="0" err="1">
                <a:cs typeface="Times New Roman" panose="02020603050405020304" pitchFamily="18" charset="0"/>
              </a:rPr>
              <a:t>of</a:t>
            </a:r>
            <a:r>
              <a:rPr lang="cs-CZ" sz="1600" dirty="0">
                <a:cs typeface="Times New Roman" panose="02020603050405020304" pitchFamily="18" charset="0"/>
              </a:rPr>
              <a:t> </a:t>
            </a:r>
            <a:r>
              <a:rPr lang="cs-CZ" sz="1600" dirty="0" err="1">
                <a:cs typeface="Times New Roman" panose="02020603050405020304" pitchFamily="18" charset="0"/>
              </a:rPr>
              <a:t>Utilitarianism</a:t>
            </a:r>
            <a:r>
              <a:rPr lang="cs-CZ" sz="1600" dirty="0">
                <a:cs typeface="Times New Roman" panose="02020603050405020304" pitchFamily="18" charset="0"/>
              </a:rPr>
              <a:t>. In: SMART, J. J. C. and WILLIAMS, Bernard (</a:t>
            </a:r>
            <a:r>
              <a:rPr lang="cs-CZ" sz="1600" dirty="0" err="1">
                <a:cs typeface="Times New Roman" panose="02020603050405020304" pitchFamily="18" charset="0"/>
              </a:rPr>
              <a:t>eds</a:t>
            </a:r>
            <a:r>
              <a:rPr lang="cs-CZ" sz="1600" dirty="0">
                <a:cs typeface="Times New Roman" panose="02020603050405020304" pitchFamily="18" charset="0"/>
              </a:rPr>
              <a:t>.): </a:t>
            </a:r>
            <a:r>
              <a:rPr lang="cs-CZ" sz="1600" dirty="0" err="1">
                <a:cs typeface="Times New Roman" panose="02020603050405020304" pitchFamily="18" charset="0"/>
              </a:rPr>
              <a:t>Utilitarianism</a:t>
            </a:r>
            <a:r>
              <a:rPr lang="cs-CZ" sz="1600" dirty="0">
                <a:cs typeface="Times New Roman" panose="02020603050405020304" pitchFamily="18" charset="0"/>
              </a:rPr>
              <a:t>: </a:t>
            </a:r>
            <a:r>
              <a:rPr lang="cs-CZ" sz="1600" dirty="0" err="1">
                <a:cs typeface="Times New Roman" panose="02020603050405020304" pitchFamily="18" charset="0"/>
              </a:rPr>
              <a:t>For</a:t>
            </a:r>
            <a:r>
              <a:rPr lang="cs-CZ" sz="1600" dirty="0">
                <a:cs typeface="Times New Roman" panose="02020603050405020304" pitchFamily="18" charset="0"/>
              </a:rPr>
              <a:t> and </a:t>
            </a:r>
            <a:r>
              <a:rPr lang="cs-CZ" sz="1600" dirty="0" err="1">
                <a:cs typeface="Times New Roman" panose="02020603050405020304" pitchFamily="18" charset="0"/>
              </a:rPr>
              <a:t>Against</a:t>
            </a:r>
            <a:r>
              <a:rPr lang="cs-CZ" sz="1600" dirty="0">
                <a:cs typeface="Times New Roman" panose="02020603050405020304" pitchFamily="18" charset="0"/>
              </a:rPr>
              <a:t>. Cambridge: Cambridge University </a:t>
            </a:r>
            <a:r>
              <a:rPr lang="cs-CZ" sz="1600" dirty="0" err="1">
                <a:cs typeface="Times New Roman" panose="02020603050405020304" pitchFamily="18" charset="0"/>
              </a:rPr>
              <a:t>Press</a:t>
            </a:r>
            <a:r>
              <a:rPr lang="cs-CZ" sz="1600" dirty="0">
                <a:cs typeface="Times New Roman" panose="02020603050405020304" pitchFamily="18" charset="0"/>
              </a:rPr>
              <a:t>, 98-99.</a:t>
            </a:r>
          </a:p>
          <a:p>
            <a:pPr marL="72000" indent="0">
              <a:lnSpc>
                <a:spcPct val="100000"/>
              </a:lnSpc>
              <a:buNone/>
            </a:pPr>
            <a:endParaRPr lang="cs-CZ" sz="1800" dirty="0">
              <a:cs typeface="Times New Roman" panose="02020603050405020304" pitchFamily="18" charset="0"/>
            </a:endParaRPr>
          </a:p>
          <a:p>
            <a:pPr marL="71755" indent="0">
              <a:lnSpc>
                <a:spcPct val="100000"/>
              </a:lnSpc>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3537381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Interdisciplinární/ současná témata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Problém zpracovaný již v myšlenkovém experimentu Drezína (</a:t>
            </a:r>
            <a:r>
              <a:rPr lang="cs-CZ" sz="1800" dirty="0" err="1">
                <a:cs typeface="Times New Roman" panose="02020603050405020304" pitchFamily="18" charset="0"/>
              </a:rPr>
              <a:t>Trolley</a:t>
            </a:r>
            <a:r>
              <a:rPr lang="cs-CZ" sz="1800" dirty="0">
                <a:cs typeface="Times New Roman" panose="02020603050405020304" pitchFamily="18" charset="0"/>
              </a:rPr>
              <a:t> problém)</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b="1" dirty="0" err="1">
                <a:cs typeface="Times New Roman" panose="02020603050405020304" pitchFamily="18" charset="0"/>
              </a:rPr>
              <a:t>Konsekvencialistické</a:t>
            </a:r>
            <a:r>
              <a:rPr lang="cs-CZ" sz="1800" b="1" dirty="0">
                <a:cs typeface="Times New Roman" panose="02020603050405020304" pitchFamily="18" charset="0"/>
              </a:rPr>
              <a:t> etické teorie</a:t>
            </a:r>
            <a:r>
              <a:rPr lang="cs-CZ" sz="1800" dirty="0">
                <a:cs typeface="Times New Roman" panose="02020603050405020304" pitchFamily="18" charset="0"/>
              </a:rPr>
              <a:t>:</a:t>
            </a:r>
          </a:p>
          <a:p>
            <a:pPr marL="72000" indent="0">
              <a:lnSpc>
                <a:spcPct val="100000"/>
              </a:lnSpc>
              <a:buNone/>
            </a:pPr>
            <a:r>
              <a:rPr lang="cs-CZ" sz="1800" dirty="0">
                <a:cs typeface="Times New Roman" panose="02020603050405020304" pitchFamily="18" charset="0"/>
              </a:rPr>
              <a:t>při hodnocení morálního jednání zohledňují následky jednání a hodnotí je z pragmatického hlediska, tedy zda byly úspěšné nebo ne. Jednání osoby je považované za morálně správné, pokud se podaří vyvolat následek považovaný za dobrý.</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b="1" dirty="0">
                <a:cs typeface="Times New Roman" panose="02020603050405020304" pitchFamily="18" charset="0"/>
              </a:rPr>
              <a:t>Deontologické etické teorie</a:t>
            </a:r>
            <a:r>
              <a:rPr lang="cs-CZ" sz="1800" dirty="0">
                <a:cs typeface="Times New Roman" panose="02020603050405020304" pitchFamily="18" charset="0"/>
              </a:rPr>
              <a:t>: </a:t>
            </a:r>
          </a:p>
          <a:p>
            <a:pPr marL="72000" indent="0">
              <a:lnSpc>
                <a:spcPct val="100000"/>
              </a:lnSpc>
              <a:buNone/>
            </a:pPr>
            <a:r>
              <a:rPr lang="cs-CZ" sz="1800" dirty="0">
                <a:cs typeface="Times New Roman" panose="02020603050405020304" pitchFamily="18" charset="0"/>
              </a:rPr>
              <a:t>hodnotí morální jednání z hlediska povinnosti bez ohledu na následky jednání a na pohnutky jednající osoby. Jednání osoby je považováno za morálně správné, když sleduje pravidla/maximy, které jsou považované za dobré</a:t>
            </a:r>
            <a:r>
              <a:rPr lang="cs-CZ" sz="1800">
                <a:cs typeface="Times New Roman" panose="02020603050405020304" pitchFamily="18" charset="0"/>
              </a:rPr>
              <a:t>. </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Jiné řešení?</a:t>
            </a:r>
          </a:p>
          <a:p>
            <a:pPr marL="72000" indent="0">
              <a:lnSpc>
                <a:spcPct val="100000"/>
              </a:lnSpc>
              <a:buNone/>
            </a:pPr>
            <a:r>
              <a:rPr lang="cs-CZ" sz="1800" dirty="0">
                <a:cs typeface="Times New Roman" panose="02020603050405020304" pitchFamily="18" charset="0"/>
                <a:hlinkClick r:id="rId2"/>
              </a:rPr>
              <a:t>https://www.youtube.com/watch?v=-N_RZJUAQY4</a:t>
            </a:r>
            <a:endParaRPr lang="cs-CZ" sz="1800" dirty="0">
              <a:cs typeface="Times New Roman" panose="02020603050405020304" pitchFamily="18" charset="0"/>
            </a:endParaRPr>
          </a:p>
          <a:p>
            <a:pPr marL="72000" indent="0">
              <a:lnSpc>
                <a:spcPct val="100000"/>
              </a:lnSpc>
              <a:buNone/>
            </a:pPr>
            <a:endParaRPr lang="cs-CZ" sz="1800" dirty="0">
              <a:cs typeface="Times New Roman" panose="02020603050405020304" pitchFamily="18" charset="0"/>
            </a:endParaRPr>
          </a:p>
          <a:p>
            <a:pPr marL="71755" indent="0">
              <a:lnSpc>
                <a:spcPct val="100000"/>
              </a:lnSpc>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1308324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Interdisciplinární/ současná témata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r>
              <a:rPr lang="cs-CZ" sz="1800" dirty="0">
                <a:cs typeface="Times New Roman" panose="02020603050405020304" pitchFamily="18" charset="0"/>
              </a:rPr>
              <a:t>Příklad II.</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Jaké současné téma navozuje tento myšlenkový experiment?</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Záchranný člun</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V záchranném člunu nás sedí řekněme 50. Buďme velkorysí a předpokládejme, že kapacita naší lodi je o deset míst vyšší, což dělá 60 […].</a:t>
            </a:r>
          </a:p>
          <a:p>
            <a:pPr marL="72000" indent="0">
              <a:lnSpc>
                <a:spcPct val="100000"/>
              </a:lnSpc>
              <a:buNone/>
            </a:pPr>
            <a:r>
              <a:rPr lang="cs-CZ" sz="1800" dirty="0">
                <a:cs typeface="Times New Roman" panose="02020603050405020304" pitchFamily="18" charset="0"/>
              </a:rPr>
              <a:t>Nás 50 v záchranném člunu uvidí plavat ve vodě dalších 100. Žádají nás o vstup na loď nebo o potraviny. Jak budeme reagovat na jejich prosby?</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a:t>
            </a:r>
            <a:r>
              <a:rPr lang="cs-CZ" sz="1800" dirty="0" err="1">
                <a:cs typeface="Times New Roman" panose="02020603050405020304" pitchFamily="18" charset="0"/>
              </a:rPr>
              <a:t>Garrett</a:t>
            </a:r>
            <a:r>
              <a:rPr lang="cs-CZ" sz="1800" dirty="0">
                <a:cs typeface="Times New Roman" panose="02020603050405020304" pitchFamily="18" charset="0"/>
              </a:rPr>
              <a:t> </a:t>
            </a:r>
            <a:r>
              <a:rPr lang="cs-CZ" sz="1800" dirty="0" err="1">
                <a:cs typeface="Times New Roman" panose="02020603050405020304" pitchFamily="18" charset="0"/>
              </a:rPr>
              <a:t>Hardin</a:t>
            </a:r>
            <a:r>
              <a:rPr lang="cs-CZ" sz="1800" dirty="0">
                <a:cs typeface="Times New Roman" panose="02020603050405020304" pitchFamily="18" charset="0"/>
              </a:rPr>
              <a:t>, 1974)</a:t>
            </a:r>
          </a:p>
          <a:p>
            <a:pPr marL="71755" indent="0">
              <a:lnSpc>
                <a:spcPct val="100000"/>
              </a:lnSpc>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4207806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Interdisciplinární/ současná témata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Jaké současné téma navozuje tento myšlenkový experiment?</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Záchranný člun</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V záchranném člunu nás sedí řekněme 50. Buďme velkorysí a předpokládejme, že kapacita naší lodi je o deset míst vyšší, což dělá 60 […].</a:t>
            </a:r>
          </a:p>
          <a:p>
            <a:pPr marL="72000" indent="0">
              <a:lnSpc>
                <a:spcPct val="100000"/>
              </a:lnSpc>
              <a:buNone/>
            </a:pPr>
            <a:r>
              <a:rPr lang="cs-CZ" sz="1800" dirty="0">
                <a:cs typeface="Times New Roman" panose="02020603050405020304" pitchFamily="18" charset="0"/>
              </a:rPr>
              <a:t>Nás 50 v záchranném člunu uvidí plavat ve vodě dalších 100. Žádají nás o vstup na loď nebo o potraviny. Jak budeme reagovat na jejich prosby?</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a:t>
            </a:r>
            <a:r>
              <a:rPr lang="cs-CZ" sz="1800" dirty="0" err="1">
                <a:cs typeface="Times New Roman" panose="02020603050405020304" pitchFamily="18" charset="0"/>
              </a:rPr>
              <a:t>Garrett</a:t>
            </a:r>
            <a:r>
              <a:rPr lang="cs-CZ" sz="1800" dirty="0">
                <a:cs typeface="Times New Roman" panose="02020603050405020304" pitchFamily="18" charset="0"/>
              </a:rPr>
              <a:t> </a:t>
            </a:r>
            <a:r>
              <a:rPr lang="cs-CZ" sz="1800" dirty="0" err="1">
                <a:cs typeface="Times New Roman" panose="02020603050405020304" pitchFamily="18" charset="0"/>
              </a:rPr>
              <a:t>Hardin</a:t>
            </a:r>
            <a:r>
              <a:rPr lang="cs-CZ" sz="1800" dirty="0">
                <a:cs typeface="Times New Roman" panose="02020603050405020304" pitchFamily="18" charset="0"/>
              </a:rPr>
              <a:t>, 1974)</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solidFill>
                  <a:srgbClr val="FF0000"/>
                </a:solidFill>
                <a:cs typeface="Times New Roman" panose="02020603050405020304" pitchFamily="18" charset="0"/>
              </a:rPr>
              <a:t>Enviromentální etika </a:t>
            </a:r>
            <a:r>
              <a:rPr lang="cs-CZ" sz="1800" dirty="0">
                <a:cs typeface="Times New Roman" panose="02020603050405020304" pitchFamily="18" charset="0"/>
              </a:rPr>
              <a:t>– otázka přežití lidstva.</a:t>
            </a:r>
          </a:p>
          <a:p>
            <a:pPr marL="71755" indent="0">
              <a:lnSpc>
                <a:spcPct val="100000"/>
              </a:lnSpc>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139574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Interdisciplinární/ současná témata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r>
              <a:rPr lang="cs-CZ" sz="1800" dirty="0">
                <a:cs typeface="Times New Roman" panose="02020603050405020304" pitchFamily="18" charset="0"/>
              </a:rPr>
              <a:t>Enviromentální témata a reflexe AI: </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Např. pracoviště </a:t>
            </a:r>
            <a:r>
              <a:rPr lang="en-US" sz="1800" dirty="0">
                <a:cs typeface="Times New Roman" panose="02020603050405020304" pitchFamily="18" charset="0"/>
              </a:rPr>
              <a:t>The Future of Humanity Institute </a:t>
            </a:r>
            <a:r>
              <a:rPr lang="cs-CZ" sz="1800" dirty="0">
                <a:cs typeface="Times New Roman" panose="02020603050405020304" pitchFamily="18" charset="0"/>
              </a:rPr>
              <a:t>(University </a:t>
            </a:r>
            <a:r>
              <a:rPr lang="cs-CZ" sz="1800" dirty="0" err="1">
                <a:cs typeface="Times New Roman" panose="02020603050405020304" pitchFamily="18" charset="0"/>
              </a:rPr>
              <a:t>of</a:t>
            </a:r>
            <a:r>
              <a:rPr lang="cs-CZ" sz="1800" dirty="0">
                <a:cs typeface="Times New Roman" panose="02020603050405020304" pitchFamily="18" charset="0"/>
              </a:rPr>
              <a:t> Oxford)</a:t>
            </a:r>
          </a:p>
          <a:p>
            <a:pPr marL="72000" indent="0">
              <a:lnSpc>
                <a:spcPct val="100000"/>
              </a:lnSpc>
              <a:buNone/>
            </a:pPr>
            <a:r>
              <a:rPr lang="cs-CZ" sz="1800" dirty="0">
                <a:cs typeface="Times New Roman" panose="02020603050405020304" pitchFamily="18" charset="0"/>
                <a:hlinkClick r:id="rId2"/>
              </a:rPr>
              <a:t>https://www.fhi.ox.ac.uk/about-fhi/</a:t>
            </a:r>
            <a:endParaRPr lang="cs-CZ" sz="1800" dirty="0">
              <a:cs typeface="Times New Roman" panose="02020603050405020304" pitchFamily="18" charset="0"/>
            </a:endParaRPr>
          </a:p>
          <a:p>
            <a:pPr marL="71755" indent="0">
              <a:lnSpc>
                <a:spcPct val="100000"/>
              </a:lnSpc>
              <a:buNone/>
            </a:pPr>
            <a:endParaRPr lang="cs-CZ" dirty="0">
              <a:ea typeface="+mn-lt"/>
              <a:cs typeface="Arial"/>
            </a:endParaRPr>
          </a:p>
          <a:p>
            <a:pPr marL="71755" indent="0">
              <a:buNone/>
            </a:pPr>
            <a:r>
              <a:rPr lang="pl-PL" sz="1800" b="1" dirty="0">
                <a:ea typeface="+mn-lt"/>
                <a:cs typeface="Arial"/>
              </a:rPr>
              <a:t>Netradiční témata:</a:t>
            </a:r>
          </a:p>
          <a:p>
            <a:pPr marL="71755" indent="0">
              <a:buNone/>
            </a:pPr>
            <a:r>
              <a:rPr lang="pl-PL" sz="1800" dirty="0">
                <a:ea typeface="+mn-lt"/>
                <a:cs typeface="Arial"/>
              </a:rPr>
              <a:t>filozofie a </a:t>
            </a:r>
            <a:r>
              <a:rPr lang="pl-PL" sz="1800" dirty="0" err="1">
                <a:ea typeface="+mn-lt"/>
                <a:cs typeface="Arial"/>
              </a:rPr>
              <a:t>běh</a:t>
            </a:r>
            <a:r>
              <a:rPr lang="pl-PL" sz="1800">
                <a:ea typeface="+mn-lt"/>
                <a:cs typeface="Arial"/>
              </a:rPr>
              <a:t> </a:t>
            </a:r>
            <a:endParaRPr lang="pl-PL" sz="1800" dirty="0">
              <a:ea typeface="+mn-lt"/>
              <a:cs typeface="Arial"/>
            </a:endParaRPr>
          </a:p>
          <a:p>
            <a:pPr marL="71755" indent="0">
              <a:buNone/>
            </a:pPr>
            <a:r>
              <a:rPr lang="pl-PL" sz="1800" dirty="0">
                <a:ea typeface="+mn-lt"/>
                <a:cs typeface="Arial"/>
              </a:rPr>
              <a:t>filozofie jídla</a:t>
            </a:r>
          </a:p>
          <a:p>
            <a:pPr marL="71755" indent="0">
              <a:buNone/>
            </a:pPr>
            <a:r>
              <a:rPr lang="pl-PL" sz="1800" dirty="0">
                <a:ea typeface="+mn-lt"/>
                <a:cs typeface="Arial"/>
              </a:rPr>
              <a:t>filozofie </a:t>
            </a:r>
            <a:r>
              <a:rPr lang="pl-PL" sz="1800" dirty="0" err="1">
                <a:ea typeface="+mn-lt"/>
                <a:cs typeface="Arial"/>
              </a:rPr>
              <a:t>počítačových</a:t>
            </a:r>
            <a:r>
              <a:rPr lang="pl-PL" sz="1800" dirty="0">
                <a:ea typeface="+mn-lt"/>
                <a:cs typeface="Arial"/>
              </a:rPr>
              <a:t> </a:t>
            </a:r>
            <a:r>
              <a:rPr lang="pl-PL" sz="1800" dirty="0" err="1">
                <a:ea typeface="+mn-lt"/>
                <a:cs typeface="Arial"/>
              </a:rPr>
              <a:t>her</a:t>
            </a:r>
            <a:endParaRPr lang="pl-PL" sz="1800" dirty="0">
              <a:ea typeface="+mn-lt"/>
              <a:cs typeface="Arial"/>
            </a:endParaRPr>
          </a:p>
          <a:p>
            <a:pPr marL="71755" indent="0">
              <a:buNone/>
            </a:pPr>
            <a:r>
              <a:rPr lang="pl-PL" sz="1800" dirty="0">
                <a:ea typeface="+mn-lt"/>
                <a:cs typeface="Arial"/>
              </a:rPr>
              <a:t>…</a:t>
            </a: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2337704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t>Filozofická témata</a:t>
            </a:r>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r>
              <a:rPr lang="cs-CZ" sz="2400" dirty="0">
                <a:cs typeface="Times New Roman" panose="02020603050405020304" pitchFamily="18" charset="0"/>
              </a:rPr>
              <a:t>Klasifikace filozofických témat/problémů → </a:t>
            </a:r>
            <a:r>
              <a:rPr lang="cs-CZ" sz="2400" dirty="0">
                <a:solidFill>
                  <a:srgbClr val="FF0000"/>
                </a:solidFill>
                <a:cs typeface="Times New Roman" panose="02020603050405020304" pitchFamily="18" charset="0"/>
              </a:rPr>
              <a:t>filozofické disciplíny</a:t>
            </a:r>
          </a:p>
          <a:p>
            <a:pPr>
              <a:lnSpc>
                <a:spcPct val="100000"/>
              </a:lnSpc>
            </a:pPr>
            <a:endParaRPr lang="cs-CZ" sz="2400" dirty="0">
              <a:cs typeface="Times New Roman" panose="02020603050405020304" pitchFamily="18" charset="0"/>
            </a:endParaRPr>
          </a:p>
          <a:p>
            <a:pPr marL="72000" indent="0">
              <a:lnSpc>
                <a:spcPct val="100000"/>
              </a:lnSpc>
              <a:buNone/>
            </a:pPr>
            <a:r>
              <a:rPr lang="cs-CZ" sz="2400" dirty="0">
                <a:cs typeface="Times New Roman" panose="02020603050405020304" pitchFamily="18" charset="0"/>
              </a:rPr>
              <a:t>Tradiční rozdělení filozofických</a:t>
            </a:r>
            <a:r>
              <a:rPr lang="cs-CZ" sz="2400" baseline="0" dirty="0">
                <a:cs typeface="Times New Roman" panose="02020603050405020304" pitchFamily="18" charset="0"/>
              </a:rPr>
              <a:t> témat/disciplín: </a:t>
            </a:r>
          </a:p>
          <a:p>
            <a:pPr marL="72000" indent="0">
              <a:lnSpc>
                <a:spcPct val="100000"/>
              </a:lnSpc>
              <a:buNone/>
            </a:pPr>
            <a:endParaRPr lang="cs-CZ" sz="2400" baseline="0" dirty="0">
              <a:cs typeface="Times New Roman" panose="02020603050405020304" pitchFamily="18" charset="0"/>
            </a:endParaRPr>
          </a:p>
          <a:p>
            <a:pPr>
              <a:lnSpc>
                <a:spcPct val="100000"/>
              </a:lnSpc>
            </a:pPr>
            <a:r>
              <a:rPr lang="cs-CZ" sz="2400" dirty="0">
                <a:solidFill>
                  <a:srgbClr val="FF0000"/>
                </a:solidFill>
                <a:cs typeface="Times New Roman" panose="02020603050405020304" pitchFamily="18" charset="0"/>
              </a:rPr>
              <a:t>b</a:t>
            </a:r>
            <a:r>
              <a:rPr lang="cs-CZ" sz="2400" baseline="0" dirty="0">
                <a:solidFill>
                  <a:srgbClr val="FF0000"/>
                </a:solidFill>
                <a:cs typeface="Times New Roman" panose="02020603050405020304" pitchFamily="18" charset="0"/>
              </a:rPr>
              <a:t>ytí</a:t>
            </a:r>
            <a:endParaRPr lang="cs-CZ" sz="2400" dirty="0">
              <a:solidFill>
                <a:srgbClr val="FF0000"/>
              </a:solidFill>
              <a:cs typeface="Times New Roman" panose="02020603050405020304" pitchFamily="18" charset="0"/>
            </a:endParaRPr>
          </a:p>
          <a:p>
            <a:pPr>
              <a:lnSpc>
                <a:spcPct val="100000"/>
              </a:lnSpc>
            </a:pPr>
            <a:r>
              <a:rPr lang="cs-CZ" sz="2400" dirty="0">
                <a:solidFill>
                  <a:srgbClr val="FF0000"/>
                </a:solidFill>
                <a:cs typeface="Times New Roman" panose="02020603050405020304" pitchFamily="18" charset="0"/>
              </a:rPr>
              <a:t>p</a:t>
            </a:r>
            <a:r>
              <a:rPr lang="cs-CZ" sz="2400" baseline="0" dirty="0">
                <a:solidFill>
                  <a:srgbClr val="FF0000"/>
                </a:solidFill>
                <a:cs typeface="Times New Roman" panose="02020603050405020304" pitchFamily="18" charset="0"/>
              </a:rPr>
              <a:t>oznání</a:t>
            </a:r>
            <a:endParaRPr lang="cs-CZ" sz="2400" dirty="0">
              <a:solidFill>
                <a:srgbClr val="FF0000"/>
              </a:solidFill>
              <a:cs typeface="Times New Roman" panose="02020603050405020304" pitchFamily="18" charset="0"/>
            </a:endParaRPr>
          </a:p>
          <a:p>
            <a:pPr>
              <a:lnSpc>
                <a:spcPct val="100000"/>
              </a:lnSpc>
            </a:pPr>
            <a:r>
              <a:rPr lang="cs-CZ" sz="2400" dirty="0">
                <a:solidFill>
                  <a:srgbClr val="FF0000"/>
                </a:solidFill>
                <a:cs typeface="Times New Roman" panose="02020603050405020304" pitchFamily="18" charset="0"/>
              </a:rPr>
              <a:t>č</a:t>
            </a:r>
            <a:r>
              <a:rPr lang="cs-CZ" sz="2400" baseline="0" dirty="0">
                <a:solidFill>
                  <a:srgbClr val="FF0000"/>
                </a:solidFill>
                <a:cs typeface="Times New Roman" panose="02020603050405020304" pitchFamily="18" charset="0"/>
              </a:rPr>
              <a:t>lověk</a:t>
            </a:r>
            <a:endParaRPr lang="cs-CZ" sz="2400" dirty="0">
              <a:solidFill>
                <a:srgbClr val="FF0000"/>
              </a:solidFill>
              <a:cs typeface="Times New Roman" panose="02020603050405020304" pitchFamily="18" charset="0"/>
            </a:endParaRPr>
          </a:p>
          <a:p>
            <a:pPr marL="72000" indent="0">
              <a:lnSpc>
                <a:spcPct val="100000"/>
              </a:lnSpc>
              <a:buNone/>
            </a:pPr>
            <a:endParaRPr lang="cs-CZ" sz="2400" baseline="0" dirty="0">
              <a:solidFill>
                <a:srgbClr val="FF0000"/>
              </a:solidFill>
              <a:cs typeface="Times New Roman" panose="02020603050405020304" pitchFamily="18" charset="0"/>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4086495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t>Filozofická témata – přehled disciplín</a:t>
            </a:r>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2400" baseline="0" dirty="0">
              <a:solidFill>
                <a:srgbClr val="FF0000"/>
              </a:solidFill>
              <a:cs typeface="Times New Roman" panose="02020603050405020304" pitchFamily="18" charset="0"/>
            </a:endParaRPr>
          </a:p>
          <a:p>
            <a:pPr marL="72000" indent="0">
              <a:lnSpc>
                <a:spcPct val="100000"/>
              </a:lnSpc>
              <a:buNone/>
            </a:pPr>
            <a:r>
              <a:rPr lang="cs-CZ" sz="2400" b="1" dirty="0">
                <a:cs typeface="Times New Roman" panose="02020603050405020304" pitchFamily="18" charset="0"/>
              </a:rPr>
              <a:t>Bytím se zabývá</a:t>
            </a:r>
            <a:r>
              <a:rPr lang="cs-CZ" sz="2400" b="1" baseline="0" dirty="0">
                <a:cs typeface="Times New Roman" panose="02020603050405020304" pitchFamily="18" charset="0"/>
              </a:rPr>
              <a:t> </a:t>
            </a:r>
            <a:r>
              <a:rPr lang="cs-CZ" sz="2400" b="1" dirty="0">
                <a:solidFill>
                  <a:srgbClr val="FF0000"/>
                </a:solidFill>
                <a:cs typeface="Times New Roman" panose="02020603050405020304" pitchFamily="18" charset="0"/>
              </a:rPr>
              <a:t>m</a:t>
            </a:r>
            <a:r>
              <a:rPr lang="cs-CZ" sz="2400" b="1" baseline="0" dirty="0">
                <a:solidFill>
                  <a:srgbClr val="FF0000"/>
                </a:solidFill>
                <a:cs typeface="Times New Roman" panose="02020603050405020304" pitchFamily="18" charset="0"/>
              </a:rPr>
              <a:t>etafyzika</a:t>
            </a:r>
            <a:r>
              <a:rPr lang="cs-CZ" sz="2400" b="1" baseline="0" dirty="0">
                <a:cs typeface="Times New Roman" panose="02020603050405020304" pitchFamily="18" charset="0"/>
              </a:rPr>
              <a:t> </a:t>
            </a:r>
            <a:r>
              <a:rPr lang="cs-CZ" sz="2400" baseline="0" dirty="0">
                <a:cs typeface="Times New Roman" panose="02020603050405020304" pitchFamily="18" charset="0"/>
              </a:rPr>
              <a:t>(ontologie) </a:t>
            </a:r>
          </a:p>
          <a:p>
            <a:pPr marL="72000" indent="0">
              <a:lnSpc>
                <a:spcPct val="100000"/>
              </a:lnSpc>
              <a:buNone/>
            </a:pPr>
            <a:endParaRPr lang="cs-CZ" sz="2400" dirty="0">
              <a:cs typeface="Times New Roman" panose="02020603050405020304" pitchFamily="18" charset="0"/>
            </a:endParaRPr>
          </a:p>
          <a:p>
            <a:pPr marL="72000" indent="0">
              <a:lnSpc>
                <a:spcPct val="100000"/>
              </a:lnSpc>
              <a:buNone/>
            </a:pPr>
            <a:r>
              <a:rPr lang="cs-CZ" sz="2400" dirty="0">
                <a:cs typeface="Times New Roman" panose="02020603050405020304" pitchFamily="18" charset="0"/>
              </a:rPr>
              <a:t>„Co existuje“, „jak to existuje“, „jaké jsou vlastnosti jsoucen“, „co je principem </a:t>
            </a:r>
          </a:p>
          <a:p>
            <a:pPr marL="72000" indent="0">
              <a:lnSpc>
                <a:spcPct val="100000"/>
              </a:lnSpc>
              <a:buNone/>
            </a:pPr>
            <a:r>
              <a:rPr lang="cs-CZ" sz="2400" dirty="0">
                <a:cs typeface="Times New Roman" panose="02020603050405020304" pitchFamily="18" charset="0"/>
              </a:rPr>
              <a:t>veškeré skutečnosti“ atd.</a:t>
            </a: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1385015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t>Filozofická témata – přehled disciplín</a:t>
            </a:r>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2400" baseline="0" dirty="0">
              <a:cs typeface="Times New Roman" panose="02020603050405020304" pitchFamily="18" charset="0"/>
            </a:endParaRPr>
          </a:p>
          <a:p>
            <a:pPr marL="72000" indent="0">
              <a:lnSpc>
                <a:spcPct val="100000"/>
              </a:lnSpc>
              <a:buNone/>
            </a:pPr>
            <a:r>
              <a:rPr lang="cs-CZ" sz="2400" b="1" baseline="0" dirty="0">
                <a:cs typeface="Times New Roman" panose="02020603050405020304" pitchFamily="18" charset="0"/>
              </a:rPr>
              <a:t>Poznáním se zabývá</a:t>
            </a:r>
            <a:r>
              <a:rPr lang="cs-CZ" sz="2400" b="1" dirty="0">
                <a:cs typeface="Times New Roman" panose="02020603050405020304" pitchFamily="18" charset="0"/>
              </a:rPr>
              <a:t> </a:t>
            </a:r>
            <a:r>
              <a:rPr lang="cs-CZ" sz="2400" b="1" baseline="0" dirty="0">
                <a:solidFill>
                  <a:srgbClr val="FF0000"/>
                </a:solidFill>
                <a:cs typeface="Times New Roman" panose="02020603050405020304" pitchFamily="18" charset="0"/>
              </a:rPr>
              <a:t>epistemologie</a:t>
            </a:r>
            <a:r>
              <a:rPr lang="cs-CZ" sz="2400" dirty="0">
                <a:cs typeface="Times New Roman" panose="02020603050405020304" pitchFamily="18" charset="0"/>
              </a:rPr>
              <a:t> (</a:t>
            </a:r>
            <a:r>
              <a:rPr lang="cs-CZ" sz="2400" baseline="0" dirty="0">
                <a:cs typeface="Times New Roman" panose="02020603050405020304" pitchFamily="18" charset="0"/>
              </a:rPr>
              <a:t>gnoseologie/noetika/teorie poznání)</a:t>
            </a:r>
          </a:p>
          <a:p>
            <a:pPr marL="72000" indent="0">
              <a:lnSpc>
                <a:spcPct val="100000"/>
              </a:lnSpc>
              <a:buNone/>
            </a:pPr>
            <a:endParaRPr lang="cs-CZ" sz="2400" dirty="0">
              <a:cs typeface="Times New Roman" panose="02020603050405020304" pitchFamily="18" charset="0"/>
            </a:endParaRPr>
          </a:p>
          <a:p>
            <a:pPr marL="72000" indent="0">
              <a:lnSpc>
                <a:spcPct val="100000"/>
              </a:lnSpc>
              <a:buNone/>
            </a:pPr>
            <a:r>
              <a:rPr lang="cs-CZ" sz="2400" dirty="0">
                <a:cs typeface="Times New Roman" panose="02020603050405020304" pitchFamily="18" charset="0"/>
              </a:rPr>
              <a:t>Otázky týkající se metod získávání, kvalit a způsobů komunikace poznatků, např. „co je vědění“, „co je pravda“ atd.</a:t>
            </a:r>
          </a:p>
          <a:p>
            <a:pPr marL="72000" indent="0">
              <a:lnSpc>
                <a:spcPct val="100000"/>
              </a:lnSpc>
              <a:buNone/>
            </a:pPr>
            <a:endParaRPr lang="cs-CZ" sz="2400" dirty="0">
              <a:cs typeface="Times New Roman" panose="02020603050405020304" pitchFamily="18" charset="0"/>
            </a:endParaRPr>
          </a:p>
          <a:p>
            <a:pPr marL="72000" indent="0">
              <a:lnSpc>
                <a:spcPct val="100000"/>
              </a:lnSpc>
              <a:buNone/>
            </a:pPr>
            <a:endParaRPr lang="cs-CZ" sz="2400" baseline="0" dirty="0">
              <a:cs typeface="Times New Roman" panose="02020603050405020304" pitchFamily="18" charset="0"/>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2641886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t>Filozofická témata – přehled disciplín</a:t>
            </a:r>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2400" baseline="0" dirty="0">
              <a:cs typeface="Times New Roman" panose="02020603050405020304" pitchFamily="18" charset="0"/>
            </a:endParaRPr>
          </a:p>
          <a:p>
            <a:pPr marL="72000" indent="0">
              <a:lnSpc>
                <a:spcPct val="100000"/>
              </a:lnSpc>
              <a:buNone/>
            </a:pPr>
            <a:r>
              <a:rPr lang="cs-CZ" sz="2400" b="1" dirty="0">
                <a:cs typeface="Times New Roman" panose="02020603050405020304" pitchFamily="18" charset="0"/>
              </a:rPr>
              <a:t>Člověkem se zabývá </a:t>
            </a:r>
            <a:r>
              <a:rPr lang="cs-CZ" sz="2400" b="1" dirty="0">
                <a:solidFill>
                  <a:srgbClr val="FF0000"/>
                </a:solidFill>
                <a:cs typeface="Times New Roman" panose="02020603050405020304" pitchFamily="18" charset="0"/>
              </a:rPr>
              <a:t>etika a filozofická antropologie</a:t>
            </a:r>
          </a:p>
          <a:p>
            <a:pPr>
              <a:lnSpc>
                <a:spcPct val="100000"/>
              </a:lnSpc>
            </a:pPr>
            <a:endParaRPr lang="cs-CZ" sz="2400" b="1" dirty="0">
              <a:cs typeface="Times New Roman" panose="02020603050405020304" pitchFamily="18" charset="0"/>
            </a:endParaRPr>
          </a:p>
          <a:p>
            <a:pPr marL="72000" indent="0">
              <a:lnSpc>
                <a:spcPct val="100000"/>
              </a:lnSpc>
              <a:buNone/>
            </a:pPr>
            <a:r>
              <a:rPr lang="cs-CZ" sz="2400" b="1" dirty="0">
                <a:cs typeface="Times New Roman" panose="02020603050405020304" pitchFamily="18" charset="0"/>
              </a:rPr>
              <a:t>Etika</a:t>
            </a:r>
          </a:p>
          <a:p>
            <a:pPr>
              <a:lnSpc>
                <a:spcPct val="100000"/>
              </a:lnSpc>
            </a:pPr>
            <a:r>
              <a:rPr lang="cs-CZ" sz="2400" dirty="0">
                <a:cs typeface="Times New Roman" panose="02020603050405020304" pitchFamily="18" charset="0"/>
              </a:rPr>
              <a:t>problémy morálního jednání, hodnot, např. „jak správně žít“, „v čem spočívá dobro“ atd.</a:t>
            </a:r>
          </a:p>
          <a:p>
            <a:pPr>
              <a:lnSpc>
                <a:spcPct val="100000"/>
              </a:lnSpc>
            </a:pPr>
            <a:r>
              <a:rPr lang="cs-CZ" sz="2400" dirty="0">
                <a:cs typeface="Times New Roman" panose="02020603050405020304" pitchFamily="18" charset="0"/>
              </a:rPr>
              <a:t>normativní etika/</a:t>
            </a:r>
            <a:r>
              <a:rPr lang="cs-CZ" sz="2400">
                <a:cs typeface="Times New Roman" panose="02020603050405020304" pitchFamily="18" charset="0"/>
              </a:rPr>
              <a:t>deskriptivní etika/metaetika</a:t>
            </a:r>
            <a:r>
              <a:rPr lang="cs-CZ" sz="2400" dirty="0">
                <a:cs typeface="Times New Roman" panose="02020603050405020304" pitchFamily="18" charset="0"/>
              </a:rPr>
              <a:t>/aplikovaná etika</a:t>
            </a:r>
          </a:p>
          <a:p>
            <a:pPr>
              <a:lnSpc>
                <a:spcPct val="100000"/>
              </a:lnSpc>
            </a:pPr>
            <a:endParaRPr lang="cs-CZ" sz="2400" baseline="0" dirty="0">
              <a:cs typeface="Times New Roman" panose="02020603050405020304" pitchFamily="18" charset="0"/>
            </a:endParaRPr>
          </a:p>
          <a:p>
            <a:pPr marL="72000" indent="0">
              <a:lnSpc>
                <a:spcPct val="100000"/>
              </a:lnSpc>
              <a:buNone/>
            </a:pPr>
            <a:r>
              <a:rPr lang="cs-CZ" sz="2400" b="1" dirty="0">
                <a:cs typeface="Times New Roman" panose="02020603050405020304" pitchFamily="18" charset="0"/>
              </a:rPr>
              <a:t>Filozofická antropologie</a:t>
            </a:r>
          </a:p>
          <a:p>
            <a:pPr>
              <a:lnSpc>
                <a:spcPct val="100000"/>
              </a:lnSpc>
            </a:pPr>
            <a:r>
              <a:rPr lang="cs-CZ" sz="2400" baseline="0" dirty="0">
                <a:cs typeface="Times New Roman" panose="02020603050405020304" pitchFamily="18" charset="0"/>
              </a:rPr>
              <a:t> obecné otázky po podstatě člověka, jeho místě ve světě, po limitech a možnostech jeho zdokonalení atd.</a:t>
            </a:r>
          </a:p>
          <a:p>
            <a:pPr>
              <a:lnSpc>
                <a:spcPct val="100000"/>
              </a:lnSpc>
            </a:pPr>
            <a:endParaRPr lang="cs-CZ" sz="2400" dirty="0">
              <a:cs typeface="Times New Roman" panose="02020603050405020304" pitchFamily="18" charset="0"/>
            </a:endParaRPr>
          </a:p>
          <a:p>
            <a:pPr marL="72000" indent="0">
              <a:lnSpc>
                <a:spcPct val="100000"/>
              </a:lnSpc>
              <a:buNone/>
            </a:pPr>
            <a:endParaRPr lang="cs-CZ" sz="2400" baseline="0" dirty="0">
              <a:cs typeface="Times New Roman" panose="02020603050405020304" pitchFamily="18" charset="0"/>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4118311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t>Filozofická témata – přehled disciplín</a:t>
            </a:r>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a:lnSpc>
                <a:spcPct val="100000"/>
              </a:lnSpc>
            </a:pPr>
            <a:r>
              <a:rPr lang="cs-CZ" sz="2000" b="1" dirty="0">
                <a:cs typeface="Times New Roman" panose="02020603050405020304" pitchFamily="18" charset="0"/>
              </a:rPr>
              <a:t>Sociální a politická filozofie</a:t>
            </a:r>
            <a:r>
              <a:rPr lang="cs-CZ" sz="2000" dirty="0">
                <a:cs typeface="Times New Roman" panose="02020603050405020304" pitchFamily="18" charset="0"/>
              </a:rPr>
              <a:t>:  problém společenské spravedlnosti a spravedlivého uspořádání společnosti, svoboda, rovnost, moc, autorita, lidská a občanská práva atd.</a:t>
            </a:r>
          </a:p>
          <a:p>
            <a:pPr>
              <a:lnSpc>
                <a:spcPct val="100000"/>
              </a:lnSpc>
            </a:pPr>
            <a:endParaRPr lang="cs-CZ" sz="2000" b="1" dirty="0">
              <a:cs typeface="Times New Roman" panose="02020603050405020304" pitchFamily="18" charset="0"/>
            </a:endParaRPr>
          </a:p>
          <a:p>
            <a:pPr>
              <a:lnSpc>
                <a:spcPct val="100000"/>
              </a:lnSpc>
            </a:pPr>
            <a:r>
              <a:rPr lang="cs-CZ" sz="2000" b="1" dirty="0">
                <a:cs typeface="Times New Roman" panose="02020603050405020304" pitchFamily="18" charset="0"/>
              </a:rPr>
              <a:t>Filozofie jazyka</a:t>
            </a:r>
            <a:r>
              <a:rPr lang="cs-CZ" sz="2000" dirty="0">
                <a:cs typeface="Times New Roman" panose="02020603050405020304" pitchFamily="18" charset="0"/>
              </a:rPr>
              <a:t>: otázky po vztahu jazyka a věcí, významech jazykových výrazů atd. Jak souvisí myšlení a jazyk? Které věty jsou smysluplné? Je lidská schopnost používat jazyk vrozená?</a:t>
            </a:r>
          </a:p>
          <a:p>
            <a:pPr marL="72000" indent="0">
              <a:lnSpc>
                <a:spcPct val="100000"/>
              </a:lnSpc>
              <a:buNone/>
            </a:pPr>
            <a:endParaRPr lang="cs-CZ" sz="2000" dirty="0">
              <a:cs typeface="Times New Roman" panose="02020603050405020304" pitchFamily="18" charset="0"/>
            </a:endParaRPr>
          </a:p>
          <a:p>
            <a:pPr>
              <a:lnSpc>
                <a:spcPct val="100000"/>
              </a:lnSpc>
            </a:pPr>
            <a:r>
              <a:rPr lang="cs-CZ" sz="2000" b="1" dirty="0">
                <a:cs typeface="Times New Roman" panose="02020603050405020304" pitchFamily="18" charset="0"/>
              </a:rPr>
              <a:t>Filozofie mysli</a:t>
            </a:r>
            <a:r>
              <a:rPr lang="cs-CZ" sz="2000" dirty="0">
                <a:cs typeface="Times New Roman" panose="02020603050405020304" pitchFamily="18" charset="0"/>
              </a:rPr>
              <a:t>: jaký je vztah mezi myslí a tělem, jak může nějaký fyzický proces způsobit určitý mentální (psychický) stav, a také naopak, jak může něco psychického účinně působit na fyzickou stránku člověka atd. Co je to mentální stav (např. přání, rozhodnutí, emoce)? A jak lze poznat, že někdo takový mentální stav má?</a:t>
            </a:r>
          </a:p>
          <a:p>
            <a:pPr marL="71755" indent="0">
              <a:lnSpc>
                <a:spcPct val="100000"/>
              </a:lnSpc>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309992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t>Filozofická témata – přehled disciplín</a:t>
            </a:r>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2000" dirty="0">
              <a:cs typeface="Times New Roman" panose="02020603050405020304" pitchFamily="18" charset="0"/>
            </a:endParaRPr>
          </a:p>
          <a:p>
            <a:pPr>
              <a:lnSpc>
                <a:spcPct val="100000"/>
              </a:lnSpc>
            </a:pPr>
            <a:r>
              <a:rPr lang="cs-CZ" sz="2000" b="1" dirty="0">
                <a:cs typeface="Times New Roman" panose="02020603050405020304" pitchFamily="18" charset="0"/>
              </a:rPr>
              <a:t>Filozofie umění</a:t>
            </a:r>
            <a:r>
              <a:rPr lang="cs-CZ" sz="2000" dirty="0">
                <a:cs typeface="Times New Roman" panose="02020603050405020304" pitchFamily="18" charset="0"/>
              </a:rPr>
              <a:t>: </a:t>
            </a:r>
            <a:r>
              <a:rPr lang="pl-PL" sz="2000" dirty="0">
                <a:cs typeface="Times New Roman" panose="02020603050405020304" pitchFamily="18" charset="0"/>
              </a:rPr>
              <a:t>co je umění, umění a emoce, umění a morální hodnoty atd. </a:t>
            </a:r>
            <a:r>
              <a:rPr lang="cs-CZ" sz="2000" dirty="0">
                <a:cs typeface="Times New Roman" panose="02020603050405020304" pitchFamily="18" charset="0"/>
              </a:rPr>
              <a:t>Co je umělecké dílo? Jak souvisí morální a estetické hodnoty?</a:t>
            </a:r>
          </a:p>
          <a:p>
            <a:pPr>
              <a:lnSpc>
                <a:spcPct val="100000"/>
              </a:lnSpc>
            </a:pPr>
            <a:endParaRPr lang="cs-CZ" sz="2000" dirty="0">
              <a:cs typeface="Times New Roman" panose="02020603050405020304" pitchFamily="18" charset="0"/>
            </a:endParaRPr>
          </a:p>
          <a:p>
            <a:pPr>
              <a:lnSpc>
                <a:spcPct val="100000"/>
              </a:lnSpc>
            </a:pPr>
            <a:r>
              <a:rPr lang="cs-CZ" sz="2000" b="1" dirty="0">
                <a:cs typeface="Times New Roman" panose="02020603050405020304" pitchFamily="18" charset="0"/>
              </a:rPr>
              <a:t>Filozofie vědy</a:t>
            </a:r>
            <a:r>
              <a:rPr lang="cs-CZ" sz="2000" dirty="0">
                <a:cs typeface="Times New Roman" panose="02020603050405020304" pitchFamily="18" charset="0"/>
              </a:rPr>
              <a:t>: jak rozlišit vědecké tvrzení od nevědeckého, jak se dosahuje pokroku ve vědě atd.</a:t>
            </a:r>
          </a:p>
          <a:p>
            <a:pPr marL="72000" indent="0">
              <a:lnSpc>
                <a:spcPct val="100000"/>
              </a:lnSpc>
              <a:buNone/>
            </a:pPr>
            <a:endParaRPr lang="cs-CZ" sz="2000" dirty="0">
              <a:cs typeface="Times New Roman" panose="02020603050405020304" pitchFamily="18" charset="0"/>
            </a:endParaRPr>
          </a:p>
          <a:p>
            <a:pPr>
              <a:lnSpc>
                <a:spcPct val="100000"/>
              </a:lnSpc>
            </a:pPr>
            <a:r>
              <a:rPr lang="cs-CZ" sz="2000" b="1" dirty="0">
                <a:cs typeface="Times New Roman" panose="02020603050405020304" pitchFamily="18" charset="0"/>
              </a:rPr>
              <a:t>Logika</a:t>
            </a:r>
            <a:r>
              <a:rPr lang="cs-CZ" sz="2000" dirty="0">
                <a:cs typeface="Times New Roman" panose="02020603050405020304" pitchFamily="18" charset="0"/>
              </a:rPr>
              <a:t>: správné uvažování, podmínky vyplývání (co je třeba chtít k tomu, abychom něco korektně odvodili z premis) atd.</a:t>
            </a:r>
          </a:p>
          <a:p>
            <a:pPr>
              <a:lnSpc>
                <a:spcPct val="100000"/>
              </a:lnSpc>
            </a:pPr>
            <a:endParaRPr lang="cs-CZ" sz="2000" dirty="0">
              <a:cs typeface="Times New Roman" panose="02020603050405020304" pitchFamily="18" charset="0"/>
            </a:endParaRPr>
          </a:p>
          <a:p>
            <a:pPr>
              <a:lnSpc>
                <a:spcPct val="100000"/>
              </a:lnSpc>
            </a:pPr>
            <a:r>
              <a:rPr lang="cs-CZ" sz="2000" b="1" dirty="0">
                <a:cs typeface="Times New Roman" panose="02020603050405020304" pitchFamily="18" charset="0"/>
              </a:rPr>
              <a:t>Argumentace</a:t>
            </a:r>
            <a:r>
              <a:rPr lang="cs-CZ" sz="2000" dirty="0">
                <a:cs typeface="Times New Roman" panose="02020603050405020304" pitchFamily="18" charset="0"/>
              </a:rPr>
              <a:t>: předložení důvodů pro tvrzení, co je argument, hodnocení argumentů atd.</a:t>
            </a:r>
          </a:p>
          <a:p>
            <a:pPr>
              <a:lnSpc>
                <a:spcPct val="100000"/>
              </a:lnSpc>
            </a:pPr>
            <a:endParaRPr lang="cs-CZ" sz="1800" dirty="0">
              <a:cs typeface="Times New Roman" panose="02020603050405020304" pitchFamily="18" charset="0"/>
            </a:endParaRPr>
          </a:p>
          <a:p>
            <a:pPr>
              <a:lnSpc>
                <a:spcPct val="100000"/>
              </a:lnSpc>
            </a:pPr>
            <a:endParaRPr lang="cs-CZ" sz="1800" dirty="0">
              <a:cs typeface="Times New Roman" panose="02020603050405020304" pitchFamily="18" charset="0"/>
            </a:endParaRPr>
          </a:p>
          <a:p>
            <a:pPr marL="71755" indent="0">
              <a:lnSpc>
                <a:spcPct val="100000"/>
              </a:lnSpc>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3251085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Interdisciplinární/ současná témata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2000" dirty="0">
                <a:cs typeface="Times New Roman" panose="02020603050405020304" pitchFamily="18" charset="0"/>
              </a:rPr>
              <a:t>Příklad I.</a:t>
            </a:r>
          </a:p>
          <a:p>
            <a:pPr marL="72000" indent="0">
              <a:lnSpc>
                <a:spcPct val="100000"/>
              </a:lnSpc>
              <a:buNone/>
            </a:pPr>
            <a:endParaRPr lang="cs-CZ" sz="2000" dirty="0">
              <a:cs typeface="Times New Roman" panose="02020603050405020304" pitchFamily="18" charset="0"/>
            </a:endParaRPr>
          </a:p>
          <a:p>
            <a:pPr marL="72000" indent="0">
              <a:lnSpc>
                <a:spcPct val="100000"/>
              </a:lnSpc>
              <a:buNone/>
            </a:pPr>
            <a:r>
              <a:rPr lang="cs-CZ" sz="2000" dirty="0">
                <a:cs typeface="Times New Roman" panose="02020603050405020304" pitchFamily="18" charset="0"/>
              </a:rPr>
              <a:t>Co mají společného autonomní vozidla a divadelní hra Teror?</a:t>
            </a:r>
          </a:p>
          <a:p>
            <a:pPr marL="72000" indent="0">
              <a:lnSpc>
                <a:spcPct val="100000"/>
              </a:lnSpc>
              <a:buNone/>
            </a:pPr>
            <a:endParaRPr lang="cs-CZ" sz="2000" dirty="0">
              <a:cs typeface="Times New Roman" panose="02020603050405020304" pitchFamily="18" charset="0"/>
            </a:endParaRPr>
          </a:p>
          <a:p>
            <a:pPr>
              <a:lnSpc>
                <a:spcPct val="100000"/>
              </a:lnSpc>
            </a:pPr>
            <a:r>
              <a:rPr lang="cs-CZ" sz="2000" dirty="0">
                <a:cs typeface="Times New Roman" panose="02020603050405020304" pitchFamily="18" charset="0"/>
                <a:hlinkClick r:id="rId2"/>
              </a:rPr>
              <a:t>http://moralmachine.mit.edu/</a:t>
            </a:r>
            <a:endParaRPr lang="cs-CZ" sz="2000" dirty="0">
              <a:cs typeface="Times New Roman" panose="02020603050405020304" pitchFamily="18" charset="0"/>
            </a:endParaRPr>
          </a:p>
          <a:p>
            <a:pPr>
              <a:lnSpc>
                <a:spcPct val="100000"/>
              </a:lnSpc>
            </a:pPr>
            <a:endParaRPr lang="cs-CZ" sz="2000" dirty="0">
              <a:cs typeface="Times New Roman" panose="02020603050405020304" pitchFamily="18" charset="0"/>
            </a:endParaRPr>
          </a:p>
          <a:p>
            <a:pPr>
              <a:lnSpc>
                <a:spcPct val="100000"/>
              </a:lnSpc>
            </a:pPr>
            <a:r>
              <a:rPr lang="cs-CZ" sz="2000" dirty="0">
                <a:cs typeface="Times New Roman" panose="02020603050405020304" pitchFamily="18" charset="0"/>
                <a:hlinkClick r:id="rId3"/>
              </a:rPr>
              <a:t>https://terror.theater/en</a:t>
            </a:r>
            <a:endParaRPr lang="cs-CZ" sz="2000" dirty="0">
              <a:cs typeface="Times New Roman" panose="02020603050405020304" pitchFamily="18" charset="0"/>
            </a:endParaRPr>
          </a:p>
          <a:p>
            <a:pPr marL="71755" indent="0">
              <a:lnSpc>
                <a:spcPct val="100000"/>
              </a:lnSpc>
              <a:buNone/>
            </a:pPr>
            <a:endParaRPr lang="cs-CZ" sz="1800" dirty="0">
              <a:ea typeface="+mn-lt"/>
              <a:cs typeface="Times New Roman" panose="02020603050405020304" pitchFamily="18" charset="0"/>
            </a:endParaRPr>
          </a:p>
          <a:p>
            <a:pPr marL="71755" indent="0">
              <a:buNone/>
            </a:pPr>
            <a:endParaRPr lang="cs-CZ" sz="2000"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1617034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Interdisciplinární/ současná témata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Problém zpracovaný již v myšlenkovém experimentu Drezína (</a:t>
            </a:r>
            <a:r>
              <a:rPr lang="cs-CZ" sz="1800" dirty="0" err="1">
                <a:cs typeface="Times New Roman" panose="02020603050405020304" pitchFamily="18" charset="0"/>
              </a:rPr>
              <a:t>Trolley</a:t>
            </a:r>
            <a:r>
              <a:rPr lang="cs-CZ" sz="1800" dirty="0">
                <a:cs typeface="Times New Roman" panose="02020603050405020304" pitchFamily="18" charset="0"/>
              </a:rPr>
              <a:t> problém)</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 můžeme předpokládat, že je řidičem neovladatelné drezíny, která může odbočit pouze z jedné úzké tratě na druhou. Pět mužů pracuje na jedné trati, jeden muž na druhé. Ten, kdo bude na trati, na kterou řidič zamíří, musí zemřít. […] Otázkou zůstává, proč bychom bez váhání řekli, že má řidič zamířit na trať s méně osobami […].</a:t>
            </a:r>
          </a:p>
          <a:p>
            <a:pPr marL="72000" indent="0">
              <a:lnSpc>
                <a:spcPct val="100000"/>
              </a:lnSpc>
              <a:buNone/>
            </a:pPr>
            <a:endParaRPr lang="cs-CZ" sz="1800" dirty="0">
              <a:cs typeface="Times New Roman" panose="02020603050405020304" pitchFamily="18" charset="0"/>
            </a:endParaRPr>
          </a:p>
          <a:p>
            <a:pPr marL="72000" indent="0">
              <a:lnSpc>
                <a:spcPct val="100000"/>
              </a:lnSpc>
              <a:buNone/>
            </a:pPr>
            <a:r>
              <a:rPr lang="cs-CZ" sz="1800" dirty="0">
                <a:cs typeface="Times New Roman" panose="02020603050405020304" pitchFamily="18" charset="0"/>
              </a:rPr>
              <a:t>(Philippa, </a:t>
            </a:r>
            <a:r>
              <a:rPr lang="cs-CZ" sz="1800" dirty="0" err="1">
                <a:cs typeface="Times New Roman" panose="02020603050405020304" pitchFamily="18" charset="0"/>
              </a:rPr>
              <a:t>Footová</a:t>
            </a:r>
            <a:r>
              <a:rPr lang="cs-CZ" sz="1800" dirty="0">
                <a:cs typeface="Times New Roman" panose="02020603050405020304" pitchFamily="18" charset="0"/>
              </a:rPr>
              <a:t>, 1967)</a:t>
            </a:r>
          </a:p>
          <a:p>
            <a:pPr marL="72000" indent="0">
              <a:lnSpc>
                <a:spcPct val="100000"/>
              </a:lnSpc>
              <a:buNone/>
            </a:pPr>
            <a:endParaRPr lang="cs-CZ" sz="1800" dirty="0">
              <a:cs typeface="Times New Roman" panose="02020603050405020304" pitchFamily="18" charset="0"/>
            </a:endParaRPr>
          </a:p>
          <a:p>
            <a:pPr marL="71755" indent="0">
              <a:lnSpc>
                <a:spcPct val="100000"/>
              </a:lnSpc>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2558306625"/>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1" id="{537D0685-485C-4667-BE81-13AAC725A250}" vid="{DA130814-F9B3-4022-8252-F2F2B6A7EA6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32FF4A-5CF8-4F49-83B0-7DC778C1CA3E}">
  <ds:schemaRefs>
    <ds:schemaRef ds:uri="76d5652a-9cd3-465f-98c7-aa8090bd65c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F52B29B-97BB-42E2-AEBE-41D937B6CD6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39197B1-F9F3-4FA2-A439-98F50D2A5A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1251</Words>
  <Application>Microsoft Office PowerPoint</Application>
  <PresentationFormat>Širokoúhlá obrazovka</PresentationFormat>
  <Paragraphs>215</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Tahoma</vt:lpstr>
      <vt:lpstr>Wingdings</vt:lpstr>
      <vt:lpstr>Presentation_MU_EN</vt:lpstr>
      <vt:lpstr>Filozofická témata</vt:lpstr>
      <vt:lpstr>Filozofická témata</vt:lpstr>
      <vt:lpstr>Filozofická témata – přehled disciplín</vt:lpstr>
      <vt:lpstr>Filozofická témata – přehled disciplín</vt:lpstr>
      <vt:lpstr>Filozofická témata – přehled disciplín</vt:lpstr>
      <vt:lpstr>Filozofická témata – přehled disciplín</vt:lpstr>
      <vt:lpstr>Filozofická témata – přehled disciplín</vt:lpstr>
      <vt:lpstr>Interdisciplinární/ současná témata</vt:lpstr>
      <vt:lpstr>Interdisciplinární/ současná témata</vt:lpstr>
      <vt:lpstr>Interdisciplinární/ současná témata</vt:lpstr>
      <vt:lpstr>Interdisciplinární/ současná témata</vt:lpstr>
      <vt:lpstr>Interdisciplinární/ současná témata</vt:lpstr>
      <vt:lpstr>Interdisciplinární/ současná témata</vt:lpstr>
      <vt:lpstr>Interdisciplinární/ současná témata</vt:lpstr>
      <vt:lpstr>Interdisciplinární/ současná témata</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Dagmar Pichová</cp:lastModifiedBy>
  <cp:revision>48</cp:revision>
  <cp:lastPrinted>1601-01-01T00:00:00Z</cp:lastPrinted>
  <dcterms:created xsi:type="dcterms:W3CDTF">2022-09-14T06:16:12Z</dcterms:created>
  <dcterms:modified xsi:type="dcterms:W3CDTF">2022-10-25T13:56:30Z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