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8565BACD-2EA1-4A6C-BC51-21B622DCEBFF}"/>
    <pc:docChg chg="custSel modSld">
      <pc:chgData name="Dagmar Pichová" userId="6b421d55-5fbb-4b8c-8249-2efc70f53626" providerId="ADAL" clId="{8565BACD-2EA1-4A6C-BC51-21B622DCEBFF}" dt="2022-09-14T13:09:40.552" v="236" actId="20577"/>
      <pc:docMkLst>
        <pc:docMk/>
      </pc:docMkLst>
      <pc:sldChg chg="modSp mod">
        <pc:chgData name="Dagmar Pichová" userId="6b421d55-5fbb-4b8c-8249-2efc70f53626" providerId="ADAL" clId="{8565BACD-2EA1-4A6C-BC51-21B622DCEBFF}" dt="2022-09-14T13:07:22.672" v="16" actId="20577"/>
        <pc:sldMkLst>
          <pc:docMk/>
          <pc:sldMk cId="4180006723" sldId="257"/>
        </pc:sldMkLst>
        <pc:spChg chg="mod">
          <ac:chgData name="Dagmar Pichová" userId="6b421d55-5fbb-4b8c-8249-2efc70f53626" providerId="ADAL" clId="{8565BACD-2EA1-4A6C-BC51-21B622DCEBFF}" dt="2022-09-14T13:07:22.672" v="16" actId="20577"/>
          <ac:spMkLst>
            <pc:docMk/>
            <pc:sldMk cId="4180006723" sldId="257"/>
            <ac:spMk id="2" creationId="{1029B664-FE7D-AA72-A01F-EC52A16199C3}"/>
          </ac:spMkLst>
        </pc:spChg>
      </pc:sldChg>
      <pc:sldChg chg="modSp mod">
        <pc:chgData name="Dagmar Pichová" userId="6b421d55-5fbb-4b8c-8249-2efc70f53626" providerId="ADAL" clId="{8565BACD-2EA1-4A6C-BC51-21B622DCEBFF}" dt="2022-09-14T13:07:27.934" v="33" actId="20577"/>
        <pc:sldMkLst>
          <pc:docMk/>
          <pc:sldMk cId="3964215379" sldId="258"/>
        </pc:sldMkLst>
        <pc:spChg chg="mod">
          <ac:chgData name="Dagmar Pichová" userId="6b421d55-5fbb-4b8c-8249-2efc70f53626" providerId="ADAL" clId="{8565BACD-2EA1-4A6C-BC51-21B622DCEBFF}" dt="2022-09-14T13:07:27.934" v="33" actId="20577"/>
          <ac:spMkLst>
            <pc:docMk/>
            <pc:sldMk cId="3964215379" sldId="258"/>
            <ac:spMk id="2" creationId="{9A5F6061-A050-6589-27C5-B2CA0D39941F}"/>
          </ac:spMkLst>
        </pc:spChg>
      </pc:sldChg>
      <pc:sldChg chg="modSp mod">
        <pc:chgData name="Dagmar Pichová" userId="6b421d55-5fbb-4b8c-8249-2efc70f53626" providerId="ADAL" clId="{8565BACD-2EA1-4A6C-BC51-21B622DCEBFF}" dt="2022-09-14T13:09:40.552" v="236" actId="20577"/>
        <pc:sldMkLst>
          <pc:docMk/>
          <pc:sldMk cId="2024218314" sldId="259"/>
        </pc:sldMkLst>
        <pc:spChg chg="mod">
          <ac:chgData name="Dagmar Pichová" userId="6b421d55-5fbb-4b8c-8249-2efc70f53626" providerId="ADAL" clId="{8565BACD-2EA1-4A6C-BC51-21B622DCEBFF}" dt="2022-09-14T13:07:32.982" v="50" actId="20577"/>
          <ac:spMkLst>
            <pc:docMk/>
            <pc:sldMk cId="2024218314" sldId="259"/>
            <ac:spMk id="2" creationId="{08453441-A000-3D0D-D2CA-FBA2B9E12485}"/>
          </ac:spMkLst>
        </pc:spChg>
        <pc:spChg chg="mod">
          <ac:chgData name="Dagmar Pichová" userId="6b421d55-5fbb-4b8c-8249-2efc70f53626" providerId="ADAL" clId="{8565BACD-2EA1-4A6C-BC51-21B622DCEBFF}" dt="2022-09-14T13:09:40.552" v="236" actId="20577"/>
          <ac:spMkLst>
            <pc:docMk/>
            <pc:sldMk cId="2024218314" sldId="259"/>
            <ac:spMk id="5" creationId="{DEFB41AD-8F95-6746-9FA6-C7FC9C9E1B3A}"/>
          </ac:spMkLst>
        </pc:spChg>
      </pc:sldChg>
    </pc:docChg>
  </pc:docChgLst>
  <pc:docChgLst>
    <pc:chgData name="Dagmar Pichová" userId="6b421d55-5fbb-4b8c-8249-2efc70f53626" providerId="ADAL" clId="{8B69F287-273E-4B7D-8C81-007B607189B0}"/>
    <pc:docChg chg="modSld sldOrd">
      <pc:chgData name="Dagmar Pichová" userId="6b421d55-5fbb-4b8c-8249-2efc70f53626" providerId="ADAL" clId="{8B69F287-273E-4B7D-8C81-007B607189B0}" dt="2022-09-20T05:54:19.450" v="3"/>
      <pc:docMkLst>
        <pc:docMk/>
      </pc:docMkLst>
      <pc:sldChg chg="modSp mod">
        <pc:chgData name="Dagmar Pichová" userId="6b421d55-5fbb-4b8c-8249-2efc70f53626" providerId="ADAL" clId="{8B69F287-273E-4B7D-8C81-007B607189B0}" dt="2022-09-15T07:11:18.971" v="1" actId="20577"/>
        <pc:sldMkLst>
          <pc:docMk/>
          <pc:sldMk cId="3263342447" sldId="256"/>
        </pc:sldMkLst>
        <pc:spChg chg="mod">
          <ac:chgData name="Dagmar Pichová" userId="6b421d55-5fbb-4b8c-8249-2efc70f53626" providerId="ADAL" clId="{8B69F287-273E-4B7D-8C81-007B607189B0}" dt="2022-09-15T07:11:18.971" v="1" actId="20577"/>
          <ac:spMkLst>
            <pc:docMk/>
            <pc:sldMk cId="3263342447" sldId="256"/>
            <ac:spMk id="5" creationId="{BDA74EBB-06F9-2F42-BBA7-49358111EC86}"/>
          </ac:spMkLst>
        </pc:spChg>
      </pc:sldChg>
      <pc:sldChg chg="ord">
        <pc:chgData name="Dagmar Pichová" userId="6b421d55-5fbb-4b8c-8249-2efc70f53626" providerId="ADAL" clId="{8B69F287-273E-4B7D-8C81-007B607189B0}" dt="2022-09-20T05:54:19.450" v="3"/>
        <pc:sldMkLst>
          <pc:docMk/>
          <pc:sldMk cId="2024218314" sldId="259"/>
        </pc:sldMkLst>
      </pc:sldChg>
    </pc:docChg>
  </pc:docChgLst>
  <pc:docChgLst>
    <pc:chgData name="Dagmar Pichová" userId="S::16703@muni.cz::6b421d55-5fbb-4b8c-8249-2efc70f53626" providerId="AD" clId="Web-{82C07E3F-F5DA-451F-0030-9653194E1D0E}"/>
    <pc:docChg chg="modSld">
      <pc:chgData name="Dagmar Pichová" userId="S::16703@muni.cz::6b421d55-5fbb-4b8c-8249-2efc70f53626" providerId="AD" clId="Web-{82C07E3F-F5DA-451F-0030-9653194E1D0E}" dt="2022-09-12T07:38:53.712" v="5" actId="20577"/>
      <pc:docMkLst>
        <pc:docMk/>
      </pc:docMkLst>
      <pc:sldChg chg="modSp">
        <pc:chgData name="Dagmar Pichová" userId="S::16703@muni.cz::6b421d55-5fbb-4b8c-8249-2efc70f53626" providerId="AD" clId="Web-{82C07E3F-F5DA-451F-0030-9653194E1D0E}" dt="2022-09-12T07:38:53.712" v="5" actId="20577"/>
        <pc:sldMkLst>
          <pc:docMk/>
          <pc:sldMk cId="4180006723" sldId="257"/>
        </pc:sldMkLst>
        <pc:spChg chg="mod">
          <ac:chgData name="Dagmar Pichová" userId="S::16703@muni.cz::6b421d55-5fbb-4b8c-8249-2efc70f53626" providerId="AD" clId="Web-{82C07E3F-F5DA-451F-0030-9653194E1D0E}" dt="2022-09-12T07:38:53.712" v="5" actId="20577"/>
          <ac:spMkLst>
            <pc:docMk/>
            <pc:sldMk cId="4180006723" sldId="257"/>
            <ac:spMk id="5" creationId="{3E661109-0CF7-FBCF-8085-CB9837491D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Úvod do filozofie</a:t>
            </a:r>
            <a:br>
              <a:rPr lang="cs-CZ" dirty="0">
                <a:cs typeface="Arial"/>
              </a:rPr>
            </a:b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Úvod do filozofie: osnova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/>
            <a:r>
              <a:rPr lang="cs-CZ" dirty="0">
                <a:ea typeface="+mn-lt"/>
                <a:cs typeface="+mn-lt"/>
              </a:rPr>
              <a:t>Studium filozofie na FF MU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Cíle studia (profil absolventa)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Filozofické prameny </a:t>
            </a:r>
            <a:endParaRPr lang="cs-CZ" dirty="0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Co je filozofie 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Hlavní filozofické problémy </a:t>
            </a:r>
            <a:endParaRPr lang="cs-CZ">
              <a:ea typeface="+mn-lt"/>
              <a:cs typeface="+mn-lt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Filozofické metody </a:t>
            </a:r>
            <a:endParaRPr lang="cs-CZ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Filozofická terminologie </a:t>
            </a:r>
            <a:endParaRPr lang="cs-CZ"/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Role filozofa ve společnosti </a:t>
            </a:r>
            <a:endParaRPr lang="cs-CZ" dirty="0">
              <a:cs typeface="Arial"/>
            </a:endParaRPr>
          </a:p>
          <a:p>
            <a:pPr marL="251460" indent="-179705" algn="just"/>
            <a:r>
              <a:rPr lang="cs-CZ" dirty="0">
                <a:ea typeface="+mn-lt"/>
                <a:cs typeface="+mn-lt"/>
              </a:rPr>
              <a:t>Současná filozofie</a:t>
            </a:r>
            <a:endParaRPr lang="cs-CZ" dirty="0"/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000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453441-A000-3D0D-D2CA-FBA2B9E124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AFE303-65AC-A1C7-357C-A62E5C8443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0F34DC-7E68-8FC4-F9DB-CA12CE3F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Podmínky k ukončení</a:t>
            </a:r>
            <a:endParaRPr lang="cs-CZ" dirty="0">
              <a:cs typeface="Arial"/>
            </a:endParaRPr>
          </a:p>
          <a:p>
            <a:endParaRPr lang="cs-CZ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FB41AD-8F95-6746-9FA6-C7FC9C9E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účast na přednáškách (dvě omluvené absence)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závěrečné kolokvium 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orientace v probraných okruzích (seznam témat před zkouškovým obdobím, prezentace z přednášek, doporučená literatura)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vše k dispozici v </a:t>
            </a:r>
            <a:r>
              <a:rPr lang="cs-CZ">
                <a:ea typeface="+mn-lt"/>
                <a:cs typeface="+mn-lt"/>
              </a:rPr>
              <a:t>Interaktivní osnově kurzu (IS)</a:t>
            </a: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studující kombinovaného studia nemají účast na přednáškách povinnou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2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A5F6061-A050-6589-27C5-B2CA0D3994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2DEE11-70F2-3B88-87AC-BEE7BEFAE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2E6CE7-D5A1-9880-0F8D-ACD6AE5D2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Doporučená literatura </a:t>
            </a:r>
            <a:endParaRPr lang="cs-CZ" dirty="0">
              <a:cs typeface="Arial"/>
            </a:endParaRPr>
          </a:p>
          <a:p>
            <a:endParaRPr lang="cs-CZ" dirty="0"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0A727A-68A8-6901-F9DE-7BCA983E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 err="1">
                <a:ea typeface="+mn-lt"/>
                <a:cs typeface="+mn-lt"/>
              </a:rPr>
              <a:t>Peregrin</a:t>
            </a:r>
            <a:r>
              <a:rPr lang="cs-CZ" dirty="0">
                <a:ea typeface="+mn-lt"/>
                <a:cs typeface="+mn-lt"/>
              </a:rPr>
              <a:t>, Jaroslav: Filozofie pro normální lidi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Novotný, Zdeněk: Jak (se) učit filosofii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Blecha, Ivan: Filosofie (základní problémy), Filosofická čítanka</a:t>
            </a:r>
            <a:endParaRPr lang="cs-CZ" dirty="0"/>
          </a:p>
          <a:p>
            <a:pPr marL="251460" indent="-179705"/>
            <a:r>
              <a:rPr lang="cs-CZ" dirty="0">
                <a:cs typeface="Arial"/>
              </a:rPr>
              <a:t>Další odkazy u jednotlivých přednášek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421537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</Words>
  <Application>Microsoft Office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Úvod do filozofie </vt:lpstr>
      <vt:lpstr>Úvod do filozofie: osnova</vt:lpstr>
      <vt:lpstr>Podmínky k ukončení </vt:lpstr>
      <vt:lpstr>Doporučená literatura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Dagmar Pichová</cp:lastModifiedBy>
  <cp:revision>68</cp:revision>
  <cp:lastPrinted>1601-01-01T00:00:00Z</cp:lastPrinted>
  <dcterms:created xsi:type="dcterms:W3CDTF">2022-09-06T08:55:32Z</dcterms:created>
  <dcterms:modified xsi:type="dcterms:W3CDTF">2022-09-20T05:54:25Z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