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9" r:id="rId6"/>
    <p:sldId id="290" r:id="rId7"/>
    <p:sldId id="257" r:id="rId8"/>
    <p:sldId id="263" r:id="rId9"/>
    <p:sldId id="258" r:id="rId10"/>
    <p:sldId id="259" r:id="rId11"/>
    <p:sldId id="260" r:id="rId12"/>
    <p:sldId id="262" r:id="rId13"/>
    <p:sldId id="265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E40D25-970A-4953-A202-D0FED65B68B0}" v="6" dt="2021-12-02T07:08:05.2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9CE40D25-970A-4953-A202-D0FED65B68B0}"/>
    <pc:docChg chg="addSld delSld modSld">
      <pc:chgData name="Petr Kalina" userId="c562be8a-72c8-4d98-8725-854d52c71664" providerId="ADAL" clId="{9CE40D25-970A-4953-A202-D0FED65B68B0}" dt="2021-12-02T07:08:24.531" v="51" actId="20577"/>
      <pc:docMkLst>
        <pc:docMk/>
      </pc:docMkLst>
      <pc:sldChg chg="modSp mod">
        <pc:chgData name="Petr Kalina" userId="c562be8a-72c8-4d98-8725-854d52c71664" providerId="ADAL" clId="{9CE40D25-970A-4953-A202-D0FED65B68B0}" dt="2021-12-02T07:08:24.531" v="51" actId="20577"/>
        <pc:sldMkLst>
          <pc:docMk/>
          <pc:sldMk cId="1546705261" sldId="256"/>
        </pc:sldMkLst>
        <pc:spChg chg="mod">
          <ac:chgData name="Petr Kalina" userId="c562be8a-72c8-4d98-8725-854d52c71664" providerId="ADAL" clId="{9CE40D25-970A-4953-A202-D0FED65B68B0}" dt="2021-12-02T07:08:24.531" v="51" actId="20577"/>
          <ac:spMkLst>
            <pc:docMk/>
            <pc:sldMk cId="1546705261" sldId="256"/>
            <ac:spMk id="2" creationId="{00000000-0000-0000-0000-000000000000}"/>
          </ac:spMkLst>
        </pc:spChg>
      </pc:sldChg>
      <pc:sldChg chg="del">
        <pc:chgData name="Petr Kalina" userId="c562be8a-72c8-4d98-8725-854d52c71664" providerId="ADAL" clId="{9CE40D25-970A-4953-A202-D0FED65B68B0}" dt="2021-12-02T07:05:19.229" v="0" actId="47"/>
        <pc:sldMkLst>
          <pc:docMk/>
          <pc:sldMk cId="3282084241" sldId="257"/>
        </pc:sldMkLst>
      </pc:sldChg>
      <pc:sldChg chg="del">
        <pc:chgData name="Petr Kalina" userId="c562be8a-72c8-4d98-8725-854d52c71664" providerId="ADAL" clId="{9CE40D25-970A-4953-A202-D0FED65B68B0}" dt="2021-12-02T07:05:25.309" v="2" actId="47"/>
        <pc:sldMkLst>
          <pc:docMk/>
          <pc:sldMk cId="3695792462" sldId="281"/>
        </pc:sldMkLst>
      </pc:sldChg>
      <pc:sldChg chg="new del">
        <pc:chgData name="Petr Kalina" userId="c562be8a-72c8-4d98-8725-854d52c71664" providerId="ADAL" clId="{9CE40D25-970A-4953-A202-D0FED65B68B0}" dt="2021-12-02T07:07:18.725" v="11" actId="47"/>
        <pc:sldMkLst>
          <pc:docMk/>
          <pc:sldMk cId="777890362" sldId="291"/>
        </pc:sldMkLst>
      </pc:sldChg>
      <pc:sldChg chg="del">
        <pc:chgData name="Petr Kalina" userId="c562be8a-72c8-4d98-8725-854d52c71664" providerId="ADAL" clId="{9CE40D25-970A-4953-A202-D0FED65B68B0}" dt="2021-12-02T07:06:35.521" v="9" actId="47"/>
        <pc:sldMkLst>
          <pc:docMk/>
          <pc:sldMk cId="1390723152" sldId="291"/>
        </pc:sldMkLst>
      </pc:sldChg>
      <pc:sldChg chg="new del">
        <pc:chgData name="Petr Kalina" userId="c562be8a-72c8-4d98-8725-854d52c71664" providerId="ADAL" clId="{9CE40D25-970A-4953-A202-D0FED65B68B0}" dt="2021-12-02T07:08:02.706" v="14" actId="47"/>
        <pc:sldMkLst>
          <pc:docMk/>
          <pc:sldMk cId="2451427502" sldId="291"/>
        </pc:sldMkLst>
      </pc:sldChg>
      <pc:sldChg chg="del">
        <pc:chgData name="Petr Kalina" userId="c562be8a-72c8-4d98-8725-854d52c71664" providerId="ADAL" clId="{9CE40D25-970A-4953-A202-D0FED65B68B0}" dt="2021-12-02T07:07:23.722" v="12" actId="47"/>
        <pc:sldMkLst>
          <pc:docMk/>
          <pc:sldMk cId="3368087530" sldId="291"/>
        </pc:sldMkLst>
      </pc:sldChg>
      <pc:sldChg chg="del">
        <pc:chgData name="Petr Kalina" userId="c562be8a-72c8-4d98-8725-854d52c71664" providerId="ADAL" clId="{9CE40D25-970A-4953-A202-D0FED65B68B0}" dt="2021-12-02T07:05:39.010" v="8" actId="47"/>
        <pc:sldMkLst>
          <pc:docMk/>
          <pc:sldMk cId="1880916954" sldId="292"/>
        </pc:sldMkLst>
      </pc:sldChg>
      <pc:sldChg chg="del">
        <pc:chgData name="Petr Kalina" userId="c562be8a-72c8-4d98-8725-854d52c71664" providerId="ADAL" clId="{9CE40D25-970A-4953-A202-D0FED65B68B0}" dt="2021-12-02T07:05:28.147" v="3" actId="47"/>
        <pc:sldMkLst>
          <pc:docMk/>
          <pc:sldMk cId="1079208068" sldId="299"/>
        </pc:sldMkLst>
      </pc:sldChg>
      <pc:sldChg chg="del">
        <pc:chgData name="Petr Kalina" userId="c562be8a-72c8-4d98-8725-854d52c71664" providerId="ADAL" clId="{9CE40D25-970A-4953-A202-D0FED65B68B0}" dt="2021-12-02T07:05:30.457" v="4" actId="47"/>
        <pc:sldMkLst>
          <pc:docMk/>
          <pc:sldMk cId="1516006449" sldId="300"/>
        </pc:sldMkLst>
      </pc:sldChg>
      <pc:sldChg chg="del">
        <pc:chgData name="Petr Kalina" userId="c562be8a-72c8-4d98-8725-854d52c71664" providerId="ADAL" clId="{9CE40D25-970A-4953-A202-D0FED65B68B0}" dt="2021-12-02T07:05:32.062" v="5" actId="47"/>
        <pc:sldMkLst>
          <pc:docMk/>
          <pc:sldMk cId="4125968138" sldId="301"/>
        </pc:sldMkLst>
      </pc:sldChg>
      <pc:sldChg chg="del">
        <pc:chgData name="Petr Kalina" userId="c562be8a-72c8-4d98-8725-854d52c71664" providerId="ADAL" clId="{9CE40D25-970A-4953-A202-D0FED65B68B0}" dt="2021-12-02T07:05:35.534" v="6" actId="47"/>
        <pc:sldMkLst>
          <pc:docMk/>
          <pc:sldMk cId="22906970" sldId="302"/>
        </pc:sldMkLst>
      </pc:sldChg>
      <pc:sldChg chg="del">
        <pc:chgData name="Petr Kalina" userId="c562be8a-72c8-4d98-8725-854d52c71664" providerId="ADAL" clId="{9CE40D25-970A-4953-A202-D0FED65B68B0}" dt="2021-12-02T07:05:36.837" v="7" actId="47"/>
        <pc:sldMkLst>
          <pc:docMk/>
          <pc:sldMk cId="2733737138" sldId="303"/>
        </pc:sldMkLst>
      </pc:sldChg>
      <pc:sldChg chg="del">
        <pc:chgData name="Petr Kalina" userId="c562be8a-72c8-4d98-8725-854d52c71664" providerId="ADAL" clId="{9CE40D25-970A-4953-A202-D0FED65B68B0}" dt="2021-12-02T07:05:21.529" v="1" actId="47"/>
        <pc:sldMkLst>
          <pc:docMk/>
          <pc:sldMk cId="3479801299" sldId="30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YJ9uMtwbRI?feature=oembed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AtRykr2vkg?feature=oemb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2842" y="1340768"/>
            <a:ext cx="7772400" cy="1881826"/>
          </a:xfrm>
        </p:spPr>
        <p:txBody>
          <a:bodyPr>
            <a:normAutofit/>
          </a:bodyPr>
          <a:lstStyle/>
          <a:p>
            <a:r>
              <a:rPr lang="cs-CZ" noProof="1">
                <a:solidFill>
                  <a:srgbClr val="FFFF00"/>
                </a:solidFill>
              </a:rPr>
              <a:t>Meziválečná a válečná Ukrajina</a:t>
            </a:r>
            <a:br>
              <a:rPr lang="cs-CZ" noProof="1">
                <a:solidFill>
                  <a:srgbClr val="FFFF00"/>
                </a:solidFill>
              </a:rPr>
            </a:br>
            <a:r>
              <a:rPr lang="cs-CZ" noProof="1">
                <a:solidFill>
                  <a:srgbClr val="FFFF00"/>
                </a:solidFill>
              </a:rPr>
              <a:t>ve vztahu k Polsku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8642" y="4396669"/>
            <a:ext cx="6400800" cy="694928"/>
          </a:xfrm>
        </p:spPr>
        <p:txBody>
          <a:bodyPr/>
          <a:lstStyle/>
          <a:p>
            <a:r>
              <a:rPr lang="cs-CZ">
                <a:solidFill>
                  <a:srgbClr val="FFFF00"/>
                </a:solidFill>
              </a:rPr>
              <a:t>PhDr. Petr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édium 3" title="￐ﾓ￐ﾾ￐ﾻ￐ﾾ￑ﾁ ￐ﾛ￐ﾵ￐ﾲ￐ﾸ￑ﾂ￐ﾰ￐ﾽ￐ﾰ.8 ￐ﾼ￐ﾰ￑ﾏ 1945 ￐ﾳ￐ﾾ￐ﾴ￐ﾰ">
            <a:hlinkClick r:id="" action="ppaction://media"/>
            <a:extLst>
              <a:ext uri="{FF2B5EF4-FFF2-40B4-BE49-F238E27FC236}">
                <a16:creationId xmlns:a16="http://schemas.microsoft.com/office/drawing/2014/main" id="{6FE0BF7A-FF8C-42DF-A976-3DC47A4A20F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4566" y="110836"/>
            <a:ext cx="8897834" cy="666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9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3A70AC7D-21A7-4C09-BAD2-A4FA8FEA12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8" y="280738"/>
            <a:ext cx="8963025" cy="6296525"/>
          </a:xfrm>
          <a:noFill/>
        </p:spPr>
      </p:pic>
    </p:spTree>
    <p:extLst>
      <p:ext uri="{BB962C8B-B14F-4D97-AF65-F5344CB8AC3E}">
        <p14:creationId xmlns:p14="http://schemas.microsoft.com/office/powerpoint/2010/main" val="235892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 descr="Obsah obrázku mapa&#10;&#10;Popis byl vytvořen automaticky">
            <a:extLst>
              <a:ext uri="{FF2B5EF4-FFF2-40B4-BE49-F238E27FC236}">
                <a16:creationId xmlns:a16="http://schemas.microsoft.com/office/drawing/2014/main" id="{80E28124-27AA-4418-BF2B-FAC6F6F0F0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8" y="258330"/>
            <a:ext cx="8963025" cy="6341340"/>
          </a:xfrm>
          <a:noFill/>
        </p:spPr>
      </p:pic>
    </p:spTree>
    <p:extLst>
      <p:ext uri="{BB962C8B-B14F-4D97-AF65-F5344CB8AC3E}">
        <p14:creationId xmlns:p14="http://schemas.microsoft.com/office/powerpoint/2010/main" val="267901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5735F7-52D4-4222-B74A-AC9B68798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Halič a Volyň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F58E36-24AA-4459-9A24-8C0315378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867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/>
              <a:t>Ukrajinské národně-demokratické sjednocení</a:t>
            </a:r>
          </a:p>
          <a:p>
            <a:pPr>
              <a:spcBef>
                <a:spcPts val="1200"/>
              </a:spcBef>
            </a:pPr>
            <a:r>
              <a:rPr lang="cs-CZ"/>
              <a:t>Ukrajinská socialistická radikální strana</a:t>
            </a:r>
          </a:p>
          <a:p>
            <a:pPr>
              <a:spcBef>
                <a:spcPts val="1200"/>
              </a:spcBef>
            </a:pPr>
            <a:r>
              <a:rPr lang="cs-CZ"/>
              <a:t>Komunistická strana východní Haliče</a:t>
            </a:r>
          </a:p>
          <a:p>
            <a:pPr>
              <a:spcBef>
                <a:spcPts val="1200"/>
              </a:spcBef>
            </a:pPr>
            <a:r>
              <a:rPr lang="cs-CZ"/>
              <a:t>Ukrajinská vojenská organizace (UVO)</a:t>
            </a:r>
          </a:p>
          <a:p>
            <a:pPr>
              <a:spcBef>
                <a:spcPts val="1200"/>
              </a:spcBef>
            </a:pPr>
            <a:r>
              <a:rPr lang="cs-CZ" b="1"/>
              <a:t>Organizace ukrajinských nacionalistů </a:t>
            </a:r>
            <a:r>
              <a:rPr lang="cs-CZ"/>
              <a:t>(OUN)</a:t>
            </a:r>
          </a:p>
          <a:p>
            <a:pPr lvl="1">
              <a:spcBef>
                <a:spcPts val="1200"/>
              </a:spcBef>
            </a:pPr>
            <a:r>
              <a:rPr lang="cs-CZ" err="1"/>
              <a:t>Jevhen</a:t>
            </a:r>
            <a:r>
              <a:rPr lang="cs-CZ"/>
              <a:t> </a:t>
            </a:r>
            <a:r>
              <a:rPr lang="cs-CZ" err="1"/>
              <a:t>Konovalec</a:t>
            </a:r>
            <a:r>
              <a:rPr lang="cs-CZ"/>
              <a:t>, Dmytro </a:t>
            </a:r>
            <a:r>
              <a:rPr lang="cs-CZ" err="1"/>
              <a:t>Doncov</a:t>
            </a:r>
            <a:r>
              <a:rPr lang="cs-CZ"/>
              <a:t>, Stepan </a:t>
            </a:r>
            <a:r>
              <a:rPr lang="cs-CZ" err="1"/>
              <a:t>Bandera</a:t>
            </a:r>
            <a:r>
              <a:rPr lang="cs-CZ"/>
              <a:t>, Roman </a:t>
            </a:r>
            <a:r>
              <a:rPr lang="cs-CZ" err="1"/>
              <a:t>Šuchevyč</a:t>
            </a:r>
            <a:r>
              <a:rPr lang="cs-CZ"/>
              <a:t>, Andrij </a:t>
            </a:r>
            <a:r>
              <a:rPr lang="cs-CZ" err="1"/>
              <a:t>Melnyk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071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AB6AA0-3B17-4E83-8B7D-F6F577BC1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309" y="242454"/>
            <a:ext cx="8229600" cy="5992091"/>
          </a:xfrm>
        </p:spPr>
        <p:txBody>
          <a:bodyPr/>
          <a:lstStyle/>
          <a:p>
            <a:r>
              <a:rPr lang="cs-CZ"/>
              <a:t>23. srpna 1939: pakt Ribbentrop-Molotov o vzájemném neútočení mezi Německem a Sovětským svazem</a:t>
            </a:r>
          </a:p>
          <a:p>
            <a:pPr marL="0" indent="0">
              <a:buNone/>
            </a:pPr>
            <a:endParaRPr lang="cs-CZ"/>
          </a:p>
          <a:p>
            <a:r>
              <a:rPr lang="cs-CZ"/>
              <a:t>1. září 1939: napadení Polska hitlerovským Německem</a:t>
            </a:r>
          </a:p>
          <a:p>
            <a:pPr marL="0" indent="0">
              <a:buNone/>
            </a:pPr>
            <a:endParaRPr lang="cs-CZ"/>
          </a:p>
          <a:p>
            <a:r>
              <a:rPr lang="cs-CZ"/>
              <a:t>3. září 1939: Velká Británie a Francie vyhlašují Německu válku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084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édium 3" title="￐ﾞ￐ﾱ￑ﾀ￐ﾰ￑ﾉ￐ﾵ￐ﾽ￐ﾸ￐ﾵ ￐ﾛ￐ﾵ￐ﾲ￐ﾸ￑ﾂ￐ﾰ￐ﾽ￐ﾰ 22 ￐ﾘ￑ﾎ￐ﾽ￑ﾏ 1941 ￐ﾳ￐ﾾ￐ﾴ￐ﾰ. ￐ﾞ￐ﾱ￑ﾊ￑ﾏ￐ﾲ￐ﾻ￐ﾵ￐ﾽ￐ﾸ￐ﾵ ￐ﾾ ￐ﾽ￐ﾰ￑ﾇ￐ﾰ￐ﾻ￐ﾵ ￐ﾲ￐ﾾ￐ﾹ￐ﾽ￑ﾋ.">
            <a:hlinkClick r:id="" action="ppaction://media"/>
            <a:extLst>
              <a:ext uri="{FF2B5EF4-FFF2-40B4-BE49-F238E27FC236}">
                <a16:creationId xmlns:a16="http://schemas.microsoft.com/office/drawing/2014/main" id="{52A8B66E-9BDA-40AD-ABAC-EC8DF510A68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654" y="0"/>
            <a:ext cx="9014691" cy="675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4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14EB0EBF-803C-492C-ACF0-A8A9DF170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8" y="209550"/>
            <a:ext cx="9094492" cy="6438900"/>
          </a:xfrm>
        </p:spPr>
      </p:pic>
    </p:spTree>
    <p:extLst>
      <p:ext uri="{BB962C8B-B14F-4D97-AF65-F5344CB8AC3E}">
        <p14:creationId xmlns:p14="http://schemas.microsoft.com/office/powerpoint/2010/main" val="3887461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3EE68-C9DF-49BF-A7AF-414A9B13E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Organizace ukrajinských nacionalistů (OUN)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5E2AFA2-0504-474F-A457-9509DDDE2B2B}"/>
              </a:ext>
            </a:extLst>
          </p:cNvPr>
          <p:cNvSpPr txBox="1"/>
          <p:nvPr/>
        </p:nvSpPr>
        <p:spPr>
          <a:xfrm>
            <a:off x="914400" y="2382981"/>
            <a:ext cx="749069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/>
              <a:t>umírnění </a:t>
            </a:r>
            <a:r>
              <a:rPr lang="cs-CZ" sz="2800" err="1"/>
              <a:t>Melnykovci</a:t>
            </a:r>
            <a:r>
              <a:rPr lang="cs-CZ" sz="2800"/>
              <a:t>   X	radikální Banderovci</a:t>
            </a:r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pic>
        <p:nvPicPr>
          <p:cNvPr id="6" name="Obrázek 5" descr="Obsah obrázku fotka, muž, čepice, černá&#10;&#10;Popis byl vytvořen automaticky">
            <a:extLst>
              <a:ext uri="{FF2B5EF4-FFF2-40B4-BE49-F238E27FC236}">
                <a16:creationId xmlns:a16="http://schemas.microsoft.com/office/drawing/2014/main" id="{A963BEEE-004D-4B10-BF52-9F1AEA63A1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72" y="3201843"/>
            <a:ext cx="1757363" cy="2619375"/>
          </a:xfrm>
          <a:prstGeom prst="rect">
            <a:avLst/>
          </a:prstGeom>
        </p:spPr>
      </p:pic>
      <p:pic>
        <p:nvPicPr>
          <p:cNvPr id="8" name="Obrázek 7" descr="Obsah obrázku osoba, muž, vázanka, interiér&#10;&#10;Popis byl vytvořen automaticky">
            <a:extLst>
              <a:ext uri="{FF2B5EF4-FFF2-40B4-BE49-F238E27FC236}">
                <a16:creationId xmlns:a16="http://schemas.microsoft.com/office/drawing/2014/main" id="{620A590F-1386-499A-9472-3C067467F8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113" y="3201842"/>
            <a:ext cx="1777856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427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FE48FE-D9D4-45F3-A666-58A5F1633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5580"/>
            <a:ext cx="8229600" cy="5982855"/>
          </a:xfrm>
        </p:spPr>
        <p:txBody>
          <a:bodyPr>
            <a:normAutofit/>
          </a:bodyPr>
          <a:lstStyle/>
          <a:p>
            <a:r>
              <a:rPr lang="cs-CZ" sz="3600"/>
              <a:t>22. června 1941: napadení sovětského svazu Německem</a:t>
            </a:r>
            <a:endParaRPr lang="uk-UA" sz="3600"/>
          </a:p>
          <a:p>
            <a:endParaRPr lang="uk-UA" sz="3600"/>
          </a:p>
          <a:p>
            <a:r>
              <a:rPr lang="cs-CZ" sz="3600"/>
              <a:t>30. června 1941: dobytí Lvova a vyhlášení samostatného ukrajinského státu</a:t>
            </a:r>
            <a:endParaRPr lang="uk-UA" sz="3600"/>
          </a:p>
          <a:p>
            <a:endParaRPr lang="cs-CZ" sz="3600"/>
          </a:p>
          <a:p>
            <a:r>
              <a:rPr lang="cs-CZ" sz="3600"/>
              <a:t>27. září 1941: dobytí Kyjeva</a:t>
            </a:r>
          </a:p>
        </p:txBody>
      </p:sp>
    </p:spTree>
    <p:extLst>
      <p:ext uri="{BB962C8B-B14F-4D97-AF65-F5344CB8AC3E}">
        <p14:creationId xmlns:p14="http://schemas.microsoft.com/office/powerpoint/2010/main" val="1426290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14EB0EBF-803C-492C-ACF0-A8A9DF170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8" y="209550"/>
            <a:ext cx="9094492" cy="6438900"/>
          </a:xfrm>
        </p:spPr>
      </p:pic>
    </p:spTree>
    <p:extLst>
      <p:ext uri="{BB962C8B-B14F-4D97-AF65-F5344CB8AC3E}">
        <p14:creationId xmlns:p14="http://schemas.microsoft.com/office/powerpoint/2010/main" val="4161243999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6FACBF427C4F43A972D5B8D9BC6B76" ma:contentTypeVersion="8" ma:contentTypeDescription="Vytvoří nový dokument" ma:contentTypeScope="" ma:versionID="470502063834f4f70c9f39b920cc650b">
  <xsd:schema xmlns:xsd="http://www.w3.org/2001/XMLSchema" xmlns:xs="http://www.w3.org/2001/XMLSchema" xmlns:p="http://schemas.microsoft.com/office/2006/metadata/properties" xmlns:ns3="54009e06-620e-4fd8-b78b-e302f16c71e1" targetNamespace="http://schemas.microsoft.com/office/2006/metadata/properties" ma:root="true" ma:fieldsID="d63794fcfba0c7ff8f7924d6c802d292" ns3:_="">
    <xsd:import namespace="54009e06-620e-4fd8-b78b-e302f16c71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09e06-620e-4fd8-b78b-e302f16c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4C41F3-CCB3-426B-8038-BE7ED1EB27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F8B49F-D4D2-4631-A947-A3B763841FF6}">
  <ds:schemaRefs>
    <ds:schemaRef ds:uri="54009e06-620e-4fd8-b78b-e302f16c71e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26B6EC7-7EE1-46BE-BF75-FEE4CBD1B9D9}">
  <ds:schemaRefs>
    <ds:schemaRef ds:uri="54009e06-620e-4fd8-b78b-e302f16c71e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134</Words>
  <Application>Microsoft Office PowerPoint</Application>
  <PresentationFormat>Předvádění na obrazovce (4:3)</PresentationFormat>
  <Paragraphs>31</Paragraphs>
  <Slides>11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Moje prezentace modrá</vt:lpstr>
      <vt:lpstr>Meziválečná a válečná Ukrajina ve vztahu k Polsku</vt:lpstr>
      <vt:lpstr>Prezentace aplikace PowerPoint</vt:lpstr>
      <vt:lpstr>Halič a Volyň</vt:lpstr>
      <vt:lpstr>Prezentace aplikace PowerPoint</vt:lpstr>
      <vt:lpstr>Prezentace aplikace PowerPoint</vt:lpstr>
      <vt:lpstr>Prezentace aplikace PowerPoint</vt:lpstr>
      <vt:lpstr>Organizace ukrajinských nacionalistů (OUN)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Povstání Bohdana Chmelnického. Perejaslavská smlouva. Rujina.</dc:title>
  <dc:creator>Petr Kalina</dc:creator>
  <cp:lastModifiedBy>Petr Kalina</cp:lastModifiedBy>
  <cp:revision>2</cp:revision>
  <dcterms:created xsi:type="dcterms:W3CDTF">2020-11-26T08:38:01Z</dcterms:created>
  <dcterms:modified xsi:type="dcterms:W3CDTF">2021-12-02T07:08:28Z</dcterms:modified>
</cp:coreProperties>
</file>