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7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B5F329AB-ABA1-4B38-B6A8-50518FA3F85F}"/>
    <pc:docChg chg="custSel modSld">
      <pc:chgData name="Petr Kalina" userId="c562be8a-72c8-4d98-8725-854d52c71664" providerId="ADAL" clId="{B5F329AB-ABA1-4B38-B6A8-50518FA3F85F}" dt="2021-10-07T07:05:23.883" v="52" actId="6549"/>
      <pc:docMkLst>
        <pc:docMk/>
      </pc:docMkLst>
      <pc:sldChg chg="modSp mod">
        <pc:chgData name="Petr Kalina" userId="c562be8a-72c8-4d98-8725-854d52c71664" providerId="ADAL" clId="{B5F329AB-ABA1-4B38-B6A8-50518FA3F85F}" dt="2021-10-07T07:05:23.883" v="52" actId="6549"/>
        <pc:sldMkLst>
          <pc:docMk/>
          <pc:sldMk cId="1546705261" sldId="256"/>
        </pc:sldMkLst>
        <pc:spChg chg="mod">
          <ac:chgData name="Petr Kalina" userId="c562be8a-72c8-4d98-8725-854d52c71664" providerId="ADAL" clId="{B5F329AB-ABA1-4B38-B6A8-50518FA3F85F}" dt="2021-10-07T07:05:23.883" v="52" actId="6549"/>
          <ac:spMkLst>
            <pc:docMk/>
            <pc:sldMk cId="154670526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Cq2uFNJie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1577" y="1385156"/>
            <a:ext cx="8114929" cy="1881826"/>
          </a:xfrm>
        </p:spPr>
        <p:txBody>
          <a:bodyPr>
            <a:normAutofit fontScale="90000"/>
          </a:bodyPr>
          <a:lstStyle/>
          <a:p>
            <a:r>
              <a:rPr lang="cs-CZ" noProof="1">
                <a:solidFill>
                  <a:srgbClr val="FFFF00"/>
                </a:solidFill>
              </a:rPr>
              <a:t>Ukrajinsko-polské vztahy v 17. století:</a:t>
            </a:r>
            <a:br>
              <a:rPr lang="cs-CZ" noProof="1">
                <a:solidFill>
                  <a:srgbClr val="FFFF00"/>
                </a:solidFill>
              </a:rPr>
            </a:br>
            <a:r>
              <a:rPr lang="cs-CZ" noProof="1">
                <a:solidFill>
                  <a:srgbClr val="FFFF00"/>
                </a:solidFill>
              </a:rPr>
              <a:t>Povstání Bohdana Chmelnického. Perejaslavská smlouva. Rujina.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Bohdan </a:t>
            </a:r>
            <a:r>
              <a:rPr lang="cs-CZ" dirty="0" err="1"/>
              <a:t>Chmelnyckyj</a:t>
            </a:r>
            <a:r>
              <a:rPr lang="cs-CZ" dirty="0"/>
              <a:t> (1595-1657)</a:t>
            </a:r>
          </a:p>
        </p:txBody>
      </p:sp>
      <p:pic>
        <p:nvPicPr>
          <p:cNvPr id="4" name="Obrázek 3" descr="Obsah obrázku osoba, muž, nošení, fotka&#10;&#10;Popis byl vytvořen automaticky">
            <a:extLst>
              <a:ext uri="{FF2B5EF4-FFF2-40B4-BE49-F238E27FC236}">
                <a16:creationId xmlns:a16="http://schemas.microsoft.com/office/drawing/2014/main" id="{7484974E-AD3D-4679-95B6-75D1DCA9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3791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908731-1825-441D-AA7F-4449CF88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studoval ve Lvově jezuitské (římskokatolické !) gymnázium</a:t>
            </a:r>
          </a:p>
          <a:p>
            <a:pPr>
              <a:spcBef>
                <a:spcPts val="1200"/>
              </a:spcBef>
            </a:pPr>
            <a:r>
              <a:rPr lang="cs-CZ" sz="2400" dirty="0" err="1"/>
              <a:t>Čyhyryn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FFFF00"/>
                </a:solidFill>
              </a:rPr>
              <a:t>1648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6. května 1648: bitva na řece </a:t>
            </a:r>
            <a:r>
              <a:rPr lang="cs-CZ" sz="2400" dirty="0" err="1"/>
              <a:t>Žovta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26. května 1648: bitva u </a:t>
            </a:r>
            <a:r>
              <a:rPr lang="cs-CZ" sz="2400" dirty="0" err="1"/>
              <a:t>Korosuně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23. září 1648: bitva u </a:t>
            </a:r>
            <a:r>
              <a:rPr lang="cs-CZ" sz="2400" dirty="0" err="1"/>
              <a:t>Pyljavky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D3FD7-3383-4C35-812B-A7EE4820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Evropa v roce 1654</a:t>
            </a:r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DDE502F6-DF1A-4085-9815-6FBC55F6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30" y="1143000"/>
            <a:ext cx="5017340" cy="552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3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16B88B0-5410-433E-8F83-2D193514AFF5}"/>
              </a:ext>
            </a:extLst>
          </p:cNvPr>
          <p:cNvSpPr txBox="1"/>
          <p:nvPr/>
        </p:nvSpPr>
        <p:spPr>
          <a:xfrm>
            <a:off x="470516" y="474345"/>
            <a:ext cx="8202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>
                <a:solidFill>
                  <a:srgbClr val="FFFF00"/>
                </a:solidFill>
              </a:rPr>
              <a:t>1651: Bitva u Berestečka </a:t>
            </a:r>
            <a:r>
              <a:rPr lang="cs-CZ" sz="2400" noProof="1"/>
              <a:t>– </a:t>
            </a:r>
            <a:r>
              <a:rPr lang="cs-CZ" sz="2400" noProof="1">
                <a:solidFill>
                  <a:srgbClr val="FFC000"/>
                </a:solidFill>
              </a:rPr>
              <a:t>150.000 Poláků vč. 20.000 německých žoldáků </a:t>
            </a:r>
            <a:r>
              <a:rPr lang="cs-CZ" sz="2400" noProof="1"/>
              <a:t>X </a:t>
            </a:r>
            <a:r>
              <a:rPr lang="cs-CZ" sz="2400" noProof="1">
                <a:solidFill>
                  <a:srgbClr val="92D050"/>
                </a:solidFill>
              </a:rPr>
              <a:t>100.000 kozáků + 50.000 Krymských Tatarů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několik dalších bitev v letech 1652-1653</a:t>
            </a:r>
          </a:p>
          <a:p>
            <a:pPr>
              <a:spcBef>
                <a:spcPts val="1200"/>
              </a:spcBef>
            </a:pPr>
            <a:endParaRPr lang="cs-CZ" sz="2400" noProof="1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noProof="1"/>
              <a:t>Perejaslavská smlouva: 18. ledna </a:t>
            </a:r>
            <a:r>
              <a:rPr lang="cs-CZ" sz="2400" b="1" noProof="1">
                <a:solidFill>
                  <a:srgbClr val="FFFF00"/>
                </a:solidFill>
              </a:rPr>
              <a:t>1654</a:t>
            </a:r>
          </a:p>
          <a:p>
            <a:pPr>
              <a:spcBef>
                <a:spcPts val="1200"/>
              </a:spcBef>
            </a:pPr>
            <a:endParaRPr lang="cs-CZ" sz="2400" b="1" noProof="1">
              <a:solidFill>
                <a:srgbClr val="FFFF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Chmelnyckyj umírá 6. srpna 1657 v Čyhyrynu</a:t>
            </a:r>
          </a:p>
          <a:p>
            <a:pPr>
              <a:spcBef>
                <a:spcPts val="1200"/>
              </a:spcBef>
            </a:pPr>
            <a:r>
              <a:rPr lang="cs-CZ" sz="2400" noProof="1"/>
              <a:t>Rujina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Ivan Vyhovskyj (1657-1659)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Jurij Chmelnyckyj (1959-1662)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Petro Dorošenko (1665-1676)</a:t>
            </a:r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Kozácký stát za Petra </a:t>
            </a:r>
            <a:r>
              <a:rPr lang="cs-CZ" dirty="0" err="1"/>
              <a:t>Dorošenka</a:t>
            </a:r>
            <a:endParaRPr lang="cs-CZ" dirty="0"/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E87791AE-BD47-40A9-8557-3D2450C48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8" y="1143000"/>
            <a:ext cx="3884643" cy="54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45EB-2CF8-444B-953D-CF13974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levobřeží</a:t>
            </a:r>
            <a:r>
              <a:rPr lang="cs-CZ" sz="4000" dirty="0"/>
              <a:t> X </a:t>
            </a:r>
            <a:r>
              <a:rPr lang="cs-CZ" sz="4000" dirty="0" err="1"/>
              <a:t>pravobřeží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C12FF-77A3-4D84-96D9-786CE69C385C}"/>
              </a:ext>
            </a:extLst>
          </p:cNvPr>
          <p:cNvSpPr txBox="1"/>
          <p:nvPr/>
        </p:nvSpPr>
        <p:spPr>
          <a:xfrm>
            <a:off x="3151573" y="5797118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YouTube</a:t>
            </a:r>
            <a:endParaRPr lang="cs-CZ" dirty="0"/>
          </a:p>
        </p:txBody>
      </p:sp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6E32181-2D4A-46BD-8B41-66EB082F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2" y="1555933"/>
            <a:ext cx="7139095" cy="48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910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139</Words>
  <Application>Microsoft Office PowerPoint</Application>
  <PresentationFormat>Předvádění na obrazovce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Moje prezentace modrá</vt:lpstr>
      <vt:lpstr>Ukrajinsko-polské vztahy v 17. století: Povstání Bohdana Chmelnického. Perejaslavská smlouva. Rujina.</vt:lpstr>
      <vt:lpstr>Bohdan Chmelnyckyj (1595-1657)</vt:lpstr>
      <vt:lpstr>Evropa v roce 1654</vt:lpstr>
      <vt:lpstr>Prezentace aplikace PowerPoint</vt:lpstr>
      <vt:lpstr>Kozácký stát za Petra Dorošenka</vt:lpstr>
      <vt:lpstr>levobřeží X pravobřeží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6</cp:revision>
  <dcterms:created xsi:type="dcterms:W3CDTF">2020-11-26T08:38:01Z</dcterms:created>
  <dcterms:modified xsi:type="dcterms:W3CDTF">2021-10-07T07:05:37Z</dcterms:modified>
</cp:coreProperties>
</file>