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36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9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2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57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1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8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4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9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71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0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39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174D-1EE7-4185-95C0-D61658055EF0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0C78-4D35-42EB-B63A-06F9C7219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4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Hláskové alternace ve slovotvorbě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</a:p>
          <a:p>
            <a:r>
              <a:rPr lang="cs-CZ" dirty="0" err="1" smtClean="0"/>
              <a:t>osolsobe</a:t>
            </a:r>
            <a:r>
              <a:rPr lang="en-US" dirty="0" smtClean="0"/>
              <a:t>@</a:t>
            </a:r>
            <a:r>
              <a:rPr lang="en-US" dirty="0" err="1" smtClean="0"/>
              <a:t>phil.muni.c</a:t>
            </a:r>
            <a:r>
              <a:rPr lang="cs-CZ" dirty="0" smtClean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31800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608" y="264541"/>
            <a:ext cx="10515600" cy="1325563"/>
          </a:xfrm>
        </p:spPr>
        <p:txBody>
          <a:bodyPr/>
          <a:lstStyle/>
          <a:p>
            <a:r>
              <a:rPr lang="cs-CZ" dirty="0" smtClean="0"/>
              <a:t>Dloužení kmenového –a- u deminutiv tvořených sufixem -</a:t>
            </a:r>
            <a:r>
              <a:rPr lang="cs-CZ" dirty="0" err="1" smtClean="0"/>
              <a:t>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0207"/>
            <a:ext cx="10515600" cy="38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8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219" y="1825625"/>
            <a:ext cx="28375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4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 –i-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1739"/>
            <a:ext cx="10515600" cy="39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485" y="1825625"/>
            <a:ext cx="42550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 –e-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8697"/>
            <a:ext cx="10515600" cy="38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7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912" y="2810669"/>
            <a:ext cx="36861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3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 –o-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0445"/>
            <a:ext cx="10515600" cy="38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953" y="1825625"/>
            <a:ext cx="29600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1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 –u-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4983"/>
            <a:ext cx="10515600" cy="39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184" y="1825625"/>
            <a:ext cx="31356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1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a výjimky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Pravidlo: Kmenotvorná přípona –a- má u jednoslabičných sloves v infinitivu variantu –á- (</a:t>
            </a:r>
            <a:r>
              <a:rPr lang="cs-CZ" i="1" dirty="0" smtClean="0"/>
              <a:t>brát/vybrat tkát/utkat</a:t>
            </a:r>
            <a:r>
              <a:rPr lang="cs-CZ" dirty="0" smtClean="0"/>
              <a:t>).</a:t>
            </a:r>
          </a:p>
          <a:p>
            <a:r>
              <a:rPr lang="cs-CZ" dirty="0" smtClean="0"/>
              <a:t>Jak postupovat, abychom našli doklady potvrzující uvedené pra </a:t>
            </a:r>
            <a:r>
              <a:rPr lang="cs-CZ" dirty="0" err="1" smtClean="0"/>
              <a:t>vidlo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 postupovat, abychom našli výjimky z uvedeného pravidla?</a:t>
            </a:r>
          </a:p>
          <a:p>
            <a:r>
              <a:rPr lang="cs-CZ" dirty="0" smtClean="0"/>
              <a:t>Platí stejné pravidlo pro slovesa s kmenotvornou příponou –i-?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44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 –y-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7020"/>
            <a:ext cx="10515600" cy="38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45" y="2516124"/>
            <a:ext cx="36385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1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-á-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880"/>
            <a:ext cx="10515600" cy="37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4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812" y="2124869"/>
            <a:ext cx="45243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-í-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149" y="1825625"/>
            <a:ext cx="102337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-ů-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4046"/>
            <a:ext cx="10515600" cy="39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96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a výjimky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tvoření substantiv ze slovesných kořenů (slovotvorný základ je kořen, nikoli kmen slovesa) dochází zpravidla k alternaci prefixu (navrhnout/návrh, napadnout/nápad, …).</a:t>
            </a:r>
          </a:p>
          <a:p>
            <a:r>
              <a:rPr lang="cs-CZ" dirty="0" smtClean="0"/>
              <a:t>Jak byste hledali doklady pro uvedené pravidlo?</a:t>
            </a:r>
          </a:p>
        </p:txBody>
      </p:sp>
    </p:spTree>
    <p:extLst>
      <p:ext uri="{BB962C8B-B14F-4D97-AF65-F5344CB8AC3E}">
        <p14:creationId xmlns:p14="http://schemas.microsoft.com/office/powerpoint/2010/main" val="233384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097" y="1825625"/>
            <a:ext cx="98418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všechny prefixy, které se mohou dloužit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683" y="1825625"/>
            <a:ext cx="96626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je kořenová samohláska dlouhá, krátí se (zakroutit/zákrut), pokud je </a:t>
            </a:r>
            <a:r>
              <a:rPr lang="cs-CZ" i="1" dirty="0" smtClean="0"/>
              <a:t>-0-</a:t>
            </a:r>
            <a:r>
              <a:rPr lang="cs-CZ" dirty="0" smtClean="0"/>
              <a:t>, dochází k alternaci (napsat/nápis).</a:t>
            </a:r>
          </a:p>
          <a:p>
            <a:r>
              <a:rPr lang="cs-CZ" dirty="0" smtClean="0"/>
              <a:t>Pokuste se navrhnout způsoby, jak prostřednictvím nástroje </a:t>
            </a:r>
            <a:r>
              <a:rPr lang="cs-CZ" i="1" dirty="0" err="1" smtClean="0"/>
              <a:t>Morfio</a:t>
            </a:r>
            <a:r>
              <a:rPr lang="cs-CZ" i="1" dirty="0" smtClean="0"/>
              <a:t> </a:t>
            </a:r>
            <a:r>
              <a:rPr lang="cs-CZ" dirty="0" smtClean="0"/>
              <a:t>vyhledat data, která ilustrují uvedené pravidlo.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38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postupovat, abychom našli doklady potvrzující uvedené pravidlo?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348" y="1825625"/>
            <a:ext cx="94093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8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témat na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zvl. </a:t>
            </a:r>
            <a:r>
              <a:rPr lang="cs-CZ" smtClean="0"/>
              <a:t>dokument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04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potvrzující pravidlo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6481"/>
            <a:ext cx="315965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60" y="633984"/>
            <a:ext cx="449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0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postupovat, abychom našli výjimky z uvedeného pravidla?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450" y="1825625"/>
            <a:ext cx="83070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kterých případech jde o výjimky?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210" y="1825625"/>
            <a:ext cx="27295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Platí stejné pravidlo pro slovesa s kmenotvornou příponou –i-?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564" y="1825625"/>
            <a:ext cx="103308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svědčí vygenerované dvojice?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44" y="1924844"/>
            <a:ext cx="44481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3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a výjimky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Krátký kmenový vokál se u deminutiv dlouží (program/prográmek).</a:t>
            </a:r>
          </a:p>
          <a:p>
            <a:r>
              <a:rPr lang="cs-CZ" dirty="0" smtClean="0"/>
              <a:t>Jak byste pomocí nástroje </a:t>
            </a:r>
            <a:r>
              <a:rPr lang="cs-CZ" dirty="0" err="1" smtClean="0"/>
              <a:t>Morfio</a:t>
            </a:r>
            <a:r>
              <a:rPr lang="cs-CZ" dirty="0" smtClean="0"/>
              <a:t> vyhledali data potřebná k potvrzení/vyvrácení uvedeného pravidla.</a:t>
            </a:r>
          </a:p>
          <a:p>
            <a:r>
              <a:rPr lang="cs-CZ" dirty="0" smtClean="0"/>
              <a:t>Jaká je </a:t>
            </a:r>
            <a:r>
              <a:rPr lang="cs-CZ" dirty="0" err="1" smtClean="0"/>
              <a:t>situce</a:t>
            </a:r>
            <a:r>
              <a:rPr lang="cs-CZ" dirty="0" smtClean="0"/>
              <a:t>, pokud je ve kmeni dlouhý vokál (mráz, vítr, vůl, …)?</a:t>
            </a:r>
          </a:p>
          <a:p>
            <a:r>
              <a:rPr lang="cs-CZ" dirty="0" smtClean="0"/>
              <a:t>Pomocí nástroje </a:t>
            </a:r>
            <a:r>
              <a:rPr lang="cs-CZ" dirty="0" err="1" smtClean="0"/>
              <a:t>Morfio</a:t>
            </a:r>
            <a:r>
              <a:rPr lang="cs-CZ" dirty="0" smtClean="0"/>
              <a:t> prověřte data dostupná z korpusů.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9146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297</Words>
  <Application>Microsoft Office PowerPoint</Application>
  <PresentationFormat>Širokoúhlá obrazovka</PresentationFormat>
  <Paragraphs>45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Hláskové alternace ve slovotvorbě 2</vt:lpstr>
      <vt:lpstr>Pravidla a výjimky</vt:lpstr>
      <vt:lpstr>Jak postupovat, abychom našli doklady potvrzující uvedené pravidlo?</vt:lpstr>
      <vt:lpstr>Data potvrzující pravidlo</vt:lpstr>
      <vt:lpstr>Jak postupovat, abychom našli výjimky z uvedeného pravidla?</vt:lpstr>
      <vt:lpstr>Ve kterých případech jde o výjimky?</vt:lpstr>
      <vt:lpstr>Platí stejné pravidlo pro slovesa s kmenotvornou příponou –i-?</vt:lpstr>
      <vt:lpstr>O čem svědčí vygenerované dvojice?</vt:lpstr>
      <vt:lpstr>Pravidla a výjimky</vt:lpstr>
      <vt:lpstr>Dloužení kmenového –a- u deminutiv tvořených sufixem -ek</vt:lpstr>
      <vt:lpstr>Doklady</vt:lpstr>
      <vt:lpstr>Podobně –i-</vt:lpstr>
      <vt:lpstr>Doklady</vt:lpstr>
      <vt:lpstr>podobně –e-</vt:lpstr>
      <vt:lpstr>Doklady</vt:lpstr>
      <vt:lpstr>Podobně –o-</vt:lpstr>
      <vt:lpstr>Doklady</vt:lpstr>
      <vt:lpstr>Podobně –u-</vt:lpstr>
      <vt:lpstr>Doklady</vt:lpstr>
      <vt:lpstr>Podobně –y-</vt:lpstr>
      <vt:lpstr>Doklady</vt:lpstr>
      <vt:lpstr>-á-</vt:lpstr>
      <vt:lpstr>Doklady</vt:lpstr>
      <vt:lpstr>-í-</vt:lpstr>
      <vt:lpstr>-ů-</vt:lpstr>
      <vt:lpstr>Pravidla a výjimky</vt:lpstr>
      <vt:lpstr>na-</vt:lpstr>
      <vt:lpstr>všechny prefixy, které se mohou dloužit</vt:lpstr>
      <vt:lpstr>Úkol na příště</vt:lpstr>
      <vt:lpstr>Zadání témat na prezentace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petr</cp:lastModifiedBy>
  <cp:revision>14</cp:revision>
  <dcterms:created xsi:type="dcterms:W3CDTF">2021-10-26T09:58:37Z</dcterms:created>
  <dcterms:modified xsi:type="dcterms:W3CDTF">2021-10-27T13:33:41Z</dcterms:modified>
</cp:coreProperties>
</file>