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9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E2933E-3FA8-4AEE-B9F8-4D9E743E747E}" v="8" dt="2023-01-24T18:10:59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atlickova" userId="0836d1efe018ed93" providerId="LiveId" clId="{A3E2933E-3FA8-4AEE-B9F8-4D9E743E747E}"/>
    <pc:docChg chg="undo custSel addSld delSld modSld sldOrd">
      <pc:chgData name="Eva Batlickova" userId="0836d1efe018ed93" providerId="LiveId" clId="{A3E2933E-3FA8-4AEE-B9F8-4D9E743E747E}" dt="2023-01-24T19:06:56.237" v="1183" actId="114"/>
      <pc:docMkLst>
        <pc:docMk/>
      </pc:docMkLst>
      <pc:sldChg chg="addSp delSp modSp mod setBg modClrScheme delDesignElem chgLayout">
        <pc:chgData name="Eva Batlickova" userId="0836d1efe018ed93" providerId="LiveId" clId="{A3E2933E-3FA8-4AEE-B9F8-4D9E743E747E}" dt="2023-01-24T17:45:53.727" v="60" actId="26606"/>
        <pc:sldMkLst>
          <pc:docMk/>
          <pc:sldMk cId="3833971243" sldId="256"/>
        </pc:sldMkLst>
        <pc:spChg chg="mod or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2" creationId="{D12E3D22-3A7A-4EAB-876F-A02B23F50A5D}"/>
          </ac:spMkLst>
        </pc:spChg>
        <pc:spChg chg="del mod ord">
          <ac:chgData name="Eva Batlickova" userId="0836d1efe018ed93" providerId="LiveId" clId="{A3E2933E-3FA8-4AEE-B9F8-4D9E743E747E}" dt="2023-01-24T17:44:25.561" v="41" actId="700"/>
          <ac:spMkLst>
            <pc:docMk/>
            <pc:sldMk cId="3833971243" sldId="256"/>
            <ac:spMk id="3" creationId="{09B62E35-C514-4675-8755-E6546FDE1B36}"/>
          </ac:spMkLst>
        </pc:spChg>
        <pc:spChg chg="add del mod ord">
          <ac:chgData name="Eva Batlickova" userId="0836d1efe018ed93" providerId="LiveId" clId="{A3E2933E-3FA8-4AEE-B9F8-4D9E743E747E}" dt="2023-01-24T17:44:33.589" v="43" actId="931"/>
          <ac:spMkLst>
            <pc:docMk/>
            <pc:sldMk cId="3833971243" sldId="256"/>
            <ac:spMk id="4" creationId="{C9DC3070-C5F1-C307-52F5-3555BAAC62E4}"/>
          </ac:spMkLst>
        </pc:spChg>
        <pc:spChg chg="add del">
          <ac:chgData name="Eva Batlickova" userId="0836d1efe018ed93" providerId="LiveId" clId="{A3E2933E-3FA8-4AEE-B9F8-4D9E743E747E}" dt="2023-01-24T17:44:25.561" v="41" actId="700"/>
          <ac:spMkLst>
            <pc:docMk/>
            <pc:sldMk cId="3833971243" sldId="256"/>
            <ac:spMk id="5" creationId="{57ABABA7-0420-4200-9B65-1C1967CE9373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833971243" sldId="256"/>
            <ac:spMk id="8" creationId="{C66F2F30-5DC0-44A0-BFA6-E12F46ED16DA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833971243" sldId="256"/>
            <ac:spMk id="10" creationId="{85872F57-7F42-4F97-8391-DDC8D0054C03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833971243" sldId="256"/>
            <ac:spMk id="12" creationId="{04DC2037-48A0-4F22-B9D4-8EAEBC780AB4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833971243" sldId="256"/>
            <ac:spMk id="14" creationId="{0006CBFD-ADA0-43D1-9332-9C34CA1C76ED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833971243" sldId="256"/>
            <ac:spMk id="16" creationId="{2B931666-F28F-45F3-A074-66D2272D580B}"/>
          </ac:spMkLst>
        </pc:spChg>
        <pc:spChg chg="add del">
          <ac:chgData name="Eva Batlickova" userId="0836d1efe018ed93" providerId="LiveId" clId="{A3E2933E-3FA8-4AEE-B9F8-4D9E743E747E}" dt="2023-01-24T17:44:25.561" v="41" actId="700"/>
          <ac:spMkLst>
            <pc:docMk/>
            <pc:sldMk cId="3833971243" sldId="256"/>
            <ac:spMk id="24" creationId="{8576F020-8157-45CE-B1D9-6FA47AFEB4FA}"/>
          </ac:spMkLst>
        </pc:spChg>
        <pc:spChg chg="add del mod ord">
          <ac:chgData name="Eva Batlickova" userId="0836d1efe018ed93" providerId="LiveId" clId="{A3E2933E-3FA8-4AEE-B9F8-4D9E743E747E}" dt="2023-01-24T17:45:21.941" v="56" actId="478"/>
          <ac:spMkLst>
            <pc:docMk/>
            <pc:sldMk cId="3833971243" sldId="256"/>
            <ac:spMk id="25" creationId="{9A206066-D2E3-1E14-D9AF-8C60183F8CE6}"/>
          </ac:spMkLst>
        </pc:spChg>
        <pc:spChg chg="add del">
          <ac:chgData name="Eva Batlickova" userId="0836d1efe018ed93" providerId="LiveId" clId="{A3E2933E-3FA8-4AEE-B9F8-4D9E743E747E}" dt="2023-01-24T17:44:48.168" v="47" actId="26606"/>
          <ac:spMkLst>
            <pc:docMk/>
            <pc:sldMk cId="3833971243" sldId="256"/>
            <ac:spMk id="60" creationId="{1996130F-9AB5-4DE9-8574-3AF891C5C172}"/>
          </ac:spMkLst>
        </pc:spChg>
        <pc:spChg chg="add del">
          <ac:chgData name="Eva Batlickova" userId="0836d1efe018ed93" providerId="LiveId" clId="{A3E2933E-3FA8-4AEE-B9F8-4D9E743E747E}" dt="2023-01-24T17:44:48.168" v="47" actId="26606"/>
          <ac:spMkLst>
            <pc:docMk/>
            <pc:sldMk cId="3833971243" sldId="256"/>
            <ac:spMk id="62" creationId="{7326F4E6-9131-42DA-97B2-0BA8D1E258AD}"/>
          </ac:spMkLst>
        </pc:spChg>
        <pc:spChg chg="add del">
          <ac:chgData name="Eva Batlickova" userId="0836d1efe018ed93" providerId="LiveId" clId="{A3E2933E-3FA8-4AEE-B9F8-4D9E743E747E}" dt="2023-01-24T17:44:48.168" v="47" actId="26606"/>
          <ac:spMkLst>
            <pc:docMk/>
            <pc:sldMk cId="3833971243" sldId="256"/>
            <ac:spMk id="64" creationId="{3F4C104D-5F30-4811-9376-566B26E4719A}"/>
          </ac:spMkLst>
        </pc:spChg>
        <pc:spChg chg="add del">
          <ac:chgData name="Eva Batlickova" userId="0836d1efe018ed93" providerId="LiveId" clId="{A3E2933E-3FA8-4AEE-B9F8-4D9E743E747E}" dt="2023-01-24T17:44:48.168" v="47" actId="26606"/>
          <ac:spMkLst>
            <pc:docMk/>
            <pc:sldMk cId="3833971243" sldId="256"/>
            <ac:spMk id="66" creationId="{0815E34B-5D02-4E01-A936-E8E1C0AB6F12}"/>
          </ac:spMkLst>
        </pc:spChg>
        <pc:spChg chg="add del">
          <ac:chgData name="Eva Batlickova" userId="0836d1efe018ed93" providerId="LiveId" clId="{A3E2933E-3FA8-4AEE-B9F8-4D9E743E747E}" dt="2023-01-24T17:44:48.168" v="47" actId="26606"/>
          <ac:spMkLst>
            <pc:docMk/>
            <pc:sldMk cId="3833971243" sldId="256"/>
            <ac:spMk id="68" creationId="{7DE3414B-B032-4710-A468-D3285E38C5FF}"/>
          </ac:spMkLst>
        </pc:spChg>
        <pc:spChg chg="add del">
          <ac:chgData name="Eva Batlickova" userId="0836d1efe018ed93" providerId="LiveId" clId="{A3E2933E-3FA8-4AEE-B9F8-4D9E743E747E}" dt="2023-01-24T17:44:54.446" v="49" actId="26606"/>
          <ac:spMkLst>
            <pc:docMk/>
            <pc:sldMk cId="3833971243" sldId="256"/>
            <ac:spMk id="72" creationId="{DE91395A-2D18-4AF6-A0AC-AAA7189FED11}"/>
          </ac:spMkLst>
        </pc:spChg>
        <pc:spChg chg="add del">
          <ac:chgData name="Eva Batlickova" userId="0836d1efe018ed93" providerId="LiveId" clId="{A3E2933E-3FA8-4AEE-B9F8-4D9E743E747E}" dt="2023-01-24T17:44:54.446" v="49" actId="26606"/>
          <ac:spMkLst>
            <pc:docMk/>
            <pc:sldMk cId="3833971243" sldId="256"/>
            <ac:spMk id="73" creationId="{A57352BE-A213-4040-BE8E-D4A925AD9DF8}"/>
          </ac:spMkLst>
        </pc:spChg>
        <pc:spChg chg="add del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77" creationId="{DE91395A-2D18-4AF6-A0AC-AAA7189FED11}"/>
          </ac:spMkLst>
        </pc:spChg>
        <pc:spChg chg="add del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78" creationId="{A57352BE-A213-4040-BE8E-D4A925AD9DF8}"/>
          </ac:spMkLst>
        </pc:spChg>
        <pc:spChg chg="ad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111" creationId="{DE91395A-2D18-4AF6-A0AC-AAA7189FED11}"/>
          </ac:spMkLst>
        </pc:spChg>
        <pc:spChg chg="ad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113" creationId="{7BD08880-457D-4C62-A3B5-6A9B0878C7E9}"/>
          </ac:spMkLst>
        </pc:spChg>
        <pc:spChg chg="ad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115" creationId="{97A5CE44-9D07-4AD7-B94C-7C93513677DA}"/>
          </ac:spMkLst>
        </pc:spChg>
        <pc:spChg chg="ad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117" creationId="{1A703601-C9B7-448F-B403-01CBCB088B29}"/>
          </ac:spMkLst>
        </pc:spChg>
        <pc:spChg chg="ad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147" creationId="{E15F4FDF-1B24-4F56-AF01-4D0645A83005}"/>
          </ac:spMkLst>
        </pc:spChg>
        <pc:spChg chg="add">
          <ac:chgData name="Eva Batlickova" userId="0836d1efe018ed93" providerId="LiveId" clId="{A3E2933E-3FA8-4AEE-B9F8-4D9E743E747E}" dt="2023-01-24T17:45:53.727" v="60" actId="26606"/>
          <ac:spMkLst>
            <pc:docMk/>
            <pc:sldMk cId="3833971243" sldId="256"/>
            <ac:spMk id="149" creationId="{4FD76CDA-1C6B-40B2-9A61-FD38CE1B4DCF}"/>
          </ac:spMkLst>
        </pc:spChg>
        <pc:grpChg chg="add del">
          <ac:chgData name="Eva Batlickova" userId="0836d1efe018ed93" providerId="LiveId" clId="{A3E2933E-3FA8-4AEE-B9F8-4D9E743E747E}" dt="2023-01-24T17:44:25.561" v="41" actId="700"/>
          <ac:grpSpMkLst>
            <pc:docMk/>
            <pc:sldMk cId="3833971243" sldId="256"/>
            <ac:grpSpMk id="6" creationId="{7A03E380-9CD1-4ABA-A763-9F9D252B8908}"/>
          </ac:grpSpMkLst>
        </pc:grpChg>
        <pc:grpChg chg="add del">
          <ac:chgData name="Eva Batlickova" userId="0836d1efe018ed93" providerId="LiveId" clId="{A3E2933E-3FA8-4AEE-B9F8-4D9E743E747E}" dt="2023-01-24T17:44:48.168" v="47" actId="26606"/>
          <ac:grpSpMkLst>
            <pc:docMk/>
            <pc:sldMk cId="3833971243" sldId="256"/>
            <ac:grpSpMk id="32" creationId="{166BF9EE-F7AC-4FA5-AC7E-001B3A642F75}"/>
          </ac:grpSpMkLst>
        </pc:grpChg>
        <pc:grpChg chg="add del">
          <ac:chgData name="Eva Batlickova" userId="0836d1efe018ed93" providerId="LiveId" clId="{A3E2933E-3FA8-4AEE-B9F8-4D9E743E747E}" dt="2023-01-24T17:44:48.168" v="47" actId="26606"/>
          <ac:grpSpMkLst>
            <pc:docMk/>
            <pc:sldMk cId="3833971243" sldId="256"/>
            <ac:grpSpMk id="46" creationId="{E312DBA5-56D8-42B2-BA94-28168C2A6703}"/>
          </ac:grpSpMkLst>
        </pc:grpChg>
        <pc:grpChg chg="add del">
          <ac:chgData name="Eva Batlickova" userId="0836d1efe018ed93" providerId="LiveId" clId="{A3E2933E-3FA8-4AEE-B9F8-4D9E743E747E}" dt="2023-01-24T17:44:54.446" v="49" actId="26606"/>
          <ac:grpSpMkLst>
            <pc:docMk/>
            <pc:sldMk cId="3833971243" sldId="256"/>
            <ac:grpSpMk id="70" creationId="{7398C59F-5A18-487B-91D6-B955AACF2E50}"/>
          </ac:grpSpMkLst>
        </pc:grpChg>
        <pc:grpChg chg="add del">
          <ac:chgData name="Eva Batlickova" userId="0836d1efe018ed93" providerId="LiveId" clId="{A3E2933E-3FA8-4AEE-B9F8-4D9E743E747E}" dt="2023-01-24T17:44:54.446" v="49" actId="26606"/>
          <ac:grpSpMkLst>
            <pc:docMk/>
            <pc:sldMk cId="3833971243" sldId="256"/>
            <ac:grpSpMk id="71" creationId="{520234FB-542E-4550-9C2F-1B56FD41A1CA}"/>
          </ac:grpSpMkLst>
        </pc:grpChg>
        <pc:grpChg chg="add del">
          <ac:chgData name="Eva Batlickova" userId="0836d1efe018ed93" providerId="LiveId" clId="{A3E2933E-3FA8-4AEE-B9F8-4D9E743E747E}" dt="2023-01-24T17:45:53.727" v="60" actId="26606"/>
          <ac:grpSpMkLst>
            <pc:docMk/>
            <pc:sldMk cId="3833971243" sldId="256"/>
            <ac:grpSpMk id="75" creationId="{7398C59F-5A18-487B-91D6-B955AACF2E50}"/>
          </ac:grpSpMkLst>
        </pc:grpChg>
        <pc:grpChg chg="add del">
          <ac:chgData name="Eva Batlickova" userId="0836d1efe018ed93" providerId="LiveId" clId="{A3E2933E-3FA8-4AEE-B9F8-4D9E743E747E}" dt="2023-01-24T17:45:53.727" v="60" actId="26606"/>
          <ac:grpSpMkLst>
            <pc:docMk/>
            <pc:sldMk cId="3833971243" sldId="256"/>
            <ac:grpSpMk id="76" creationId="{520234FB-542E-4550-9C2F-1B56FD41A1CA}"/>
          </ac:grpSpMkLst>
        </pc:grpChg>
        <pc:grpChg chg="add">
          <ac:chgData name="Eva Batlickova" userId="0836d1efe018ed93" providerId="LiveId" clId="{A3E2933E-3FA8-4AEE-B9F8-4D9E743E747E}" dt="2023-01-24T17:45:53.727" v="60" actId="26606"/>
          <ac:grpSpMkLst>
            <pc:docMk/>
            <pc:sldMk cId="3833971243" sldId="256"/>
            <ac:grpSpMk id="83" creationId="{7398C59F-5A18-487B-91D6-B955AACF2E50}"/>
          </ac:grpSpMkLst>
        </pc:grpChg>
        <pc:grpChg chg="add">
          <ac:chgData name="Eva Batlickova" userId="0836d1efe018ed93" providerId="LiveId" clId="{A3E2933E-3FA8-4AEE-B9F8-4D9E743E747E}" dt="2023-01-24T17:45:53.727" v="60" actId="26606"/>
          <ac:grpSpMkLst>
            <pc:docMk/>
            <pc:sldMk cId="3833971243" sldId="256"/>
            <ac:grpSpMk id="97" creationId="{520234FB-542E-4550-9C2F-1B56FD41A1CA}"/>
          </ac:grpSpMkLst>
        </pc:grpChg>
        <pc:grpChg chg="add">
          <ac:chgData name="Eva Batlickova" userId="0836d1efe018ed93" providerId="LiveId" clId="{A3E2933E-3FA8-4AEE-B9F8-4D9E743E747E}" dt="2023-01-24T17:45:53.727" v="60" actId="26606"/>
          <ac:grpSpMkLst>
            <pc:docMk/>
            <pc:sldMk cId="3833971243" sldId="256"/>
            <ac:grpSpMk id="119" creationId="{7923CDCA-D161-4CE7-BA92-92AE20B96D6D}"/>
          </ac:grpSpMkLst>
        </pc:grpChg>
        <pc:grpChg chg="add">
          <ac:chgData name="Eva Batlickova" userId="0836d1efe018ed93" providerId="LiveId" clId="{A3E2933E-3FA8-4AEE-B9F8-4D9E743E747E}" dt="2023-01-24T17:45:53.727" v="60" actId="26606"/>
          <ac:grpSpMkLst>
            <pc:docMk/>
            <pc:sldMk cId="3833971243" sldId="256"/>
            <ac:grpSpMk id="133" creationId="{B28C8CE4-C5A6-4B6C-B428-1D2852C394FC}"/>
          </ac:grpSpMkLst>
        </pc:grpChg>
        <pc:picChg chg="add mod ord">
          <ac:chgData name="Eva Batlickova" userId="0836d1efe018ed93" providerId="LiveId" clId="{A3E2933E-3FA8-4AEE-B9F8-4D9E743E747E}" dt="2023-01-24T17:45:53.727" v="60" actId="26606"/>
          <ac:picMkLst>
            <pc:docMk/>
            <pc:sldMk cId="3833971243" sldId="256"/>
            <ac:picMk id="27" creationId="{DA12C355-76A4-5C00-BA0A-1679B1FC53B9}"/>
          </ac:picMkLst>
        </pc:picChg>
      </pc:sldChg>
      <pc:sldChg chg="addSp delSp modSp mod setBg delDesignElem">
        <pc:chgData name="Eva Batlickova" userId="0836d1efe018ed93" providerId="LiveId" clId="{A3E2933E-3FA8-4AEE-B9F8-4D9E743E747E}" dt="2023-01-24T18:03:25.479" v="270" actId="20577"/>
        <pc:sldMkLst>
          <pc:docMk/>
          <pc:sldMk cId="613013536" sldId="257"/>
        </pc:sldMkLst>
        <pc:spChg chg="mod">
          <ac:chgData name="Eva Batlickova" userId="0836d1efe018ed93" providerId="LiveId" clId="{A3E2933E-3FA8-4AEE-B9F8-4D9E743E747E}" dt="2023-01-24T17:41:00.101" v="32" actId="26606"/>
          <ac:spMkLst>
            <pc:docMk/>
            <pc:sldMk cId="613013536" sldId="257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8:03:25.479" v="270" actId="20577"/>
          <ac:spMkLst>
            <pc:docMk/>
            <pc:sldMk cId="613013536" sldId="257"/>
            <ac:spMk id="3" creationId="{2141EAC1-A166-4133-8F2C-A5CDAAA08957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613013536" sldId="257"/>
            <ac:spMk id="8" creationId="{7CB4857B-ED7C-444D-9F04-2F885114A1C2}"/>
          </ac:spMkLst>
        </pc:spChg>
        <pc:spChg chg="add">
          <ac:chgData name="Eva Batlickova" userId="0836d1efe018ed93" providerId="LiveId" clId="{A3E2933E-3FA8-4AEE-B9F8-4D9E743E747E}" dt="2023-01-24T17:41:00.101" v="32" actId="26606"/>
          <ac:spMkLst>
            <pc:docMk/>
            <pc:sldMk cId="613013536" sldId="257"/>
            <ac:spMk id="9" creationId="{008ED74B-06F2-4BD5-838F-1AAD0033EF0B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613013536" sldId="257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613013536" sldId="257"/>
            <ac:spMk id="12" creationId="{479F5F2B-8B58-4140-AE6A-51F6C67B18D9}"/>
          </ac:spMkLst>
        </pc:spChg>
        <pc:spChg chg="add">
          <ac:chgData name="Eva Batlickova" userId="0836d1efe018ed93" providerId="LiveId" clId="{A3E2933E-3FA8-4AEE-B9F8-4D9E743E747E}" dt="2023-01-24T17:41:00.101" v="32" actId="26606"/>
          <ac:spMkLst>
            <pc:docMk/>
            <pc:sldMk cId="613013536" sldId="257"/>
            <ac:spMk id="39" creationId="{CC9387DA-2D8E-4E5D-BD65-274370B65965}"/>
          </ac:spMkLst>
        </pc:spChg>
        <pc:spChg chg="add">
          <ac:chgData name="Eva Batlickova" userId="0836d1efe018ed93" providerId="LiveId" clId="{A3E2933E-3FA8-4AEE-B9F8-4D9E743E747E}" dt="2023-01-24T17:41:00.101" v="32" actId="26606"/>
          <ac:spMkLst>
            <pc:docMk/>
            <pc:sldMk cId="613013536" sldId="257"/>
            <ac:spMk id="41" creationId="{18BFC65B-9706-4EE1-8B75-FEEC1C530558}"/>
          </ac:spMkLst>
        </pc:spChg>
        <pc:grpChg chg="add">
          <ac:chgData name="Eva Batlickova" userId="0836d1efe018ed93" providerId="LiveId" clId="{A3E2933E-3FA8-4AEE-B9F8-4D9E743E747E}" dt="2023-01-24T17:41:00.101" v="32" actId="26606"/>
          <ac:grpSpMkLst>
            <pc:docMk/>
            <pc:sldMk cId="613013536" sldId="257"/>
            <ac:grpSpMk id="11" creationId="{E9F586E1-75B5-49B8-9A21-DD14CA0F6955}"/>
          </ac:grpSpMkLst>
        </pc:grpChg>
        <pc:grpChg chg="add">
          <ac:chgData name="Eva Batlickova" userId="0836d1efe018ed93" providerId="LiveId" clId="{A3E2933E-3FA8-4AEE-B9F8-4D9E743E747E}" dt="2023-01-24T17:41:00.101" v="32" actId="26606"/>
          <ac:grpSpMkLst>
            <pc:docMk/>
            <pc:sldMk cId="613013536" sldId="257"/>
            <ac:grpSpMk id="25" creationId="{F9CAF6A1-77C7-4ABC-9E4A-E74A8DB16DC1}"/>
          </ac:grpSpMkLst>
        </pc:grpChg>
        <pc:picChg chg="add">
          <ac:chgData name="Eva Batlickova" userId="0836d1efe018ed93" providerId="LiveId" clId="{A3E2933E-3FA8-4AEE-B9F8-4D9E743E747E}" dt="2023-01-24T17:41:00.101" v="32" actId="26606"/>
          <ac:picMkLst>
            <pc:docMk/>
            <pc:sldMk cId="613013536" sldId="257"/>
            <ac:picMk id="5" creationId="{35E1A14E-6C67-8AF2-137A-F46D0731A2A2}"/>
          </ac:picMkLst>
        </pc:picChg>
      </pc:sldChg>
      <pc:sldChg chg="addSp delSp modSp del mod setBg delDesignElem">
        <pc:chgData name="Eva Batlickova" userId="0836d1efe018ed93" providerId="LiveId" clId="{A3E2933E-3FA8-4AEE-B9F8-4D9E743E747E}" dt="2023-01-24T17:47:34.525" v="67" actId="2696"/>
        <pc:sldMkLst>
          <pc:docMk/>
          <pc:sldMk cId="3444422730" sldId="258"/>
        </pc:sldMkLst>
        <pc:spChg chg="mod">
          <ac:chgData name="Eva Batlickova" userId="0836d1efe018ed93" providerId="LiveId" clId="{A3E2933E-3FA8-4AEE-B9F8-4D9E743E747E}" dt="2023-01-24T17:42:43.856" v="39" actId="2711"/>
          <ac:spMkLst>
            <pc:docMk/>
            <pc:sldMk cId="3444422730" sldId="258"/>
            <ac:spMk id="3" creationId="{B876E62C-A3FA-49B4-9242-E376AAA2354E}"/>
          </ac:spMkLst>
        </pc:spChg>
        <pc:spChg chg="mod">
          <ac:chgData name="Eva Batlickova" userId="0836d1efe018ed93" providerId="LiveId" clId="{A3E2933E-3FA8-4AEE-B9F8-4D9E743E747E}" dt="2023-01-24T17:42:09.027" v="37" actId="26606"/>
          <ac:spMkLst>
            <pc:docMk/>
            <pc:sldMk cId="3444422730" sldId="258"/>
            <ac:spMk id="4" creationId="{B55110B6-7067-B169-28B4-A46E5D71E976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444422730" sldId="258"/>
            <ac:spMk id="12" creationId="{05C7EBC3-4672-4DAB-81C2-58661FAFAED6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444422730" sldId="258"/>
            <ac:spMk id="14" creationId="{40BF962F-4C6F-461E-86F2-C43F56CC939B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444422730" sldId="258"/>
            <ac:spMk id="16" creationId="{2E94A4F7-38E4-45EA-8E2E-CE1B5766B4F1}"/>
          </ac:spMkLst>
        </pc:spChg>
        <pc:spChg chg="add del">
          <ac:chgData name="Eva Batlickova" userId="0836d1efe018ed93" providerId="LiveId" clId="{A3E2933E-3FA8-4AEE-B9F8-4D9E743E747E}" dt="2023-01-24T17:41:44.933" v="36" actId="26606"/>
          <ac:spMkLst>
            <pc:docMk/>
            <pc:sldMk cId="3444422730" sldId="258"/>
            <ac:spMk id="40" creationId="{DE91395A-2D18-4AF6-A0AC-AAA7189FED11}"/>
          </ac:spMkLst>
        </pc:spChg>
        <pc:spChg chg="add">
          <ac:chgData name="Eva Batlickova" userId="0836d1efe018ed93" providerId="LiveId" clId="{A3E2933E-3FA8-4AEE-B9F8-4D9E743E747E}" dt="2023-01-24T17:42:09.027" v="37" actId="26606"/>
          <ac:spMkLst>
            <pc:docMk/>
            <pc:sldMk cId="3444422730" sldId="258"/>
            <ac:spMk id="41" creationId="{1996130F-9AB5-4DE9-8574-3AF891C5C172}"/>
          </ac:spMkLst>
        </pc:spChg>
        <pc:spChg chg="add del">
          <ac:chgData name="Eva Batlickova" userId="0836d1efe018ed93" providerId="LiveId" clId="{A3E2933E-3FA8-4AEE-B9F8-4D9E743E747E}" dt="2023-01-24T17:41:44.933" v="36" actId="26606"/>
          <ac:spMkLst>
            <pc:docMk/>
            <pc:sldMk cId="3444422730" sldId="258"/>
            <ac:spMk id="42" creationId="{A57352BE-A213-4040-BE8E-D4A925AD9DF8}"/>
          </ac:spMkLst>
        </pc:spChg>
        <pc:spChg chg="add">
          <ac:chgData name="Eva Batlickova" userId="0836d1efe018ed93" providerId="LiveId" clId="{A3E2933E-3FA8-4AEE-B9F8-4D9E743E747E}" dt="2023-01-24T17:42:09.027" v="37" actId="26606"/>
          <ac:spMkLst>
            <pc:docMk/>
            <pc:sldMk cId="3444422730" sldId="258"/>
            <ac:spMk id="43" creationId="{7326F4E6-9131-42DA-97B2-0BA8D1E258AD}"/>
          </ac:spMkLst>
        </pc:spChg>
        <pc:spChg chg="add">
          <ac:chgData name="Eva Batlickova" userId="0836d1efe018ed93" providerId="LiveId" clId="{A3E2933E-3FA8-4AEE-B9F8-4D9E743E747E}" dt="2023-01-24T17:42:09.027" v="37" actId="26606"/>
          <ac:spMkLst>
            <pc:docMk/>
            <pc:sldMk cId="3444422730" sldId="258"/>
            <ac:spMk id="44" creationId="{3F4C104D-5F30-4811-9376-566B26E4719A}"/>
          </ac:spMkLst>
        </pc:spChg>
        <pc:spChg chg="add">
          <ac:chgData name="Eva Batlickova" userId="0836d1efe018ed93" providerId="LiveId" clId="{A3E2933E-3FA8-4AEE-B9F8-4D9E743E747E}" dt="2023-01-24T17:42:09.027" v="37" actId="26606"/>
          <ac:spMkLst>
            <pc:docMk/>
            <pc:sldMk cId="3444422730" sldId="258"/>
            <ac:spMk id="46" creationId="{0815E34B-5D02-4E01-A936-E8E1C0AB6F12}"/>
          </ac:spMkLst>
        </pc:spChg>
        <pc:spChg chg="add">
          <ac:chgData name="Eva Batlickova" userId="0836d1efe018ed93" providerId="LiveId" clId="{A3E2933E-3FA8-4AEE-B9F8-4D9E743E747E}" dt="2023-01-24T17:42:09.027" v="37" actId="26606"/>
          <ac:spMkLst>
            <pc:docMk/>
            <pc:sldMk cId="3444422730" sldId="258"/>
            <ac:spMk id="48" creationId="{7DE3414B-B032-4710-A468-D3285E38C5FF}"/>
          </ac:spMkLst>
        </pc:spChg>
        <pc:grpChg chg="add del">
          <ac:chgData name="Eva Batlickova" userId="0836d1efe018ed93" providerId="LiveId" clId="{A3E2933E-3FA8-4AEE-B9F8-4D9E743E747E}" dt="2023-01-24T17:41:44.933" v="36" actId="26606"/>
          <ac:grpSpMkLst>
            <pc:docMk/>
            <pc:sldMk cId="3444422730" sldId="258"/>
            <ac:grpSpMk id="9" creationId="{7398C59F-5A18-487B-91D6-B955AACF2E50}"/>
          </ac:grpSpMkLst>
        </pc:grpChg>
        <pc:grpChg chg="add">
          <ac:chgData name="Eva Batlickova" userId="0836d1efe018ed93" providerId="LiveId" clId="{A3E2933E-3FA8-4AEE-B9F8-4D9E743E747E}" dt="2023-01-24T17:42:09.027" v="37" actId="26606"/>
          <ac:grpSpMkLst>
            <pc:docMk/>
            <pc:sldMk cId="3444422730" sldId="258"/>
            <ac:grpSpMk id="10" creationId="{166BF9EE-F7AC-4FA5-AC7E-001B3A642F75}"/>
          </ac:grpSpMkLst>
        </pc:grpChg>
        <pc:grpChg chg="add del">
          <ac:chgData name="Eva Batlickova" userId="0836d1efe018ed93" providerId="LiveId" clId="{A3E2933E-3FA8-4AEE-B9F8-4D9E743E747E}" dt="2023-01-24T17:41:44.933" v="36" actId="26606"/>
          <ac:grpSpMkLst>
            <pc:docMk/>
            <pc:sldMk cId="3444422730" sldId="258"/>
            <ac:grpSpMk id="26" creationId="{520234FB-542E-4550-9C2F-1B56FD41A1CA}"/>
          </ac:grpSpMkLst>
        </pc:grpChg>
        <pc:grpChg chg="add">
          <ac:chgData name="Eva Batlickova" userId="0836d1efe018ed93" providerId="LiveId" clId="{A3E2933E-3FA8-4AEE-B9F8-4D9E743E747E}" dt="2023-01-24T17:42:09.027" v="37" actId="26606"/>
          <ac:grpSpMkLst>
            <pc:docMk/>
            <pc:sldMk cId="3444422730" sldId="258"/>
            <ac:grpSpMk id="39" creationId="{E312DBA5-56D8-42B2-BA94-28168C2A6703}"/>
          </ac:grpSpMkLst>
        </pc:grpChg>
        <pc:picChg chg="mod">
          <ac:chgData name="Eva Batlickova" userId="0836d1efe018ed93" providerId="LiveId" clId="{A3E2933E-3FA8-4AEE-B9F8-4D9E743E747E}" dt="2023-01-24T17:43:55.567" v="40" actId="1076"/>
          <ac:picMkLst>
            <pc:docMk/>
            <pc:sldMk cId="3444422730" sldId="258"/>
            <ac:picMk id="7" creationId="{EDFC4AD0-6D9C-5987-03B5-84A32CB03AC8}"/>
          </ac:picMkLst>
        </pc:picChg>
      </pc:sldChg>
      <pc:sldChg chg="delSp modSp del mod delDesignElem">
        <pc:chgData name="Eva Batlickova" userId="0836d1efe018ed93" providerId="LiveId" clId="{A3E2933E-3FA8-4AEE-B9F8-4D9E743E747E}" dt="2023-01-24T17:50:54.673" v="91" actId="2696"/>
        <pc:sldMkLst>
          <pc:docMk/>
          <pc:sldMk cId="2637333041" sldId="259"/>
        </pc:sldMkLst>
        <pc:spChg chg="mod">
          <ac:chgData name="Eva Batlickova" userId="0836d1efe018ed93" providerId="LiveId" clId="{A3E2933E-3FA8-4AEE-B9F8-4D9E743E747E}" dt="2023-01-24T17:40:04.918" v="22" actId="27636"/>
          <ac:spMkLst>
            <pc:docMk/>
            <pc:sldMk cId="2637333041" sldId="259"/>
            <ac:spMk id="3" creationId="{436FAEAF-64D6-47F2-8DB8-E20717B499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637333041" sldId="259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637333041" sldId="259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637333041" sldId="259"/>
            <ac:spMk id="12" creationId="{479F5F2B-8B58-4140-AE6A-51F6C67B18D9}"/>
          </ac:spMkLst>
        </pc:spChg>
      </pc:sldChg>
      <pc:sldChg chg="delSp modSp add del mod delDesignElem">
        <pc:chgData name="Eva Batlickova" userId="0836d1efe018ed93" providerId="LiveId" clId="{A3E2933E-3FA8-4AEE-B9F8-4D9E743E747E}" dt="2023-01-24T17:51:40.292" v="99" actId="2696"/>
        <pc:sldMkLst>
          <pc:docMk/>
          <pc:sldMk cId="3985281135" sldId="260"/>
        </pc:sldMkLst>
        <pc:spChg chg="mod">
          <ac:chgData name="Eva Batlickova" userId="0836d1efe018ed93" providerId="LiveId" clId="{A3E2933E-3FA8-4AEE-B9F8-4D9E743E747E}" dt="2023-01-24T17:40:04.929" v="23" actId="27636"/>
          <ac:spMkLst>
            <pc:docMk/>
            <pc:sldMk cId="3985281135" sldId="260"/>
            <ac:spMk id="3" creationId="{E36D21E3-69FE-4D35-8CB5-81F628F6AC37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85281135" sldId="260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85281135" sldId="260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85281135" sldId="260"/>
            <ac:spMk id="12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7:52:30.730" v="106" actId="2696"/>
        <pc:sldMkLst>
          <pc:docMk/>
          <pc:sldMk cId="194211911" sldId="261"/>
        </pc:sldMkLst>
        <pc:spChg chg="mod">
          <ac:chgData name="Eva Batlickova" userId="0836d1efe018ed93" providerId="LiveId" clId="{A3E2933E-3FA8-4AEE-B9F8-4D9E743E747E}" dt="2023-01-24T17:52:02.390" v="103" actId="1076"/>
          <ac:spMkLst>
            <pc:docMk/>
            <pc:sldMk cId="194211911" sldId="261"/>
            <ac:spMk id="3" creationId="{F9D7C14E-B737-4DD1-AA58-3AE2C523850A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94211911" sldId="261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94211911" sldId="261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94211911" sldId="261"/>
            <ac:spMk id="12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7:53:19.830" v="110" actId="2696"/>
        <pc:sldMkLst>
          <pc:docMk/>
          <pc:sldMk cId="3550805314" sldId="262"/>
        </pc:sldMkLst>
        <pc:spChg chg="mod">
          <ac:chgData name="Eva Batlickova" userId="0836d1efe018ed93" providerId="LiveId" clId="{A3E2933E-3FA8-4AEE-B9F8-4D9E743E747E}" dt="2023-01-24T17:40:04.946" v="25" actId="27636"/>
          <ac:spMkLst>
            <pc:docMk/>
            <pc:sldMk cId="3550805314" sldId="262"/>
            <ac:spMk id="3" creationId="{1A6CABB2-0E4D-45A2-9655-D5E254CF5861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550805314" sldId="262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550805314" sldId="262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550805314" sldId="262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3:55.633" v="114" actId="2696"/>
        <pc:sldMkLst>
          <pc:docMk/>
          <pc:sldMk cId="3040645474" sldId="263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040645474" sldId="263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040645474" sldId="263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040645474" sldId="263"/>
            <ac:spMk id="12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7:54:45.556" v="120" actId="2696"/>
        <pc:sldMkLst>
          <pc:docMk/>
          <pc:sldMk cId="2390360814" sldId="264"/>
        </pc:sldMkLst>
        <pc:spChg chg="mod">
          <ac:chgData name="Eva Batlickova" userId="0836d1efe018ed93" providerId="LiveId" clId="{A3E2933E-3FA8-4AEE-B9F8-4D9E743E747E}" dt="2023-01-24T17:40:04.948" v="26" actId="27636"/>
          <ac:spMkLst>
            <pc:docMk/>
            <pc:sldMk cId="2390360814" sldId="264"/>
            <ac:spMk id="3" creationId="{6AF6142D-0972-4684-9827-47734424C4A1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390360814" sldId="264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390360814" sldId="264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390360814" sldId="264"/>
            <ac:spMk id="12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7:55:09.418" v="124" actId="2696"/>
        <pc:sldMkLst>
          <pc:docMk/>
          <pc:sldMk cId="2913475877" sldId="265"/>
        </pc:sldMkLst>
        <pc:spChg chg="mod">
          <ac:chgData name="Eva Batlickova" userId="0836d1efe018ed93" providerId="LiveId" clId="{A3E2933E-3FA8-4AEE-B9F8-4D9E743E747E}" dt="2023-01-24T17:40:04.961" v="27" actId="27636"/>
          <ac:spMkLst>
            <pc:docMk/>
            <pc:sldMk cId="2913475877" sldId="265"/>
            <ac:spMk id="3" creationId="{8573DCA2-8FD4-482E-85AD-82390CBD9D53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913475877" sldId="265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913475877" sldId="265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913475877" sldId="265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5:39.922" v="140" actId="2696"/>
        <pc:sldMkLst>
          <pc:docMk/>
          <pc:sldMk cId="1124825889" sldId="266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124825889" sldId="266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124825889" sldId="266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124825889" sldId="266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6:25.219" v="147" actId="2696"/>
        <pc:sldMkLst>
          <pc:docMk/>
          <pc:sldMk cId="394412389" sldId="267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4412389" sldId="267"/>
            <ac:spMk id="17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4412389" sldId="267"/>
            <ac:spMk id="19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4412389" sldId="267"/>
            <ac:spMk id="21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7:56:51.535" v="151" actId="2696"/>
        <pc:sldMkLst>
          <pc:docMk/>
          <pc:sldMk cId="2231778022" sldId="268"/>
        </pc:sldMkLst>
        <pc:spChg chg="mod">
          <ac:chgData name="Eva Batlickova" userId="0836d1efe018ed93" providerId="LiveId" clId="{A3E2933E-3FA8-4AEE-B9F8-4D9E743E747E}" dt="2023-01-24T17:40:04.961" v="28" actId="27636"/>
          <ac:spMkLst>
            <pc:docMk/>
            <pc:sldMk cId="2231778022" sldId="268"/>
            <ac:spMk id="3" creationId="{A0673381-46F1-4BD4-A10B-0E0026D8B12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231778022" sldId="268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231778022" sldId="268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2231778022" sldId="268"/>
            <ac:spMk id="12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7:57:21.906" v="167" actId="2696"/>
        <pc:sldMkLst>
          <pc:docMk/>
          <pc:sldMk cId="1628837877" sldId="269"/>
        </pc:sldMkLst>
        <pc:spChg chg="mod">
          <ac:chgData name="Eva Batlickova" userId="0836d1efe018ed93" providerId="LiveId" clId="{A3E2933E-3FA8-4AEE-B9F8-4D9E743E747E}" dt="2023-01-24T17:40:04.976" v="29" actId="27636"/>
          <ac:spMkLst>
            <pc:docMk/>
            <pc:sldMk cId="1628837877" sldId="269"/>
            <ac:spMk id="3" creationId="{2B6B607A-0AFC-4D15-BBE5-B4076334D3E3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628837877" sldId="269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628837877" sldId="269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628837877" sldId="269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8:16.409" v="178" actId="2696"/>
        <pc:sldMkLst>
          <pc:docMk/>
          <pc:sldMk cId="3914966543" sldId="270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14966543" sldId="270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14966543" sldId="270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3914966543" sldId="270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8:37.023" v="181" actId="2696"/>
        <pc:sldMkLst>
          <pc:docMk/>
          <pc:sldMk cId="92819106" sldId="271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92819106" sldId="271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92819106" sldId="271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92819106" sldId="271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9:18.598" v="195" actId="2696"/>
        <pc:sldMkLst>
          <pc:docMk/>
          <pc:sldMk cId="1859982600" sldId="272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859982600" sldId="272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859982600" sldId="272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859982600" sldId="272"/>
            <ac:spMk id="12" creationId="{479F5F2B-8B58-4140-AE6A-51F6C67B18D9}"/>
          </ac:spMkLst>
        </pc:spChg>
      </pc:sldChg>
      <pc:sldChg chg="delSp modSp del mod delDesignElem">
        <pc:chgData name="Eva Batlickova" userId="0836d1efe018ed93" providerId="LiveId" clId="{A3E2933E-3FA8-4AEE-B9F8-4D9E743E747E}" dt="2023-01-24T18:01:19.781" v="219" actId="2696"/>
        <pc:sldMkLst>
          <pc:docMk/>
          <pc:sldMk cId="656349881" sldId="273"/>
        </pc:sldMkLst>
        <pc:spChg chg="mod">
          <ac:chgData name="Eva Batlickova" userId="0836d1efe018ed93" providerId="LiveId" clId="{A3E2933E-3FA8-4AEE-B9F8-4D9E743E747E}" dt="2023-01-24T17:40:04.994" v="30" actId="27636"/>
          <ac:spMkLst>
            <pc:docMk/>
            <pc:sldMk cId="656349881" sldId="273"/>
            <ac:spMk id="3" creationId="{2C825264-2D53-437E-977D-8E089F4F114E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656349881" sldId="273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656349881" sldId="273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656349881" sldId="273"/>
            <ac:spMk id="12" creationId="{479F5F2B-8B58-4140-AE6A-51F6C67B18D9}"/>
          </ac:spMkLst>
        </pc:spChg>
      </pc:sldChg>
      <pc:sldChg chg="delSp del delDesignElem">
        <pc:chgData name="Eva Batlickova" userId="0836d1efe018ed93" providerId="LiveId" clId="{A3E2933E-3FA8-4AEE-B9F8-4D9E743E747E}" dt="2023-01-24T17:50:26.209" v="87" actId="2696"/>
        <pc:sldMkLst>
          <pc:docMk/>
          <pc:sldMk cId="1901431077" sldId="274"/>
        </pc:sldMkLst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901431077" sldId="274"/>
            <ac:spMk id="8" creationId="{7CB4857B-ED7C-444D-9F04-2F885114A1C2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901431077" sldId="274"/>
            <ac:spMk id="10" creationId="{D18046FB-44EA-4FD8-A585-EA09A319B2D0}"/>
          </ac:spMkLst>
        </pc:spChg>
        <pc:spChg chg="del">
          <ac:chgData name="Eva Batlickova" userId="0836d1efe018ed93" providerId="LiveId" clId="{A3E2933E-3FA8-4AEE-B9F8-4D9E743E747E}" dt="2023-01-24T17:40:04.755" v="19"/>
          <ac:spMkLst>
            <pc:docMk/>
            <pc:sldMk cId="1901431077" sldId="274"/>
            <ac:spMk id="12" creationId="{479F5F2B-8B58-4140-AE6A-51F6C67B18D9}"/>
          </ac:spMkLst>
        </pc:spChg>
      </pc:sldChg>
      <pc:sldChg chg="addSp delSp modSp add mod ord modClrScheme delDesignElem chgLayout">
        <pc:chgData name="Eva Batlickova" userId="0836d1efe018ed93" providerId="LiveId" clId="{A3E2933E-3FA8-4AEE-B9F8-4D9E743E747E}" dt="2023-01-24T17:49:51.537" v="84"/>
        <pc:sldMkLst>
          <pc:docMk/>
          <pc:sldMk cId="1624896353" sldId="275"/>
        </pc:sldMkLst>
        <pc:spChg chg="del mod ord">
          <ac:chgData name="Eva Batlickova" userId="0836d1efe018ed93" providerId="LiveId" clId="{A3E2933E-3FA8-4AEE-B9F8-4D9E743E747E}" dt="2023-01-24T17:48:22.691" v="68" actId="700"/>
          <ac:spMkLst>
            <pc:docMk/>
            <pc:sldMk cId="1624896353" sldId="275"/>
            <ac:spMk id="2" creationId="{638976E3-F4A9-4C06-A414-EDBE17793F43}"/>
          </ac:spMkLst>
        </pc:spChg>
        <pc:spChg chg="mod ord">
          <ac:chgData name="Eva Batlickova" userId="0836d1efe018ed93" providerId="LiveId" clId="{A3E2933E-3FA8-4AEE-B9F8-4D9E743E747E}" dt="2023-01-24T17:49:16.525" v="77" actId="20577"/>
          <ac:spMkLst>
            <pc:docMk/>
            <pc:sldMk cId="1624896353" sldId="275"/>
            <ac:spMk id="3" creationId="{2141EAC1-A166-4133-8F2C-A5CDAAA08957}"/>
          </ac:spMkLst>
        </pc:spChg>
        <pc:spChg chg="add del mod ord">
          <ac:chgData name="Eva Batlickova" userId="0836d1efe018ed93" providerId="LiveId" clId="{A3E2933E-3FA8-4AEE-B9F8-4D9E743E747E}" dt="2023-01-24T17:49:00.243" v="74" actId="478"/>
          <ac:spMkLst>
            <pc:docMk/>
            <pc:sldMk cId="1624896353" sldId="275"/>
            <ac:spMk id="4" creationId="{6565E6D1-1438-7830-87BF-0C4B6E066458}"/>
          </ac:spMkLst>
        </pc:spChg>
        <pc:spChg chg="add del mod ord">
          <ac:chgData name="Eva Batlickova" userId="0836d1efe018ed93" providerId="LiveId" clId="{A3E2933E-3FA8-4AEE-B9F8-4D9E743E747E}" dt="2023-01-24T17:48:29.225" v="69" actId="931"/>
          <ac:spMkLst>
            <pc:docMk/>
            <pc:sldMk cId="1624896353" sldId="275"/>
            <ac:spMk id="7" creationId="{365CCD5F-1E5E-F49C-DAF9-43E9EDAFDE9C}"/>
          </ac:spMkLst>
        </pc:spChg>
        <pc:spChg chg="del">
          <ac:chgData name="Eva Batlickova" userId="0836d1efe018ed93" providerId="LiveId" clId="{A3E2933E-3FA8-4AEE-B9F8-4D9E743E747E}" dt="2023-01-24T17:48:22.691" v="68" actId="700"/>
          <ac:spMkLst>
            <pc:docMk/>
            <pc:sldMk cId="1624896353" sldId="275"/>
            <ac:spMk id="9" creationId="{008ED74B-06F2-4BD5-838F-1AAD0033EF0B}"/>
          </ac:spMkLst>
        </pc:spChg>
        <pc:spChg chg="del">
          <ac:chgData name="Eva Batlickova" userId="0836d1efe018ed93" providerId="LiveId" clId="{A3E2933E-3FA8-4AEE-B9F8-4D9E743E747E}" dt="2023-01-24T17:48:22.691" v="68" actId="700"/>
          <ac:spMkLst>
            <pc:docMk/>
            <pc:sldMk cId="1624896353" sldId="275"/>
            <ac:spMk id="39" creationId="{CC9387DA-2D8E-4E5D-BD65-274370B65965}"/>
          </ac:spMkLst>
        </pc:spChg>
        <pc:spChg chg="del">
          <ac:chgData name="Eva Batlickova" userId="0836d1efe018ed93" providerId="LiveId" clId="{A3E2933E-3FA8-4AEE-B9F8-4D9E743E747E}" dt="2023-01-24T17:48:22.691" v="68" actId="700"/>
          <ac:spMkLst>
            <pc:docMk/>
            <pc:sldMk cId="1624896353" sldId="275"/>
            <ac:spMk id="41" creationId="{18BFC65B-9706-4EE1-8B75-FEEC1C530558}"/>
          </ac:spMkLst>
        </pc:spChg>
        <pc:grpChg chg="del">
          <ac:chgData name="Eva Batlickova" userId="0836d1efe018ed93" providerId="LiveId" clId="{A3E2933E-3FA8-4AEE-B9F8-4D9E743E747E}" dt="2023-01-24T17:48:22.691" v="68" actId="700"/>
          <ac:grpSpMkLst>
            <pc:docMk/>
            <pc:sldMk cId="1624896353" sldId="275"/>
            <ac:grpSpMk id="11" creationId="{E9F586E1-75B5-49B8-9A21-DD14CA0F6955}"/>
          </ac:grpSpMkLst>
        </pc:grpChg>
        <pc:grpChg chg="del">
          <ac:chgData name="Eva Batlickova" userId="0836d1efe018ed93" providerId="LiveId" clId="{A3E2933E-3FA8-4AEE-B9F8-4D9E743E747E}" dt="2023-01-24T17:48:22.691" v="68" actId="700"/>
          <ac:grpSpMkLst>
            <pc:docMk/>
            <pc:sldMk cId="1624896353" sldId="275"/>
            <ac:grpSpMk id="25" creationId="{F9CAF6A1-77C7-4ABC-9E4A-E74A8DB16DC1}"/>
          </ac:grpSpMkLst>
        </pc:grpChg>
        <pc:picChg chg="add del">
          <ac:chgData name="Eva Batlickova" userId="0836d1efe018ed93" providerId="LiveId" clId="{A3E2933E-3FA8-4AEE-B9F8-4D9E743E747E}" dt="2023-01-24T17:48:55.943" v="73" actId="478"/>
          <ac:picMkLst>
            <pc:docMk/>
            <pc:sldMk cId="1624896353" sldId="275"/>
            <ac:picMk id="5" creationId="{35E1A14E-6C67-8AF2-137A-F46D0731A2A2}"/>
          </ac:picMkLst>
        </pc:picChg>
        <pc:picChg chg="add mod">
          <ac:chgData name="Eva Batlickova" userId="0836d1efe018ed93" providerId="LiveId" clId="{A3E2933E-3FA8-4AEE-B9F8-4D9E743E747E}" dt="2023-01-24T17:48:30.652" v="71" actId="962"/>
          <ac:picMkLst>
            <pc:docMk/>
            <pc:sldMk cId="1624896353" sldId="275"/>
            <ac:picMk id="10" creationId="{27E7DD0C-5DBD-0CC9-E3D5-D1B412FF047B}"/>
          </ac:picMkLst>
        </pc:picChg>
      </pc:sldChg>
      <pc:sldChg chg="modSp add mod">
        <pc:chgData name="Eva Batlickova" userId="0836d1efe018ed93" providerId="LiveId" clId="{A3E2933E-3FA8-4AEE-B9F8-4D9E743E747E}" dt="2023-01-24T18:04:51.433" v="281" actId="6549"/>
        <pc:sldMkLst>
          <pc:docMk/>
          <pc:sldMk cId="3029354068" sldId="276"/>
        </pc:sldMkLst>
        <pc:spChg chg="mod">
          <ac:chgData name="Eva Batlickova" userId="0836d1efe018ed93" providerId="LiveId" clId="{A3E2933E-3FA8-4AEE-B9F8-4D9E743E747E}" dt="2023-01-24T18:04:51.433" v="281" actId="6549"/>
          <ac:spMkLst>
            <pc:docMk/>
            <pc:sldMk cId="3029354068" sldId="276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8:59:35.885" v="1048" actId="6549"/>
        <pc:sldMkLst>
          <pc:docMk/>
          <pc:sldMk cId="3932566510" sldId="277"/>
        </pc:sldMkLst>
        <pc:spChg chg="mod">
          <ac:chgData name="Eva Batlickova" userId="0836d1efe018ed93" providerId="LiveId" clId="{A3E2933E-3FA8-4AEE-B9F8-4D9E743E747E}" dt="2023-01-24T18:59:35.885" v="1048" actId="6549"/>
          <ac:spMkLst>
            <pc:docMk/>
            <pc:sldMk cId="3932566510" sldId="277"/>
            <ac:spMk id="3" creationId="{2141EAC1-A166-4133-8F2C-A5CDAAA08957}"/>
          </ac:spMkLst>
        </pc:spChg>
      </pc:sldChg>
      <pc:sldChg chg="modSp add mod ord">
        <pc:chgData name="Eva Batlickova" userId="0836d1efe018ed93" providerId="LiveId" clId="{A3E2933E-3FA8-4AEE-B9F8-4D9E743E747E}" dt="2023-01-24T19:00:18.898" v="1059" actId="20577"/>
        <pc:sldMkLst>
          <pc:docMk/>
          <pc:sldMk cId="2024610359" sldId="278"/>
        </pc:sldMkLst>
        <pc:spChg chg="mod">
          <ac:chgData name="Eva Batlickova" userId="0836d1efe018ed93" providerId="LiveId" clId="{A3E2933E-3FA8-4AEE-B9F8-4D9E743E747E}" dt="2023-01-24T17:51:35.655" v="98"/>
          <ac:spMkLst>
            <pc:docMk/>
            <pc:sldMk cId="2024610359" sldId="278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9:00:18.898" v="1059" actId="20577"/>
          <ac:spMkLst>
            <pc:docMk/>
            <pc:sldMk cId="2024610359" sldId="278"/>
            <ac:spMk id="3" creationId="{2141EAC1-A166-4133-8F2C-A5CDAAA08957}"/>
          </ac:spMkLst>
        </pc:spChg>
      </pc:sldChg>
      <pc:sldChg chg="addSp delSp modSp add mod modClrScheme delDesignElem chgLayout">
        <pc:chgData name="Eva Batlickova" userId="0836d1efe018ed93" providerId="LiveId" clId="{A3E2933E-3FA8-4AEE-B9F8-4D9E743E747E}" dt="2023-01-24T18:11:42.303" v="368" actId="1076"/>
        <pc:sldMkLst>
          <pc:docMk/>
          <pc:sldMk cId="2116550701" sldId="279"/>
        </pc:sldMkLst>
        <pc:spChg chg="del mod ord">
          <ac:chgData name="Eva Batlickova" userId="0836d1efe018ed93" providerId="LiveId" clId="{A3E2933E-3FA8-4AEE-B9F8-4D9E743E747E}" dt="2023-01-24T18:10:53.654" v="359" actId="700"/>
          <ac:spMkLst>
            <pc:docMk/>
            <pc:sldMk cId="2116550701" sldId="279"/>
            <ac:spMk id="2" creationId="{638976E3-F4A9-4C06-A414-EDBE17793F43}"/>
          </ac:spMkLst>
        </pc:spChg>
        <pc:spChg chg="mod ord">
          <ac:chgData name="Eva Batlickova" userId="0836d1efe018ed93" providerId="LiveId" clId="{A3E2933E-3FA8-4AEE-B9F8-4D9E743E747E}" dt="2023-01-24T18:10:53.654" v="359" actId="700"/>
          <ac:spMkLst>
            <pc:docMk/>
            <pc:sldMk cId="2116550701" sldId="279"/>
            <ac:spMk id="3" creationId="{2141EAC1-A166-4133-8F2C-A5CDAAA08957}"/>
          </ac:spMkLst>
        </pc:spChg>
        <pc:spChg chg="add del mod ord">
          <ac:chgData name="Eva Batlickova" userId="0836d1efe018ed93" providerId="LiveId" clId="{A3E2933E-3FA8-4AEE-B9F8-4D9E743E747E}" dt="2023-01-24T18:11:36.134" v="367" actId="478"/>
          <ac:spMkLst>
            <pc:docMk/>
            <pc:sldMk cId="2116550701" sldId="279"/>
            <ac:spMk id="4" creationId="{1839989E-C159-EA1F-3ED2-2ADD1426D6D4}"/>
          </ac:spMkLst>
        </pc:spChg>
        <pc:spChg chg="add del mod ord">
          <ac:chgData name="Eva Batlickova" userId="0836d1efe018ed93" providerId="LiveId" clId="{A3E2933E-3FA8-4AEE-B9F8-4D9E743E747E}" dt="2023-01-24T18:10:59.482" v="360" actId="931"/>
          <ac:spMkLst>
            <pc:docMk/>
            <pc:sldMk cId="2116550701" sldId="279"/>
            <ac:spMk id="7" creationId="{F237BEAD-974D-1FF2-BDB6-AF53D29675C6}"/>
          </ac:spMkLst>
        </pc:spChg>
        <pc:spChg chg="del">
          <ac:chgData name="Eva Batlickova" userId="0836d1efe018ed93" providerId="LiveId" clId="{A3E2933E-3FA8-4AEE-B9F8-4D9E743E747E}" dt="2023-01-24T18:10:53.654" v="359" actId="700"/>
          <ac:spMkLst>
            <pc:docMk/>
            <pc:sldMk cId="2116550701" sldId="279"/>
            <ac:spMk id="9" creationId="{008ED74B-06F2-4BD5-838F-1AAD0033EF0B}"/>
          </ac:spMkLst>
        </pc:spChg>
        <pc:spChg chg="del">
          <ac:chgData name="Eva Batlickova" userId="0836d1efe018ed93" providerId="LiveId" clId="{A3E2933E-3FA8-4AEE-B9F8-4D9E743E747E}" dt="2023-01-24T18:10:53.654" v="359" actId="700"/>
          <ac:spMkLst>
            <pc:docMk/>
            <pc:sldMk cId="2116550701" sldId="279"/>
            <ac:spMk id="39" creationId="{CC9387DA-2D8E-4E5D-BD65-274370B65965}"/>
          </ac:spMkLst>
        </pc:spChg>
        <pc:spChg chg="del">
          <ac:chgData name="Eva Batlickova" userId="0836d1efe018ed93" providerId="LiveId" clId="{A3E2933E-3FA8-4AEE-B9F8-4D9E743E747E}" dt="2023-01-24T18:10:53.654" v="359" actId="700"/>
          <ac:spMkLst>
            <pc:docMk/>
            <pc:sldMk cId="2116550701" sldId="279"/>
            <ac:spMk id="41" creationId="{18BFC65B-9706-4EE1-8B75-FEEC1C530558}"/>
          </ac:spMkLst>
        </pc:spChg>
        <pc:grpChg chg="del">
          <ac:chgData name="Eva Batlickova" userId="0836d1efe018ed93" providerId="LiveId" clId="{A3E2933E-3FA8-4AEE-B9F8-4D9E743E747E}" dt="2023-01-24T18:10:53.654" v="359" actId="700"/>
          <ac:grpSpMkLst>
            <pc:docMk/>
            <pc:sldMk cId="2116550701" sldId="279"/>
            <ac:grpSpMk id="11" creationId="{E9F586E1-75B5-49B8-9A21-DD14CA0F6955}"/>
          </ac:grpSpMkLst>
        </pc:grpChg>
        <pc:grpChg chg="del">
          <ac:chgData name="Eva Batlickova" userId="0836d1efe018ed93" providerId="LiveId" clId="{A3E2933E-3FA8-4AEE-B9F8-4D9E743E747E}" dt="2023-01-24T18:10:53.654" v="359" actId="700"/>
          <ac:grpSpMkLst>
            <pc:docMk/>
            <pc:sldMk cId="2116550701" sldId="279"/>
            <ac:grpSpMk id="25" creationId="{F9CAF6A1-77C7-4ABC-9E4A-E74A8DB16DC1}"/>
          </ac:grpSpMkLst>
        </pc:grpChg>
        <pc:picChg chg="mod">
          <ac:chgData name="Eva Batlickova" userId="0836d1efe018ed93" providerId="LiveId" clId="{A3E2933E-3FA8-4AEE-B9F8-4D9E743E747E}" dt="2023-01-24T18:11:08.009" v="363" actId="1076"/>
          <ac:picMkLst>
            <pc:docMk/>
            <pc:sldMk cId="2116550701" sldId="279"/>
            <ac:picMk id="5" creationId="{35E1A14E-6C67-8AF2-137A-F46D0731A2A2}"/>
          </ac:picMkLst>
        </pc:picChg>
        <pc:picChg chg="add mod">
          <ac:chgData name="Eva Batlickova" userId="0836d1efe018ed93" providerId="LiveId" clId="{A3E2933E-3FA8-4AEE-B9F8-4D9E743E747E}" dt="2023-01-24T18:11:42.303" v="368" actId="1076"/>
          <ac:picMkLst>
            <pc:docMk/>
            <pc:sldMk cId="2116550701" sldId="279"/>
            <ac:picMk id="10" creationId="{2C86189F-98A6-0E0B-125E-4346D39935DA}"/>
          </ac:picMkLst>
        </pc:picChg>
      </pc:sldChg>
      <pc:sldChg chg="modSp add mod ord">
        <pc:chgData name="Eva Batlickova" userId="0836d1efe018ed93" providerId="LiveId" clId="{A3E2933E-3FA8-4AEE-B9F8-4D9E743E747E}" dt="2023-01-24T19:02:50.134" v="1123" actId="6549"/>
        <pc:sldMkLst>
          <pc:docMk/>
          <pc:sldMk cId="2313013449" sldId="280"/>
        </pc:sldMkLst>
        <pc:spChg chg="mod">
          <ac:chgData name="Eva Batlickova" userId="0836d1efe018ed93" providerId="LiveId" clId="{A3E2933E-3FA8-4AEE-B9F8-4D9E743E747E}" dt="2023-01-24T19:02:50.134" v="1123" actId="6549"/>
          <ac:spMkLst>
            <pc:docMk/>
            <pc:sldMk cId="2313013449" sldId="280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9:01:58.713" v="1061" actId="113"/>
          <ac:spMkLst>
            <pc:docMk/>
            <pc:sldMk cId="2313013449" sldId="280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7:53:47.338" v="113"/>
        <pc:sldMkLst>
          <pc:docMk/>
          <pc:sldMk cId="3010784776" sldId="281"/>
        </pc:sldMkLst>
        <pc:spChg chg="mod">
          <ac:chgData name="Eva Batlickova" userId="0836d1efe018ed93" providerId="LiveId" clId="{A3E2933E-3FA8-4AEE-B9F8-4D9E743E747E}" dt="2023-01-24T17:53:47.338" v="113"/>
          <ac:spMkLst>
            <pc:docMk/>
            <pc:sldMk cId="3010784776" sldId="281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7:53:35.691" v="112" actId="27636"/>
          <ac:spMkLst>
            <pc:docMk/>
            <pc:sldMk cId="3010784776" sldId="281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9:05:10.811" v="1158" actId="113"/>
        <pc:sldMkLst>
          <pc:docMk/>
          <pc:sldMk cId="2146611959" sldId="282"/>
        </pc:sldMkLst>
        <pc:spChg chg="mod">
          <ac:chgData name="Eva Batlickova" userId="0836d1efe018ed93" providerId="LiveId" clId="{A3E2933E-3FA8-4AEE-B9F8-4D9E743E747E}" dt="2023-01-24T17:54:33.659" v="119" actId="6549"/>
          <ac:spMkLst>
            <pc:docMk/>
            <pc:sldMk cId="2146611959" sldId="282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9:05:10.811" v="1158" actId="113"/>
          <ac:spMkLst>
            <pc:docMk/>
            <pc:sldMk cId="2146611959" sldId="282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7:55:04.240" v="123" actId="6549"/>
        <pc:sldMkLst>
          <pc:docMk/>
          <pc:sldMk cId="123694852" sldId="283"/>
        </pc:sldMkLst>
        <pc:spChg chg="mod">
          <ac:chgData name="Eva Batlickova" userId="0836d1efe018ed93" providerId="LiveId" clId="{A3E2933E-3FA8-4AEE-B9F8-4D9E743E747E}" dt="2023-01-24T17:55:04.240" v="123" actId="6549"/>
          <ac:spMkLst>
            <pc:docMk/>
            <pc:sldMk cId="123694852" sldId="283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7:54:59.346" v="122" actId="27636"/>
          <ac:spMkLst>
            <pc:docMk/>
            <pc:sldMk cId="123694852" sldId="283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8:28:07.738" v="814" actId="20577"/>
        <pc:sldMkLst>
          <pc:docMk/>
          <pc:sldMk cId="1350492284" sldId="284"/>
        </pc:sldMkLst>
        <pc:spChg chg="mod">
          <ac:chgData name="Eva Batlickova" userId="0836d1efe018ed93" providerId="LiveId" clId="{A3E2933E-3FA8-4AEE-B9F8-4D9E743E747E}" dt="2023-01-24T17:55:33.674" v="139" actId="6549"/>
          <ac:spMkLst>
            <pc:docMk/>
            <pc:sldMk cId="1350492284" sldId="284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8:28:07.738" v="814" actId="20577"/>
          <ac:spMkLst>
            <pc:docMk/>
            <pc:sldMk cId="1350492284" sldId="284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9:05:52.704" v="1159" actId="6549"/>
        <pc:sldMkLst>
          <pc:docMk/>
          <pc:sldMk cId="1236552684" sldId="285"/>
        </pc:sldMkLst>
        <pc:spChg chg="mod">
          <ac:chgData name="Eva Batlickova" userId="0836d1efe018ed93" providerId="LiveId" clId="{A3E2933E-3FA8-4AEE-B9F8-4D9E743E747E}" dt="2023-01-24T18:28:31.573" v="832" actId="20577"/>
          <ac:spMkLst>
            <pc:docMk/>
            <pc:sldMk cId="1236552684" sldId="285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9:05:52.704" v="1159" actId="6549"/>
          <ac:spMkLst>
            <pc:docMk/>
            <pc:sldMk cId="1236552684" sldId="285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8:29:52.077" v="881" actId="27636"/>
        <pc:sldMkLst>
          <pc:docMk/>
          <pc:sldMk cId="124809939" sldId="286"/>
        </pc:sldMkLst>
        <pc:spChg chg="mod">
          <ac:chgData name="Eva Batlickova" userId="0836d1efe018ed93" providerId="LiveId" clId="{A3E2933E-3FA8-4AEE-B9F8-4D9E743E747E}" dt="2023-01-24T18:29:47.576" v="879" actId="20577"/>
          <ac:spMkLst>
            <pc:docMk/>
            <pc:sldMk cId="124809939" sldId="286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8:29:52.077" v="881" actId="27636"/>
          <ac:spMkLst>
            <pc:docMk/>
            <pc:sldMk cId="124809939" sldId="286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8:56:24.191" v="989" actId="27636"/>
        <pc:sldMkLst>
          <pc:docMk/>
          <pc:sldMk cId="1860356291" sldId="287"/>
        </pc:sldMkLst>
        <pc:spChg chg="mod">
          <ac:chgData name="Eva Batlickova" userId="0836d1efe018ed93" providerId="LiveId" clId="{A3E2933E-3FA8-4AEE-B9F8-4D9E743E747E}" dt="2023-01-24T17:57:16.971" v="166" actId="6549"/>
          <ac:spMkLst>
            <pc:docMk/>
            <pc:sldMk cId="1860356291" sldId="287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8:56:24.191" v="989" actId="27636"/>
          <ac:spMkLst>
            <pc:docMk/>
            <pc:sldMk cId="1860356291" sldId="287"/>
            <ac:spMk id="3" creationId="{2141EAC1-A166-4133-8F2C-A5CDAAA08957}"/>
          </ac:spMkLst>
        </pc:spChg>
      </pc:sldChg>
      <pc:sldChg chg="modSp add del mod">
        <pc:chgData name="Eva Batlickova" userId="0836d1efe018ed93" providerId="LiveId" clId="{A3E2933E-3FA8-4AEE-B9F8-4D9E743E747E}" dt="2023-01-24T18:56:36.568" v="990" actId="2696"/>
        <pc:sldMkLst>
          <pc:docMk/>
          <pc:sldMk cId="926225139" sldId="288"/>
        </pc:sldMkLst>
        <pc:spChg chg="mod">
          <ac:chgData name="Eva Batlickova" userId="0836d1efe018ed93" providerId="LiveId" clId="{A3E2933E-3FA8-4AEE-B9F8-4D9E743E747E}" dt="2023-01-24T17:58:07.832" v="177" actId="6549"/>
          <ac:spMkLst>
            <pc:docMk/>
            <pc:sldMk cId="926225139" sldId="288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8:56:11.912" v="985" actId="6549"/>
          <ac:spMkLst>
            <pc:docMk/>
            <pc:sldMk cId="926225139" sldId="288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8:57:05.537" v="992" actId="20577"/>
        <pc:sldMkLst>
          <pc:docMk/>
          <pc:sldMk cId="54042133" sldId="289"/>
        </pc:sldMkLst>
        <pc:spChg chg="mod">
          <ac:chgData name="Eva Batlickova" userId="0836d1efe018ed93" providerId="LiveId" clId="{A3E2933E-3FA8-4AEE-B9F8-4D9E743E747E}" dt="2023-01-24T17:58:52.307" v="182" actId="6549"/>
          <ac:spMkLst>
            <pc:docMk/>
            <pc:sldMk cId="54042133" sldId="289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8:57:05.537" v="992" actId="20577"/>
          <ac:spMkLst>
            <pc:docMk/>
            <pc:sldMk cId="54042133" sldId="289"/>
            <ac:spMk id="3" creationId="{2141EAC1-A166-4133-8F2C-A5CDAAA08957}"/>
          </ac:spMkLst>
        </pc:spChg>
      </pc:sldChg>
      <pc:sldChg chg="modSp add mod">
        <pc:chgData name="Eva Batlickova" userId="0836d1efe018ed93" providerId="LiveId" clId="{A3E2933E-3FA8-4AEE-B9F8-4D9E743E747E}" dt="2023-01-24T19:06:56.237" v="1183" actId="114"/>
        <pc:sldMkLst>
          <pc:docMk/>
          <pc:sldMk cId="2795081973" sldId="290"/>
        </pc:sldMkLst>
        <pc:spChg chg="mod">
          <ac:chgData name="Eva Batlickova" userId="0836d1efe018ed93" providerId="LiveId" clId="{A3E2933E-3FA8-4AEE-B9F8-4D9E743E747E}" dt="2023-01-24T17:59:06.481" v="194" actId="20577"/>
          <ac:spMkLst>
            <pc:docMk/>
            <pc:sldMk cId="2795081973" sldId="290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9:06:56.237" v="1183" actId="114"/>
          <ac:spMkLst>
            <pc:docMk/>
            <pc:sldMk cId="2795081973" sldId="290"/>
            <ac:spMk id="3" creationId="{2141EAC1-A166-4133-8F2C-A5CDAAA08957}"/>
          </ac:spMkLst>
        </pc:spChg>
      </pc:sldChg>
      <pc:sldChg chg="addSp delSp modSp add mod modClrScheme delDesignElem chgLayout">
        <pc:chgData name="Eva Batlickova" userId="0836d1efe018ed93" providerId="LiveId" clId="{A3E2933E-3FA8-4AEE-B9F8-4D9E743E747E}" dt="2023-01-24T18:01:14.325" v="218" actId="20577"/>
        <pc:sldMkLst>
          <pc:docMk/>
          <pc:sldMk cId="1725149993" sldId="291"/>
        </pc:sldMkLst>
        <pc:spChg chg="del mod">
          <ac:chgData name="Eva Batlickova" userId="0836d1efe018ed93" providerId="LiveId" clId="{A3E2933E-3FA8-4AEE-B9F8-4D9E743E747E}" dt="2023-01-24T17:59:55.358" v="200" actId="478"/>
          <ac:spMkLst>
            <pc:docMk/>
            <pc:sldMk cId="1725149993" sldId="291"/>
            <ac:spMk id="2" creationId="{638976E3-F4A9-4C06-A414-EDBE17793F43}"/>
          </ac:spMkLst>
        </pc:spChg>
        <pc:spChg chg="mod ord">
          <ac:chgData name="Eva Batlickova" userId="0836d1efe018ed93" providerId="LiveId" clId="{A3E2933E-3FA8-4AEE-B9F8-4D9E743E747E}" dt="2023-01-24T18:01:14.325" v="218" actId="20577"/>
          <ac:spMkLst>
            <pc:docMk/>
            <pc:sldMk cId="1725149993" sldId="291"/>
            <ac:spMk id="3" creationId="{2141EAC1-A166-4133-8F2C-A5CDAAA08957}"/>
          </ac:spMkLst>
        </pc:spChg>
        <pc:spChg chg="del">
          <ac:chgData name="Eva Batlickova" userId="0836d1efe018ed93" providerId="LiveId" clId="{A3E2933E-3FA8-4AEE-B9F8-4D9E743E747E}" dt="2023-01-24T18:00:08.028" v="201" actId="700"/>
          <ac:spMkLst>
            <pc:docMk/>
            <pc:sldMk cId="1725149993" sldId="291"/>
            <ac:spMk id="9" creationId="{008ED74B-06F2-4BD5-838F-1AAD0033EF0B}"/>
          </ac:spMkLst>
        </pc:spChg>
        <pc:spChg chg="add">
          <ac:chgData name="Eva Batlickova" userId="0836d1efe018ed93" providerId="LiveId" clId="{A3E2933E-3FA8-4AEE-B9F8-4D9E743E747E}" dt="2023-01-24T18:00:15.526" v="202" actId="26606"/>
          <ac:spMkLst>
            <pc:docMk/>
            <pc:sldMk cId="1725149993" sldId="291"/>
            <ac:spMk id="38" creationId="{DE91395A-2D18-4AF6-A0AC-AAA7189FED11}"/>
          </ac:spMkLst>
        </pc:spChg>
        <pc:spChg chg="del">
          <ac:chgData name="Eva Batlickova" userId="0836d1efe018ed93" providerId="LiveId" clId="{A3E2933E-3FA8-4AEE-B9F8-4D9E743E747E}" dt="2023-01-24T18:00:08.028" v="201" actId="700"/>
          <ac:spMkLst>
            <pc:docMk/>
            <pc:sldMk cId="1725149993" sldId="291"/>
            <ac:spMk id="39" creationId="{CC9387DA-2D8E-4E5D-BD65-274370B65965}"/>
          </ac:spMkLst>
        </pc:spChg>
        <pc:spChg chg="add">
          <ac:chgData name="Eva Batlickova" userId="0836d1efe018ed93" providerId="LiveId" clId="{A3E2933E-3FA8-4AEE-B9F8-4D9E743E747E}" dt="2023-01-24T18:00:15.526" v="202" actId="26606"/>
          <ac:spMkLst>
            <pc:docMk/>
            <pc:sldMk cId="1725149993" sldId="291"/>
            <ac:spMk id="40" creationId="{A57352BE-A213-4040-BE8E-D4A925AD9DF8}"/>
          </ac:spMkLst>
        </pc:spChg>
        <pc:spChg chg="del">
          <ac:chgData name="Eva Batlickova" userId="0836d1efe018ed93" providerId="LiveId" clId="{A3E2933E-3FA8-4AEE-B9F8-4D9E743E747E}" dt="2023-01-24T18:00:08.028" v="201" actId="700"/>
          <ac:spMkLst>
            <pc:docMk/>
            <pc:sldMk cId="1725149993" sldId="291"/>
            <ac:spMk id="41" creationId="{18BFC65B-9706-4EE1-8B75-FEEC1C530558}"/>
          </ac:spMkLst>
        </pc:spChg>
        <pc:spChg chg="add">
          <ac:chgData name="Eva Batlickova" userId="0836d1efe018ed93" providerId="LiveId" clId="{A3E2933E-3FA8-4AEE-B9F8-4D9E743E747E}" dt="2023-01-24T18:00:15.526" v="202" actId="26606"/>
          <ac:spMkLst>
            <pc:docMk/>
            <pc:sldMk cId="1725149993" sldId="291"/>
            <ac:spMk id="42" creationId="{008ED74B-06F2-4BD5-838F-1AAD0033EF0B}"/>
          </ac:spMkLst>
        </pc:spChg>
        <pc:spChg chg="add">
          <ac:chgData name="Eva Batlickova" userId="0836d1efe018ed93" providerId="LiveId" clId="{A3E2933E-3FA8-4AEE-B9F8-4D9E743E747E}" dt="2023-01-24T18:00:15.526" v="202" actId="26606"/>
          <ac:spMkLst>
            <pc:docMk/>
            <pc:sldMk cId="1725149993" sldId="291"/>
            <ac:spMk id="72" creationId="{CC9387DA-2D8E-4E5D-BD65-274370B65965}"/>
          </ac:spMkLst>
        </pc:spChg>
        <pc:spChg chg="add">
          <ac:chgData name="Eva Batlickova" userId="0836d1efe018ed93" providerId="LiveId" clId="{A3E2933E-3FA8-4AEE-B9F8-4D9E743E747E}" dt="2023-01-24T18:00:15.526" v="202" actId="26606"/>
          <ac:spMkLst>
            <pc:docMk/>
            <pc:sldMk cId="1725149993" sldId="291"/>
            <ac:spMk id="74" creationId="{18BFC65B-9706-4EE1-8B75-FEEC1C530558}"/>
          </ac:spMkLst>
        </pc:spChg>
        <pc:grpChg chg="add">
          <ac:chgData name="Eva Batlickova" userId="0836d1efe018ed93" providerId="LiveId" clId="{A3E2933E-3FA8-4AEE-B9F8-4D9E743E747E}" dt="2023-01-24T18:00:15.526" v="202" actId="26606"/>
          <ac:grpSpMkLst>
            <pc:docMk/>
            <pc:sldMk cId="1725149993" sldId="291"/>
            <ac:grpSpMk id="10" creationId="{7398C59F-5A18-487B-91D6-B955AACF2E50}"/>
          </ac:grpSpMkLst>
        </pc:grpChg>
        <pc:grpChg chg="del">
          <ac:chgData name="Eva Batlickova" userId="0836d1efe018ed93" providerId="LiveId" clId="{A3E2933E-3FA8-4AEE-B9F8-4D9E743E747E}" dt="2023-01-24T18:00:08.028" v="201" actId="700"/>
          <ac:grpSpMkLst>
            <pc:docMk/>
            <pc:sldMk cId="1725149993" sldId="291"/>
            <ac:grpSpMk id="11" creationId="{E9F586E1-75B5-49B8-9A21-DD14CA0F6955}"/>
          </ac:grpSpMkLst>
        </pc:grpChg>
        <pc:grpChg chg="add">
          <ac:chgData name="Eva Batlickova" userId="0836d1efe018ed93" providerId="LiveId" clId="{A3E2933E-3FA8-4AEE-B9F8-4D9E743E747E}" dt="2023-01-24T18:00:15.526" v="202" actId="26606"/>
          <ac:grpSpMkLst>
            <pc:docMk/>
            <pc:sldMk cId="1725149993" sldId="291"/>
            <ac:grpSpMk id="24" creationId="{520234FB-542E-4550-9C2F-1B56FD41A1CA}"/>
          </ac:grpSpMkLst>
        </pc:grpChg>
        <pc:grpChg chg="del">
          <ac:chgData name="Eva Batlickova" userId="0836d1efe018ed93" providerId="LiveId" clId="{A3E2933E-3FA8-4AEE-B9F8-4D9E743E747E}" dt="2023-01-24T18:00:08.028" v="201" actId="700"/>
          <ac:grpSpMkLst>
            <pc:docMk/>
            <pc:sldMk cId="1725149993" sldId="291"/>
            <ac:grpSpMk id="25" creationId="{F9CAF6A1-77C7-4ABC-9E4A-E74A8DB16DC1}"/>
          </ac:grpSpMkLst>
        </pc:grpChg>
        <pc:grpChg chg="add">
          <ac:chgData name="Eva Batlickova" userId="0836d1efe018ed93" providerId="LiveId" clId="{A3E2933E-3FA8-4AEE-B9F8-4D9E743E747E}" dt="2023-01-24T18:00:15.526" v="202" actId="26606"/>
          <ac:grpSpMkLst>
            <pc:docMk/>
            <pc:sldMk cId="1725149993" sldId="291"/>
            <ac:grpSpMk id="44" creationId="{E9F586E1-75B5-49B8-9A21-DD14CA0F6955}"/>
          </ac:grpSpMkLst>
        </pc:grpChg>
        <pc:grpChg chg="add">
          <ac:chgData name="Eva Batlickova" userId="0836d1efe018ed93" providerId="LiveId" clId="{A3E2933E-3FA8-4AEE-B9F8-4D9E743E747E}" dt="2023-01-24T18:00:15.526" v="202" actId="26606"/>
          <ac:grpSpMkLst>
            <pc:docMk/>
            <pc:sldMk cId="1725149993" sldId="291"/>
            <ac:grpSpMk id="58" creationId="{F9CAF6A1-77C7-4ABC-9E4A-E74A8DB16DC1}"/>
          </ac:grpSpMkLst>
        </pc:grpChg>
        <pc:picChg chg="mod">
          <ac:chgData name="Eva Batlickova" userId="0836d1efe018ed93" providerId="LiveId" clId="{A3E2933E-3FA8-4AEE-B9F8-4D9E743E747E}" dt="2023-01-24T18:00:15.526" v="202" actId="26606"/>
          <ac:picMkLst>
            <pc:docMk/>
            <pc:sldMk cId="1725149993" sldId="291"/>
            <ac:picMk id="5" creationId="{35E1A14E-6C67-8AF2-137A-F46D0731A2A2}"/>
          </ac:picMkLst>
        </pc:picChg>
      </pc:sldChg>
      <pc:sldChg chg="modSp add mod ord">
        <pc:chgData name="Eva Batlickova" userId="0836d1efe018ed93" providerId="LiveId" clId="{A3E2933E-3FA8-4AEE-B9F8-4D9E743E747E}" dt="2023-01-24T19:00:58.886" v="1060" actId="20577"/>
        <pc:sldMkLst>
          <pc:docMk/>
          <pc:sldMk cId="1885558867" sldId="292"/>
        </pc:sldMkLst>
        <pc:spChg chg="mod">
          <ac:chgData name="Eva Batlickova" userId="0836d1efe018ed93" providerId="LiveId" clId="{A3E2933E-3FA8-4AEE-B9F8-4D9E743E747E}" dt="2023-01-24T18:26:05.106" v="768" actId="20577"/>
          <ac:spMkLst>
            <pc:docMk/>
            <pc:sldMk cId="1885558867" sldId="292"/>
            <ac:spMk id="2" creationId="{638976E3-F4A9-4C06-A414-EDBE17793F43}"/>
          </ac:spMkLst>
        </pc:spChg>
        <pc:spChg chg="mod">
          <ac:chgData name="Eva Batlickova" userId="0836d1efe018ed93" providerId="LiveId" clId="{A3E2933E-3FA8-4AEE-B9F8-4D9E743E747E}" dt="2023-01-24T19:00:58.886" v="1060" actId="20577"/>
          <ac:spMkLst>
            <pc:docMk/>
            <pc:sldMk cId="1885558867" sldId="292"/>
            <ac:spMk id="3" creationId="{2141EAC1-A166-4133-8F2C-A5CDAAA0895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5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62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4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74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99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17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33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39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54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5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9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8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26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E46C-D570-475A-82DF-E09E3D00250F}" type="datetimeFigureOut">
              <a:rPr lang="cs-CZ" smtClean="0"/>
              <a:t>24.01.2023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9C93E1-F852-4765-A0E4-96A94588CC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66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A703601-C9B7-448F-B403-01CBCB08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12E3D22-3A7A-4EAB-876F-A02B23F5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>
                <a:effectLst/>
              </a:rPr>
              <a:t>JOAQUIM MARIA MACHADO DE ASSIS </a:t>
            </a:r>
            <a:br>
              <a:rPr lang="en-US" sz="3700" b="1" dirty="0">
                <a:effectLst/>
              </a:rPr>
            </a:br>
            <a:br>
              <a:rPr lang="en-US" sz="3700" dirty="0">
                <a:effectLst/>
              </a:rPr>
            </a:br>
            <a:r>
              <a:rPr lang="en-US" sz="3700" b="1" dirty="0">
                <a:effectLst/>
              </a:rPr>
              <a:t>(1839 – 1908)</a:t>
            </a:r>
            <a:br>
              <a:rPr lang="en-US" sz="3700" dirty="0">
                <a:effectLst/>
              </a:rPr>
            </a:br>
            <a:endParaRPr lang="en-US" sz="3700" dirty="0"/>
          </a:p>
        </p:txBody>
      </p:sp>
      <p:pic>
        <p:nvPicPr>
          <p:cNvPr id="27" name="Zástupný symbol obrázku 26" descr="Obsah obrázku text, muž, osoba, zeď&#10;&#10;Popis byl vytvořen automaticky">
            <a:extLst>
              <a:ext uri="{FF2B5EF4-FFF2-40B4-BE49-F238E27FC236}">
                <a16:creationId xmlns:a16="http://schemas.microsoft.com/office/drawing/2014/main" id="{DA12C355-76A4-5C00-BA0A-1679B1FC53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3278" b="-1"/>
          <a:stretch/>
        </p:blipFill>
        <p:spPr>
          <a:xfrm>
            <a:off x="929675" y="1250067"/>
            <a:ext cx="4213521" cy="4326599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39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PRÓZA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věnoval poezii, publicistice, literární a divadelní kritice, dramatické tvorbě, próze i překladům. Jeho prozaická tvorba je ale v historickém literárním kontextu tou nejdůležitější.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svých povídkách a románech se zaměřuje na městskou společnost doby, v níž žije. 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obecné rovině tehdy brazilská literatura přecházela od romantismu, který se pokoušel vnějškově předvést národní skutečnost, k naturalismu, ve kterém se budou zračit venkovské i městské vazby na minulost.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v určitém smyslu osaměle snažil zachytit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brazilství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jehož nositeli jsou městské postavy z vybraných rodin a to velice odlehčeným, ale zároveň velice kritickým až ironizujícím způsobem. 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78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postavy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pocházejí z lepší společnosti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doby Druhého císařství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jedná se tak o období, které o dvacet let předchází to, v němž je jejich příběh reálně 	vyprávěn.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čas postav strávený v Riu (tehdy označovaný jako 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“, královský dvůr) se střídá 	s rozjímáním na venkově,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Popisovaní muži jsou většinou mladí, směřují k nějaké společenské kariéře (poslance či ministra), ale v dané době nemají co na práci a tak se věnují lásce. Rozprávějí s dalšími mladíky stejného typu, obcházejí kavárny a divadla, vedou řeči o ženách, romanticky zamilovaných mladých dívkách, dcerách plukovníků a notářů, zámožných vdovách… Kolem se točí bratři, příživníci a elegáni, je vidět otroky a ovdovělé matky, staré strýčky a tetičky; jsou tu též plantážníci, kteří posílají svého jediného mužského potomka na studia a na zkušenou do Evropy (především do Paříže).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1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Smyslnost, kterou ve svých textech vyjadřuje, je velice duševní a ironická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oproti naturalistické smyslnosti patrné např. v 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Bratranci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Basíliovi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Queiros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kterého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vystavil ostré kritice.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přímé a uměřené vyjadřování, zdánlivě jednoduché a prosté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sobě nese zásadní hloubku.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Důležitým momentem 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dialektika muž-žena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 ne jako romantický vztah, ale především jako klíčový vztah společenského soužití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 této dialektiky vychází vítězně vždy žena – za to ovšem vděčí své téměř živočišné amorálnosti, z níž vycházejí všechny její činy, které jsou podbarvené jakousi archetypickou zneklidňující bezelstností. Poražený, nečinný a užírající se muž je naopak jediným společenským nositelem mravnosti, a to i přesto, že se může zdát cynický a nemravný – v hloubi svědomí je to právě on, kdo je citlivý k mravním otázkám. A nad tím se vždy vznáší představa smrti, neúprosná a výsměšná zároveň.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9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ROMÁNY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napsal celkem 9 románů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první 4 spadají do přípravného období „růstu“, další 3 do období zralosti (románová trilogie) 	a poslední 2 jsou ve 	znamení ústupu.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Fáze růstu (1872-1879)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Vzkříšení 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Ressurreição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Ruka v rukávě /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Luva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Helena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Slečna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Garciová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Iaiá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Garcia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49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Románová trilogie z období zralosti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93520"/>
            <a:ext cx="9372406" cy="5352554"/>
          </a:xfrm>
        </p:spPr>
        <p:txBody>
          <a:bodyPr>
            <a:normAutofit lnSpcReduction="10000"/>
          </a:bodyPr>
          <a:lstStyle/>
          <a:p>
            <a:pPr marL="219075" indent="0">
              <a:spcAft>
                <a:spcPts val="800"/>
              </a:spcAft>
              <a:buNone/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Posmrtné paměti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Bráse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Cubase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Memórias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Póstumas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Brás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(1881)</a:t>
            </a:r>
          </a:p>
          <a:p>
            <a:pPr marL="68580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smyšlená autobiografie  melancholického a hypochondrického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Cubase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v životě prošel několika milostnými romány - je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vyprávěná ze záhrobí.</a:t>
            </a:r>
          </a:p>
          <a:p>
            <a:pPr indent="0">
              <a:spcAft>
                <a:spcPts val="800"/>
              </a:spcAft>
              <a:buNone/>
            </a:pP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Quincas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Borba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(1891) </a:t>
            </a:r>
          </a:p>
          <a:p>
            <a:pPr marL="67056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popisuje stále se prohlubující šílenství titulního hrdiny,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Rubia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zdědil od bláznivého filosofa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vynálezce teorie „humanitismu“ (aluze na darwinismus a pozitivismus) celé jeho jmění včetně psa stejného jména,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Quincas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jej všude doprovází.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Rubio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propadá čím dál hlubšímu zoufalství kvůli neopětované lásce Sofie, ženy jeho přítele. </a:t>
            </a:r>
          </a:p>
          <a:p>
            <a:pPr indent="0">
              <a:spcAft>
                <a:spcPts val="800"/>
              </a:spcAft>
              <a:buNone/>
            </a:pP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Morous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Casmurro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(1899) </a:t>
            </a:r>
          </a:p>
          <a:p>
            <a:pPr indent="0">
              <a:spcAft>
                <a:spcPts val="800"/>
              </a:spcAft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hledání ztraceného času, 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přemílavý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styl; hlavním hrdinou je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Bentinho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-Don Morous, který byl 	kritikou nazván „brazilským Othellem“ – jednoho dne si uvědomí, že byl podveden jako 	manžel, přítel i otec. Díky svému 	trpnému přístupu k životu, odevzdanosti, bloudění 	uprostřed myšlenek, začíná v podstatě umírat za živa.	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tři romány, které bývají nazývány trilogií, propojuje představa smrti.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55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Závěrečné období </a:t>
            </a:r>
            <a:r>
              <a:rPr lang="cs-CZ" dirty="0" err="1"/>
              <a:t>Machadovy</a:t>
            </a:r>
            <a:r>
              <a:rPr lang="cs-CZ" dirty="0"/>
              <a:t> tvorby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Ezau a Jákob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Esaú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Jacó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(1904)</a:t>
            </a:r>
          </a:p>
          <a:p>
            <a:pPr marL="67056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parnasistní román 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tvorba bývá charakterizována jako stojící na pomezí romantismu a naturalismu);</a:t>
            </a:r>
          </a:p>
          <a:p>
            <a:pPr marL="67056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vyprávění založené na zrcadlovém protikladu ztělesněném dvojčaty Pedrem a Paulem – věčné téma lidských dvojníků, jejichž životní dráhy se stýkají v klíčových životních momentech.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Airesův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zápisník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Aires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(1908)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vydaný krátce před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smrtí;</a:t>
            </a:r>
          </a:p>
          <a:p>
            <a:pPr marL="668655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fragmentární deníkovou formou stvrzuje svůj postoj tváří v tvář necitelné Přírodě-Pandoře, ve kterém nad nepřátelstvím převažuje netečnost.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0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POVÍDKA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91360"/>
            <a:ext cx="8915400" cy="460898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José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Veríssimo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jej v roce 1916, v závěru svých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Dějin brazilské literatury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označil za mistra povídky v portugalském jazyce – dokázal vyprávět s lehkostí, půvabem, vytříbenou duchaplností, s velkou přirozeností, obrazotvorností a pronikavou psychologií… „Beze stopy námahy, přirozeně, stylem, který ohromuje hovorovým laděním, přesností a elegancí.“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své literární dráhy napsal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téměř dvě stě povídek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sám výběr z nich zařadil do 7 sbírek, po jeho smrti pak vydavatelé ve sbírkách publikovali další</a:t>
            </a:r>
          </a:p>
          <a:p>
            <a:pPr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Riodejaneirské povídky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Fluminenses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(1869),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Půlnoční příběhy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Meia-Noite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(1873, )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Roztroušené listy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Papéis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Avulsos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(1882),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Příběhy bez data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 Data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(1884),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Rozličné příběhy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Histórias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(1896),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Sebrané stránky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Páginas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Recolhidas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(1899),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zbylo ze starého domu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Relíquias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Velha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(1906)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svých povídkách uplatňuje různé styly, jsou to monology, dialogy, mravoučné bajky, vyprávění, ale i fejetony.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Témata jsou městská a často se v nich rozebírá ženská psychologie a tragikomika života.</a:t>
            </a:r>
          </a:p>
          <a:p>
            <a:pPr indent="0"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356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vypravěčské postupy: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Nelíčí své postavy epicky, ale neustále se do nich vměšuje a bohatě člení své vyprávění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Jakoby vyprávěl před zrcadlem; vede čtenáře až ke kořenům psaní – veřejně předvádí dynamiku své tvorby, kritizuje ji zevnitř, upozorňuje na různé cesty, kudy se může ubírat, prodlévá u podrobností, zachycuje anekdoty, maximy a přísloví…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ale nepodléhá žádnému „receptu na psaní“ a každá povídka je jiná.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charakterizuje svou tvorbu slovy: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„…nejlepší je popustit peru uzdu a nechat je, ať si samo najde vchod. Někde přece musí být. 	Vše závisí 	na okolnostech, toto pravidlo ostatně platí pro styl stejně jako pro život; slovo dá 	slovo, myšlenka myšlenku, a tak se rodí kniha, vláda i revoluce; jsou dokonce tací, kteří mají za 	to, že tak příroda stvořila své druhy…“.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4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POEZIE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 část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básnické tvorby jej řadí ještě k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romantickým básníkům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zatímco částí druhou, pozdější, se řadí mezi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básníky parnasistní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Tato změna se projevuje především v rovině formy.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poetické texty stylisticky spojuje jeden prvek a sice obliba hiátu (přeryv ve výslovnosti dvou sousedních a slabikotvorných samohlásek – v češtině např. „kakao“, „u auta“)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hiát větu rozbíjí a zpomaluje, dává jí meditativní a záměrný ráz, kterému je cizí veškerá 	improvizace. 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básník tak pracuje stejným způsobem jako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prozaik.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Podívejme se na krátkou ukázku z básně „Tvor“, kterou najdeme v románu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Posmrtné paměti 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Bráse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Cubase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8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5370" b="19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9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89212" y="914400"/>
            <a:ext cx="8915400" cy="55067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Sei de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criatura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antiga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formidável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a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devora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membros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as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entranhas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a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sofregidão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insaciável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juntamente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vales e as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montanhas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no mar, que se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rasga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à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maneira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abismo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Espreguiça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convulsões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estranhas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Traz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impresso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fronte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obscuro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despotismo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olhar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despede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acerbo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mavioso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Parece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expansão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amor e de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egoísmo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514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Mnohými literárními kritiky je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považován za největšího brazilského spisovatele všech dob, jinými zase za autora nejméně brazilského, díky svému univerzalismu.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Narodil se 21. června 1839 v Rio de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Janeiru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rodině malíře pokojů tmavé pleti a bělošky z ostrova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ã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Miguel (Azorské ostrovy) – rodina se usadila na statku dony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Barrosové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se stala kmotrou a první ochránkyní budoucího spisovatele.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Často se uvažuje o vlivu jeho barvy pleti a skromného původu na jeho život a literaturu, stejně jako o vlivu epilepsie a zadrhávání se v řeči. Jisté je, že například problému rasismu se ve většině svých děl vyhýbal.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01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330960"/>
            <a:ext cx="4313864" cy="50190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Témata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jeho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knih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točí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brazilské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On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stýkal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vybranými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literáty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své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za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Portugalsku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rodem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výchovou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vším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určitým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způsobem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pobělošťoval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Přispěl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 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obraz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který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pečlivě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budoval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vážný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vlídný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skřipcem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řetízku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plnovousem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uhlazenými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pečlivě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upravenými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vlasy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perfektně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padnoucím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oblekem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vzdělance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10" name="Zástupný obsah 9" descr="Obsah obrázku perokresba&#10;&#10;Popis byl vytvořen automaticky">
            <a:extLst>
              <a:ext uri="{FF2B5EF4-FFF2-40B4-BE49-F238E27FC236}">
                <a16:creationId xmlns:a16="http://schemas.microsoft.com/office/drawing/2014/main" id="{27E7DD0C-5DBD-0CC9-E3D5-D1B412FF0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583" y="2125663"/>
            <a:ext cx="3810821" cy="3778250"/>
          </a:xfrm>
        </p:spPr>
      </p:pic>
    </p:spTree>
    <p:extLst>
      <p:ext uri="{BB962C8B-B14F-4D97-AF65-F5344CB8AC3E}">
        <p14:creationId xmlns:p14="http://schemas.microsoft.com/office/powerpoint/2010/main" val="16248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16-ti letech se odstěhoval z domu a publikoval svou první báseň („Ela“ / „Ona“, 1855) v časopise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Marmota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Fluminense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 19-ti letech publikuje první povídku, „Tři ztracené poklady“, a ve stejném časopise vychází jeho literární úvaha „Minulost, přítomnost a budoucnost literatury“, v níž je v zárodku obsažen jakýsi program jeho budoucí literární činnosti.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revolução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literária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necessária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país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podia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debaixo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daquela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dupla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escravidão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podia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aniquilar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spcAft>
                <a:spcPts val="800"/>
              </a:spcAft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„No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coisas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literatura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 ser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perfeitamente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	um 	dogma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intelectual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existência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independente, mas 	sim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um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participando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movimentos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35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Stává se novinářem z povolání a vstupuje do světa literatury. Píše divadelní kritiky pro časopis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Espelho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Díky každodennímu psaní brzy vyzraje jeho velice individuální styl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projevuje se v něm vliv zahraniční literatury: Shakespeare,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Swift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Dickens, Montaigne, 	Pascal, Flaubert, Victor Hugo, Stendhal,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Almeida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Garrett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výsledkem je děj, který postrádá chronologii, zjednodušená syntaxe, volba strhujících 	stylistických prostředků, využívá zvolání a otázek, kterými se obrací přímo na čtenáře a 	zároveň vtahuje na scénu samotného autora.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 se vymezuje proti ztěžklé akademičnosti brazilské prózy a jejími řečnickými manýrami, spletitou syntaxí a hyperkorektním výběrem slov, který jen dokládá puristické úsilí periferie o maximální jazykovou správnost.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Svým neutrálním výrazem a sdělností bude stát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Machadův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styl 	i v protikladu k próze pozdější, která bude hledat osobitý brazilský ráz ve 	směru regionálním a literárně denotativním.</a:t>
            </a:r>
          </a:p>
        </p:txBody>
      </p:sp>
    </p:spTree>
    <p:extLst>
      <p:ext uri="{BB962C8B-B14F-4D97-AF65-F5344CB8AC3E}">
        <p14:creationId xmlns:p14="http://schemas.microsoft.com/office/powerpoint/2010/main" val="393256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Fejeton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dokázal vybrousit  v brazilském prostředí žánr literárního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fejetonu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ustálí v něm neambiciózní rejstřík, který na jedné straně dovoluje komentovat  fakta 	každodenního života, na straně druhé dává průchod úvahám morálního charakteru, často s 	notnou dávkou ironie;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– v tomto stylu se mísí výpravná próza s ležérní prózou novinářskou.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Machadův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sklon členit obsah do nezávislých krátkých kapitol, které přestože jsou číslované, si zachovávají jistou nezávislost, je spjat právě s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fejetonistikým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charakterem jeho děl.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1864 vychází jeho první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sbírka veršů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Chrysalidy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této době je již velice společensky uznávaným a když se José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Alencar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rozhodne uvést na veřejnost mladičkého básníka Castra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Alvese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obrací se na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jako na předního brazilského kritika.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61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9145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Své společenské postavení si upevňuje jako zakládající člen 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Arcádie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Fluminense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(1865) a v roce 1869 sňatkem se vzdělanou Portugalkou, Carolinou Augustou Xavier de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Novaes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 kterém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setrvá šťastně až do smrti.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1873 získává místo na Ministerstvu zemědělství a v 35 letech se stává vyrovnaným a zodpovědným úředníkem.</a:t>
            </a:r>
          </a:p>
          <a:p>
            <a:pPr marL="0" indent="0"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" name="Zástupný obsah 9" descr="Obsah obrázku text, osoba, staré, pózování&#10;&#10;Popis byl vytvořen automaticky">
            <a:extLst>
              <a:ext uri="{FF2B5EF4-FFF2-40B4-BE49-F238E27FC236}">
                <a16:creationId xmlns:a16="http://schemas.microsoft.com/office/drawing/2014/main" id="{2C86189F-98A6-0E0B-125E-4346D3993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49" y="1382554"/>
            <a:ext cx="2870677" cy="2870677"/>
          </a:xfrm>
        </p:spPr>
      </p:pic>
    </p:spTree>
    <p:extLst>
      <p:ext uri="{BB962C8B-B14F-4D97-AF65-F5344CB8AC3E}">
        <p14:creationId xmlns:p14="http://schemas.microsoft.com/office/powerpoint/2010/main" val="211655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Období </a:t>
            </a:r>
            <a:r>
              <a:rPr lang="cs-CZ" dirty="0" err="1"/>
              <a:t>Machadovy</a:t>
            </a:r>
            <a:r>
              <a:rPr lang="cs-CZ" dirty="0"/>
              <a:t> tvorby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Literární kritika dělí obecně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tvorbu na dvě či tři období: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Dvě období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období přípravné, které končí rokem 1879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období svrchovaně tvůrčí.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období od sebe odděluje nemoc, z níž se zotavuje na samotě sdílené se svou ženou ve městě Nova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Friburgo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Setkáváme se i s dělením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tvorby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tří období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období „růstu“ (do r. 1879)  období zralosti a období ve znamení ústupu (od. r. 1900).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55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etecký pohled na pláž">
            <a:extLst>
              <a:ext uri="{FF2B5EF4-FFF2-40B4-BE49-F238E27FC236}">
                <a16:creationId xmlns:a16="http://schemas.microsoft.com/office/drawing/2014/main" id="{35E1A14E-6C67-8AF2-137A-F46D0731A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1376" b="136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8976E3-F4A9-4C06-A414-EDBE1779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 err="1"/>
              <a:t>Machadovo</a:t>
            </a:r>
            <a:r>
              <a:rPr lang="cs-CZ" dirty="0"/>
              <a:t> nejvýznamnější období</a:t>
            </a:r>
            <a:br>
              <a:rPr lang="cs-CZ" dirty="0"/>
            </a:br>
            <a:r>
              <a:rPr lang="cs-CZ" dirty="0"/>
              <a:t>(1881-1899)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41EAC1-A166-4133-8F2C-A5CDAAA0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Machadův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první velký román,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Posmrtné paměti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Bráse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Cubase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vychází nejprve na pokračování v časopise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Revista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Brasileira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 bylo tehdy zvykem, a knižně v roku 1881.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roce 1882 publikuje své přepracované povídky v 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Roztroušených listech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sbírku uvádí jedna z jeho nejproslulejších povídek „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Alienista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Lékař duší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1884 – další sbírka povídek,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Příběhy bez data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Deset let po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Brási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Cubasovi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1891, vydává druhý velký román,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Quincas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Borba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stoupá na společenském žebříčku, což vyvrcholí v lednu 1897 předsednictvím v Brazilské literární akademii, založené rok předtím po vzoru akademie francouzské.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1899 – třetí a poslední velký román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Casmurro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cs-CZ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Morous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řada literárních kritiků v něm spatřovala nejen vrchol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Machadovy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tvorby, ale i celé brazilské literatury.</a:t>
            </a:r>
          </a:p>
          <a:p>
            <a:pPr marL="0" indent="0">
              <a:spcAft>
                <a:spcPts val="800"/>
              </a:spcAft>
              <a:buNone/>
            </a:pP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013449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2253</Words>
  <Application>Microsoft Office PowerPoint</Application>
  <PresentationFormat>Širokoúhlá obrazovka</PresentationFormat>
  <Paragraphs>109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Stébla</vt:lpstr>
      <vt:lpstr>JOAQUIM MARIA MACHADO DE ASSIS   (1839 – 1908) </vt:lpstr>
      <vt:lpstr>Prezentace aplikace PowerPoint</vt:lpstr>
      <vt:lpstr>Prezentace aplikace PowerPoint</vt:lpstr>
      <vt:lpstr>Prezentace aplikace PowerPoint</vt:lpstr>
      <vt:lpstr>Prezentace aplikace PowerPoint</vt:lpstr>
      <vt:lpstr>Fejeton</vt:lpstr>
      <vt:lpstr>Prezentace aplikace PowerPoint</vt:lpstr>
      <vt:lpstr>Období Machadovy tvorby</vt:lpstr>
      <vt:lpstr>Machadovo nejvýznamnější období (1881-1899)</vt:lpstr>
      <vt:lpstr>PRÓZA</vt:lpstr>
      <vt:lpstr>Prezentace aplikace PowerPoint</vt:lpstr>
      <vt:lpstr>Prezentace aplikace PowerPoint</vt:lpstr>
      <vt:lpstr>ROMÁNY</vt:lpstr>
      <vt:lpstr>Románová trilogie z období zralosti</vt:lpstr>
      <vt:lpstr>Závěrečné období Machadovy tvorby</vt:lpstr>
      <vt:lpstr>POVÍDKA</vt:lpstr>
      <vt:lpstr>Prezentace aplikace PowerPoint</vt:lpstr>
      <vt:lpstr>POEZIE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JOAQUIM MARIO MACHADO DE ASSIS  (1839 – 1908)</dc:title>
  <dc:creator>Eva Batličková</dc:creator>
  <cp:lastModifiedBy>Eva Batlickova</cp:lastModifiedBy>
  <cp:revision>6</cp:revision>
  <dcterms:created xsi:type="dcterms:W3CDTF">2021-11-26T10:29:05Z</dcterms:created>
  <dcterms:modified xsi:type="dcterms:W3CDTF">2023-01-24T19:06:59Z</dcterms:modified>
</cp:coreProperties>
</file>