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4C618-8366-F4F2-C912-E17CA1A5D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3C520F-A7F8-8CCC-D2D1-1D15A36B0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D4A01-46EC-9D0C-31A7-81C781978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EAADA5-8813-43C8-C6A3-69B563CA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188A7C-C31E-B4F5-C46A-9E8F6B141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58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00FD1-E657-386F-A824-4C23393A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2FF1C51-B1A8-4AAB-A008-8543E31AD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208AAF-CC35-04F3-0E5E-4B15D7CB1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A676DD-BC43-51AF-4619-59E5E665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496EFE-3204-C7DC-7DF4-E88B0C4F6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26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E5EDF5-3C01-6566-C29D-21B7E3CEC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5164F3-A869-749A-53B3-A32CBF88B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DC21BD-9558-41E6-D718-4376663CF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2DA470-57F4-6142-1ED7-95740A332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5A1B1B-4523-60B4-6B3D-2F9E4653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04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5A3A6-B56C-3ACB-A0CC-9ED1A5EAC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E45844-4667-5E7E-F918-5779FF7C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AC7B30-3C1C-3114-52FB-3D31727B4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33FDB3-89B7-D5AC-B5BF-FFE24453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BF4839-BD1C-F8E9-F855-1F8EB93A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6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CDCA8-19A0-3674-D0B1-8F7534F75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E50EEF-1497-4BF5-B8A4-79BE1E5A4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4E7F03-4CDE-BDD5-A08E-E3883A6D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1F6D2C-F73C-F83C-DD91-DCE9D00A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7DF153-FDC7-B774-C2D9-39E61B83F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45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15883-059F-D609-7738-0C42B349D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AFEAD2-021C-9EB8-A00D-9E153EE85B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2F0FD3-5499-6153-F470-D21142BC4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AE97A5-67EB-5CC0-1EB5-AE67FC58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5DA0FF-5589-1A35-A5B5-4BD0DFBA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CE4682-06BD-4BB9-14EF-7CF99819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74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B0CD5-CA13-3F97-1168-8581CA222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6D91E5-624A-49A9-895A-648E4C001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408FCC-6046-EDE3-0613-403F0DB4B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D339EA-D236-2545-FC0B-81B95F254F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E85447-A4C6-0A9A-51F7-9FF9E9BC6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245982-EB12-3793-D265-C2E328EB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851C6E-7E3B-2882-2174-9567BF1EA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2C3E915-4093-E1E9-3ACD-B51D5274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60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7F4BC-8E26-F9BF-2FF5-AC756114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0CDBF7-8C46-A690-B3FF-5E80FC9C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FF8FA51-1B5B-6BDD-08A8-C65A460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90E371-7682-8A15-35C0-51BE585FC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27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9DBFE6-5F9B-3665-9C0D-8789F59CA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7EDE11-5BCB-BBE9-8849-8F64E700C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58704B-7F45-958A-88AB-07F0CC68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62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1B3B1-11CB-4EA2-1BAA-67FF0E496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88798C-584E-5BDA-3BDA-0FE2D5E46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EA2766-745D-C267-6A5D-CFB78B090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36A9CB-2821-38EC-5AEE-71C8CE3EF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761EBA-5089-62A6-B46A-97D327187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F27644-8FF1-0DEE-2F19-3B50F83C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69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94D8D-0D61-1C57-034C-1313CE93B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E5C351C-3C20-4439-6665-763CB1277D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E5D9C8-702C-4340-4FAD-16AF6C82B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C54304-2FBA-B71A-E6B4-D2E6C7D56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70B3A0-B034-5EC8-2F4F-D9C9842EC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350E0E-1568-E4B5-AD90-8BC13F2B6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51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975A6D-3613-7B94-3A86-FEDCEEA46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DDC7B9-6D60-99F1-B1EE-37696F703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B78686-75E7-3975-307D-7B2A6174E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CA890-A719-4FB0-ADA4-58A6AC58D7D4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D49A6E-F0D2-4936-B15F-95658871F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421B2B-9C09-2578-ED38-B819C413E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0EB7-1E82-43C1-8E65-EB430E1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1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43EFA-9815-E32B-7CA1-4E61FEEB6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The </a:t>
            </a:r>
            <a:r>
              <a:rPr lang="pl-PL" sz="3600" dirty="0" err="1"/>
              <a:t>Pathological</a:t>
            </a:r>
            <a:r>
              <a:rPr lang="pl-PL" sz="3600" dirty="0"/>
              <a:t> Big Five</a:t>
            </a:r>
            <a:br>
              <a:rPr lang="pl-PL" sz="3600" dirty="0"/>
            </a:br>
            <a:r>
              <a:rPr lang="pl-PL" sz="2800" dirty="0"/>
              <a:t>Strus, Rowiński, Cieciuch, Kowalska-Dąbrowska, 2017</a:t>
            </a:r>
            <a:endParaRPr lang="cs-CZ" sz="3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FBD81C7-1015-2899-82F9-8F9B55104472}"/>
              </a:ext>
            </a:extLst>
          </p:cNvPr>
          <p:cNvSpPr txBox="1"/>
          <p:nvPr/>
        </p:nvSpPr>
        <p:spPr>
          <a:xfrm>
            <a:off x="905069" y="1884784"/>
            <a:ext cx="8910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Correlations Between Basic FFM Dimensions and DSM-5 Trait Domains (N = 754)</a:t>
            </a:r>
            <a:endParaRPr lang="cs-CZ" dirty="0"/>
          </a:p>
        </p:txBody>
      </p:sp>
      <p:graphicFrame>
        <p:nvGraphicFramePr>
          <p:cNvPr id="10" name="Tabulka 10">
            <a:extLst>
              <a:ext uri="{FF2B5EF4-FFF2-40B4-BE49-F238E27FC236}">
                <a16:creationId xmlns:a16="http://schemas.microsoft.com/office/drawing/2014/main" id="{2A8D52A1-A152-FF61-74D1-30FBC3F7A3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044989"/>
              </p:ext>
            </p:extLst>
          </p:nvPr>
        </p:nvGraphicFramePr>
        <p:xfrm>
          <a:off x="905069" y="2448212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2121853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0325749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896089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197949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356966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79189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Neuroticism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Extraversion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Openness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Agreeableness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Conscientiousness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0985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Neg. Affect.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73**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-.17**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.10*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-.13**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-.19**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94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Detachment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.50**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-.53**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-.17**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-.18**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1442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Psychoticism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.39**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.31**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-.27**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-.28**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480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Antagonism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.15**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.22**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.13**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-.66**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-.22**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1950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Disinhibition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.18**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.22**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.29**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-.31**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-.63**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3428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3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77B07-D9FB-9CA7-4F9A-8D5234AC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Temná triáda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A5B6FC-7A8F-1AA4-E6A3-C0713AF5A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Machiavellismus - manipulace, amorálnost, cynismus, emoční chladnost, absence empatie</a:t>
            </a:r>
          </a:p>
          <a:p>
            <a:r>
              <a:rPr lang="cs-CZ" dirty="0"/>
              <a:t>Narcismus - přehnaný obdiv k sobě samému, arogantní vystupováním, absence empatie (sebevědomý a </a:t>
            </a:r>
            <a:r>
              <a:rPr lang="cs-CZ" dirty="0" err="1"/>
              <a:t>nesebevědomý</a:t>
            </a:r>
            <a:r>
              <a:rPr lang="cs-CZ" dirty="0"/>
              <a:t> typ)</a:t>
            </a:r>
          </a:p>
          <a:p>
            <a:r>
              <a:rPr lang="cs-CZ" dirty="0"/>
              <a:t>Psychopatie - antisociální chování, impulzivita, sobectví</a:t>
            </a:r>
            <a:r>
              <a:rPr lang="cs-CZ"/>
              <a:t>, absence empatie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5902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Širokoúhlá obrazovka</PresentationFormat>
  <Paragraphs>42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The Pathological Big Five Strus, Rowiński, Cieciuch, Kowalska-Dąbrowska, 2017</vt:lpstr>
      <vt:lpstr>Temná triáda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Pathological Big Five Strus, Rowiński, Cieciuch, Kowalska-Dąbrowska, 2017</dc:title>
  <dc:creator>Marek Blatný</dc:creator>
  <cp:lastModifiedBy>Marek Blatný</cp:lastModifiedBy>
  <cp:revision>1</cp:revision>
  <dcterms:created xsi:type="dcterms:W3CDTF">2022-10-10T12:17:43Z</dcterms:created>
  <dcterms:modified xsi:type="dcterms:W3CDTF">2022-10-10T12:43:44Z</dcterms:modified>
</cp:coreProperties>
</file>