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230B9-4306-4719-A882-7F61BC5B3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E322F5-D948-489A-8455-0676BDDEE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4AD12-9E8F-41D8-BA10-E190D589D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3EC-78B0-41E2-8673-AB41CC704B8B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78DA32-D3CF-4BEE-AB30-B36B78A8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8C58E2-4210-4987-BFA0-E1F62A0F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49B2-89E4-4130-84FB-587EE8F59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8499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CB6062-ACF6-4650-9367-48FA1432A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35A2779-B819-43F0-AE11-EB1377368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FC4BEE-E604-4925-8117-9A2A01063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3EC-78B0-41E2-8673-AB41CC704B8B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41444B-0FB7-45C7-A996-1C0DA6D22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EAC087-74A8-4FF6-996E-01619B3F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49B2-89E4-4130-84FB-587EE8F59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6271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09D161-604F-42E8-A277-9AD82285EE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AF81CB1-1022-4EC3-8E9C-2FD4591DC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193D96-2B52-4991-B7A9-A9A3AAEA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3EC-78B0-41E2-8673-AB41CC704B8B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4B17B9-3E3D-4407-B90E-EAC38D37B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4C3A34-DDA7-4AA3-A412-AF05848E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49B2-89E4-4130-84FB-587EE8F59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09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3074CE-FAEF-4A61-8A2A-92086BA9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09AD6A-F88E-4761-BED4-503D5DDD5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21A174-1CCD-4C66-B0E6-71FE53050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3EC-78B0-41E2-8673-AB41CC704B8B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0D98E2-CBB3-4FD6-95EC-5C8D677C8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03F38C-D2FE-4A1B-80BD-84387C11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49B2-89E4-4130-84FB-587EE8F59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41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3892D-B964-4847-992A-4FDA55498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064ADD-58EF-4BFF-8C26-358B7ECF9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E334B4-4D2C-43B2-B4BF-F9518FA23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3EC-78B0-41E2-8673-AB41CC704B8B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03B899-EA4B-4A70-9A11-256F389BC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414DEB-4458-4D71-AAB2-B7A33A1D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49B2-89E4-4130-84FB-587EE8F59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938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8D5D23-C2F0-4398-BD20-45145232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CFCBBA-C432-4A60-B084-B9B8F8971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BAAC12-6EBA-4C75-A131-18F17F943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9E8A2B3-BBA6-4960-A021-31ADD124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3EC-78B0-41E2-8673-AB41CC704B8B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3278C7-9DD0-444F-9F4F-E6D6C277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DA4CCB-972F-4461-A0CA-31C0A998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49B2-89E4-4130-84FB-587EE8F59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3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CB1AD-8216-421C-9C5A-25100C91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BF3CD35-F2BF-49B1-A621-91A4C5DF6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AE52C2-72F8-4958-A586-1A572855B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B763834-3C79-450C-99F4-9F94DC3FC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E2E722-D465-44D6-9266-BB4466FAF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55C4FB8-D898-49FF-AB59-7A8AA4C7F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3EC-78B0-41E2-8673-AB41CC704B8B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F4DC40-ADD7-4378-8075-A666B7A0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360D2BD-4976-4041-8DE4-F58907D0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49B2-89E4-4130-84FB-587EE8F59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83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2D1E53-4D5E-4FFC-8C7A-3236E7DC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D92E499-9440-4C60-BC10-F750296C9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3EC-78B0-41E2-8673-AB41CC704B8B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3B939D-D238-4CED-AD0A-35FCFAC86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21BEA6-2018-4035-85BA-C5010BCA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49B2-89E4-4130-84FB-587EE8F59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43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C19CF40-F73B-4750-BE65-4ADBF883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3EC-78B0-41E2-8673-AB41CC704B8B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0218E2C-E82D-4CD2-AC4A-A23CA4C44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19A2F2-BC9A-4C45-AF9E-3D45AA11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49B2-89E4-4130-84FB-587EE8F59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3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7D54D-9687-4F7C-93D5-28748C061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320C41-056E-42B4-8319-1126703FF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38719FF-D758-48AB-A0D8-A62977B65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31B847-F143-489D-8DA5-89A71E78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3EC-78B0-41E2-8673-AB41CC704B8B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CDFB08A-078E-43B5-9B69-C5C3DD59A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F885F4-C4ED-4018-879C-B3DBF4AB2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49B2-89E4-4130-84FB-587EE8F59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575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71C0A-DE43-403F-ABDA-8C1A8CFA6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F551988-6687-4F4D-991F-D2A20580F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3EA91E-E25D-46AD-BE05-E4D028923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056624-1D72-4956-BD39-C156EB63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3B3EC-78B0-41E2-8673-AB41CC704B8B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D88912-CC80-4273-AFBA-7674C89C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94EE04-8F7B-4E46-8A28-5E169919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449B2-89E4-4130-84FB-587EE8F59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6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4B6C6AA-38F0-4FED-A562-379469DF9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3F838B-5352-419E-8FE9-AC86361DD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A19013-06FF-49FA-AB98-DAD5EA57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3B3EC-78B0-41E2-8673-AB41CC704B8B}" type="datetimeFigureOut">
              <a:rPr lang="cs-CZ" smtClean="0"/>
              <a:t>06.10.2021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F2E522-D6A7-48CF-9C6F-28D29D78F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34BD5E-AFB7-476B-9416-CD5F3DC14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449B2-89E4-4130-84FB-587EE8F59B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92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E8FF8D-A4C4-4584-A944-B133E2F13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03" y="3399769"/>
            <a:ext cx="10640754" cy="775845"/>
          </a:xfrm>
        </p:spPr>
        <p:txBody>
          <a:bodyPr anchor="b">
            <a:normAutofit/>
          </a:bodyPr>
          <a:lstStyle/>
          <a:p>
            <a:r>
              <a:rPr lang="cs-CZ" sz="4000" dirty="0">
                <a:solidFill>
                  <a:schemeClr val="tx2"/>
                </a:solidFill>
              </a:rPr>
              <a:t>Praxe ve studentských projektech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ED61BC-ABE0-450C-8AF2-B6FC6E976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4171528"/>
            <a:ext cx="9163757" cy="450447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chemeClr val="tx2"/>
                </a:solidFill>
              </a:rPr>
              <a:t>Informace k předmětu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Video 4" descr="Obsah obrázku interiér, okno&#10;&#10;Popis byl vytvořen automaticky">
            <a:extLst>
              <a:ext uri="{FF2B5EF4-FFF2-40B4-BE49-F238E27FC236}">
                <a16:creationId xmlns:a16="http://schemas.microsoft.com/office/drawing/2014/main" id="{6AC8AB7A-CBEF-431E-AB43-796041ECD4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3536700" y="320231"/>
            <a:ext cx="5057148" cy="283656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38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60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61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2D5BDCE-AAD5-4A92-95EE-813D1282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chemeClr val="tx2"/>
                </a:solidFill>
              </a:rPr>
              <a:t>Podmínky ukončení</a:t>
            </a:r>
          </a:p>
        </p:txBody>
      </p:sp>
      <p:sp>
        <p:nvSpPr>
          <p:cNvPr id="64" name="Zástupný obsah 2">
            <a:extLst>
              <a:ext uri="{FF2B5EF4-FFF2-40B4-BE49-F238E27FC236}">
                <a16:creationId xmlns:a16="http://schemas.microsoft.com/office/drawing/2014/main" id="{6E2316D4-041B-4307-B94D-FFEF82EFA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725" y="1176147"/>
            <a:ext cx="5221224" cy="5230368"/>
          </a:xfrm>
        </p:spPr>
        <p:txBody>
          <a:bodyPr anchor="ctr">
            <a:normAutofit lnSpcReduction="10000"/>
          </a:bodyPr>
          <a:lstStyle/>
          <a:p>
            <a:r>
              <a:rPr lang="cs-CZ" sz="2400" dirty="0">
                <a:solidFill>
                  <a:schemeClr val="tx2"/>
                </a:solidFill>
              </a:rPr>
              <a:t>Úvodní schůzka s koordinátorem/odpovědným pracovníkem</a:t>
            </a:r>
          </a:p>
          <a:p>
            <a:r>
              <a:rPr lang="cs-CZ" sz="2400" dirty="0">
                <a:solidFill>
                  <a:schemeClr val="tx2"/>
                </a:solidFill>
              </a:rPr>
              <a:t>Aktivní účast na vybraném projektu</a:t>
            </a:r>
          </a:p>
          <a:p>
            <a:r>
              <a:rPr lang="cs-CZ" sz="2400" dirty="0">
                <a:solidFill>
                  <a:schemeClr val="tx2"/>
                </a:solidFill>
              </a:rPr>
              <a:t>Podepsaný formulář o absolvované praxi</a:t>
            </a:r>
          </a:p>
          <a:p>
            <a:r>
              <a:rPr lang="cs-CZ" sz="2400" dirty="0">
                <a:solidFill>
                  <a:schemeClr val="tx2"/>
                </a:solidFill>
              </a:rPr>
              <a:t>Závěrečná sebereflexe</a:t>
            </a:r>
          </a:p>
          <a:p>
            <a:pPr lvl="1"/>
            <a:r>
              <a:rPr lang="cs-CZ" dirty="0">
                <a:solidFill>
                  <a:schemeClr val="tx2"/>
                </a:solidFill>
              </a:rPr>
              <a:t> min 1NS</a:t>
            </a:r>
          </a:p>
          <a:p>
            <a:pPr lvl="1"/>
            <a:r>
              <a:rPr lang="cs-CZ" dirty="0">
                <a:solidFill>
                  <a:schemeClr val="tx2"/>
                </a:solidFill>
              </a:rPr>
              <a:t>Co mi praxe dala, co jsem se naučil, co se mi dařilo, na čem bych rád zapracoval, jaké jsou mé limity, …</a:t>
            </a:r>
          </a:p>
          <a:p>
            <a:pPr lvl="1"/>
            <a:r>
              <a:rPr lang="cs-CZ" dirty="0">
                <a:solidFill>
                  <a:schemeClr val="tx2"/>
                </a:solidFill>
              </a:rPr>
              <a:t>Odevzdat nejpozději týden před koncem semestru do odevzdávárny a koordinátorovi na email</a:t>
            </a:r>
          </a:p>
          <a:p>
            <a:pPr marL="457200" lvl="1" indent="0">
              <a:buNone/>
            </a:pPr>
            <a:endParaRPr lang="cs-CZ" sz="1800" dirty="0">
              <a:solidFill>
                <a:schemeClr val="tx2"/>
              </a:solidFill>
            </a:endParaRPr>
          </a:p>
          <a:p>
            <a:endParaRPr lang="cs-CZ" sz="1800" dirty="0">
              <a:solidFill>
                <a:schemeClr val="tx2"/>
              </a:solidFill>
            </a:endParaRPr>
          </a:p>
          <a:p>
            <a:endParaRPr lang="cs-CZ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1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3CB41B0-8668-4B31-8CE3-6F94E8AA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chemeClr val="tx2"/>
                </a:solidFill>
              </a:rPr>
              <a:t>Přihlašování k projektům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BADD22-7B00-4405-84C2-01B0E2E5A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tx2"/>
                </a:solidFill>
              </a:rPr>
              <a:t>Od 7.10. 17:00 do 10.10. 23:59</a:t>
            </a:r>
          </a:p>
          <a:p>
            <a:r>
              <a:rPr lang="cs-CZ" sz="2400" dirty="0">
                <a:solidFill>
                  <a:schemeClr val="tx2"/>
                </a:solidFill>
              </a:rPr>
              <a:t>Tabulka </a:t>
            </a:r>
            <a:r>
              <a:rPr lang="cs-CZ" sz="2400" dirty="0" err="1">
                <a:solidFill>
                  <a:schemeClr val="tx2"/>
                </a:solidFill>
              </a:rPr>
              <a:t>google</a:t>
            </a:r>
            <a:endParaRPr lang="cs-CZ" sz="2400" dirty="0">
              <a:solidFill>
                <a:schemeClr val="tx2"/>
              </a:solidFill>
            </a:endParaRPr>
          </a:p>
          <a:p>
            <a:endParaRPr lang="cs-CZ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EED4EEB-4A49-4E7A-804B-B5CD58DB0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tx2"/>
                </a:solidFill>
              </a:rPr>
              <a:t>Supervize, intervize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1587D7-B102-4400-98EA-A50CD7527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tx2"/>
                </a:solidFill>
              </a:rPr>
              <a:t>Nepovinná </a:t>
            </a:r>
          </a:p>
          <a:p>
            <a:r>
              <a:rPr lang="cs-CZ" sz="2400" dirty="0">
                <a:solidFill>
                  <a:schemeClr val="tx2"/>
                </a:solidFill>
              </a:rPr>
              <a:t>Možnost sdílet zkušenosti s praxí, poradit se s ostatními</a:t>
            </a:r>
          </a:p>
          <a:p>
            <a:r>
              <a:rPr lang="cs-CZ" sz="2400" dirty="0">
                <a:solidFill>
                  <a:schemeClr val="tx2"/>
                </a:solidFill>
              </a:rPr>
              <a:t>Termín v polovině semestru a během zkouškového, bude upřesněn</a:t>
            </a:r>
          </a:p>
        </p:txBody>
      </p:sp>
    </p:spTree>
    <p:extLst>
      <p:ext uri="{BB962C8B-B14F-4D97-AF65-F5344CB8AC3E}">
        <p14:creationId xmlns:p14="http://schemas.microsoft.com/office/powerpoint/2010/main" val="10766090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107</Words>
  <Application>Microsoft Office PowerPoint</Application>
  <PresentationFormat>Širokoúhlá obrazovka</PresentationFormat>
  <Paragraphs>18</Paragraphs>
  <Slides>4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Motiv Office</vt:lpstr>
      <vt:lpstr>Praxe ve studentských projektech</vt:lpstr>
      <vt:lpstr>Podmínky ukončení</vt:lpstr>
      <vt:lpstr>Přihlašování k projektům</vt:lpstr>
      <vt:lpstr>Supervize, intervize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Praxe ve studentských projektech</dc:title>
  <dc:creator>Lucie Stroupková</dc:creator>
  <cp:lastModifiedBy>Lucie Stroupková</cp:lastModifiedBy>
  <cp:revision>1</cp:revision>
  <dcterms:created xsi:type="dcterms:W3CDTF">2021-10-06T15:12:09Z</dcterms:created>
  <dcterms:modified xsi:type="dcterms:W3CDTF">2021-10-06T15:20:37Z</dcterms:modified>
</cp:coreProperties>
</file>