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8" r:id="rId6"/>
    <p:sldId id="260" r:id="rId7"/>
    <p:sldId id="262" r:id="rId8"/>
    <p:sldId id="261" r:id="rId9"/>
    <p:sldId id="263" r:id="rId10"/>
    <p:sldId id="264" r:id="rId11"/>
    <p:sldId id="265" r:id="rId12"/>
    <p:sldId id="266" r:id="rId13"/>
    <p:sldId id="267" r:id="rId14"/>
    <p:sldId id="269" r:id="rId15"/>
    <p:sldId id="270" r:id="rId16"/>
    <p:sldId id="271" r:id="rId17"/>
    <p:sldId id="282" r:id="rId18"/>
    <p:sldId id="283" r:id="rId19"/>
    <p:sldId id="279" r:id="rId20"/>
    <p:sldId id="280" r:id="rId21"/>
    <p:sldId id="281" r:id="rId22"/>
    <p:sldId id="278" r:id="rId23"/>
    <p:sldId id="274" r:id="rId24"/>
    <p:sldId id="277" r:id="rId25"/>
    <p:sldId id="284" r:id="rId26"/>
    <p:sldId id="304" r:id="rId27"/>
    <p:sldId id="276" r:id="rId28"/>
    <p:sldId id="300" r:id="rId29"/>
    <p:sldId id="301" r:id="rId30"/>
    <p:sldId id="302" r:id="rId31"/>
    <p:sldId id="306" r:id="rId32"/>
    <p:sldId id="290" r:id="rId33"/>
    <p:sldId id="293" r:id="rId34"/>
    <p:sldId id="297" r:id="rId35"/>
    <p:sldId id="292" r:id="rId36"/>
    <p:sldId id="294" r:id="rId37"/>
    <p:sldId id="296" r:id="rId38"/>
    <p:sldId id="295" r:id="rId39"/>
    <p:sldId id="298" r:id="rId40"/>
    <p:sldId id="330" r:id="rId41"/>
    <p:sldId id="286" r:id="rId42"/>
    <p:sldId id="303" r:id="rId43"/>
    <p:sldId id="287" r:id="rId44"/>
    <p:sldId id="305" r:id="rId45"/>
    <p:sldId id="288" r:id="rId46"/>
    <p:sldId id="299" r:id="rId47"/>
    <p:sldId id="275" r:id="rId48"/>
    <p:sldId id="272" r:id="rId49"/>
    <p:sldId id="273" r:id="rId50"/>
    <p:sldId id="307" r:id="rId51"/>
    <p:sldId id="309" r:id="rId52"/>
    <p:sldId id="311" r:id="rId53"/>
    <p:sldId id="315" r:id="rId54"/>
    <p:sldId id="310" r:id="rId55"/>
    <p:sldId id="314" r:id="rId56"/>
    <p:sldId id="312" r:id="rId57"/>
    <p:sldId id="313" r:id="rId58"/>
    <p:sldId id="316" r:id="rId59"/>
    <p:sldId id="308" r:id="rId60"/>
    <p:sldId id="321" r:id="rId61"/>
    <p:sldId id="327" r:id="rId62"/>
    <p:sldId id="326" r:id="rId63"/>
    <p:sldId id="328" r:id="rId64"/>
    <p:sldId id="329" r:id="rId65"/>
    <p:sldId id="325" r:id="rId66"/>
    <p:sldId id="322" r:id="rId67"/>
    <p:sldId id="320" r:id="rId68"/>
    <p:sldId id="317" r:id="rId69"/>
    <p:sldId id="319" r:id="rId70"/>
    <p:sldId id="332" r:id="rId71"/>
    <p:sldId id="323" r:id="rId72"/>
    <p:sldId id="333" r:id="rId73"/>
    <p:sldId id="334" r:id="rId74"/>
    <p:sldId id="324" r:id="rId75"/>
    <p:sldId id="318" r:id="rId76"/>
    <p:sldId id="335" r:id="rId77"/>
    <p:sldId id="337" r:id="rId78"/>
    <p:sldId id="331" r:id="rId79"/>
    <p:sldId id="338" r:id="rId80"/>
    <p:sldId id="350" r:id="rId81"/>
    <p:sldId id="336" r:id="rId82"/>
    <p:sldId id="347" r:id="rId83"/>
    <p:sldId id="349" r:id="rId84"/>
    <p:sldId id="341" r:id="rId85"/>
    <p:sldId id="348" r:id="rId86"/>
    <p:sldId id="342" r:id="rId87"/>
    <p:sldId id="344" r:id="rId88"/>
    <p:sldId id="343" r:id="rId89"/>
    <p:sldId id="340" r:id="rId90"/>
    <p:sldId id="339" r:id="rId91"/>
    <p:sldId id="346" r:id="rId92"/>
    <p:sldId id="345" r:id="rId93"/>
    <p:sldId id="285" r:id="rId94"/>
    <p:sldId id="289" r:id="rId95"/>
    <p:sldId id="351" r:id="rId96"/>
  </p:sldIdLst>
  <p:sldSz cx="12192000" cy="6858000"/>
  <p:notesSz cx="6797675" cy="99266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mp" initials="E" lastIdx="1" clrIdx="0">
    <p:extLst>
      <p:ext uri="{19B8F6BF-5375-455C-9EA6-DF929625EA0E}">
        <p15:presenceInfo xmlns:p15="http://schemas.microsoft.com/office/powerpoint/2012/main" userId="Com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6" d="100"/>
          <a:sy n="116" d="100"/>
        </p:scale>
        <p:origin x="26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Kalhous" userId="18d65195-6ab2-42ea-8e6c-1dcbe4bb1935" providerId="ADAL" clId="{51DCBF1C-B895-46D3-B90E-1B5BF792CBF8}"/>
    <pc:docChg chg="custSel modSld">
      <pc:chgData name="David Kalhous" userId="18d65195-6ab2-42ea-8e6c-1dcbe4bb1935" providerId="ADAL" clId="{51DCBF1C-B895-46D3-B90E-1B5BF792CBF8}" dt="2021-11-01T22:29:25.028" v="207" actId="20577"/>
      <pc:docMkLst>
        <pc:docMk/>
      </pc:docMkLst>
      <pc:sldChg chg="modSp mod">
        <pc:chgData name="David Kalhous" userId="18d65195-6ab2-42ea-8e6c-1dcbe4bb1935" providerId="ADAL" clId="{51DCBF1C-B895-46D3-B90E-1B5BF792CBF8}" dt="2021-11-01T21:09:54.545" v="132" actId="20577"/>
        <pc:sldMkLst>
          <pc:docMk/>
          <pc:sldMk cId="1868482041" sldId="289"/>
        </pc:sldMkLst>
        <pc:spChg chg="mod">
          <ac:chgData name="David Kalhous" userId="18d65195-6ab2-42ea-8e6c-1dcbe4bb1935" providerId="ADAL" clId="{51DCBF1C-B895-46D3-B90E-1B5BF792CBF8}" dt="2021-11-01T21:09:54.545" v="132" actId="20577"/>
          <ac:spMkLst>
            <pc:docMk/>
            <pc:sldMk cId="1868482041" sldId="289"/>
            <ac:spMk id="3" creationId="{2D3445D5-0F58-4441-8E6E-E6FA4731B528}"/>
          </ac:spMkLst>
        </pc:spChg>
      </pc:sldChg>
      <pc:sldChg chg="modSp mod">
        <pc:chgData name="David Kalhous" userId="18d65195-6ab2-42ea-8e6c-1dcbe4bb1935" providerId="ADAL" clId="{51DCBF1C-B895-46D3-B90E-1B5BF792CBF8}" dt="2021-11-01T22:29:25.028" v="207" actId="20577"/>
        <pc:sldMkLst>
          <pc:docMk/>
          <pc:sldMk cId="2099361120" sldId="331"/>
        </pc:sldMkLst>
        <pc:spChg chg="mod">
          <ac:chgData name="David Kalhous" userId="18d65195-6ab2-42ea-8e6c-1dcbe4bb1935" providerId="ADAL" clId="{51DCBF1C-B895-46D3-B90E-1B5BF792CBF8}" dt="2021-11-01T22:29:25.028" v="207" actId="20577"/>
          <ac:spMkLst>
            <pc:docMk/>
            <pc:sldMk cId="2099361120" sldId="331"/>
            <ac:spMk id="3" creationId="{90DB16C9-9D56-4172-8FEA-13B24E31E100}"/>
          </ac:spMkLst>
        </pc:spChg>
      </pc:sldChg>
    </pc:docChg>
  </pc:docChgLst>
  <pc:docChgLst>
    <pc:chgData name="David Kalhous" userId="18d65195-6ab2-42ea-8e6c-1dcbe4bb1935" providerId="ADAL" clId="{E4D7B6E5-0236-4E5C-8520-22F32AF48A3F}"/>
    <pc:docChg chg="custSel addSld modSld">
      <pc:chgData name="David Kalhous" userId="18d65195-6ab2-42ea-8e6c-1dcbe4bb1935" providerId="ADAL" clId="{E4D7B6E5-0236-4E5C-8520-22F32AF48A3F}" dt="2021-12-01T22:18:28.808" v="1720" actId="20577"/>
      <pc:docMkLst>
        <pc:docMk/>
      </pc:docMkLst>
      <pc:sldChg chg="modSp mod">
        <pc:chgData name="David Kalhous" userId="18d65195-6ab2-42ea-8e6c-1dcbe4bb1935" providerId="ADAL" clId="{E4D7B6E5-0236-4E5C-8520-22F32AF48A3F}" dt="2021-12-01T22:09:59.378" v="1708"/>
        <pc:sldMkLst>
          <pc:docMk/>
          <pc:sldMk cId="2099361120" sldId="331"/>
        </pc:sldMkLst>
        <pc:spChg chg="mod">
          <ac:chgData name="David Kalhous" userId="18d65195-6ab2-42ea-8e6c-1dcbe4bb1935" providerId="ADAL" clId="{E4D7B6E5-0236-4E5C-8520-22F32AF48A3F}" dt="2021-12-01T22:09:59.378" v="1708"/>
          <ac:spMkLst>
            <pc:docMk/>
            <pc:sldMk cId="2099361120" sldId="331"/>
            <ac:spMk id="2" creationId="{F5FC1AE7-001D-4D48-AB57-7C1C89351FBC}"/>
          </ac:spMkLst>
        </pc:spChg>
      </pc:sldChg>
      <pc:sldChg chg="modSp mod">
        <pc:chgData name="David Kalhous" userId="18d65195-6ab2-42ea-8e6c-1dcbe4bb1935" providerId="ADAL" clId="{E4D7B6E5-0236-4E5C-8520-22F32AF48A3F}" dt="2021-12-01T22:09:39.238" v="1706" actId="20577"/>
        <pc:sldMkLst>
          <pc:docMk/>
          <pc:sldMk cId="4245857954" sldId="335"/>
        </pc:sldMkLst>
        <pc:spChg chg="mod">
          <ac:chgData name="David Kalhous" userId="18d65195-6ab2-42ea-8e6c-1dcbe4bb1935" providerId="ADAL" clId="{E4D7B6E5-0236-4E5C-8520-22F32AF48A3F}" dt="2021-12-01T22:09:39.238" v="1706" actId="20577"/>
          <ac:spMkLst>
            <pc:docMk/>
            <pc:sldMk cId="4245857954" sldId="335"/>
            <ac:spMk id="2" creationId="{00000000-0000-0000-0000-000000000000}"/>
          </ac:spMkLst>
        </pc:spChg>
      </pc:sldChg>
      <pc:sldChg chg="modSp mod">
        <pc:chgData name="David Kalhous" userId="18d65195-6ab2-42ea-8e6c-1dcbe4bb1935" providerId="ADAL" clId="{E4D7B6E5-0236-4E5C-8520-22F32AF48A3F}" dt="2021-12-01T22:09:56.981" v="1707"/>
        <pc:sldMkLst>
          <pc:docMk/>
          <pc:sldMk cId="1480640677" sldId="337"/>
        </pc:sldMkLst>
        <pc:spChg chg="mod">
          <ac:chgData name="David Kalhous" userId="18d65195-6ab2-42ea-8e6c-1dcbe4bb1935" providerId="ADAL" clId="{E4D7B6E5-0236-4E5C-8520-22F32AF48A3F}" dt="2021-12-01T22:09:56.981" v="1707"/>
          <ac:spMkLst>
            <pc:docMk/>
            <pc:sldMk cId="1480640677" sldId="337"/>
            <ac:spMk id="2" creationId="{00000000-0000-0000-0000-000000000000}"/>
          </ac:spMkLst>
        </pc:spChg>
      </pc:sldChg>
      <pc:sldChg chg="modSp mod">
        <pc:chgData name="David Kalhous" userId="18d65195-6ab2-42ea-8e6c-1dcbe4bb1935" providerId="ADAL" clId="{E4D7B6E5-0236-4E5C-8520-22F32AF48A3F}" dt="2021-12-01T22:10:03.017" v="1709"/>
        <pc:sldMkLst>
          <pc:docMk/>
          <pc:sldMk cId="3366018324" sldId="338"/>
        </pc:sldMkLst>
        <pc:spChg chg="mod">
          <ac:chgData name="David Kalhous" userId="18d65195-6ab2-42ea-8e6c-1dcbe4bb1935" providerId="ADAL" clId="{E4D7B6E5-0236-4E5C-8520-22F32AF48A3F}" dt="2021-12-01T22:10:03.017" v="1709"/>
          <ac:spMkLst>
            <pc:docMk/>
            <pc:sldMk cId="3366018324" sldId="338"/>
            <ac:spMk id="2" creationId="{00000000-0000-0000-0000-000000000000}"/>
          </ac:spMkLst>
        </pc:spChg>
      </pc:sldChg>
      <pc:sldChg chg="modSp mod">
        <pc:chgData name="David Kalhous" userId="18d65195-6ab2-42ea-8e6c-1dcbe4bb1935" providerId="ADAL" clId="{E4D7B6E5-0236-4E5C-8520-22F32AF48A3F}" dt="2021-12-01T22:18:28.808" v="1720" actId="20577"/>
        <pc:sldMkLst>
          <pc:docMk/>
          <pc:sldMk cId="1909019479" sldId="347"/>
        </pc:sldMkLst>
        <pc:spChg chg="mod">
          <ac:chgData name="David Kalhous" userId="18d65195-6ab2-42ea-8e6c-1dcbe4bb1935" providerId="ADAL" clId="{E4D7B6E5-0236-4E5C-8520-22F32AF48A3F}" dt="2021-12-01T22:18:28.808" v="1720" actId="20577"/>
          <ac:spMkLst>
            <pc:docMk/>
            <pc:sldMk cId="1909019479" sldId="347"/>
            <ac:spMk id="2" creationId="{00000000-0000-0000-0000-000000000000}"/>
          </ac:spMkLst>
        </pc:spChg>
      </pc:sldChg>
      <pc:sldChg chg="modSp new mod">
        <pc:chgData name="David Kalhous" userId="18d65195-6ab2-42ea-8e6c-1dcbe4bb1935" providerId="ADAL" clId="{E4D7B6E5-0236-4E5C-8520-22F32AF48A3F}" dt="2021-12-01T22:10:04.821" v="1710"/>
        <pc:sldMkLst>
          <pc:docMk/>
          <pc:sldMk cId="288813395" sldId="350"/>
        </pc:sldMkLst>
        <pc:spChg chg="mod">
          <ac:chgData name="David Kalhous" userId="18d65195-6ab2-42ea-8e6c-1dcbe4bb1935" providerId="ADAL" clId="{E4D7B6E5-0236-4E5C-8520-22F32AF48A3F}" dt="2021-12-01T22:10:04.821" v="1710"/>
          <ac:spMkLst>
            <pc:docMk/>
            <pc:sldMk cId="288813395" sldId="350"/>
            <ac:spMk id="2" creationId="{F963EE1F-8ED7-4F10-8209-004B95F53EBE}"/>
          </ac:spMkLst>
        </pc:spChg>
        <pc:spChg chg="mod">
          <ac:chgData name="David Kalhous" userId="18d65195-6ab2-42ea-8e6c-1dcbe4bb1935" providerId="ADAL" clId="{E4D7B6E5-0236-4E5C-8520-22F32AF48A3F}" dt="2021-12-01T22:03:58.988" v="1698" actId="20577"/>
          <ac:spMkLst>
            <pc:docMk/>
            <pc:sldMk cId="288813395" sldId="350"/>
            <ac:spMk id="3" creationId="{1CE4CA9B-6F77-4065-A4DD-3B5D5351D9C8}"/>
          </ac:spMkLst>
        </pc:spChg>
      </pc:sldChg>
    </pc:docChg>
  </pc:docChgLst>
  <pc:docChgLst>
    <pc:chgData name="David Kalhous" userId="18d65195-6ab2-42ea-8e6c-1dcbe4bb1935" providerId="ADAL" clId="{34EDAC70-92CB-4A65-81FD-195480CC4CE4}"/>
    <pc:docChg chg="undo custSel addSld delSld modSld sldOrd">
      <pc:chgData name="David Kalhous" userId="18d65195-6ab2-42ea-8e6c-1dcbe4bb1935" providerId="ADAL" clId="{34EDAC70-92CB-4A65-81FD-195480CC4CE4}" dt="2021-10-30T22:09:12.012" v="9285" actId="20577"/>
      <pc:docMkLst>
        <pc:docMk/>
      </pc:docMkLst>
      <pc:sldChg chg="modSp new mod">
        <pc:chgData name="David Kalhous" userId="18d65195-6ab2-42ea-8e6c-1dcbe4bb1935" providerId="ADAL" clId="{34EDAC70-92CB-4A65-81FD-195480CC4CE4}" dt="2021-09-20T19:40:57.349" v="8"/>
        <pc:sldMkLst>
          <pc:docMk/>
          <pc:sldMk cId="4259562799" sldId="257"/>
        </pc:sldMkLst>
        <pc:spChg chg="mod">
          <ac:chgData name="David Kalhous" userId="18d65195-6ab2-42ea-8e6c-1dcbe4bb1935" providerId="ADAL" clId="{34EDAC70-92CB-4A65-81FD-195480CC4CE4}" dt="2021-09-20T19:40:26.108" v="2"/>
          <ac:spMkLst>
            <pc:docMk/>
            <pc:sldMk cId="4259562799" sldId="257"/>
            <ac:spMk id="2" creationId="{99A14C56-624E-4EDD-9A5A-EB0364F63A82}"/>
          </ac:spMkLst>
        </pc:spChg>
        <pc:spChg chg="mod">
          <ac:chgData name="David Kalhous" userId="18d65195-6ab2-42ea-8e6c-1dcbe4bb1935" providerId="ADAL" clId="{34EDAC70-92CB-4A65-81FD-195480CC4CE4}" dt="2021-09-20T19:40:57.349" v="8"/>
          <ac:spMkLst>
            <pc:docMk/>
            <pc:sldMk cId="4259562799" sldId="257"/>
            <ac:spMk id="3" creationId="{201DD6CA-3506-4461-B0B2-DED7943829BE}"/>
          </ac:spMkLst>
        </pc:spChg>
      </pc:sldChg>
      <pc:sldChg chg="modSp new mod">
        <pc:chgData name="David Kalhous" userId="18d65195-6ab2-42ea-8e6c-1dcbe4bb1935" providerId="ADAL" clId="{34EDAC70-92CB-4A65-81FD-195480CC4CE4}" dt="2021-10-12T09:48:00.647" v="4016" actId="20578"/>
        <pc:sldMkLst>
          <pc:docMk/>
          <pc:sldMk cId="3750077054" sldId="258"/>
        </pc:sldMkLst>
        <pc:spChg chg="mod">
          <ac:chgData name="David Kalhous" userId="18d65195-6ab2-42ea-8e6c-1dcbe4bb1935" providerId="ADAL" clId="{34EDAC70-92CB-4A65-81FD-195480CC4CE4}" dt="2021-09-20T19:40:41.556" v="4"/>
          <ac:spMkLst>
            <pc:docMk/>
            <pc:sldMk cId="3750077054" sldId="258"/>
            <ac:spMk id="2" creationId="{F66CF2D4-D8BB-49E7-B8F5-E8A30F01FB99}"/>
          </ac:spMkLst>
        </pc:spChg>
        <pc:spChg chg="mod">
          <ac:chgData name="David Kalhous" userId="18d65195-6ab2-42ea-8e6c-1dcbe4bb1935" providerId="ADAL" clId="{34EDAC70-92CB-4A65-81FD-195480CC4CE4}" dt="2021-10-12T09:48:00.647" v="4016" actId="20578"/>
          <ac:spMkLst>
            <pc:docMk/>
            <pc:sldMk cId="3750077054" sldId="258"/>
            <ac:spMk id="3" creationId="{8CFD2195-9FF6-4613-8DD9-9444BB6A2338}"/>
          </ac:spMkLst>
        </pc:spChg>
      </pc:sldChg>
      <pc:sldChg chg="modSp new mod">
        <pc:chgData name="David Kalhous" userId="18d65195-6ab2-42ea-8e6c-1dcbe4bb1935" providerId="ADAL" clId="{34EDAC70-92CB-4A65-81FD-195480CC4CE4}" dt="2021-09-20T19:48:44.454" v="44" actId="20577"/>
        <pc:sldMkLst>
          <pc:docMk/>
          <pc:sldMk cId="1243879056" sldId="259"/>
        </pc:sldMkLst>
        <pc:spChg chg="mod">
          <ac:chgData name="David Kalhous" userId="18d65195-6ab2-42ea-8e6c-1dcbe4bb1935" providerId="ADAL" clId="{34EDAC70-92CB-4A65-81FD-195480CC4CE4}" dt="2021-09-20T19:48:23.184" v="10"/>
          <ac:spMkLst>
            <pc:docMk/>
            <pc:sldMk cId="1243879056" sldId="259"/>
            <ac:spMk id="2" creationId="{BF6C57DE-67C5-44BF-A19B-F25092A07136}"/>
          </ac:spMkLst>
        </pc:spChg>
        <pc:spChg chg="mod">
          <ac:chgData name="David Kalhous" userId="18d65195-6ab2-42ea-8e6c-1dcbe4bb1935" providerId="ADAL" clId="{34EDAC70-92CB-4A65-81FD-195480CC4CE4}" dt="2021-09-20T19:48:44.454" v="44" actId="20577"/>
          <ac:spMkLst>
            <pc:docMk/>
            <pc:sldMk cId="1243879056" sldId="259"/>
            <ac:spMk id="3" creationId="{BDDC80CD-0521-4C89-8E04-0C925DC2A76A}"/>
          </ac:spMkLst>
        </pc:spChg>
      </pc:sldChg>
      <pc:sldChg chg="modSp mod">
        <pc:chgData name="David Kalhous" userId="18d65195-6ab2-42ea-8e6c-1dcbe4bb1935" providerId="ADAL" clId="{34EDAC70-92CB-4A65-81FD-195480CC4CE4}" dt="2021-10-05T08:54:26.332" v="3371" actId="14100"/>
        <pc:sldMkLst>
          <pc:docMk/>
          <pc:sldMk cId="1919282005" sldId="269"/>
        </pc:sldMkLst>
        <pc:spChg chg="mod">
          <ac:chgData name="David Kalhous" userId="18d65195-6ab2-42ea-8e6c-1dcbe4bb1935" providerId="ADAL" clId="{34EDAC70-92CB-4A65-81FD-195480CC4CE4}" dt="2021-10-05T08:54:26.332" v="3371" actId="14100"/>
          <ac:spMkLst>
            <pc:docMk/>
            <pc:sldMk cId="1919282005" sldId="269"/>
            <ac:spMk id="3" creationId="{00000000-0000-0000-0000-000000000000}"/>
          </ac:spMkLst>
        </pc:spChg>
      </pc:sldChg>
      <pc:sldChg chg="modSp new mod">
        <pc:chgData name="David Kalhous" userId="18d65195-6ab2-42ea-8e6c-1dcbe4bb1935" providerId="ADAL" clId="{34EDAC70-92CB-4A65-81FD-195480CC4CE4}" dt="2021-09-28T11:50:59.233" v="3198" actId="27636"/>
        <pc:sldMkLst>
          <pc:docMk/>
          <pc:sldMk cId="2055392991" sldId="271"/>
        </pc:sldMkLst>
        <pc:spChg chg="mod">
          <ac:chgData name="David Kalhous" userId="18d65195-6ab2-42ea-8e6c-1dcbe4bb1935" providerId="ADAL" clId="{34EDAC70-92CB-4A65-81FD-195480CC4CE4}" dt="2021-09-27T19:06:29.702" v="50" actId="14100"/>
          <ac:spMkLst>
            <pc:docMk/>
            <pc:sldMk cId="2055392991" sldId="271"/>
            <ac:spMk id="2" creationId="{FB0672E7-6E1C-4F1F-B5FF-0855032E3F2D}"/>
          </ac:spMkLst>
        </pc:spChg>
        <pc:spChg chg="mod">
          <ac:chgData name="David Kalhous" userId="18d65195-6ab2-42ea-8e6c-1dcbe4bb1935" providerId="ADAL" clId="{34EDAC70-92CB-4A65-81FD-195480CC4CE4}" dt="2021-09-28T11:50:59.233" v="3198" actId="27636"/>
          <ac:spMkLst>
            <pc:docMk/>
            <pc:sldMk cId="2055392991" sldId="271"/>
            <ac:spMk id="3" creationId="{66914448-8132-4C98-B16A-F9F30AEAAEE4}"/>
          </ac:spMkLst>
        </pc:spChg>
      </pc:sldChg>
      <pc:sldChg chg="modSp new mod">
        <pc:chgData name="David Kalhous" userId="18d65195-6ab2-42ea-8e6c-1dcbe4bb1935" providerId="ADAL" clId="{34EDAC70-92CB-4A65-81FD-195480CC4CE4}" dt="2021-10-01T20:46:07.944" v="3208" actId="14100"/>
        <pc:sldMkLst>
          <pc:docMk/>
          <pc:sldMk cId="2899251333" sldId="272"/>
        </pc:sldMkLst>
        <pc:spChg chg="mod">
          <ac:chgData name="David Kalhous" userId="18d65195-6ab2-42ea-8e6c-1dcbe4bb1935" providerId="ADAL" clId="{34EDAC70-92CB-4A65-81FD-195480CC4CE4}" dt="2021-09-27T19:29:49.994" v="837" actId="1076"/>
          <ac:spMkLst>
            <pc:docMk/>
            <pc:sldMk cId="2899251333" sldId="272"/>
            <ac:spMk id="2" creationId="{8A9D5365-7548-42C2-8BBB-5EAC7742FD94}"/>
          </ac:spMkLst>
        </pc:spChg>
        <pc:spChg chg="mod">
          <ac:chgData name="David Kalhous" userId="18d65195-6ab2-42ea-8e6c-1dcbe4bb1935" providerId="ADAL" clId="{34EDAC70-92CB-4A65-81FD-195480CC4CE4}" dt="2021-10-01T20:46:07.944" v="3208" actId="14100"/>
          <ac:spMkLst>
            <pc:docMk/>
            <pc:sldMk cId="2899251333" sldId="272"/>
            <ac:spMk id="3" creationId="{7FAD0938-00C6-413D-8F7F-987E423897A1}"/>
          </ac:spMkLst>
        </pc:spChg>
      </pc:sldChg>
      <pc:sldChg chg="modSp new mod">
        <pc:chgData name="David Kalhous" userId="18d65195-6ab2-42ea-8e6c-1dcbe4bb1935" providerId="ADAL" clId="{34EDAC70-92CB-4A65-81FD-195480CC4CE4}" dt="2021-09-27T19:30:39.876" v="857" actId="20577"/>
        <pc:sldMkLst>
          <pc:docMk/>
          <pc:sldMk cId="1985310484" sldId="273"/>
        </pc:sldMkLst>
        <pc:spChg chg="mod">
          <ac:chgData name="David Kalhous" userId="18d65195-6ab2-42ea-8e6c-1dcbe4bb1935" providerId="ADAL" clId="{34EDAC70-92CB-4A65-81FD-195480CC4CE4}" dt="2021-09-27T19:30:39.876" v="857" actId="20577"/>
          <ac:spMkLst>
            <pc:docMk/>
            <pc:sldMk cId="1985310484" sldId="273"/>
            <ac:spMk id="3" creationId="{A10ACA7E-035B-47CC-BEED-35279A820DBF}"/>
          </ac:spMkLst>
        </pc:spChg>
      </pc:sldChg>
      <pc:sldChg chg="modSp new mod">
        <pc:chgData name="David Kalhous" userId="18d65195-6ab2-42ea-8e6c-1dcbe4bb1935" providerId="ADAL" clId="{34EDAC70-92CB-4A65-81FD-195480CC4CE4}" dt="2021-09-28T21:06:48.548" v="3202" actId="114"/>
        <pc:sldMkLst>
          <pc:docMk/>
          <pc:sldMk cId="2132631372" sldId="274"/>
        </pc:sldMkLst>
        <pc:spChg chg="mod">
          <ac:chgData name="David Kalhous" userId="18d65195-6ab2-42ea-8e6c-1dcbe4bb1935" providerId="ADAL" clId="{34EDAC70-92CB-4A65-81FD-195480CC4CE4}" dt="2021-09-27T21:24:39.905" v="2451" actId="14100"/>
          <ac:spMkLst>
            <pc:docMk/>
            <pc:sldMk cId="2132631372" sldId="274"/>
            <ac:spMk id="2" creationId="{7479D497-0A7C-4F2C-95CC-CCD24D18F011}"/>
          </ac:spMkLst>
        </pc:spChg>
        <pc:spChg chg="mod">
          <ac:chgData name="David Kalhous" userId="18d65195-6ab2-42ea-8e6c-1dcbe4bb1935" providerId="ADAL" clId="{34EDAC70-92CB-4A65-81FD-195480CC4CE4}" dt="2021-09-28T21:06:48.548" v="3202" actId="114"/>
          <ac:spMkLst>
            <pc:docMk/>
            <pc:sldMk cId="2132631372" sldId="274"/>
            <ac:spMk id="3" creationId="{08C7E8CE-5CF2-4C78-8411-15BF4E5F7573}"/>
          </ac:spMkLst>
        </pc:spChg>
      </pc:sldChg>
      <pc:sldChg chg="modSp new mod">
        <pc:chgData name="David Kalhous" userId="18d65195-6ab2-42ea-8e6c-1dcbe4bb1935" providerId="ADAL" clId="{34EDAC70-92CB-4A65-81FD-195480CC4CE4}" dt="2021-09-27T19:51:01.105" v="1258" actId="1076"/>
        <pc:sldMkLst>
          <pc:docMk/>
          <pc:sldMk cId="2749550094" sldId="275"/>
        </pc:sldMkLst>
        <pc:spChg chg="mod">
          <ac:chgData name="David Kalhous" userId="18d65195-6ab2-42ea-8e6c-1dcbe4bb1935" providerId="ADAL" clId="{34EDAC70-92CB-4A65-81FD-195480CC4CE4}" dt="2021-09-27T19:51:01.105" v="1258" actId="1076"/>
          <ac:spMkLst>
            <pc:docMk/>
            <pc:sldMk cId="2749550094" sldId="275"/>
            <ac:spMk id="2" creationId="{577B77B1-4CBC-42A4-BF3A-1E8875C9FBE5}"/>
          </ac:spMkLst>
        </pc:spChg>
        <pc:spChg chg="mod">
          <ac:chgData name="David Kalhous" userId="18d65195-6ab2-42ea-8e6c-1dcbe4bb1935" providerId="ADAL" clId="{34EDAC70-92CB-4A65-81FD-195480CC4CE4}" dt="2021-09-27T19:50:56.823" v="1257" actId="27636"/>
          <ac:spMkLst>
            <pc:docMk/>
            <pc:sldMk cId="2749550094" sldId="275"/>
            <ac:spMk id="3" creationId="{5705485E-CEE2-4510-B74A-2AAF5EE28ED1}"/>
          </ac:spMkLst>
        </pc:spChg>
      </pc:sldChg>
      <pc:sldChg chg="modSp new mod">
        <pc:chgData name="David Kalhous" userId="18d65195-6ab2-42ea-8e6c-1dcbe4bb1935" providerId="ADAL" clId="{34EDAC70-92CB-4A65-81FD-195480CC4CE4}" dt="2021-09-27T21:27:52.270" v="2537" actId="27636"/>
        <pc:sldMkLst>
          <pc:docMk/>
          <pc:sldMk cId="3906706517" sldId="276"/>
        </pc:sldMkLst>
        <pc:spChg chg="mod">
          <ac:chgData name="David Kalhous" userId="18d65195-6ab2-42ea-8e6c-1dcbe4bb1935" providerId="ADAL" clId="{34EDAC70-92CB-4A65-81FD-195480CC4CE4}" dt="2021-09-27T21:27:52.270" v="2537" actId="27636"/>
          <ac:spMkLst>
            <pc:docMk/>
            <pc:sldMk cId="3906706517" sldId="276"/>
            <ac:spMk id="3" creationId="{0D98A139-2D57-459B-AA28-3FA1A9697DCF}"/>
          </ac:spMkLst>
        </pc:spChg>
      </pc:sldChg>
      <pc:sldChg chg="addSp delSp modSp mod setBg setClrOvrMap">
        <pc:chgData name="David Kalhous" userId="18d65195-6ab2-42ea-8e6c-1dcbe4bb1935" providerId="ADAL" clId="{34EDAC70-92CB-4A65-81FD-195480CC4CE4}" dt="2021-10-12T09:22:06.529" v="3441" actId="26606"/>
        <pc:sldMkLst>
          <pc:docMk/>
          <pc:sldMk cId="902817617" sldId="277"/>
        </pc:sldMkLst>
        <pc:spChg chg="mod">
          <ac:chgData name="David Kalhous" userId="18d65195-6ab2-42ea-8e6c-1dcbe4bb1935" providerId="ADAL" clId="{34EDAC70-92CB-4A65-81FD-195480CC4CE4}" dt="2021-10-12T09:22:06.529" v="3441" actId="26606"/>
          <ac:spMkLst>
            <pc:docMk/>
            <pc:sldMk cId="902817617" sldId="277"/>
            <ac:spMk id="2" creationId="{00000000-0000-0000-0000-000000000000}"/>
          </ac:spMkLst>
        </pc:spChg>
        <pc:spChg chg="add del mod">
          <ac:chgData name="David Kalhous" userId="18d65195-6ab2-42ea-8e6c-1dcbe4bb1935" providerId="ADAL" clId="{34EDAC70-92CB-4A65-81FD-195480CC4CE4}" dt="2021-10-12T09:22:06.529" v="3441" actId="26606"/>
          <ac:spMkLst>
            <pc:docMk/>
            <pc:sldMk cId="902817617" sldId="277"/>
            <ac:spMk id="3" creationId="{00000000-0000-0000-0000-000000000000}"/>
          </ac:spMkLst>
        </pc:spChg>
        <pc:spChg chg="add del">
          <ac:chgData name="David Kalhous" userId="18d65195-6ab2-42ea-8e6c-1dcbe4bb1935" providerId="ADAL" clId="{34EDAC70-92CB-4A65-81FD-195480CC4CE4}" dt="2021-10-12T09:21:45.807" v="3435" actId="26606"/>
          <ac:spMkLst>
            <pc:docMk/>
            <pc:sldMk cId="902817617" sldId="277"/>
            <ac:spMk id="8" creationId="{09588DA8-065E-4F6F-8EFD-43104AB2E0CF}"/>
          </ac:spMkLst>
        </pc:spChg>
        <pc:spChg chg="add del">
          <ac:chgData name="David Kalhous" userId="18d65195-6ab2-42ea-8e6c-1dcbe4bb1935" providerId="ADAL" clId="{34EDAC70-92CB-4A65-81FD-195480CC4CE4}" dt="2021-10-12T09:21:45.807" v="3435" actId="26606"/>
          <ac:spMkLst>
            <pc:docMk/>
            <pc:sldMk cId="902817617" sldId="277"/>
            <ac:spMk id="10" creationId="{C4285719-470E-454C-AF62-8323075F1F5B}"/>
          </ac:spMkLst>
        </pc:spChg>
        <pc:spChg chg="add del">
          <ac:chgData name="David Kalhous" userId="18d65195-6ab2-42ea-8e6c-1dcbe4bb1935" providerId="ADAL" clId="{34EDAC70-92CB-4A65-81FD-195480CC4CE4}" dt="2021-10-12T09:21:45.807" v="3435" actId="26606"/>
          <ac:spMkLst>
            <pc:docMk/>
            <pc:sldMk cId="902817617" sldId="277"/>
            <ac:spMk id="12" creationId="{CD9FE4EF-C4D8-49A0-B2FF-81D8DB7D8A24}"/>
          </ac:spMkLst>
        </pc:spChg>
        <pc:spChg chg="add del">
          <ac:chgData name="David Kalhous" userId="18d65195-6ab2-42ea-8e6c-1dcbe4bb1935" providerId="ADAL" clId="{34EDAC70-92CB-4A65-81FD-195480CC4CE4}" dt="2021-10-12T09:21:45.807" v="3435" actId="26606"/>
          <ac:spMkLst>
            <pc:docMk/>
            <pc:sldMk cId="902817617" sldId="277"/>
            <ac:spMk id="14" creationId="{4300840D-0A0B-4512-BACA-B439D5B9C57C}"/>
          </ac:spMkLst>
        </pc:spChg>
        <pc:spChg chg="add del">
          <ac:chgData name="David Kalhous" userId="18d65195-6ab2-42ea-8e6c-1dcbe4bb1935" providerId="ADAL" clId="{34EDAC70-92CB-4A65-81FD-195480CC4CE4}" dt="2021-10-12T09:21:45.807" v="3435" actId="26606"/>
          <ac:spMkLst>
            <pc:docMk/>
            <pc:sldMk cId="902817617" sldId="277"/>
            <ac:spMk id="16" creationId="{D2B78728-A580-49A7-84F9-6EF6F583ADE0}"/>
          </ac:spMkLst>
        </pc:spChg>
        <pc:spChg chg="add del">
          <ac:chgData name="David Kalhous" userId="18d65195-6ab2-42ea-8e6c-1dcbe4bb1935" providerId="ADAL" clId="{34EDAC70-92CB-4A65-81FD-195480CC4CE4}" dt="2021-10-12T09:21:45.807" v="3435" actId="26606"/>
          <ac:spMkLst>
            <pc:docMk/>
            <pc:sldMk cId="902817617" sldId="277"/>
            <ac:spMk id="18" creationId="{38FAA1A1-D861-433F-88FA-1E9D6FD31D11}"/>
          </ac:spMkLst>
        </pc:spChg>
        <pc:spChg chg="add del">
          <ac:chgData name="David Kalhous" userId="18d65195-6ab2-42ea-8e6c-1dcbe4bb1935" providerId="ADAL" clId="{34EDAC70-92CB-4A65-81FD-195480CC4CE4}" dt="2021-10-12T09:21:45.807" v="3435" actId="26606"/>
          <ac:spMkLst>
            <pc:docMk/>
            <pc:sldMk cId="902817617" sldId="277"/>
            <ac:spMk id="20" creationId="{8D71EDA1-87BF-4D5D-AB79-F346FD19278A}"/>
          </ac:spMkLst>
        </pc:spChg>
        <pc:spChg chg="add del">
          <ac:chgData name="David Kalhous" userId="18d65195-6ab2-42ea-8e6c-1dcbe4bb1935" providerId="ADAL" clId="{34EDAC70-92CB-4A65-81FD-195480CC4CE4}" dt="2021-10-12T09:21:47.710" v="3437" actId="26606"/>
          <ac:spMkLst>
            <pc:docMk/>
            <pc:sldMk cId="902817617" sldId="277"/>
            <ac:spMk id="22" creationId="{9228552E-C8B1-4A80-8448-0787CE0FC704}"/>
          </ac:spMkLst>
        </pc:spChg>
        <pc:spChg chg="add del">
          <ac:chgData name="David Kalhous" userId="18d65195-6ab2-42ea-8e6c-1dcbe4bb1935" providerId="ADAL" clId="{34EDAC70-92CB-4A65-81FD-195480CC4CE4}" dt="2021-10-12T09:22:00.439" v="3439" actId="26606"/>
          <ac:spMkLst>
            <pc:docMk/>
            <pc:sldMk cId="902817617" sldId="277"/>
            <ac:spMk id="24" creationId="{9264D464-898B-4908-88FD-33A83D6ED64E}"/>
          </ac:spMkLst>
        </pc:spChg>
        <pc:spChg chg="add del">
          <ac:chgData name="David Kalhous" userId="18d65195-6ab2-42ea-8e6c-1dcbe4bb1935" providerId="ADAL" clId="{34EDAC70-92CB-4A65-81FD-195480CC4CE4}" dt="2021-10-12T09:22:00.439" v="3439" actId="26606"/>
          <ac:spMkLst>
            <pc:docMk/>
            <pc:sldMk cId="902817617" sldId="277"/>
            <ac:spMk id="25" creationId="{F0BC1D9E-4401-4EC0-88FD-ED103CB570EA}"/>
          </ac:spMkLst>
        </pc:spChg>
        <pc:spChg chg="add del">
          <ac:chgData name="David Kalhous" userId="18d65195-6ab2-42ea-8e6c-1dcbe4bb1935" providerId="ADAL" clId="{34EDAC70-92CB-4A65-81FD-195480CC4CE4}" dt="2021-10-12T09:22:00.439" v="3439" actId="26606"/>
          <ac:spMkLst>
            <pc:docMk/>
            <pc:sldMk cId="902817617" sldId="277"/>
            <ac:spMk id="26" creationId="{B0AAF7C9-094E-400C-A428-F6C2262F6527}"/>
          </ac:spMkLst>
        </pc:spChg>
        <pc:spChg chg="add del">
          <ac:chgData name="David Kalhous" userId="18d65195-6ab2-42ea-8e6c-1dcbe4bb1935" providerId="ADAL" clId="{34EDAC70-92CB-4A65-81FD-195480CC4CE4}" dt="2021-10-12T09:22:00.439" v="3439" actId="26606"/>
          <ac:spMkLst>
            <pc:docMk/>
            <pc:sldMk cId="902817617" sldId="277"/>
            <ac:spMk id="27" creationId="{00000000-0000-0000-0000-000000000000}"/>
          </ac:spMkLst>
        </pc:spChg>
        <pc:spChg chg="add del">
          <ac:chgData name="David Kalhous" userId="18d65195-6ab2-42ea-8e6c-1dcbe4bb1935" providerId="ADAL" clId="{34EDAC70-92CB-4A65-81FD-195480CC4CE4}" dt="2021-10-12T09:22:00.439" v="3439" actId="26606"/>
          <ac:spMkLst>
            <pc:docMk/>
            <pc:sldMk cId="902817617" sldId="277"/>
            <ac:spMk id="28" creationId="{6200B311-3585-4069-AAC6-CD443FA5B8AD}"/>
          </ac:spMkLst>
        </pc:spChg>
        <pc:spChg chg="add del">
          <ac:chgData name="David Kalhous" userId="18d65195-6ab2-42ea-8e6c-1dcbe4bb1935" providerId="ADAL" clId="{34EDAC70-92CB-4A65-81FD-195480CC4CE4}" dt="2021-10-12T09:22:06.529" v="3441" actId="26606"/>
          <ac:spMkLst>
            <pc:docMk/>
            <pc:sldMk cId="902817617" sldId="277"/>
            <ac:spMk id="30" creationId="{09588DA8-065E-4F6F-8EFD-43104AB2E0CF}"/>
          </ac:spMkLst>
        </pc:spChg>
        <pc:spChg chg="add del">
          <ac:chgData name="David Kalhous" userId="18d65195-6ab2-42ea-8e6c-1dcbe4bb1935" providerId="ADAL" clId="{34EDAC70-92CB-4A65-81FD-195480CC4CE4}" dt="2021-10-12T09:22:06.529" v="3441" actId="26606"/>
          <ac:spMkLst>
            <pc:docMk/>
            <pc:sldMk cId="902817617" sldId="277"/>
            <ac:spMk id="31" creationId="{C4285719-470E-454C-AF62-8323075F1F5B}"/>
          </ac:spMkLst>
        </pc:spChg>
        <pc:spChg chg="add del">
          <ac:chgData name="David Kalhous" userId="18d65195-6ab2-42ea-8e6c-1dcbe4bb1935" providerId="ADAL" clId="{34EDAC70-92CB-4A65-81FD-195480CC4CE4}" dt="2021-10-12T09:22:06.529" v="3441" actId="26606"/>
          <ac:spMkLst>
            <pc:docMk/>
            <pc:sldMk cId="902817617" sldId="277"/>
            <ac:spMk id="32" creationId="{CD9FE4EF-C4D8-49A0-B2FF-81D8DB7D8A24}"/>
          </ac:spMkLst>
        </pc:spChg>
        <pc:spChg chg="add del">
          <ac:chgData name="David Kalhous" userId="18d65195-6ab2-42ea-8e6c-1dcbe4bb1935" providerId="ADAL" clId="{34EDAC70-92CB-4A65-81FD-195480CC4CE4}" dt="2021-10-12T09:22:06.529" v="3441" actId="26606"/>
          <ac:spMkLst>
            <pc:docMk/>
            <pc:sldMk cId="902817617" sldId="277"/>
            <ac:spMk id="33" creationId="{4300840D-0A0B-4512-BACA-B439D5B9C57C}"/>
          </ac:spMkLst>
        </pc:spChg>
        <pc:spChg chg="add del">
          <ac:chgData name="David Kalhous" userId="18d65195-6ab2-42ea-8e6c-1dcbe4bb1935" providerId="ADAL" clId="{34EDAC70-92CB-4A65-81FD-195480CC4CE4}" dt="2021-10-12T09:22:06.529" v="3441" actId="26606"/>
          <ac:spMkLst>
            <pc:docMk/>
            <pc:sldMk cId="902817617" sldId="277"/>
            <ac:spMk id="34" creationId="{D2B78728-A580-49A7-84F9-6EF6F583ADE0}"/>
          </ac:spMkLst>
        </pc:spChg>
        <pc:spChg chg="add del">
          <ac:chgData name="David Kalhous" userId="18d65195-6ab2-42ea-8e6c-1dcbe4bb1935" providerId="ADAL" clId="{34EDAC70-92CB-4A65-81FD-195480CC4CE4}" dt="2021-10-12T09:22:06.529" v="3441" actId="26606"/>
          <ac:spMkLst>
            <pc:docMk/>
            <pc:sldMk cId="902817617" sldId="277"/>
            <ac:spMk id="35" creationId="{38FAA1A1-D861-433F-88FA-1E9D6FD31D11}"/>
          </ac:spMkLst>
        </pc:spChg>
        <pc:spChg chg="add del">
          <ac:chgData name="David Kalhous" userId="18d65195-6ab2-42ea-8e6c-1dcbe4bb1935" providerId="ADAL" clId="{34EDAC70-92CB-4A65-81FD-195480CC4CE4}" dt="2021-10-12T09:22:06.529" v="3441" actId="26606"/>
          <ac:spMkLst>
            <pc:docMk/>
            <pc:sldMk cId="902817617" sldId="277"/>
            <ac:spMk id="36" creationId="{8D71EDA1-87BF-4D5D-AB79-F346FD19278A}"/>
          </ac:spMkLst>
        </pc:spChg>
        <pc:spChg chg="add del">
          <ac:chgData name="David Kalhous" userId="18d65195-6ab2-42ea-8e6c-1dcbe4bb1935" providerId="ADAL" clId="{34EDAC70-92CB-4A65-81FD-195480CC4CE4}" dt="2021-10-12T09:22:06.529" v="3441" actId="26606"/>
          <ac:spMkLst>
            <pc:docMk/>
            <pc:sldMk cId="902817617" sldId="277"/>
            <ac:spMk id="37" creationId="{00000000-0000-0000-0000-000000000000}"/>
          </ac:spMkLst>
        </pc:spChg>
        <pc:graphicFrameChg chg="add del">
          <ac:chgData name="David Kalhous" userId="18d65195-6ab2-42ea-8e6c-1dcbe4bb1935" providerId="ADAL" clId="{34EDAC70-92CB-4A65-81FD-195480CC4CE4}" dt="2021-10-12T09:21:47.710" v="3437" actId="26606"/>
          <ac:graphicFrameMkLst>
            <pc:docMk/>
            <pc:sldMk cId="902817617" sldId="277"/>
            <ac:graphicFrameMk id="5" creationId="{F1F65ED9-F0C4-4FAA-B9D6-FE1A6172EECF}"/>
          </ac:graphicFrameMkLst>
        </pc:graphicFrameChg>
        <pc:picChg chg="add del">
          <ac:chgData name="David Kalhous" userId="18d65195-6ab2-42ea-8e6c-1dcbe4bb1935" providerId="ADAL" clId="{34EDAC70-92CB-4A65-81FD-195480CC4CE4}" dt="2021-10-12T09:21:47.710" v="3437" actId="26606"/>
          <ac:picMkLst>
            <pc:docMk/>
            <pc:sldMk cId="902817617" sldId="277"/>
            <ac:picMk id="6" creationId="{17DEE902-3E00-47D2-9DA5-245B59B8176A}"/>
          </ac:picMkLst>
        </pc:picChg>
      </pc:sldChg>
      <pc:sldChg chg="ord">
        <pc:chgData name="David Kalhous" userId="18d65195-6ab2-42ea-8e6c-1dcbe4bb1935" providerId="ADAL" clId="{34EDAC70-92CB-4A65-81FD-195480CC4CE4}" dt="2021-10-04T19:21:33.491" v="3334"/>
        <pc:sldMkLst>
          <pc:docMk/>
          <pc:sldMk cId="217436978" sldId="284"/>
        </pc:sldMkLst>
      </pc:sldChg>
      <pc:sldChg chg="modSp new mod">
        <pc:chgData name="David Kalhous" userId="18d65195-6ab2-42ea-8e6c-1dcbe4bb1935" providerId="ADAL" clId="{34EDAC70-92CB-4A65-81FD-195480CC4CE4}" dt="2021-10-05T19:57:10.651" v="3410" actId="20577"/>
        <pc:sldMkLst>
          <pc:docMk/>
          <pc:sldMk cId="436941688" sldId="285"/>
        </pc:sldMkLst>
        <pc:spChg chg="mod">
          <ac:chgData name="David Kalhous" userId="18d65195-6ab2-42ea-8e6c-1dcbe4bb1935" providerId="ADAL" clId="{34EDAC70-92CB-4A65-81FD-195480CC4CE4}" dt="2021-10-05T19:57:10.651" v="3410" actId="20577"/>
          <ac:spMkLst>
            <pc:docMk/>
            <pc:sldMk cId="436941688" sldId="285"/>
            <ac:spMk id="3" creationId="{59B4D29F-4DAC-4B7D-8EBA-9625D2C3F769}"/>
          </ac:spMkLst>
        </pc:spChg>
      </pc:sldChg>
      <pc:sldChg chg="modSp new mod">
        <pc:chgData name="David Kalhous" userId="18d65195-6ab2-42ea-8e6c-1dcbe4bb1935" providerId="ADAL" clId="{34EDAC70-92CB-4A65-81FD-195480CC4CE4}" dt="2021-10-04T19:23:39.420" v="3360" actId="14100"/>
        <pc:sldMkLst>
          <pc:docMk/>
          <pc:sldMk cId="2758918738" sldId="286"/>
        </pc:sldMkLst>
        <pc:spChg chg="mod">
          <ac:chgData name="David Kalhous" userId="18d65195-6ab2-42ea-8e6c-1dcbe4bb1935" providerId="ADAL" clId="{34EDAC70-92CB-4A65-81FD-195480CC4CE4}" dt="2021-10-04T19:23:32.880" v="3359"/>
          <ac:spMkLst>
            <pc:docMk/>
            <pc:sldMk cId="2758918738" sldId="286"/>
            <ac:spMk id="2" creationId="{AA4DD857-20EB-4151-A2D8-10BAA36BCB2C}"/>
          </ac:spMkLst>
        </pc:spChg>
        <pc:spChg chg="mod">
          <ac:chgData name="David Kalhous" userId="18d65195-6ab2-42ea-8e6c-1dcbe4bb1935" providerId="ADAL" clId="{34EDAC70-92CB-4A65-81FD-195480CC4CE4}" dt="2021-10-04T19:23:39.420" v="3360" actId="14100"/>
          <ac:spMkLst>
            <pc:docMk/>
            <pc:sldMk cId="2758918738" sldId="286"/>
            <ac:spMk id="3" creationId="{4612187F-69B9-443F-99A1-F462FA91454A}"/>
          </ac:spMkLst>
        </pc:spChg>
      </pc:sldChg>
      <pc:sldChg chg="modSp new mod">
        <pc:chgData name="David Kalhous" userId="18d65195-6ab2-42ea-8e6c-1dcbe4bb1935" providerId="ADAL" clId="{34EDAC70-92CB-4A65-81FD-195480CC4CE4}" dt="2021-10-04T19:23:53.587" v="3368"/>
        <pc:sldMkLst>
          <pc:docMk/>
          <pc:sldMk cId="200930553" sldId="287"/>
        </pc:sldMkLst>
        <pc:spChg chg="mod">
          <ac:chgData name="David Kalhous" userId="18d65195-6ab2-42ea-8e6c-1dcbe4bb1935" providerId="ADAL" clId="{34EDAC70-92CB-4A65-81FD-195480CC4CE4}" dt="2021-10-04T19:23:53.587" v="3368"/>
          <ac:spMkLst>
            <pc:docMk/>
            <pc:sldMk cId="200930553" sldId="287"/>
            <ac:spMk id="2" creationId="{6180DC0C-410B-4977-93A7-7B47043B03DA}"/>
          </ac:spMkLst>
        </pc:spChg>
        <pc:spChg chg="mod">
          <ac:chgData name="David Kalhous" userId="18d65195-6ab2-42ea-8e6c-1dcbe4bb1935" providerId="ADAL" clId="{34EDAC70-92CB-4A65-81FD-195480CC4CE4}" dt="2021-10-04T19:23:43.186" v="3363" actId="20577"/>
          <ac:spMkLst>
            <pc:docMk/>
            <pc:sldMk cId="200930553" sldId="287"/>
            <ac:spMk id="3" creationId="{B6A706EB-2C4E-4478-B50E-2F83ACF52152}"/>
          </ac:spMkLst>
        </pc:spChg>
      </pc:sldChg>
      <pc:sldChg chg="modSp new mod">
        <pc:chgData name="David Kalhous" userId="18d65195-6ab2-42ea-8e6c-1dcbe4bb1935" providerId="ADAL" clId="{34EDAC70-92CB-4A65-81FD-195480CC4CE4}" dt="2021-10-04T19:23:55.062" v="3369"/>
        <pc:sldMkLst>
          <pc:docMk/>
          <pc:sldMk cId="3833814558" sldId="288"/>
        </pc:sldMkLst>
        <pc:spChg chg="mod">
          <ac:chgData name="David Kalhous" userId="18d65195-6ab2-42ea-8e6c-1dcbe4bb1935" providerId="ADAL" clId="{34EDAC70-92CB-4A65-81FD-195480CC4CE4}" dt="2021-10-04T19:23:55.062" v="3369"/>
          <ac:spMkLst>
            <pc:docMk/>
            <pc:sldMk cId="3833814558" sldId="288"/>
            <ac:spMk id="2" creationId="{5706CF6C-822D-4447-AD33-BC401003CCBD}"/>
          </ac:spMkLst>
        </pc:spChg>
        <pc:spChg chg="mod">
          <ac:chgData name="David Kalhous" userId="18d65195-6ab2-42ea-8e6c-1dcbe4bb1935" providerId="ADAL" clId="{34EDAC70-92CB-4A65-81FD-195480CC4CE4}" dt="2021-10-04T19:23:47.324" v="3367" actId="20577"/>
          <ac:spMkLst>
            <pc:docMk/>
            <pc:sldMk cId="3833814558" sldId="288"/>
            <ac:spMk id="3" creationId="{B176C03C-3808-4A25-AAA6-5CD1ADAE83FF}"/>
          </ac:spMkLst>
        </pc:spChg>
      </pc:sldChg>
      <pc:sldChg chg="modSp new mod">
        <pc:chgData name="David Kalhous" userId="18d65195-6ab2-42ea-8e6c-1dcbe4bb1935" providerId="ADAL" clId="{34EDAC70-92CB-4A65-81FD-195480CC4CE4}" dt="2021-10-06T19:18:29.353" v="3432" actId="20577"/>
        <pc:sldMkLst>
          <pc:docMk/>
          <pc:sldMk cId="1868482041" sldId="289"/>
        </pc:sldMkLst>
        <pc:spChg chg="mod">
          <ac:chgData name="David Kalhous" userId="18d65195-6ab2-42ea-8e6c-1dcbe4bb1935" providerId="ADAL" clId="{34EDAC70-92CB-4A65-81FD-195480CC4CE4}" dt="2021-10-06T19:18:29.353" v="3432" actId="20577"/>
          <ac:spMkLst>
            <pc:docMk/>
            <pc:sldMk cId="1868482041" sldId="289"/>
            <ac:spMk id="3" creationId="{2D3445D5-0F58-4441-8E6E-E6FA4731B528}"/>
          </ac:spMkLst>
        </pc:spChg>
      </pc:sldChg>
      <pc:sldChg chg="addSp delSp modSp mod setBg">
        <pc:chgData name="David Kalhous" userId="18d65195-6ab2-42ea-8e6c-1dcbe4bb1935" providerId="ADAL" clId="{34EDAC70-92CB-4A65-81FD-195480CC4CE4}" dt="2021-10-12T22:48:51.754" v="9230"/>
        <pc:sldMkLst>
          <pc:docMk/>
          <pc:sldMk cId="536197585" sldId="301"/>
        </pc:sldMkLst>
        <pc:spChg chg="mod">
          <ac:chgData name="David Kalhous" userId="18d65195-6ab2-42ea-8e6c-1dcbe4bb1935" providerId="ADAL" clId="{34EDAC70-92CB-4A65-81FD-195480CC4CE4}" dt="2021-10-12T22:48:43.515" v="9225" actId="26606"/>
          <ac:spMkLst>
            <pc:docMk/>
            <pc:sldMk cId="536197585" sldId="301"/>
            <ac:spMk id="2" creationId="{00000000-0000-0000-0000-000000000000}"/>
          </ac:spMkLst>
        </pc:spChg>
        <pc:spChg chg="mod">
          <ac:chgData name="David Kalhous" userId="18d65195-6ab2-42ea-8e6c-1dcbe4bb1935" providerId="ADAL" clId="{34EDAC70-92CB-4A65-81FD-195480CC4CE4}" dt="2021-10-12T22:48:43.515" v="9225" actId="26606"/>
          <ac:spMkLst>
            <pc:docMk/>
            <pc:sldMk cId="536197585" sldId="301"/>
            <ac:spMk id="3" creationId="{00000000-0000-0000-0000-000000000000}"/>
          </ac:spMkLst>
        </pc:spChg>
        <pc:spChg chg="add del">
          <ac:chgData name="David Kalhous" userId="18d65195-6ab2-42ea-8e6c-1dcbe4bb1935" providerId="ADAL" clId="{34EDAC70-92CB-4A65-81FD-195480CC4CE4}" dt="2021-10-12T22:48:43.515" v="9225" actId="26606"/>
          <ac:spMkLst>
            <pc:docMk/>
            <pc:sldMk cId="536197585" sldId="301"/>
            <ac:spMk id="11" creationId="{2172A0AC-3DCE-4672-BCAF-28FEF91F6020}"/>
          </ac:spMkLst>
        </pc:spChg>
        <pc:spChg chg="add del">
          <ac:chgData name="David Kalhous" userId="18d65195-6ab2-42ea-8e6c-1dcbe4bb1935" providerId="ADAL" clId="{34EDAC70-92CB-4A65-81FD-195480CC4CE4}" dt="2021-10-12T22:48:43.515" v="9225" actId="26606"/>
          <ac:spMkLst>
            <pc:docMk/>
            <pc:sldMk cId="536197585" sldId="301"/>
            <ac:spMk id="13" creationId="{AE6F1C77-EDC9-4C5F-8C1C-62DD46BDA3C3}"/>
          </ac:spMkLst>
        </pc:spChg>
        <pc:picChg chg="mod ord">
          <ac:chgData name="David Kalhous" userId="18d65195-6ab2-42ea-8e6c-1dcbe4bb1935" providerId="ADAL" clId="{34EDAC70-92CB-4A65-81FD-195480CC4CE4}" dt="2021-10-12T22:48:43.515" v="9225" actId="26606"/>
          <ac:picMkLst>
            <pc:docMk/>
            <pc:sldMk cId="536197585" sldId="301"/>
            <ac:picMk id="4" creationId="{00000000-0000-0000-0000-000000000000}"/>
          </ac:picMkLst>
        </pc:picChg>
        <pc:picChg chg="add mod">
          <ac:chgData name="David Kalhous" userId="18d65195-6ab2-42ea-8e6c-1dcbe4bb1935" providerId="ADAL" clId="{34EDAC70-92CB-4A65-81FD-195480CC4CE4}" dt="2021-10-12T22:48:43.515" v="9225" actId="26606"/>
          <ac:picMkLst>
            <pc:docMk/>
            <pc:sldMk cId="536197585" sldId="301"/>
            <ac:picMk id="6" creationId="{800AE4DC-B461-40F6-837A-0800A4A709AF}"/>
          </ac:picMkLst>
        </pc:picChg>
        <pc:picChg chg="add del mod">
          <ac:chgData name="David Kalhous" userId="18d65195-6ab2-42ea-8e6c-1dcbe4bb1935" providerId="ADAL" clId="{34EDAC70-92CB-4A65-81FD-195480CC4CE4}" dt="2021-10-12T22:48:51.754" v="9230"/>
          <ac:picMkLst>
            <pc:docMk/>
            <pc:sldMk cId="536197585" sldId="301"/>
            <ac:picMk id="8" creationId="{0A7F6A11-9B08-4368-96C8-C8DF99CC5028}"/>
          </ac:picMkLst>
        </pc:picChg>
      </pc:sldChg>
      <pc:sldChg chg="modSp mod">
        <pc:chgData name="David Kalhous" userId="18d65195-6ab2-42ea-8e6c-1dcbe4bb1935" providerId="ADAL" clId="{34EDAC70-92CB-4A65-81FD-195480CC4CE4}" dt="2021-10-12T09:46:01.704" v="4015" actId="20577"/>
        <pc:sldMkLst>
          <pc:docMk/>
          <pc:sldMk cId="3516248615" sldId="304"/>
        </pc:sldMkLst>
        <pc:spChg chg="mod">
          <ac:chgData name="David Kalhous" userId="18d65195-6ab2-42ea-8e6c-1dcbe4bb1935" providerId="ADAL" clId="{34EDAC70-92CB-4A65-81FD-195480CC4CE4}" dt="2021-10-12T09:40:14.698" v="3595"/>
          <ac:spMkLst>
            <pc:docMk/>
            <pc:sldMk cId="3516248615" sldId="304"/>
            <ac:spMk id="2" creationId="{00000000-0000-0000-0000-000000000000}"/>
          </ac:spMkLst>
        </pc:spChg>
        <pc:spChg chg="mod">
          <ac:chgData name="David Kalhous" userId="18d65195-6ab2-42ea-8e6c-1dcbe4bb1935" providerId="ADAL" clId="{34EDAC70-92CB-4A65-81FD-195480CC4CE4}" dt="2021-10-12T09:46:01.704" v="4015" actId="20577"/>
          <ac:spMkLst>
            <pc:docMk/>
            <pc:sldMk cId="3516248615" sldId="304"/>
            <ac:spMk id="3" creationId="{00000000-0000-0000-0000-000000000000}"/>
          </ac:spMkLst>
        </pc:spChg>
      </pc:sldChg>
      <pc:sldChg chg="addSp modSp new mod setBg">
        <pc:chgData name="David Kalhous" userId="18d65195-6ab2-42ea-8e6c-1dcbe4bb1935" providerId="ADAL" clId="{34EDAC70-92CB-4A65-81FD-195480CC4CE4}" dt="2021-10-12T19:38:54.792" v="6861" actId="14100"/>
        <pc:sldMkLst>
          <pc:docMk/>
          <pc:sldMk cId="3696707919" sldId="307"/>
        </pc:sldMkLst>
        <pc:spChg chg="mod">
          <ac:chgData name="David Kalhous" userId="18d65195-6ab2-42ea-8e6c-1dcbe4bb1935" providerId="ADAL" clId="{34EDAC70-92CB-4A65-81FD-195480CC4CE4}" dt="2021-10-12T19:38:47.212" v="6859" actId="26606"/>
          <ac:spMkLst>
            <pc:docMk/>
            <pc:sldMk cId="3696707919" sldId="307"/>
            <ac:spMk id="2" creationId="{883CC336-3705-444B-8B02-33E428B1CFB8}"/>
          </ac:spMkLst>
        </pc:spChg>
        <pc:spChg chg="mod">
          <ac:chgData name="David Kalhous" userId="18d65195-6ab2-42ea-8e6c-1dcbe4bb1935" providerId="ADAL" clId="{34EDAC70-92CB-4A65-81FD-195480CC4CE4}" dt="2021-10-12T19:38:54.792" v="6861" actId="14100"/>
          <ac:spMkLst>
            <pc:docMk/>
            <pc:sldMk cId="3696707919" sldId="307"/>
            <ac:spMk id="3" creationId="{BAF0ED3D-0BD0-483A-A4EC-04557D762F00}"/>
          </ac:spMkLst>
        </pc:spChg>
        <pc:spChg chg="add">
          <ac:chgData name="David Kalhous" userId="18d65195-6ab2-42ea-8e6c-1dcbe4bb1935" providerId="ADAL" clId="{34EDAC70-92CB-4A65-81FD-195480CC4CE4}" dt="2021-10-12T19:38:47.212" v="6859" actId="26606"/>
          <ac:spMkLst>
            <pc:docMk/>
            <pc:sldMk cId="3696707919" sldId="307"/>
            <ac:spMk id="9" creationId="{36D30126-6314-4A93-B27E-5C66CF781924}"/>
          </ac:spMkLst>
        </pc:spChg>
        <pc:spChg chg="add">
          <ac:chgData name="David Kalhous" userId="18d65195-6ab2-42ea-8e6c-1dcbe4bb1935" providerId="ADAL" clId="{34EDAC70-92CB-4A65-81FD-195480CC4CE4}" dt="2021-10-12T19:38:47.212" v="6859" actId="26606"/>
          <ac:spMkLst>
            <pc:docMk/>
            <pc:sldMk cId="3696707919" sldId="307"/>
            <ac:spMk id="11" creationId="{4038CB10-1F5C-4D54-9DF7-12586DE5B007}"/>
          </ac:spMkLst>
        </pc:spChg>
        <pc:spChg chg="add">
          <ac:chgData name="David Kalhous" userId="18d65195-6ab2-42ea-8e6c-1dcbe4bb1935" providerId="ADAL" clId="{34EDAC70-92CB-4A65-81FD-195480CC4CE4}" dt="2021-10-12T19:38:47.212" v="6859" actId="26606"/>
          <ac:spMkLst>
            <pc:docMk/>
            <pc:sldMk cId="3696707919" sldId="307"/>
            <ac:spMk id="13" creationId="{73ED6512-6858-4552-B699-9A97FE9A4EA2}"/>
          </ac:spMkLst>
        </pc:spChg>
        <pc:picChg chg="add mod ord">
          <ac:chgData name="David Kalhous" userId="18d65195-6ab2-42ea-8e6c-1dcbe4bb1935" providerId="ADAL" clId="{34EDAC70-92CB-4A65-81FD-195480CC4CE4}" dt="2021-10-12T19:38:47.212" v="6859" actId="26606"/>
          <ac:picMkLst>
            <pc:docMk/>
            <pc:sldMk cId="3696707919" sldId="307"/>
            <ac:picMk id="4" creationId="{2138FADC-1207-46B1-B5EA-1CCF5E681C13}"/>
          </ac:picMkLst>
        </pc:picChg>
      </pc:sldChg>
      <pc:sldChg chg="addSp delSp modSp new mod">
        <pc:chgData name="David Kalhous" userId="18d65195-6ab2-42ea-8e6c-1dcbe4bb1935" providerId="ADAL" clId="{34EDAC70-92CB-4A65-81FD-195480CC4CE4}" dt="2021-10-12T19:50:58.344" v="6989" actId="14100"/>
        <pc:sldMkLst>
          <pc:docMk/>
          <pc:sldMk cId="1857531010" sldId="308"/>
        </pc:sldMkLst>
        <pc:spChg chg="mod">
          <ac:chgData name="David Kalhous" userId="18d65195-6ab2-42ea-8e6c-1dcbe4bb1935" providerId="ADAL" clId="{34EDAC70-92CB-4A65-81FD-195480CC4CE4}" dt="2021-10-12T19:50:53.505" v="6988" actId="27636"/>
          <ac:spMkLst>
            <pc:docMk/>
            <pc:sldMk cId="1857531010" sldId="308"/>
            <ac:spMk id="2" creationId="{40E686F1-FAD4-4697-8C5D-5230B931E575}"/>
          </ac:spMkLst>
        </pc:spChg>
        <pc:spChg chg="mod">
          <ac:chgData name="David Kalhous" userId="18d65195-6ab2-42ea-8e6c-1dcbe4bb1935" providerId="ADAL" clId="{34EDAC70-92CB-4A65-81FD-195480CC4CE4}" dt="2021-10-12T19:50:58.344" v="6989" actId="14100"/>
          <ac:spMkLst>
            <pc:docMk/>
            <pc:sldMk cId="1857531010" sldId="308"/>
            <ac:spMk id="3" creationId="{1579EC29-1060-4B8A-B4AB-730EE6BC8293}"/>
          </ac:spMkLst>
        </pc:spChg>
        <pc:spChg chg="add del">
          <ac:chgData name="David Kalhous" userId="18d65195-6ab2-42ea-8e6c-1dcbe4bb1935" providerId="ADAL" clId="{34EDAC70-92CB-4A65-81FD-195480CC4CE4}" dt="2021-10-12T15:41:07.713" v="5942"/>
          <ac:spMkLst>
            <pc:docMk/>
            <pc:sldMk cId="1857531010" sldId="308"/>
            <ac:spMk id="4" creationId="{8FDC232E-9582-4536-8E8F-0B331F39E8C2}"/>
          </ac:spMkLst>
        </pc:spChg>
        <pc:spChg chg="add del">
          <ac:chgData name="David Kalhous" userId="18d65195-6ab2-42ea-8e6c-1dcbe4bb1935" providerId="ADAL" clId="{34EDAC70-92CB-4A65-81FD-195480CC4CE4}" dt="2021-10-12T15:41:16.490" v="5945"/>
          <ac:spMkLst>
            <pc:docMk/>
            <pc:sldMk cId="1857531010" sldId="308"/>
            <ac:spMk id="5" creationId="{4EA0D8AF-4567-43C4-BF32-5B0407A0F28F}"/>
          </ac:spMkLst>
        </pc:spChg>
        <pc:spChg chg="add del">
          <ac:chgData name="David Kalhous" userId="18d65195-6ab2-42ea-8e6c-1dcbe4bb1935" providerId="ADAL" clId="{34EDAC70-92CB-4A65-81FD-195480CC4CE4}" dt="2021-10-12T15:41:22.716" v="5947"/>
          <ac:spMkLst>
            <pc:docMk/>
            <pc:sldMk cId="1857531010" sldId="308"/>
            <ac:spMk id="6" creationId="{74F6AF21-B62E-49FC-9FB0-6582396789B5}"/>
          </ac:spMkLst>
        </pc:spChg>
        <pc:spChg chg="add del">
          <ac:chgData name="David Kalhous" userId="18d65195-6ab2-42ea-8e6c-1dcbe4bb1935" providerId="ADAL" clId="{34EDAC70-92CB-4A65-81FD-195480CC4CE4}" dt="2021-10-12T19:50:34.168" v="6977"/>
          <ac:spMkLst>
            <pc:docMk/>
            <pc:sldMk cId="1857531010" sldId="308"/>
            <ac:spMk id="7" creationId="{398EF77D-8B64-4BC9-BCA8-E90C1AE8E4E1}"/>
          </ac:spMkLst>
        </pc:spChg>
      </pc:sldChg>
      <pc:sldChg chg="addSp delSp modSp new mod setBg">
        <pc:chgData name="David Kalhous" userId="18d65195-6ab2-42ea-8e6c-1dcbe4bb1935" providerId="ADAL" clId="{34EDAC70-92CB-4A65-81FD-195480CC4CE4}" dt="2021-10-12T20:10:50.927" v="7211" actId="1076"/>
        <pc:sldMkLst>
          <pc:docMk/>
          <pc:sldMk cId="2282406896" sldId="309"/>
        </pc:sldMkLst>
        <pc:spChg chg="mod">
          <ac:chgData name="David Kalhous" userId="18d65195-6ab2-42ea-8e6c-1dcbe4bb1935" providerId="ADAL" clId="{34EDAC70-92CB-4A65-81FD-195480CC4CE4}" dt="2021-10-12T20:10:13.037" v="7206" actId="26606"/>
          <ac:spMkLst>
            <pc:docMk/>
            <pc:sldMk cId="2282406896" sldId="309"/>
            <ac:spMk id="2" creationId="{BA04DEDB-D211-4D60-9C93-C17AC31ECF47}"/>
          </ac:spMkLst>
        </pc:spChg>
        <pc:spChg chg="mod ord">
          <ac:chgData name="David Kalhous" userId="18d65195-6ab2-42ea-8e6c-1dcbe4bb1935" providerId="ADAL" clId="{34EDAC70-92CB-4A65-81FD-195480CC4CE4}" dt="2021-10-12T20:10:33.503" v="7209" actId="14100"/>
          <ac:spMkLst>
            <pc:docMk/>
            <pc:sldMk cId="2282406896" sldId="309"/>
            <ac:spMk id="3" creationId="{831F6DCE-5DD6-4455-9B54-64D2A07974CC}"/>
          </ac:spMkLst>
        </pc:spChg>
        <pc:spChg chg="add del">
          <ac:chgData name="David Kalhous" userId="18d65195-6ab2-42ea-8e6c-1dcbe4bb1935" providerId="ADAL" clId="{34EDAC70-92CB-4A65-81FD-195480CC4CE4}" dt="2021-10-12T15:25:16.953" v="5608" actId="26606"/>
          <ac:spMkLst>
            <pc:docMk/>
            <pc:sldMk cId="2282406896" sldId="309"/>
            <ac:spMk id="9" creationId="{D1D34770-47A8-402C-AF23-2B653F2D88C1}"/>
          </ac:spMkLst>
        </pc:spChg>
        <pc:spChg chg="add del">
          <ac:chgData name="David Kalhous" userId="18d65195-6ab2-42ea-8e6c-1dcbe4bb1935" providerId="ADAL" clId="{34EDAC70-92CB-4A65-81FD-195480CC4CE4}" dt="2021-10-12T20:10:08.338" v="7202" actId="26606"/>
          <ac:spMkLst>
            <pc:docMk/>
            <pc:sldMk cId="2282406896" sldId="309"/>
            <ac:spMk id="10" creationId="{4038CB10-1F5C-4D54-9DF7-12586DE5B007}"/>
          </ac:spMkLst>
        </pc:spChg>
        <pc:spChg chg="add del">
          <ac:chgData name="David Kalhous" userId="18d65195-6ab2-42ea-8e6c-1dcbe4bb1935" providerId="ADAL" clId="{34EDAC70-92CB-4A65-81FD-195480CC4CE4}" dt="2021-10-12T20:10:08.338" v="7202" actId="26606"/>
          <ac:spMkLst>
            <pc:docMk/>
            <pc:sldMk cId="2282406896" sldId="309"/>
            <ac:spMk id="12" creationId="{73ED6512-6858-4552-B699-9A97FE9A4EA2}"/>
          </ac:spMkLst>
        </pc:spChg>
        <pc:spChg chg="add del">
          <ac:chgData name="David Kalhous" userId="18d65195-6ab2-42ea-8e6c-1dcbe4bb1935" providerId="ADAL" clId="{34EDAC70-92CB-4A65-81FD-195480CC4CE4}" dt="2021-10-12T15:25:25.307" v="5612" actId="26606"/>
          <ac:spMkLst>
            <pc:docMk/>
            <pc:sldMk cId="2282406896" sldId="309"/>
            <ac:spMk id="13" creationId="{2306B647-FE95-4550-8350-3D2180C62211}"/>
          </ac:spMkLst>
        </pc:spChg>
        <pc:spChg chg="add del">
          <ac:chgData name="David Kalhous" userId="18d65195-6ab2-42ea-8e6c-1dcbe4bb1935" providerId="ADAL" clId="{34EDAC70-92CB-4A65-81FD-195480CC4CE4}" dt="2021-10-12T15:25:25.307" v="5612" actId="26606"/>
          <ac:spMkLst>
            <pc:docMk/>
            <pc:sldMk cId="2282406896" sldId="309"/>
            <ac:spMk id="14" creationId="{C0DB9C61-90E0-484F-8602-02F49EDC1B70}"/>
          </ac:spMkLst>
        </pc:spChg>
        <pc:spChg chg="add del">
          <ac:chgData name="David Kalhous" userId="18d65195-6ab2-42ea-8e6c-1dcbe4bb1935" providerId="ADAL" clId="{34EDAC70-92CB-4A65-81FD-195480CC4CE4}" dt="2021-10-12T15:25:25.307" v="5612" actId="26606"/>
          <ac:spMkLst>
            <pc:docMk/>
            <pc:sldMk cId="2282406896" sldId="309"/>
            <ac:spMk id="15" creationId="{3F7ED563-E5DB-4937-BF78-7893C4DC92A0}"/>
          </ac:spMkLst>
        </pc:spChg>
        <pc:spChg chg="add del">
          <ac:chgData name="David Kalhous" userId="18d65195-6ab2-42ea-8e6c-1dcbe4bb1935" providerId="ADAL" clId="{34EDAC70-92CB-4A65-81FD-195480CC4CE4}" dt="2021-10-12T20:10:13.019" v="7205" actId="26606"/>
          <ac:spMkLst>
            <pc:docMk/>
            <pc:sldMk cId="2282406896" sldId="309"/>
            <ac:spMk id="16" creationId="{6166C6D1-23AC-49C4-BA07-238E4E9F8CEB}"/>
          </ac:spMkLst>
        </pc:spChg>
        <pc:spChg chg="add del">
          <ac:chgData name="David Kalhous" userId="18d65195-6ab2-42ea-8e6c-1dcbe4bb1935" providerId="ADAL" clId="{34EDAC70-92CB-4A65-81FD-195480CC4CE4}" dt="2021-10-12T20:10:13.019" v="7205" actId="26606"/>
          <ac:spMkLst>
            <pc:docMk/>
            <pc:sldMk cId="2282406896" sldId="309"/>
            <ac:spMk id="18" creationId="{1C091803-41C2-48E0-9228-5148460C7479}"/>
          </ac:spMkLst>
        </pc:spChg>
        <pc:spChg chg="add del">
          <ac:chgData name="David Kalhous" userId="18d65195-6ab2-42ea-8e6c-1dcbe4bb1935" providerId="ADAL" clId="{34EDAC70-92CB-4A65-81FD-195480CC4CE4}" dt="2021-10-12T20:10:13.019" v="7205" actId="26606"/>
          <ac:spMkLst>
            <pc:docMk/>
            <pc:sldMk cId="2282406896" sldId="309"/>
            <ac:spMk id="19" creationId="{05CC4153-3F0D-4F4C-8F12-E8FC3FA40AEE}"/>
          </ac:spMkLst>
        </pc:spChg>
        <pc:spChg chg="add mod">
          <ac:chgData name="David Kalhous" userId="18d65195-6ab2-42ea-8e6c-1dcbe4bb1935" providerId="ADAL" clId="{34EDAC70-92CB-4A65-81FD-195480CC4CE4}" dt="2021-10-12T20:10:50.927" v="7211" actId="1076"/>
          <ac:spMkLst>
            <pc:docMk/>
            <pc:sldMk cId="2282406896" sldId="309"/>
            <ac:spMk id="20" creationId="{5CD6F012-989F-4DED-9340-892910A8BCB5}"/>
          </ac:spMkLst>
        </pc:spChg>
        <pc:spChg chg="add">
          <ac:chgData name="David Kalhous" userId="18d65195-6ab2-42ea-8e6c-1dcbe4bb1935" providerId="ADAL" clId="{34EDAC70-92CB-4A65-81FD-195480CC4CE4}" dt="2021-10-12T20:10:13.037" v="7206" actId="26606"/>
          <ac:spMkLst>
            <pc:docMk/>
            <pc:sldMk cId="2282406896" sldId="309"/>
            <ac:spMk id="21" creationId="{4038CB10-1F5C-4D54-9DF7-12586DE5B007}"/>
          </ac:spMkLst>
        </pc:spChg>
        <pc:spChg chg="add">
          <ac:chgData name="David Kalhous" userId="18d65195-6ab2-42ea-8e6c-1dcbe4bb1935" providerId="ADAL" clId="{34EDAC70-92CB-4A65-81FD-195480CC4CE4}" dt="2021-10-12T20:10:13.037" v="7206" actId="26606"/>
          <ac:spMkLst>
            <pc:docMk/>
            <pc:sldMk cId="2282406896" sldId="309"/>
            <ac:spMk id="22" creationId="{73ED6512-6858-4552-B699-9A97FE9A4EA2}"/>
          </ac:spMkLst>
        </pc:spChg>
        <pc:picChg chg="add del mod">
          <ac:chgData name="David Kalhous" userId="18d65195-6ab2-42ea-8e6c-1dcbe4bb1935" providerId="ADAL" clId="{34EDAC70-92CB-4A65-81FD-195480CC4CE4}" dt="2021-10-12T15:30:42.705" v="5827" actId="21"/>
          <ac:picMkLst>
            <pc:docMk/>
            <pc:sldMk cId="2282406896" sldId="309"/>
            <ac:picMk id="4" creationId="{D3BB860B-3569-481D-9D8F-ED9A195F27D7}"/>
          </ac:picMkLst>
        </pc:picChg>
        <pc:picChg chg="add mod">
          <ac:chgData name="David Kalhous" userId="18d65195-6ab2-42ea-8e6c-1dcbe4bb1935" providerId="ADAL" clId="{34EDAC70-92CB-4A65-81FD-195480CC4CE4}" dt="2021-10-12T20:10:13.037" v="7206" actId="26606"/>
          <ac:picMkLst>
            <pc:docMk/>
            <pc:sldMk cId="2282406896" sldId="309"/>
            <ac:picMk id="5" creationId="{17DD3080-5A7A-438B-9909-17B9A3FD9899}"/>
          </ac:picMkLst>
        </pc:picChg>
        <pc:cxnChg chg="add del">
          <ac:chgData name="David Kalhous" userId="18d65195-6ab2-42ea-8e6c-1dcbe4bb1935" providerId="ADAL" clId="{34EDAC70-92CB-4A65-81FD-195480CC4CE4}" dt="2021-10-12T15:25:19.381" v="5610" actId="26606"/>
          <ac:cxnSpMkLst>
            <pc:docMk/>
            <pc:sldMk cId="2282406896" sldId="309"/>
            <ac:cxnSpMk id="11" creationId="{A7F400EE-A8A5-48AF-B4D6-291B52C6F0B0}"/>
          </ac:cxnSpMkLst>
        </pc:cxnChg>
        <pc:cxnChg chg="add del">
          <ac:chgData name="David Kalhous" userId="18d65195-6ab2-42ea-8e6c-1dcbe4bb1935" providerId="ADAL" clId="{34EDAC70-92CB-4A65-81FD-195480CC4CE4}" dt="2021-10-12T15:25:29.605" v="5614" actId="26606"/>
          <ac:cxnSpMkLst>
            <pc:docMk/>
            <pc:sldMk cId="2282406896" sldId="309"/>
            <ac:cxnSpMk id="17" creationId="{E4A809D5-3600-46D4-A466-67F2349A54FB}"/>
          </ac:cxnSpMkLst>
        </pc:cxnChg>
      </pc:sldChg>
      <pc:sldChg chg="addSp delSp modSp new mod ord setBg setClrOvrMap">
        <pc:chgData name="David Kalhous" userId="18d65195-6ab2-42ea-8e6c-1dcbe4bb1935" providerId="ADAL" clId="{34EDAC70-92CB-4A65-81FD-195480CC4CE4}" dt="2021-10-12T19:58:16.971" v="7022" actId="403"/>
        <pc:sldMkLst>
          <pc:docMk/>
          <pc:sldMk cId="1843867528" sldId="310"/>
        </pc:sldMkLst>
        <pc:spChg chg="mod">
          <ac:chgData name="David Kalhous" userId="18d65195-6ab2-42ea-8e6c-1dcbe4bb1935" providerId="ADAL" clId="{34EDAC70-92CB-4A65-81FD-195480CC4CE4}" dt="2021-10-12T15:31:39.970" v="5842" actId="27636"/>
          <ac:spMkLst>
            <pc:docMk/>
            <pc:sldMk cId="1843867528" sldId="310"/>
            <ac:spMk id="2" creationId="{CB074B40-7153-4319-BC1D-BD13AB2C9C40}"/>
          </ac:spMkLst>
        </pc:spChg>
        <pc:spChg chg="add del mod ord">
          <ac:chgData name="David Kalhous" userId="18d65195-6ab2-42ea-8e6c-1dcbe4bb1935" providerId="ADAL" clId="{34EDAC70-92CB-4A65-81FD-195480CC4CE4}" dt="2021-10-12T19:58:16.971" v="7022" actId="403"/>
          <ac:spMkLst>
            <pc:docMk/>
            <pc:sldMk cId="1843867528" sldId="310"/>
            <ac:spMk id="3" creationId="{3DC695B8-6667-4A08-8E47-C695A2524C09}"/>
          </ac:spMkLst>
        </pc:spChg>
        <pc:spChg chg="add del">
          <ac:chgData name="David Kalhous" userId="18d65195-6ab2-42ea-8e6c-1dcbe4bb1935" providerId="ADAL" clId="{34EDAC70-92CB-4A65-81FD-195480CC4CE4}" dt="2021-10-12T15:31:17.177" v="5833" actId="26606"/>
          <ac:spMkLst>
            <pc:docMk/>
            <pc:sldMk cId="1843867528" sldId="310"/>
            <ac:spMk id="12" creationId="{8F23F8A3-8FD7-4779-8323-FDC26BE99889}"/>
          </ac:spMkLst>
        </pc:spChg>
        <pc:spChg chg="add del">
          <ac:chgData name="David Kalhous" userId="18d65195-6ab2-42ea-8e6c-1dcbe4bb1935" providerId="ADAL" clId="{34EDAC70-92CB-4A65-81FD-195480CC4CE4}" dt="2021-10-12T15:31:17.177" v="5833" actId="26606"/>
          <ac:spMkLst>
            <pc:docMk/>
            <pc:sldMk cId="1843867528" sldId="310"/>
            <ac:spMk id="14" creationId="{F605C4CC-A25C-416F-8333-7CB7DC97D870}"/>
          </ac:spMkLst>
        </pc:spChg>
        <pc:spChg chg="add del">
          <ac:chgData name="David Kalhous" userId="18d65195-6ab2-42ea-8e6c-1dcbe4bb1935" providerId="ADAL" clId="{34EDAC70-92CB-4A65-81FD-195480CC4CE4}" dt="2021-10-12T15:31:22.883" v="5835" actId="26606"/>
          <ac:spMkLst>
            <pc:docMk/>
            <pc:sldMk cId="1843867528" sldId="310"/>
            <ac:spMk id="16" creationId="{2C6A2225-94AF-4BC4-98F4-77746E7B10A9}"/>
          </ac:spMkLst>
        </pc:spChg>
        <pc:spChg chg="add del">
          <ac:chgData name="David Kalhous" userId="18d65195-6ab2-42ea-8e6c-1dcbe4bb1935" providerId="ADAL" clId="{34EDAC70-92CB-4A65-81FD-195480CC4CE4}" dt="2021-10-12T15:31:22.883" v="5835" actId="26606"/>
          <ac:spMkLst>
            <pc:docMk/>
            <pc:sldMk cId="1843867528" sldId="310"/>
            <ac:spMk id="17" creationId="{648F5915-2CE1-4F74-88C5-D4366893D2DF}"/>
          </ac:spMkLst>
        </pc:spChg>
        <pc:spChg chg="add del">
          <ac:chgData name="David Kalhous" userId="18d65195-6ab2-42ea-8e6c-1dcbe4bb1935" providerId="ADAL" clId="{34EDAC70-92CB-4A65-81FD-195480CC4CE4}" dt="2021-10-12T15:31:28.091" v="5837" actId="26606"/>
          <ac:spMkLst>
            <pc:docMk/>
            <pc:sldMk cId="1843867528" sldId="310"/>
            <ac:spMk id="19" creationId="{4038CB10-1F5C-4D54-9DF7-12586DE5B007}"/>
          </ac:spMkLst>
        </pc:spChg>
        <pc:spChg chg="add del">
          <ac:chgData name="David Kalhous" userId="18d65195-6ab2-42ea-8e6c-1dcbe4bb1935" providerId="ADAL" clId="{34EDAC70-92CB-4A65-81FD-195480CC4CE4}" dt="2021-10-12T15:31:28.091" v="5837" actId="26606"/>
          <ac:spMkLst>
            <pc:docMk/>
            <pc:sldMk cId="1843867528" sldId="310"/>
            <ac:spMk id="20" creationId="{73ED6512-6858-4552-B699-9A97FE9A4EA2}"/>
          </ac:spMkLst>
        </pc:spChg>
        <pc:spChg chg="add mod">
          <ac:chgData name="David Kalhous" userId="18d65195-6ab2-42ea-8e6c-1dcbe4bb1935" providerId="ADAL" clId="{34EDAC70-92CB-4A65-81FD-195480CC4CE4}" dt="2021-10-12T15:32:34.475" v="5854" actId="20577"/>
          <ac:spMkLst>
            <pc:docMk/>
            <pc:sldMk cId="1843867528" sldId="310"/>
            <ac:spMk id="21" creationId="{C4B600F7-F791-4952-9DDE-F1FE0AAC96E9}"/>
          </ac:spMkLst>
        </pc:spChg>
        <pc:spChg chg="add del">
          <ac:chgData name="David Kalhous" userId="18d65195-6ab2-42ea-8e6c-1dcbe4bb1935" providerId="ADAL" clId="{34EDAC70-92CB-4A65-81FD-195480CC4CE4}" dt="2021-10-12T15:31:29.947" v="5839" actId="26606"/>
          <ac:spMkLst>
            <pc:docMk/>
            <pc:sldMk cId="1843867528" sldId="310"/>
            <ac:spMk id="22" creationId="{55C01129-3453-464D-A870-ED71C6E89D60}"/>
          </ac:spMkLst>
        </pc:spChg>
        <pc:spChg chg="add del">
          <ac:chgData name="David Kalhous" userId="18d65195-6ab2-42ea-8e6c-1dcbe4bb1935" providerId="ADAL" clId="{34EDAC70-92CB-4A65-81FD-195480CC4CE4}" dt="2021-10-12T15:31:29.947" v="5839" actId="26606"/>
          <ac:spMkLst>
            <pc:docMk/>
            <pc:sldMk cId="1843867528" sldId="310"/>
            <ac:spMk id="23" creationId="{9D2781A6-5C82-4764-B489-F9A599C0A7EB}"/>
          </ac:spMkLst>
        </pc:spChg>
        <pc:spChg chg="add">
          <ac:chgData name="David Kalhous" userId="18d65195-6ab2-42ea-8e6c-1dcbe4bb1935" providerId="ADAL" clId="{34EDAC70-92CB-4A65-81FD-195480CC4CE4}" dt="2021-10-12T15:31:29.961" v="5840" actId="26606"/>
          <ac:spMkLst>
            <pc:docMk/>
            <pc:sldMk cId="1843867528" sldId="310"/>
            <ac:spMk id="25" creationId="{4038CB10-1F5C-4D54-9DF7-12586DE5B007}"/>
          </ac:spMkLst>
        </pc:spChg>
        <pc:spChg chg="add">
          <ac:chgData name="David Kalhous" userId="18d65195-6ab2-42ea-8e6c-1dcbe4bb1935" providerId="ADAL" clId="{34EDAC70-92CB-4A65-81FD-195480CC4CE4}" dt="2021-10-12T15:31:29.961" v="5840" actId="26606"/>
          <ac:spMkLst>
            <pc:docMk/>
            <pc:sldMk cId="1843867528" sldId="310"/>
            <ac:spMk id="26" creationId="{73ED6512-6858-4552-B699-9A97FE9A4EA2}"/>
          </ac:spMkLst>
        </pc:spChg>
        <pc:picChg chg="add mod ord">
          <ac:chgData name="David Kalhous" userId="18d65195-6ab2-42ea-8e6c-1dcbe4bb1935" providerId="ADAL" clId="{34EDAC70-92CB-4A65-81FD-195480CC4CE4}" dt="2021-10-12T15:31:29.961" v="5840" actId="26606"/>
          <ac:picMkLst>
            <pc:docMk/>
            <pc:sldMk cId="1843867528" sldId="310"/>
            <ac:picMk id="4" creationId="{7CE4822A-E193-4150-8BA3-6560DB1C5C59}"/>
          </ac:picMkLst>
        </pc:picChg>
        <pc:picChg chg="add del mod">
          <ac:chgData name="David Kalhous" userId="18d65195-6ab2-42ea-8e6c-1dcbe4bb1935" providerId="ADAL" clId="{34EDAC70-92CB-4A65-81FD-195480CC4CE4}" dt="2021-10-12T15:30:20.772" v="5820"/>
          <ac:picMkLst>
            <pc:docMk/>
            <pc:sldMk cId="1843867528" sldId="310"/>
            <ac:picMk id="6" creationId="{BC967F63-1F0A-4504-A06C-93B93DCDE62D}"/>
          </ac:picMkLst>
        </pc:picChg>
        <pc:picChg chg="add mod ord">
          <ac:chgData name="David Kalhous" userId="18d65195-6ab2-42ea-8e6c-1dcbe4bb1935" providerId="ADAL" clId="{34EDAC70-92CB-4A65-81FD-195480CC4CE4}" dt="2021-10-12T15:31:29.961" v="5840" actId="26606"/>
          <ac:picMkLst>
            <pc:docMk/>
            <pc:sldMk cId="1843867528" sldId="310"/>
            <ac:picMk id="7" creationId="{503DF265-9892-4333-A138-2D2EEE8CC371}"/>
          </ac:picMkLst>
        </pc:picChg>
      </pc:sldChg>
      <pc:sldChg chg="addSp delSp modSp new mod setBg addCm">
        <pc:chgData name="David Kalhous" userId="18d65195-6ab2-42ea-8e6c-1dcbe4bb1935" providerId="ADAL" clId="{34EDAC70-92CB-4A65-81FD-195480CC4CE4}" dt="2021-10-12T19:58:29.438" v="7024" actId="108"/>
        <pc:sldMkLst>
          <pc:docMk/>
          <pc:sldMk cId="3713418580" sldId="311"/>
        </pc:sldMkLst>
        <pc:spChg chg="mod">
          <ac:chgData name="David Kalhous" userId="18d65195-6ab2-42ea-8e6c-1dcbe4bb1935" providerId="ADAL" clId="{34EDAC70-92CB-4A65-81FD-195480CC4CE4}" dt="2021-10-12T16:06:18.432" v="6601" actId="26606"/>
          <ac:spMkLst>
            <pc:docMk/>
            <pc:sldMk cId="3713418580" sldId="311"/>
            <ac:spMk id="2" creationId="{49B19A66-B0D0-4CC9-985D-50A5C51355C5}"/>
          </ac:spMkLst>
        </pc:spChg>
        <pc:spChg chg="mod ord">
          <ac:chgData name="David Kalhous" userId="18d65195-6ab2-42ea-8e6c-1dcbe4bb1935" providerId="ADAL" clId="{34EDAC70-92CB-4A65-81FD-195480CC4CE4}" dt="2021-10-12T19:58:29.438" v="7024" actId="108"/>
          <ac:spMkLst>
            <pc:docMk/>
            <pc:sldMk cId="3713418580" sldId="311"/>
            <ac:spMk id="3" creationId="{F8804761-20B0-4891-BB70-2438BD4A4C69}"/>
          </ac:spMkLst>
        </pc:spChg>
        <pc:spChg chg="add del">
          <ac:chgData name="David Kalhous" userId="18d65195-6ab2-42ea-8e6c-1dcbe4bb1935" providerId="ADAL" clId="{34EDAC70-92CB-4A65-81FD-195480CC4CE4}" dt="2021-10-12T16:05:18.959" v="6594" actId="26606"/>
          <ac:spMkLst>
            <pc:docMk/>
            <pc:sldMk cId="3713418580" sldId="311"/>
            <ac:spMk id="9" creationId="{4038CB10-1F5C-4D54-9DF7-12586DE5B007}"/>
          </ac:spMkLst>
        </pc:spChg>
        <pc:spChg chg="add del">
          <ac:chgData name="David Kalhous" userId="18d65195-6ab2-42ea-8e6c-1dcbe4bb1935" providerId="ADAL" clId="{34EDAC70-92CB-4A65-81FD-195480CC4CE4}" dt="2021-10-12T16:05:18.959" v="6594" actId="26606"/>
          <ac:spMkLst>
            <pc:docMk/>
            <pc:sldMk cId="3713418580" sldId="311"/>
            <ac:spMk id="11" creationId="{73ED6512-6858-4552-B699-9A97FE9A4EA2}"/>
          </ac:spMkLst>
        </pc:spChg>
        <pc:spChg chg="add del">
          <ac:chgData name="David Kalhous" userId="18d65195-6ab2-42ea-8e6c-1dcbe4bb1935" providerId="ADAL" clId="{34EDAC70-92CB-4A65-81FD-195480CC4CE4}" dt="2021-10-12T16:05:25.705" v="6596" actId="26606"/>
          <ac:spMkLst>
            <pc:docMk/>
            <pc:sldMk cId="3713418580" sldId="311"/>
            <ac:spMk id="13" creationId="{4038CB10-1F5C-4D54-9DF7-12586DE5B007}"/>
          </ac:spMkLst>
        </pc:spChg>
        <pc:spChg chg="add del">
          <ac:chgData name="David Kalhous" userId="18d65195-6ab2-42ea-8e6c-1dcbe4bb1935" providerId="ADAL" clId="{34EDAC70-92CB-4A65-81FD-195480CC4CE4}" dt="2021-10-12T16:05:25.705" v="6596" actId="26606"/>
          <ac:spMkLst>
            <pc:docMk/>
            <pc:sldMk cId="3713418580" sldId="311"/>
            <ac:spMk id="14" creationId="{73ED6512-6858-4552-B699-9A97FE9A4EA2}"/>
          </ac:spMkLst>
        </pc:spChg>
        <pc:spChg chg="add del">
          <ac:chgData name="David Kalhous" userId="18d65195-6ab2-42ea-8e6c-1dcbe4bb1935" providerId="ADAL" clId="{34EDAC70-92CB-4A65-81FD-195480CC4CE4}" dt="2021-10-12T16:06:18.432" v="6601" actId="26606"/>
          <ac:spMkLst>
            <pc:docMk/>
            <pc:sldMk cId="3713418580" sldId="311"/>
            <ac:spMk id="16" creationId="{4038CB10-1F5C-4D54-9DF7-12586DE5B007}"/>
          </ac:spMkLst>
        </pc:spChg>
        <pc:spChg chg="add del">
          <ac:chgData name="David Kalhous" userId="18d65195-6ab2-42ea-8e6c-1dcbe4bb1935" providerId="ADAL" clId="{34EDAC70-92CB-4A65-81FD-195480CC4CE4}" dt="2021-10-12T16:06:18.432" v="6601" actId="26606"/>
          <ac:spMkLst>
            <pc:docMk/>
            <pc:sldMk cId="3713418580" sldId="311"/>
            <ac:spMk id="17" creationId="{73ED6512-6858-4552-B699-9A97FE9A4EA2}"/>
          </ac:spMkLst>
        </pc:spChg>
        <pc:spChg chg="add mod">
          <ac:chgData name="David Kalhous" userId="18d65195-6ab2-42ea-8e6c-1dcbe4bb1935" providerId="ADAL" clId="{34EDAC70-92CB-4A65-81FD-195480CC4CE4}" dt="2021-10-12T16:10:56.169" v="6647" actId="20577"/>
          <ac:spMkLst>
            <pc:docMk/>
            <pc:sldMk cId="3713418580" sldId="311"/>
            <ac:spMk id="19" creationId="{E5F8FA11-F990-4EF2-9BA3-B7821F2177D9}"/>
          </ac:spMkLst>
        </pc:spChg>
        <pc:spChg chg="add mod">
          <ac:chgData name="David Kalhous" userId="18d65195-6ab2-42ea-8e6c-1dcbe4bb1935" providerId="ADAL" clId="{34EDAC70-92CB-4A65-81FD-195480CC4CE4}" dt="2021-10-12T16:10:52.739" v="6646" actId="20577"/>
          <ac:spMkLst>
            <pc:docMk/>
            <pc:sldMk cId="3713418580" sldId="311"/>
            <ac:spMk id="21" creationId="{E5CA6FDA-558A-43B2-BF96-C055AB1B550A}"/>
          </ac:spMkLst>
        </pc:spChg>
        <pc:spChg chg="add del">
          <ac:chgData name="David Kalhous" userId="18d65195-6ab2-42ea-8e6c-1dcbe4bb1935" providerId="ADAL" clId="{34EDAC70-92CB-4A65-81FD-195480CC4CE4}" dt="2021-10-12T16:06:18.422" v="6600" actId="26606"/>
          <ac:spMkLst>
            <pc:docMk/>
            <pc:sldMk cId="3713418580" sldId="311"/>
            <ac:spMk id="22" creationId="{4038CB10-1F5C-4D54-9DF7-12586DE5B007}"/>
          </ac:spMkLst>
        </pc:spChg>
        <pc:spChg chg="add del">
          <ac:chgData name="David Kalhous" userId="18d65195-6ab2-42ea-8e6c-1dcbe4bb1935" providerId="ADAL" clId="{34EDAC70-92CB-4A65-81FD-195480CC4CE4}" dt="2021-10-12T16:06:18.422" v="6600" actId="26606"/>
          <ac:spMkLst>
            <pc:docMk/>
            <pc:sldMk cId="3713418580" sldId="311"/>
            <ac:spMk id="24" creationId="{33B81349-3A7E-4A66-9ED9-66E6F8E29C4A}"/>
          </ac:spMkLst>
        </pc:spChg>
        <pc:spChg chg="add del">
          <ac:chgData name="David Kalhous" userId="18d65195-6ab2-42ea-8e6c-1dcbe4bb1935" providerId="ADAL" clId="{34EDAC70-92CB-4A65-81FD-195480CC4CE4}" dt="2021-10-12T16:06:18.422" v="6600" actId="26606"/>
          <ac:spMkLst>
            <pc:docMk/>
            <pc:sldMk cId="3713418580" sldId="311"/>
            <ac:spMk id="26" creationId="{4A37A7FF-19A5-40D8-8D0C-E780CBD33087}"/>
          </ac:spMkLst>
        </pc:spChg>
        <pc:spChg chg="add del">
          <ac:chgData name="David Kalhous" userId="18d65195-6ab2-42ea-8e6c-1dcbe4bb1935" providerId="ADAL" clId="{34EDAC70-92CB-4A65-81FD-195480CC4CE4}" dt="2021-10-12T16:06:18.422" v="6600" actId="26606"/>
          <ac:spMkLst>
            <pc:docMk/>
            <pc:sldMk cId="3713418580" sldId="311"/>
            <ac:spMk id="28" creationId="{73ED6512-6858-4552-B699-9A97FE9A4EA2}"/>
          </ac:spMkLst>
        </pc:spChg>
        <pc:spChg chg="add">
          <ac:chgData name="David Kalhous" userId="18d65195-6ab2-42ea-8e6c-1dcbe4bb1935" providerId="ADAL" clId="{34EDAC70-92CB-4A65-81FD-195480CC4CE4}" dt="2021-10-12T16:06:18.432" v="6601" actId="26606"/>
          <ac:spMkLst>
            <pc:docMk/>
            <pc:sldMk cId="3713418580" sldId="311"/>
            <ac:spMk id="30" creationId="{4038CB10-1F5C-4D54-9DF7-12586DE5B007}"/>
          </ac:spMkLst>
        </pc:spChg>
        <pc:spChg chg="add">
          <ac:chgData name="David Kalhous" userId="18d65195-6ab2-42ea-8e6c-1dcbe4bb1935" providerId="ADAL" clId="{34EDAC70-92CB-4A65-81FD-195480CC4CE4}" dt="2021-10-12T16:06:18.432" v="6601" actId="26606"/>
          <ac:spMkLst>
            <pc:docMk/>
            <pc:sldMk cId="3713418580" sldId="311"/>
            <ac:spMk id="31" creationId="{73ED6512-6858-4552-B699-9A97FE9A4EA2}"/>
          </ac:spMkLst>
        </pc:spChg>
        <pc:picChg chg="add mod">
          <ac:chgData name="David Kalhous" userId="18d65195-6ab2-42ea-8e6c-1dcbe4bb1935" providerId="ADAL" clId="{34EDAC70-92CB-4A65-81FD-195480CC4CE4}" dt="2021-10-12T16:07:44.783" v="6604" actId="27614"/>
          <ac:picMkLst>
            <pc:docMk/>
            <pc:sldMk cId="3713418580" sldId="311"/>
            <ac:picMk id="4" creationId="{1454635D-070F-41B5-8464-3D4BF5AFA547}"/>
          </ac:picMkLst>
        </pc:picChg>
        <pc:picChg chg="add mod ord">
          <ac:chgData name="David Kalhous" userId="18d65195-6ab2-42ea-8e6c-1dcbe4bb1935" providerId="ADAL" clId="{34EDAC70-92CB-4A65-81FD-195480CC4CE4}" dt="2021-10-12T16:07:44.631" v="6603" actId="27614"/>
          <ac:picMkLst>
            <pc:docMk/>
            <pc:sldMk cId="3713418580" sldId="311"/>
            <ac:picMk id="5" creationId="{6BBAF8E3-80ED-4B0B-9C67-B9B3419630B3}"/>
          </ac:picMkLst>
        </pc:picChg>
      </pc:sldChg>
      <pc:sldChg chg="addSp delSp modSp new mod setBg">
        <pc:chgData name="David Kalhous" userId="18d65195-6ab2-42ea-8e6c-1dcbe4bb1935" providerId="ADAL" clId="{34EDAC70-92CB-4A65-81FD-195480CC4CE4}" dt="2021-10-12T20:04:23.534" v="7075" actId="732"/>
        <pc:sldMkLst>
          <pc:docMk/>
          <pc:sldMk cId="1665666583" sldId="312"/>
        </pc:sldMkLst>
        <pc:spChg chg="mod">
          <ac:chgData name="David Kalhous" userId="18d65195-6ab2-42ea-8e6c-1dcbe4bb1935" providerId="ADAL" clId="{34EDAC70-92CB-4A65-81FD-195480CC4CE4}" dt="2021-10-12T20:01:46.035" v="7058" actId="26606"/>
          <ac:spMkLst>
            <pc:docMk/>
            <pc:sldMk cId="1665666583" sldId="312"/>
            <ac:spMk id="2" creationId="{2BEBFF99-19B9-4BAE-9485-69BB38D41B49}"/>
          </ac:spMkLst>
        </pc:spChg>
        <pc:spChg chg="mod ord">
          <ac:chgData name="David Kalhous" userId="18d65195-6ab2-42ea-8e6c-1dcbe4bb1935" providerId="ADAL" clId="{34EDAC70-92CB-4A65-81FD-195480CC4CE4}" dt="2021-10-12T20:01:46.035" v="7058" actId="26606"/>
          <ac:spMkLst>
            <pc:docMk/>
            <pc:sldMk cId="1665666583" sldId="312"/>
            <ac:spMk id="3" creationId="{6A911D09-5A12-4A02-8728-A1DACB346418}"/>
          </ac:spMkLst>
        </pc:spChg>
        <pc:spChg chg="add del">
          <ac:chgData name="David Kalhous" userId="18d65195-6ab2-42ea-8e6c-1dcbe4bb1935" providerId="ADAL" clId="{34EDAC70-92CB-4A65-81FD-195480CC4CE4}" dt="2021-10-12T20:01:46.035" v="7058" actId="26606"/>
          <ac:spMkLst>
            <pc:docMk/>
            <pc:sldMk cId="1665666583" sldId="312"/>
            <ac:spMk id="9" creationId="{36D30126-6314-4A93-B27E-5C66CF781924}"/>
          </ac:spMkLst>
        </pc:spChg>
        <pc:spChg chg="add del">
          <ac:chgData name="David Kalhous" userId="18d65195-6ab2-42ea-8e6c-1dcbe4bb1935" providerId="ADAL" clId="{34EDAC70-92CB-4A65-81FD-195480CC4CE4}" dt="2021-10-12T20:01:46.035" v="7058" actId="26606"/>
          <ac:spMkLst>
            <pc:docMk/>
            <pc:sldMk cId="1665666583" sldId="312"/>
            <ac:spMk id="11" creationId="{4038CB10-1F5C-4D54-9DF7-12586DE5B007}"/>
          </ac:spMkLst>
        </pc:spChg>
        <pc:spChg chg="add del">
          <ac:chgData name="David Kalhous" userId="18d65195-6ab2-42ea-8e6c-1dcbe4bb1935" providerId="ADAL" clId="{34EDAC70-92CB-4A65-81FD-195480CC4CE4}" dt="2021-10-12T20:01:46.035" v="7058" actId="26606"/>
          <ac:spMkLst>
            <pc:docMk/>
            <pc:sldMk cId="1665666583" sldId="312"/>
            <ac:spMk id="13" creationId="{73ED6512-6858-4552-B699-9A97FE9A4EA2}"/>
          </ac:spMkLst>
        </pc:spChg>
        <pc:spChg chg="add mod">
          <ac:chgData name="David Kalhous" userId="18d65195-6ab2-42ea-8e6c-1dcbe4bb1935" providerId="ADAL" clId="{34EDAC70-92CB-4A65-81FD-195480CC4CE4}" dt="2021-10-12T20:02:17.039" v="7073" actId="14100"/>
          <ac:spMkLst>
            <pc:docMk/>
            <pc:sldMk cId="1665666583" sldId="312"/>
            <ac:spMk id="14" creationId="{FCB21879-486B-4ECB-86B1-FA9E5694F40C}"/>
          </ac:spMkLst>
        </pc:spChg>
        <pc:spChg chg="add">
          <ac:chgData name="David Kalhous" userId="18d65195-6ab2-42ea-8e6c-1dcbe4bb1935" providerId="ADAL" clId="{34EDAC70-92CB-4A65-81FD-195480CC4CE4}" dt="2021-10-12T20:01:46.035" v="7058" actId="26606"/>
          <ac:spMkLst>
            <pc:docMk/>
            <pc:sldMk cId="1665666583" sldId="312"/>
            <ac:spMk id="18" creationId="{4038CB10-1F5C-4D54-9DF7-12586DE5B007}"/>
          </ac:spMkLst>
        </pc:spChg>
        <pc:spChg chg="add">
          <ac:chgData name="David Kalhous" userId="18d65195-6ab2-42ea-8e6c-1dcbe4bb1935" providerId="ADAL" clId="{34EDAC70-92CB-4A65-81FD-195480CC4CE4}" dt="2021-10-12T20:01:46.035" v="7058" actId="26606"/>
          <ac:spMkLst>
            <pc:docMk/>
            <pc:sldMk cId="1665666583" sldId="312"/>
            <ac:spMk id="20" creationId="{33B81349-3A7E-4A66-9ED9-66E6F8E29C4A}"/>
          </ac:spMkLst>
        </pc:spChg>
        <pc:spChg chg="add">
          <ac:chgData name="David Kalhous" userId="18d65195-6ab2-42ea-8e6c-1dcbe4bb1935" providerId="ADAL" clId="{34EDAC70-92CB-4A65-81FD-195480CC4CE4}" dt="2021-10-12T20:01:46.035" v="7058" actId="26606"/>
          <ac:spMkLst>
            <pc:docMk/>
            <pc:sldMk cId="1665666583" sldId="312"/>
            <ac:spMk id="22" creationId="{4A37A7FF-19A5-40D8-8D0C-E780CBD33087}"/>
          </ac:spMkLst>
        </pc:spChg>
        <pc:spChg chg="add">
          <ac:chgData name="David Kalhous" userId="18d65195-6ab2-42ea-8e6c-1dcbe4bb1935" providerId="ADAL" clId="{34EDAC70-92CB-4A65-81FD-195480CC4CE4}" dt="2021-10-12T20:01:46.035" v="7058" actId="26606"/>
          <ac:spMkLst>
            <pc:docMk/>
            <pc:sldMk cId="1665666583" sldId="312"/>
            <ac:spMk id="24" creationId="{73ED6512-6858-4552-B699-9A97FE9A4EA2}"/>
          </ac:spMkLst>
        </pc:spChg>
        <pc:picChg chg="add mod ord">
          <ac:chgData name="David Kalhous" userId="18d65195-6ab2-42ea-8e6c-1dcbe4bb1935" providerId="ADAL" clId="{34EDAC70-92CB-4A65-81FD-195480CC4CE4}" dt="2021-10-12T20:02:06.346" v="7062" actId="27614"/>
          <ac:picMkLst>
            <pc:docMk/>
            <pc:sldMk cId="1665666583" sldId="312"/>
            <ac:picMk id="4" creationId="{BB11BFA7-1263-4723-9D4A-05606ACFF303}"/>
          </ac:picMkLst>
        </pc:picChg>
        <pc:picChg chg="add mod modCrop">
          <ac:chgData name="David Kalhous" userId="18d65195-6ab2-42ea-8e6c-1dcbe4bb1935" providerId="ADAL" clId="{34EDAC70-92CB-4A65-81FD-195480CC4CE4}" dt="2021-10-12T20:04:23.534" v="7075" actId="732"/>
          <ac:picMkLst>
            <pc:docMk/>
            <pc:sldMk cId="1665666583" sldId="312"/>
            <ac:picMk id="5" creationId="{A0D4365F-EFA4-424F-8D65-CB5A9EB584CD}"/>
          </ac:picMkLst>
        </pc:picChg>
      </pc:sldChg>
      <pc:sldChg chg="addSp delSp modSp new mod setBg">
        <pc:chgData name="David Kalhous" userId="18d65195-6ab2-42ea-8e6c-1dcbe4bb1935" providerId="ADAL" clId="{34EDAC70-92CB-4A65-81FD-195480CC4CE4}" dt="2021-10-12T20:09:02.030" v="7198" actId="20577"/>
        <pc:sldMkLst>
          <pc:docMk/>
          <pc:sldMk cId="3984162298" sldId="313"/>
        </pc:sldMkLst>
        <pc:spChg chg="mod">
          <ac:chgData name="David Kalhous" userId="18d65195-6ab2-42ea-8e6c-1dcbe4bb1935" providerId="ADAL" clId="{34EDAC70-92CB-4A65-81FD-195480CC4CE4}" dt="2021-10-12T19:10:48.944" v="6660" actId="26606"/>
          <ac:spMkLst>
            <pc:docMk/>
            <pc:sldMk cId="3984162298" sldId="313"/>
            <ac:spMk id="2" creationId="{502DE6D3-7D60-4AF5-8FB7-126A0C33BEE9}"/>
          </ac:spMkLst>
        </pc:spChg>
        <pc:spChg chg="mod ord">
          <ac:chgData name="David Kalhous" userId="18d65195-6ab2-42ea-8e6c-1dcbe4bb1935" providerId="ADAL" clId="{34EDAC70-92CB-4A65-81FD-195480CC4CE4}" dt="2021-10-12T19:24:18.934" v="6742" actId="21"/>
          <ac:spMkLst>
            <pc:docMk/>
            <pc:sldMk cId="3984162298" sldId="313"/>
            <ac:spMk id="3" creationId="{14B560F6-C04E-4518-A03D-B151FDFA5E8C}"/>
          </ac:spMkLst>
        </pc:spChg>
        <pc:spChg chg="add">
          <ac:chgData name="David Kalhous" userId="18d65195-6ab2-42ea-8e6c-1dcbe4bb1935" providerId="ADAL" clId="{34EDAC70-92CB-4A65-81FD-195480CC4CE4}" dt="2021-10-12T19:10:48.944" v="6660" actId="26606"/>
          <ac:spMkLst>
            <pc:docMk/>
            <pc:sldMk cId="3984162298" sldId="313"/>
            <ac:spMk id="6" creationId="{36D30126-6314-4A93-B27E-5C66CF781924}"/>
          </ac:spMkLst>
        </pc:spChg>
        <pc:spChg chg="add">
          <ac:chgData name="David Kalhous" userId="18d65195-6ab2-42ea-8e6c-1dcbe4bb1935" providerId="ADAL" clId="{34EDAC70-92CB-4A65-81FD-195480CC4CE4}" dt="2021-10-12T19:10:48.944" v="6660" actId="26606"/>
          <ac:spMkLst>
            <pc:docMk/>
            <pc:sldMk cId="3984162298" sldId="313"/>
            <ac:spMk id="7" creationId="{4038CB10-1F5C-4D54-9DF7-12586DE5B007}"/>
          </ac:spMkLst>
        </pc:spChg>
        <pc:spChg chg="add">
          <ac:chgData name="David Kalhous" userId="18d65195-6ab2-42ea-8e6c-1dcbe4bb1935" providerId="ADAL" clId="{34EDAC70-92CB-4A65-81FD-195480CC4CE4}" dt="2021-10-12T19:10:48.944" v="6660" actId="26606"/>
          <ac:spMkLst>
            <pc:docMk/>
            <pc:sldMk cId="3984162298" sldId="313"/>
            <ac:spMk id="8" creationId="{73ED6512-6858-4552-B699-9A97FE9A4EA2}"/>
          </ac:spMkLst>
        </pc:spChg>
        <pc:spChg chg="add del">
          <ac:chgData name="David Kalhous" userId="18d65195-6ab2-42ea-8e6c-1dcbe4bb1935" providerId="ADAL" clId="{34EDAC70-92CB-4A65-81FD-195480CC4CE4}" dt="2021-10-12T19:10:25.941" v="6655" actId="26606"/>
          <ac:spMkLst>
            <pc:docMk/>
            <pc:sldMk cId="3984162298" sldId="313"/>
            <ac:spMk id="9" creationId="{6166C6D1-23AC-49C4-BA07-238E4E9F8CEB}"/>
          </ac:spMkLst>
        </pc:spChg>
        <pc:spChg chg="add del">
          <ac:chgData name="David Kalhous" userId="18d65195-6ab2-42ea-8e6c-1dcbe4bb1935" providerId="ADAL" clId="{34EDAC70-92CB-4A65-81FD-195480CC4CE4}" dt="2021-10-12T19:10:25.941" v="6655" actId="26606"/>
          <ac:spMkLst>
            <pc:docMk/>
            <pc:sldMk cId="3984162298" sldId="313"/>
            <ac:spMk id="11" creationId="{2A8B9026-04DF-499B-A388-67FCB7435E5F}"/>
          </ac:spMkLst>
        </pc:spChg>
        <pc:spChg chg="add del">
          <ac:chgData name="David Kalhous" userId="18d65195-6ab2-42ea-8e6c-1dcbe4bb1935" providerId="ADAL" clId="{34EDAC70-92CB-4A65-81FD-195480CC4CE4}" dt="2021-10-12T19:10:25.941" v="6655" actId="26606"/>
          <ac:spMkLst>
            <pc:docMk/>
            <pc:sldMk cId="3984162298" sldId="313"/>
            <ac:spMk id="13" creationId="{05CC4153-3F0D-4F4C-8F12-E8FC3FA40AEE}"/>
          </ac:spMkLst>
        </pc:spChg>
        <pc:spChg chg="add del">
          <ac:chgData name="David Kalhous" userId="18d65195-6ab2-42ea-8e6c-1dcbe4bb1935" providerId="ADAL" clId="{34EDAC70-92CB-4A65-81FD-195480CC4CE4}" dt="2021-10-12T19:10:25.941" v="6655" actId="26606"/>
          <ac:spMkLst>
            <pc:docMk/>
            <pc:sldMk cId="3984162298" sldId="313"/>
            <ac:spMk id="15" creationId="{1C091803-41C2-48E0-9228-5148460C7479}"/>
          </ac:spMkLst>
        </pc:spChg>
        <pc:spChg chg="add mod">
          <ac:chgData name="David Kalhous" userId="18d65195-6ab2-42ea-8e6c-1dcbe4bb1935" providerId="ADAL" clId="{34EDAC70-92CB-4A65-81FD-195480CC4CE4}" dt="2021-10-12T19:28:02.241" v="6754" actId="14100"/>
          <ac:spMkLst>
            <pc:docMk/>
            <pc:sldMk cId="3984162298" sldId="313"/>
            <ac:spMk id="16" creationId="{BE5EFDCE-C871-4041-94CD-73A576524C71}"/>
          </ac:spMkLst>
        </pc:spChg>
        <pc:spChg chg="add del">
          <ac:chgData name="David Kalhous" userId="18d65195-6ab2-42ea-8e6c-1dcbe4bb1935" providerId="ADAL" clId="{34EDAC70-92CB-4A65-81FD-195480CC4CE4}" dt="2021-10-12T19:10:37.645" v="6659" actId="26606"/>
          <ac:spMkLst>
            <pc:docMk/>
            <pc:sldMk cId="3984162298" sldId="313"/>
            <ac:spMk id="17" creationId="{4038CB10-1F5C-4D54-9DF7-12586DE5B007}"/>
          </ac:spMkLst>
        </pc:spChg>
        <pc:spChg chg="add del">
          <ac:chgData name="David Kalhous" userId="18d65195-6ab2-42ea-8e6c-1dcbe4bb1935" providerId="ADAL" clId="{34EDAC70-92CB-4A65-81FD-195480CC4CE4}" dt="2021-10-12T19:10:37.645" v="6659" actId="26606"/>
          <ac:spMkLst>
            <pc:docMk/>
            <pc:sldMk cId="3984162298" sldId="313"/>
            <ac:spMk id="18" creationId="{73ED6512-6858-4552-B699-9A97FE9A4EA2}"/>
          </ac:spMkLst>
        </pc:spChg>
        <pc:spChg chg="add mod">
          <ac:chgData name="David Kalhous" userId="18d65195-6ab2-42ea-8e6c-1dcbe4bb1935" providerId="ADAL" clId="{34EDAC70-92CB-4A65-81FD-195480CC4CE4}" dt="2021-10-12T20:09:02.030" v="7198" actId="20577"/>
          <ac:spMkLst>
            <pc:docMk/>
            <pc:sldMk cId="3984162298" sldId="313"/>
            <ac:spMk id="19" creationId="{739B56F3-2F0F-4D96-B9A6-3B314313D258}"/>
          </ac:spMkLst>
        </pc:spChg>
        <pc:picChg chg="add mod ord">
          <ac:chgData name="David Kalhous" userId="18d65195-6ab2-42ea-8e6c-1dcbe4bb1935" providerId="ADAL" clId="{34EDAC70-92CB-4A65-81FD-195480CC4CE4}" dt="2021-10-12T19:25:43.647" v="6748" actId="1076"/>
          <ac:picMkLst>
            <pc:docMk/>
            <pc:sldMk cId="3984162298" sldId="313"/>
            <ac:picMk id="4" creationId="{F809C010-3720-44D4-AAE4-7E51415BA6DE}"/>
          </ac:picMkLst>
        </pc:picChg>
        <pc:picChg chg="add del mod">
          <ac:chgData name="David Kalhous" userId="18d65195-6ab2-42ea-8e6c-1dcbe4bb1935" providerId="ADAL" clId="{34EDAC70-92CB-4A65-81FD-195480CC4CE4}" dt="2021-10-12T19:13:49.664" v="6694"/>
          <ac:picMkLst>
            <pc:docMk/>
            <pc:sldMk cId="3984162298" sldId="313"/>
            <ac:picMk id="10" creationId="{195D48CE-E5F4-470B-86CD-6AD89021C441}"/>
          </ac:picMkLst>
        </pc:picChg>
        <pc:picChg chg="add mod modCrop">
          <ac:chgData name="David Kalhous" userId="18d65195-6ab2-42ea-8e6c-1dcbe4bb1935" providerId="ADAL" clId="{34EDAC70-92CB-4A65-81FD-195480CC4CE4}" dt="2021-10-12T19:25:57.471" v="6752" actId="1076"/>
          <ac:picMkLst>
            <pc:docMk/>
            <pc:sldMk cId="3984162298" sldId="313"/>
            <ac:picMk id="12" creationId="{B7F2AF3D-2DD9-4A9C-BF67-292470DE91D8}"/>
          </ac:picMkLst>
        </pc:picChg>
      </pc:sldChg>
      <pc:sldChg chg="addSp delSp modSp new mod ord setBg">
        <pc:chgData name="David Kalhous" userId="18d65195-6ab2-42ea-8e6c-1dcbe4bb1935" providerId="ADAL" clId="{34EDAC70-92CB-4A65-81FD-195480CC4CE4}" dt="2021-10-12T20:06:06.007" v="7077" actId="14100"/>
        <pc:sldMkLst>
          <pc:docMk/>
          <pc:sldMk cId="2692035465" sldId="314"/>
        </pc:sldMkLst>
        <pc:spChg chg="mod">
          <ac:chgData name="David Kalhous" userId="18d65195-6ab2-42ea-8e6c-1dcbe4bb1935" providerId="ADAL" clId="{34EDAC70-92CB-4A65-81FD-195480CC4CE4}" dt="2021-10-12T19:57:07.557" v="7012" actId="26606"/>
          <ac:spMkLst>
            <pc:docMk/>
            <pc:sldMk cId="2692035465" sldId="314"/>
            <ac:spMk id="2" creationId="{650D4DFF-BBF9-42A1-91EE-072F2F5E16B5}"/>
          </ac:spMkLst>
        </pc:spChg>
        <pc:spChg chg="mod">
          <ac:chgData name="David Kalhous" userId="18d65195-6ab2-42ea-8e6c-1dcbe4bb1935" providerId="ADAL" clId="{34EDAC70-92CB-4A65-81FD-195480CC4CE4}" dt="2021-10-12T20:06:06.007" v="7077" actId="14100"/>
          <ac:spMkLst>
            <pc:docMk/>
            <pc:sldMk cId="2692035465" sldId="314"/>
            <ac:spMk id="3" creationId="{8D62B4C9-0155-4492-85BC-F497EE27CBD4}"/>
          </ac:spMkLst>
        </pc:spChg>
        <pc:spChg chg="add del">
          <ac:chgData name="David Kalhous" userId="18d65195-6ab2-42ea-8e6c-1dcbe4bb1935" providerId="ADAL" clId="{34EDAC70-92CB-4A65-81FD-195480CC4CE4}" dt="2021-10-12T19:54:54.904" v="6997" actId="21"/>
          <ac:spMkLst>
            <pc:docMk/>
            <pc:sldMk cId="2692035465" sldId="314"/>
            <ac:spMk id="6" creationId="{206A94E1-7BEE-4B85-BCEC-79A55BE36B92}"/>
          </ac:spMkLst>
        </pc:spChg>
        <pc:spChg chg="add mod">
          <ac:chgData name="David Kalhous" userId="18d65195-6ab2-42ea-8e6c-1dcbe4bb1935" providerId="ADAL" clId="{34EDAC70-92CB-4A65-81FD-195480CC4CE4}" dt="2021-10-12T19:57:07.557" v="7012" actId="26606"/>
          <ac:spMkLst>
            <pc:docMk/>
            <pc:sldMk cId="2692035465" sldId="314"/>
            <ac:spMk id="9" creationId="{BEBE752E-13C6-40BA-89DE-E2ABBBCD9207}"/>
          </ac:spMkLst>
        </pc:spChg>
        <pc:spChg chg="add">
          <ac:chgData name="David Kalhous" userId="18d65195-6ab2-42ea-8e6c-1dcbe4bb1935" providerId="ADAL" clId="{34EDAC70-92CB-4A65-81FD-195480CC4CE4}" dt="2021-10-12T19:57:07.557" v="7012" actId="26606"/>
          <ac:spMkLst>
            <pc:docMk/>
            <pc:sldMk cId="2692035465" sldId="314"/>
            <ac:spMk id="14" creationId="{36D30126-6314-4A93-B27E-5C66CF781924}"/>
          </ac:spMkLst>
        </pc:spChg>
        <pc:spChg chg="add">
          <ac:chgData name="David Kalhous" userId="18d65195-6ab2-42ea-8e6c-1dcbe4bb1935" providerId="ADAL" clId="{34EDAC70-92CB-4A65-81FD-195480CC4CE4}" dt="2021-10-12T19:57:07.557" v="7012" actId="26606"/>
          <ac:spMkLst>
            <pc:docMk/>
            <pc:sldMk cId="2692035465" sldId="314"/>
            <ac:spMk id="16" creationId="{4038CB10-1F5C-4D54-9DF7-12586DE5B007}"/>
          </ac:spMkLst>
        </pc:spChg>
        <pc:spChg chg="add">
          <ac:chgData name="David Kalhous" userId="18d65195-6ab2-42ea-8e6c-1dcbe4bb1935" providerId="ADAL" clId="{34EDAC70-92CB-4A65-81FD-195480CC4CE4}" dt="2021-10-12T19:57:07.557" v="7012" actId="26606"/>
          <ac:spMkLst>
            <pc:docMk/>
            <pc:sldMk cId="2692035465" sldId="314"/>
            <ac:spMk id="18" creationId="{73ED6512-6858-4552-B699-9A97FE9A4EA2}"/>
          </ac:spMkLst>
        </pc:spChg>
        <pc:picChg chg="add del">
          <ac:chgData name="David Kalhous" userId="18d65195-6ab2-42ea-8e6c-1dcbe4bb1935" providerId="ADAL" clId="{34EDAC70-92CB-4A65-81FD-195480CC4CE4}" dt="2021-10-12T19:54:51.472" v="6996" actId="21"/>
          <ac:picMkLst>
            <pc:docMk/>
            <pc:sldMk cId="2692035465" sldId="314"/>
            <ac:picMk id="4" creationId="{9A60AC5C-F4D2-4B58-BAED-00B0A8FA9EEF}"/>
          </ac:picMkLst>
        </pc:picChg>
        <pc:picChg chg="add mod ord">
          <ac:chgData name="David Kalhous" userId="18d65195-6ab2-42ea-8e6c-1dcbe4bb1935" providerId="ADAL" clId="{34EDAC70-92CB-4A65-81FD-195480CC4CE4}" dt="2021-10-12T19:57:07.557" v="7012" actId="26606"/>
          <ac:picMkLst>
            <pc:docMk/>
            <pc:sldMk cId="2692035465" sldId="314"/>
            <ac:picMk id="7" creationId="{2ED4F3C0-6B3A-441A-A00C-CE2AAE012505}"/>
          </ac:picMkLst>
        </pc:picChg>
      </pc:sldChg>
      <pc:sldChg chg="addSp modSp new mod setBg">
        <pc:chgData name="David Kalhous" userId="18d65195-6ab2-42ea-8e6c-1dcbe4bb1935" providerId="ADAL" clId="{34EDAC70-92CB-4A65-81FD-195480CC4CE4}" dt="2021-10-12T19:58:23.935" v="7023" actId="108"/>
        <pc:sldMkLst>
          <pc:docMk/>
          <pc:sldMk cId="1321661142" sldId="315"/>
        </pc:sldMkLst>
        <pc:spChg chg="mod">
          <ac:chgData name="David Kalhous" userId="18d65195-6ab2-42ea-8e6c-1dcbe4bb1935" providerId="ADAL" clId="{34EDAC70-92CB-4A65-81FD-195480CC4CE4}" dt="2021-10-12T16:03:43.191" v="6590" actId="13926"/>
          <ac:spMkLst>
            <pc:docMk/>
            <pc:sldMk cId="1321661142" sldId="315"/>
            <ac:spMk id="2" creationId="{DBC57D27-3CC6-4ADC-9150-C499C3067EB3}"/>
          </ac:spMkLst>
        </pc:spChg>
        <pc:spChg chg="mod ord">
          <ac:chgData name="David Kalhous" userId="18d65195-6ab2-42ea-8e6c-1dcbe4bb1935" providerId="ADAL" clId="{34EDAC70-92CB-4A65-81FD-195480CC4CE4}" dt="2021-10-12T19:58:23.935" v="7023" actId="108"/>
          <ac:spMkLst>
            <pc:docMk/>
            <pc:sldMk cId="1321661142" sldId="315"/>
            <ac:spMk id="3" creationId="{BBB865EA-C561-46EE-B0B7-8BC9265D56A0}"/>
          </ac:spMkLst>
        </pc:spChg>
        <pc:spChg chg="add">
          <ac:chgData name="David Kalhous" userId="18d65195-6ab2-42ea-8e6c-1dcbe4bb1935" providerId="ADAL" clId="{34EDAC70-92CB-4A65-81FD-195480CC4CE4}" dt="2021-10-12T16:03:13.665" v="6588" actId="26606"/>
          <ac:spMkLst>
            <pc:docMk/>
            <pc:sldMk cId="1321661142" sldId="315"/>
            <ac:spMk id="9" creationId="{4038CB10-1F5C-4D54-9DF7-12586DE5B007}"/>
          </ac:spMkLst>
        </pc:spChg>
        <pc:spChg chg="add">
          <ac:chgData name="David Kalhous" userId="18d65195-6ab2-42ea-8e6c-1dcbe4bb1935" providerId="ADAL" clId="{34EDAC70-92CB-4A65-81FD-195480CC4CE4}" dt="2021-10-12T16:03:13.665" v="6588" actId="26606"/>
          <ac:spMkLst>
            <pc:docMk/>
            <pc:sldMk cId="1321661142" sldId="315"/>
            <ac:spMk id="11" creationId="{73ED6512-6858-4552-B699-9A97FE9A4EA2}"/>
          </ac:spMkLst>
        </pc:spChg>
        <pc:picChg chg="add mod">
          <ac:chgData name="David Kalhous" userId="18d65195-6ab2-42ea-8e6c-1dcbe4bb1935" providerId="ADAL" clId="{34EDAC70-92CB-4A65-81FD-195480CC4CE4}" dt="2021-10-12T16:03:13.665" v="6588" actId="26606"/>
          <ac:picMkLst>
            <pc:docMk/>
            <pc:sldMk cId="1321661142" sldId="315"/>
            <ac:picMk id="4" creationId="{30BF35A6-AA0D-4CBF-B156-3A8E93ACC1F7}"/>
          </ac:picMkLst>
        </pc:picChg>
      </pc:sldChg>
      <pc:sldChg chg="addSp modSp new mod setBg">
        <pc:chgData name="David Kalhous" userId="18d65195-6ab2-42ea-8e6c-1dcbe4bb1935" providerId="ADAL" clId="{34EDAC70-92CB-4A65-81FD-195480CC4CE4}" dt="2021-10-12T19:21:26.569" v="6741" actId="14100"/>
        <pc:sldMkLst>
          <pc:docMk/>
          <pc:sldMk cId="620141843" sldId="316"/>
        </pc:sldMkLst>
        <pc:spChg chg="mod">
          <ac:chgData name="David Kalhous" userId="18d65195-6ab2-42ea-8e6c-1dcbe4bb1935" providerId="ADAL" clId="{34EDAC70-92CB-4A65-81FD-195480CC4CE4}" dt="2021-10-12T19:19:01.416" v="6697" actId="26606"/>
          <ac:spMkLst>
            <pc:docMk/>
            <pc:sldMk cId="620141843" sldId="316"/>
            <ac:spMk id="2" creationId="{AD4F4C4B-D650-45F3-B41B-7B6DAF465F5C}"/>
          </ac:spMkLst>
        </pc:spChg>
        <pc:spChg chg="mod">
          <ac:chgData name="David Kalhous" userId="18d65195-6ab2-42ea-8e6c-1dcbe4bb1935" providerId="ADAL" clId="{34EDAC70-92CB-4A65-81FD-195480CC4CE4}" dt="2021-10-12T19:19:01.416" v="6697" actId="26606"/>
          <ac:spMkLst>
            <pc:docMk/>
            <pc:sldMk cId="620141843" sldId="316"/>
            <ac:spMk id="3" creationId="{972D06F5-F975-4C80-8F48-DDEE745C66DD}"/>
          </ac:spMkLst>
        </pc:spChg>
        <pc:spChg chg="add">
          <ac:chgData name="David Kalhous" userId="18d65195-6ab2-42ea-8e6c-1dcbe4bb1935" providerId="ADAL" clId="{34EDAC70-92CB-4A65-81FD-195480CC4CE4}" dt="2021-10-12T19:19:01.416" v="6697" actId="26606"/>
          <ac:spMkLst>
            <pc:docMk/>
            <pc:sldMk cId="620141843" sldId="316"/>
            <ac:spMk id="9" creationId="{36D30126-6314-4A93-B27E-5C66CF781924}"/>
          </ac:spMkLst>
        </pc:spChg>
        <pc:spChg chg="add mod">
          <ac:chgData name="David Kalhous" userId="18d65195-6ab2-42ea-8e6c-1dcbe4bb1935" providerId="ADAL" clId="{34EDAC70-92CB-4A65-81FD-195480CC4CE4}" dt="2021-10-12T19:21:26.569" v="6741" actId="14100"/>
          <ac:spMkLst>
            <pc:docMk/>
            <pc:sldMk cId="620141843" sldId="316"/>
            <ac:spMk id="10" creationId="{07C64F93-4FC2-4373-AB0B-B764D40C48EB}"/>
          </ac:spMkLst>
        </pc:spChg>
        <pc:spChg chg="add">
          <ac:chgData name="David Kalhous" userId="18d65195-6ab2-42ea-8e6c-1dcbe4bb1935" providerId="ADAL" clId="{34EDAC70-92CB-4A65-81FD-195480CC4CE4}" dt="2021-10-12T19:19:01.416" v="6697" actId="26606"/>
          <ac:spMkLst>
            <pc:docMk/>
            <pc:sldMk cId="620141843" sldId="316"/>
            <ac:spMk id="11" creationId="{4038CB10-1F5C-4D54-9DF7-12586DE5B007}"/>
          </ac:spMkLst>
        </pc:spChg>
        <pc:spChg chg="add">
          <ac:chgData name="David Kalhous" userId="18d65195-6ab2-42ea-8e6c-1dcbe4bb1935" providerId="ADAL" clId="{34EDAC70-92CB-4A65-81FD-195480CC4CE4}" dt="2021-10-12T19:19:01.416" v="6697" actId="26606"/>
          <ac:spMkLst>
            <pc:docMk/>
            <pc:sldMk cId="620141843" sldId="316"/>
            <ac:spMk id="13" creationId="{73ED6512-6858-4552-B699-9A97FE9A4EA2}"/>
          </ac:spMkLst>
        </pc:spChg>
        <pc:picChg chg="add mod ord">
          <ac:chgData name="David Kalhous" userId="18d65195-6ab2-42ea-8e6c-1dcbe4bb1935" providerId="ADAL" clId="{34EDAC70-92CB-4A65-81FD-195480CC4CE4}" dt="2021-10-12T19:19:23.116" v="6699" actId="27614"/>
          <ac:picMkLst>
            <pc:docMk/>
            <pc:sldMk cId="620141843" sldId="316"/>
            <ac:picMk id="4" creationId="{EAD106AE-45E1-406A-9AF5-AE2B4C6DBB52}"/>
          </ac:picMkLst>
        </pc:picChg>
      </pc:sldChg>
      <pc:sldChg chg="modSp new del mod">
        <pc:chgData name="David Kalhous" userId="18d65195-6ab2-42ea-8e6c-1dcbe4bb1935" providerId="ADAL" clId="{34EDAC70-92CB-4A65-81FD-195480CC4CE4}" dt="2021-10-12T20:06:53.960" v="7078" actId="2696"/>
        <pc:sldMkLst>
          <pc:docMk/>
          <pc:sldMk cId="671194813" sldId="317"/>
        </pc:sldMkLst>
        <pc:spChg chg="mod">
          <ac:chgData name="David Kalhous" userId="18d65195-6ab2-42ea-8e6c-1dcbe4bb1935" providerId="ADAL" clId="{34EDAC70-92CB-4A65-81FD-195480CC4CE4}" dt="2021-10-12T19:24:33.990" v="6744"/>
          <ac:spMkLst>
            <pc:docMk/>
            <pc:sldMk cId="671194813" sldId="317"/>
            <ac:spMk id="2" creationId="{9FCF3A46-9621-4FAB-B3C7-188477D6EA21}"/>
          </ac:spMkLst>
        </pc:spChg>
        <pc:spChg chg="mod">
          <ac:chgData name="David Kalhous" userId="18d65195-6ab2-42ea-8e6c-1dcbe4bb1935" providerId="ADAL" clId="{34EDAC70-92CB-4A65-81FD-195480CC4CE4}" dt="2021-10-12T19:24:22.958" v="6743"/>
          <ac:spMkLst>
            <pc:docMk/>
            <pc:sldMk cId="671194813" sldId="317"/>
            <ac:spMk id="3" creationId="{8275C9A4-FBBC-462C-B0CE-A5E80C7037A9}"/>
          </ac:spMkLst>
        </pc:spChg>
      </pc:sldChg>
      <pc:sldChg chg="addSp delSp modSp new mod">
        <pc:chgData name="David Kalhous" userId="18d65195-6ab2-42ea-8e6c-1dcbe4bb1935" providerId="ADAL" clId="{34EDAC70-92CB-4A65-81FD-195480CC4CE4}" dt="2021-10-12T23:01:03.943" v="9243" actId="14100"/>
        <pc:sldMkLst>
          <pc:docMk/>
          <pc:sldMk cId="3805820567" sldId="317"/>
        </pc:sldMkLst>
        <pc:spChg chg="mod">
          <ac:chgData name="David Kalhous" userId="18d65195-6ab2-42ea-8e6c-1dcbe4bb1935" providerId="ADAL" clId="{34EDAC70-92CB-4A65-81FD-195480CC4CE4}" dt="2021-10-12T20:49:13.454" v="7493"/>
          <ac:spMkLst>
            <pc:docMk/>
            <pc:sldMk cId="3805820567" sldId="317"/>
            <ac:spMk id="2" creationId="{6A519BDE-1881-4C6E-83CC-0ACA96E05C94}"/>
          </ac:spMkLst>
        </pc:spChg>
        <pc:spChg chg="del">
          <ac:chgData name="David Kalhous" userId="18d65195-6ab2-42ea-8e6c-1dcbe4bb1935" providerId="ADAL" clId="{34EDAC70-92CB-4A65-81FD-195480CC4CE4}" dt="2021-10-12T20:12:07.066" v="7213"/>
          <ac:spMkLst>
            <pc:docMk/>
            <pc:sldMk cId="3805820567" sldId="317"/>
            <ac:spMk id="3" creationId="{88A9A48F-B526-491B-81B9-4638D9B61BA7}"/>
          </ac:spMkLst>
        </pc:spChg>
        <pc:spChg chg="add mod">
          <ac:chgData name="David Kalhous" userId="18d65195-6ab2-42ea-8e6c-1dcbe4bb1935" providerId="ADAL" clId="{34EDAC70-92CB-4A65-81FD-195480CC4CE4}" dt="2021-10-12T23:01:03.943" v="9243" actId="14100"/>
          <ac:spMkLst>
            <pc:docMk/>
            <pc:sldMk cId="3805820567" sldId="317"/>
            <ac:spMk id="6" creationId="{B8627922-3536-4BD5-87BA-7D6B29BB210E}"/>
          </ac:spMkLst>
        </pc:spChg>
        <pc:spChg chg="add mod">
          <ac:chgData name="David Kalhous" userId="18d65195-6ab2-42ea-8e6c-1dcbe4bb1935" providerId="ADAL" clId="{34EDAC70-92CB-4A65-81FD-195480CC4CE4}" dt="2021-10-12T23:00:58.903" v="9242" actId="14100"/>
          <ac:spMkLst>
            <pc:docMk/>
            <pc:sldMk cId="3805820567" sldId="317"/>
            <ac:spMk id="11" creationId="{24745094-9F97-431D-BF32-6E574B504510}"/>
          </ac:spMkLst>
        </pc:spChg>
        <pc:graphicFrameChg chg="add del mod">
          <ac:chgData name="David Kalhous" userId="18d65195-6ab2-42ea-8e6c-1dcbe4bb1935" providerId="ADAL" clId="{34EDAC70-92CB-4A65-81FD-195480CC4CE4}" dt="2021-10-12T20:15:16.392" v="7270"/>
          <ac:graphicFrameMkLst>
            <pc:docMk/>
            <pc:sldMk cId="3805820567" sldId="317"/>
            <ac:graphicFrameMk id="7" creationId="{CF6FF422-728F-4BCB-9BC0-D71A1C09320C}"/>
          </ac:graphicFrameMkLst>
        </pc:graphicFrameChg>
        <pc:picChg chg="add del mod">
          <ac:chgData name="David Kalhous" userId="18d65195-6ab2-42ea-8e6c-1dcbe4bb1935" providerId="ADAL" clId="{34EDAC70-92CB-4A65-81FD-195480CC4CE4}" dt="2021-10-12T20:14:26.723" v="7260" actId="21"/>
          <ac:picMkLst>
            <pc:docMk/>
            <pc:sldMk cId="3805820567" sldId="317"/>
            <ac:picMk id="4" creationId="{CD621A38-5AB0-409F-AE3E-D2759A65A776}"/>
          </ac:picMkLst>
        </pc:picChg>
        <pc:picChg chg="add mod">
          <ac:chgData name="David Kalhous" userId="18d65195-6ab2-42ea-8e6c-1dcbe4bb1935" providerId="ADAL" clId="{34EDAC70-92CB-4A65-81FD-195480CC4CE4}" dt="2021-10-12T23:00:20.926" v="9236" actId="1076"/>
          <ac:picMkLst>
            <pc:docMk/>
            <pc:sldMk cId="3805820567" sldId="317"/>
            <ac:picMk id="9" creationId="{74974881-CB3C-44C0-AC50-410873A61B23}"/>
          </ac:picMkLst>
        </pc:picChg>
      </pc:sldChg>
      <pc:sldChg chg="modSp new mod">
        <pc:chgData name="David Kalhous" userId="18d65195-6ab2-42ea-8e6c-1dcbe4bb1935" providerId="ADAL" clId="{34EDAC70-92CB-4A65-81FD-195480CC4CE4}" dt="2021-10-12T22:01:05.948" v="7673" actId="20577"/>
        <pc:sldMkLst>
          <pc:docMk/>
          <pc:sldMk cId="3636556118" sldId="318"/>
        </pc:sldMkLst>
        <pc:spChg chg="mod">
          <ac:chgData name="David Kalhous" userId="18d65195-6ab2-42ea-8e6c-1dcbe4bb1935" providerId="ADAL" clId="{34EDAC70-92CB-4A65-81FD-195480CC4CE4}" dt="2021-10-12T22:01:05.948" v="7673" actId="20577"/>
          <ac:spMkLst>
            <pc:docMk/>
            <pc:sldMk cId="3636556118" sldId="318"/>
            <ac:spMk id="3" creationId="{3F026DC6-2D80-4F8B-ACE6-E410D5F08FB2}"/>
          </ac:spMkLst>
        </pc:spChg>
      </pc:sldChg>
      <pc:sldChg chg="modSp new mod">
        <pc:chgData name="David Kalhous" userId="18d65195-6ab2-42ea-8e6c-1dcbe4bb1935" providerId="ADAL" clId="{34EDAC70-92CB-4A65-81FD-195480CC4CE4}" dt="2021-10-12T20:17:06.817" v="7312" actId="21"/>
        <pc:sldMkLst>
          <pc:docMk/>
          <pc:sldMk cId="2091538606" sldId="319"/>
        </pc:sldMkLst>
        <pc:spChg chg="mod">
          <ac:chgData name="David Kalhous" userId="18d65195-6ab2-42ea-8e6c-1dcbe4bb1935" providerId="ADAL" clId="{34EDAC70-92CB-4A65-81FD-195480CC4CE4}" dt="2021-10-12T20:17:06.817" v="7312" actId="21"/>
          <ac:spMkLst>
            <pc:docMk/>
            <pc:sldMk cId="2091538606" sldId="319"/>
            <ac:spMk id="3" creationId="{E30030D5-9261-4152-B6F9-676FAF3A3ED7}"/>
          </ac:spMkLst>
        </pc:spChg>
      </pc:sldChg>
      <pc:sldChg chg="modSp new mod ord">
        <pc:chgData name="David Kalhous" userId="18d65195-6ab2-42ea-8e6c-1dcbe4bb1935" providerId="ADAL" clId="{34EDAC70-92CB-4A65-81FD-195480CC4CE4}" dt="2021-10-12T22:40:19.583" v="9175" actId="20577"/>
        <pc:sldMkLst>
          <pc:docMk/>
          <pc:sldMk cId="667310975" sldId="320"/>
        </pc:sldMkLst>
        <pc:spChg chg="mod">
          <ac:chgData name="David Kalhous" userId="18d65195-6ab2-42ea-8e6c-1dcbe4bb1935" providerId="ADAL" clId="{34EDAC70-92CB-4A65-81FD-195480CC4CE4}" dt="2021-10-12T22:12:59.422" v="8516" actId="1076"/>
          <ac:spMkLst>
            <pc:docMk/>
            <pc:sldMk cId="667310975" sldId="320"/>
            <ac:spMk id="2" creationId="{FA33563E-3BFA-4701-8428-D542FD1B4F59}"/>
          </ac:spMkLst>
        </pc:spChg>
        <pc:spChg chg="mod">
          <ac:chgData name="David Kalhous" userId="18d65195-6ab2-42ea-8e6c-1dcbe4bb1935" providerId="ADAL" clId="{34EDAC70-92CB-4A65-81FD-195480CC4CE4}" dt="2021-10-12T22:40:19.583" v="9175" actId="20577"/>
          <ac:spMkLst>
            <pc:docMk/>
            <pc:sldMk cId="667310975" sldId="320"/>
            <ac:spMk id="3" creationId="{706D7896-1346-4077-91A1-C74BC79A50D2}"/>
          </ac:spMkLst>
        </pc:spChg>
      </pc:sldChg>
      <pc:sldChg chg="modSp new mod ord">
        <pc:chgData name="David Kalhous" userId="18d65195-6ab2-42ea-8e6c-1dcbe4bb1935" providerId="ADAL" clId="{34EDAC70-92CB-4A65-81FD-195480CC4CE4}" dt="2021-10-12T21:45:04.570" v="7626"/>
        <pc:sldMkLst>
          <pc:docMk/>
          <pc:sldMk cId="2525060543" sldId="321"/>
        </pc:sldMkLst>
        <pc:spChg chg="mod">
          <ac:chgData name="David Kalhous" userId="18d65195-6ab2-42ea-8e6c-1dcbe4bb1935" providerId="ADAL" clId="{34EDAC70-92CB-4A65-81FD-195480CC4CE4}" dt="2021-10-12T21:45:04.570" v="7626"/>
          <ac:spMkLst>
            <pc:docMk/>
            <pc:sldMk cId="2525060543" sldId="321"/>
            <ac:spMk id="2" creationId="{7D396EE6-1C79-4485-8444-6582BC868907}"/>
          </ac:spMkLst>
        </pc:spChg>
        <pc:spChg chg="mod">
          <ac:chgData name="David Kalhous" userId="18d65195-6ab2-42ea-8e6c-1dcbe4bb1935" providerId="ADAL" clId="{34EDAC70-92CB-4A65-81FD-195480CC4CE4}" dt="2021-10-12T21:22:49.205" v="7529" actId="15"/>
          <ac:spMkLst>
            <pc:docMk/>
            <pc:sldMk cId="2525060543" sldId="321"/>
            <ac:spMk id="3" creationId="{79F8E87B-4499-4626-85E2-FBBE46BE068E}"/>
          </ac:spMkLst>
        </pc:spChg>
      </pc:sldChg>
      <pc:sldChg chg="addSp delSp modSp new mod ord setBg">
        <pc:chgData name="David Kalhous" userId="18d65195-6ab2-42ea-8e6c-1dcbe4bb1935" providerId="ADAL" clId="{34EDAC70-92CB-4A65-81FD-195480CC4CE4}" dt="2021-10-12T22:10:17.516" v="8478" actId="26606"/>
        <pc:sldMkLst>
          <pc:docMk/>
          <pc:sldMk cId="55538925" sldId="322"/>
        </pc:sldMkLst>
        <pc:spChg chg="mod">
          <ac:chgData name="David Kalhous" userId="18d65195-6ab2-42ea-8e6c-1dcbe4bb1935" providerId="ADAL" clId="{34EDAC70-92CB-4A65-81FD-195480CC4CE4}" dt="2021-10-12T22:10:17.516" v="8478" actId="26606"/>
          <ac:spMkLst>
            <pc:docMk/>
            <pc:sldMk cId="55538925" sldId="322"/>
            <ac:spMk id="2" creationId="{F908027A-6DBB-42F3-A929-C4BCFA7F5564}"/>
          </ac:spMkLst>
        </pc:spChg>
        <pc:spChg chg="mod ord">
          <ac:chgData name="David Kalhous" userId="18d65195-6ab2-42ea-8e6c-1dcbe4bb1935" providerId="ADAL" clId="{34EDAC70-92CB-4A65-81FD-195480CC4CE4}" dt="2021-10-12T22:10:17.516" v="8478" actId="26606"/>
          <ac:spMkLst>
            <pc:docMk/>
            <pc:sldMk cId="55538925" sldId="322"/>
            <ac:spMk id="3" creationId="{38778095-E196-4AF0-94E4-EB14AA469862}"/>
          </ac:spMkLst>
        </pc:spChg>
        <pc:spChg chg="add del mod">
          <ac:chgData name="David Kalhous" userId="18d65195-6ab2-42ea-8e6c-1dcbe4bb1935" providerId="ADAL" clId="{34EDAC70-92CB-4A65-81FD-195480CC4CE4}" dt="2021-10-12T22:10:17.516" v="8478" actId="26606"/>
          <ac:spMkLst>
            <pc:docMk/>
            <pc:sldMk cId="55538925" sldId="322"/>
            <ac:spMk id="6" creationId="{A6A76E89-F41C-4DF6-A234-DCD2D5410222}"/>
          </ac:spMkLst>
        </pc:spChg>
        <pc:spChg chg="add del">
          <ac:chgData name="David Kalhous" userId="18d65195-6ab2-42ea-8e6c-1dcbe4bb1935" providerId="ADAL" clId="{34EDAC70-92CB-4A65-81FD-195480CC4CE4}" dt="2021-10-12T22:10:17.503" v="8477" actId="26606"/>
          <ac:spMkLst>
            <pc:docMk/>
            <pc:sldMk cId="55538925" sldId="322"/>
            <ac:spMk id="11" creationId="{36D30126-6314-4A93-B27E-5C66CF781924}"/>
          </ac:spMkLst>
        </pc:spChg>
        <pc:spChg chg="add del">
          <ac:chgData name="David Kalhous" userId="18d65195-6ab2-42ea-8e6c-1dcbe4bb1935" providerId="ADAL" clId="{34EDAC70-92CB-4A65-81FD-195480CC4CE4}" dt="2021-10-12T22:10:17.503" v="8477" actId="26606"/>
          <ac:spMkLst>
            <pc:docMk/>
            <pc:sldMk cId="55538925" sldId="322"/>
            <ac:spMk id="13" creationId="{4038CB10-1F5C-4D54-9DF7-12586DE5B007}"/>
          </ac:spMkLst>
        </pc:spChg>
        <pc:spChg chg="add del">
          <ac:chgData name="David Kalhous" userId="18d65195-6ab2-42ea-8e6c-1dcbe4bb1935" providerId="ADAL" clId="{34EDAC70-92CB-4A65-81FD-195480CC4CE4}" dt="2021-10-12T22:10:17.503" v="8477" actId="26606"/>
          <ac:spMkLst>
            <pc:docMk/>
            <pc:sldMk cId="55538925" sldId="322"/>
            <ac:spMk id="15" creationId="{73ED6512-6858-4552-B699-9A97FE9A4EA2}"/>
          </ac:spMkLst>
        </pc:spChg>
        <pc:spChg chg="add">
          <ac:chgData name="David Kalhous" userId="18d65195-6ab2-42ea-8e6c-1dcbe4bb1935" providerId="ADAL" clId="{34EDAC70-92CB-4A65-81FD-195480CC4CE4}" dt="2021-10-12T22:10:17.516" v="8478" actId="26606"/>
          <ac:spMkLst>
            <pc:docMk/>
            <pc:sldMk cId="55538925" sldId="322"/>
            <ac:spMk id="17" creationId="{6166C6D1-23AC-49C4-BA07-238E4E9F8CEB}"/>
          </ac:spMkLst>
        </pc:spChg>
        <pc:spChg chg="add">
          <ac:chgData name="David Kalhous" userId="18d65195-6ab2-42ea-8e6c-1dcbe4bb1935" providerId="ADAL" clId="{34EDAC70-92CB-4A65-81FD-195480CC4CE4}" dt="2021-10-12T22:10:17.516" v="8478" actId="26606"/>
          <ac:spMkLst>
            <pc:docMk/>
            <pc:sldMk cId="55538925" sldId="322"/>
            <ac:spMk id="18" creationId="{1C091803-41C2-48E0-9228-5148460C7479}"/>
          </ac:spMkLst>
        </pc:spChg>
        <pc:spChg chg="add">
          <ac:chgData name="David Kalhous" userId="18d65195-6ab2-42ea-8e6c-1dcbe4bb1935" providerId="ADAL" clId="{34EDAC70-92CB-4A65-81FD-195480CC4CE4}" dt="2021-10-12T22:10:17.516" v="8478" actId="26606"/>
          <ac:spMkLst>
            <pc:docMk/>
            <pc:sldMk cId="55538925" sldId="322"/>
            <ac:spMk id="19" creationId="{05CC4153-3F0D-4F4C-8F12-E8FC3FA40AEE}"/>
          </ac:spMkLst>
        </pc:spChg>
        <pc:picChg chg="add mod ord">
          <ac:chgData name="David Kalhous" userId="18d65195-6ab2-42ea-8e6c-1dcbe4bb1935" providerId="ADAL" clId="{34EDAC70-92CB-4A65-81FD-195480CC4CE4}" dt="2021-10-12T22:10:17.516" v="8478" actId="26606"/>
          <ac:picMkLst>
            <pc:docMk/>
            <pc:sldMk cId="55538925" sldId="322"/>
            <ac:picMk id="4" creationId="{B443C94B-A1BC-4844-B26D-5B008F7E0117}"/>
          </ac:picMkLst>
        </pc:picChg>
      </pc:sldChg>
      <pc:sldChg chg="modSp new mod">
        <pc:chgData name="David Kalhous" userId="18d65195-6ab2-42ea-8e6c-1dcbe4bb1935" providerId="ADAL" clId="{34EDAC70-92CB-4A65-81FD-195480CC4CE4}" dt="2021-10-12T21:26:18.442" v="7542" actId="27636"/>
        <pc:sldMkLst>
          <pc:docMk/>
          <pc:sldMk cId="520117087" sldId="323"/>
        </pc:sldMkLst>
        <pc:spChg chg="mod">
          <ac:chgData name="David Kalhous" userId="18d65195-6ab2-42ea-8e6c-1dcbe4bb1935" providerId="ADAL" clId="{34EDAC70-92CB-4A65-81FD-195480CC4CE4}" dt="2021-10-12T21:26:18.442" v="7542" actId="27636"/>
          <ac:spMkLst>
            <pc:docMk/>
            <pc:sldMk cId="520117087" sldId="323"/>
            <ac:spMk id="3" creationId="{5FC97307-E083-4289-9FFE-52C6B846DAFD}"/>
          </ac:spMkLst>
        </pc:spChg>
      </pc:sldChg>
      <pc:sldChg chg="modSp new mod">
        <pc:chgData name="David Kalhous" userId="18d65195-6ab2-42ea-8e6c-1dcbe4bb1935" providerId="ADAL" clId="{34EDAC70-92CB-4A65-81FD-195480CC4CE4}" dt="2021-10-12T21:26:08.935" v="7540" actId="27636"/>
        <pc:sldMkLst>
          <pc:docMk/>
          <pc:sldMk cId="1844140797" sldId="324"/>
        </pc:sldMkLst>
        <pc:spChg chg="mod">
          <ac:chgData name="David Kalhous" userId="18d65195-6ab2-42ea-8e6c-1dcbe4bb1935" providerId="ADAL" clId="{34EDAC70-92CB-4A65-81FD-195480CC4CE4}" dt="2021-10-12T21:26:08.935" v="7540" actId="27636"/>
          <ac:spMkLst>
            <pc:docMk/>
            <pc:sldMk cId="1844140797" sldId="324"/>
            <ac:spMk id="3" creationId="{CD665951-0B29-4418-AE9E-61A481F90F53}"/>
          </ac:spMkLst>
        </pc:spChg>
      </pc:sldChg>
      <pc:sldChg chg="addSp delSp modSp new mod ord setBg">
        <pc:chgData name="David Kalhous" userId="18d65195-6ab2-42ea-8e6c-1dcbe4bb1935" providerId="ADAL" clId="{34EDAC70-92CB-4A65-81FD-195480CC4CE4}" dt="2021-10-12T22:36:44.577" v="9148" actId="20577"/>
        <pc:sldMkLst>
          <pc:docMk/>
          <pc:sldMk cId="1131485527" sldId="325"/>
        </pc:sldMkLst>
        <pc:spChg chg="mod">
          <ac:chgData name="David Kalhous" userId="18d65195-6ab2-42ea-8e6c-1dcbe4bb1935" providerId="ADAL" clId="{34EDAC70-92CB-4A65-81FD-195480CC4CE4}" dt="2021-10-12T22:11:21.052" v="8515" actId="26606"/>
          <ac:spMkLst>
            <pc:docMk/>
            <pc:sldMk cId="1131485527" sldId="325"/>
            <ac:spMk id="2" creationId="{21446BA9-A47F-49DC-8D38-17AD4C496742}"/>
          </ac:spMkLst>
        </pc:spChg>
        <pc:spChg chg="mod">
          <ac:chgData name="David Kalhous" userId="18d65195-6ab2-42ea-8e6c-1dcbe4bb1935" providerId="ADAL" clId="{34EDAC70-92CB-4A65-81FD-195480CC4CE4}" dt="2021-10-12T22:36:44.577" v="9148" actId="20577"/>
          <ac:spMkLst>
            <pc:docMk/>
            <pc:sldMk cId="1131485527" sldId="325"/>
            <ac:spMk id="3" creationId="{70BC6731-07EE-4797-9E30-6B1E0B62A80B}"/>
          </ac:spMkLst>
        </pc:spChg>
        <pc:spChg chg="add del mod">
          <ac:chgData name="David Kalhous" userId="18d65195-6ab2-42ea-8e6c-1dcbe4bb1935" providerId="ADAL" clId="{34EDAC70-92CB-4A65-81FD-195480CC4CE4}" dt="2021-10-12T22:11:21.052" v="8515" actId="26606"/>
          <ac:spMkLst>
            <pc:docMk/>
            <pc:sldMk cId="1131485527" sldId="325"/>
            <ac:spMk id="5" creationId="{A9A62C37-0ED0-437C-90FF-2C726E7DE290}"/>
          </ac:spMkLst>
        </pc:spChg>
        <pc:spChg chg="add del">
          <ac:chgData name="David Kalhous" userId="18d65195-6ab2-42ea-8e6c-1dcbe4bb1935" providerId="ADAL" clId="{34EDAC70-92CB-4A65-81FD-195480CC4CE4}" dt="2021-10-12T22:11:21.041" v="8514" actId="26606"/>
          <ac:spMkLst>
            <pc:docMk/>
            <pc:sldMk cId="1131485527" sldId="325"/>
            <ac:spMk id="12" creationId="{CDA1A2E9-63FE-408D-A803-8E306ECAB4B3}"/>
          </ac:spMkLst>
        </pc:spChg>
        <pc:spChg chg="add del">
          <ac:chgData name="David Kalhous" userId="18d65195-6ab2-42ea-8e6c-1dcbe4bb1935" providerId="ADAL" clId="{34EDAC70-92CB-4A65-81FD-195480CC4CE4}" dt="2021-10-12T22:11:21.041" v="8514" actId="26606"/>
          <ac:spMkLst>
            <pc:docMk/>
            <pc:sldMk cId="1131485527" sldId="325"/>
            <ac:spMk id="14" creationId="{FBE9F90C-C163-435B-9A68-D15C92D1CF2B}"/>
          </ac:spMkLst>
        </pc:spChg>
        <pc:spChg chg="add del">
          <ac:chgData name="David Kalhous" userId="18d65195-6ab2-42ea-8e6c-1dcbe4bb1935" providerId="ADAL" clId="{34EDAC70-92CB-4A65-81FD-195480CC4CE4}" dt="2021-10-12T22:11:21.041" v="8514" actId="26606"/>
          <ac:spMkLst>
            <pc:docMk/>
            <pc:sldMk cId="1131485527" sldId="325"/>
            <ac:spMk id="16" creationId="{1A882A9F-F4E9-4E23-8F0B-20B5DF42EAA9}"/>
          </ac:spMkLst>
        </pc:spChg>
        <pc:spChg chg="add">
          <ac:chgData name="David Kalhous" userId="18d65195-6ab2-42ea-8e6c-1dcbe4bb1935" providerId="ADAL" clId="{34EDAC70-92CB-4A65-81FD-195480CC4CE4}" dt="2021-10-12T22:11:21.052" v="8515" actId="26606"/>
          <ac:spMkLst>
            <pc:docMk/>
            <pc:sldMk cId="1131485527" sldId="325"/>
            <ac:spMk id="18" creationId="{CDA1A2E9-63FE-408D-A803-8E306ECAB4B3}"/>
          </ac:spMkLst>
        </pc:spChg>
        <pc:spChg chg="add">
          <ac:chgData name="David Kalhous" userId="18d65195-6ab2-42ea-8e6c-1dcbe4bb1935" providerId="ADAL" clId="{34EDAC70-92CB-4A65-81FD-195480CC4CE4}" dt="2021-10-12T22:11:21.052" v="8515" actId="26606"/>
          <ac:spMkLst>
            <pc:docMk/>
            <pc:sldMk cId="1131485527" sldId="325"/>
            <ac:spMk id="19" creationId="{FBE9F90C-C163-435B-9A68-D15C92D1CF2B}"/>
          </ac:spMkLst>
        </pc:spChg>
        <pc:spChg chg="add">
          <ac:chgData name="David Kalhous" userId="18d65195-6ab2-42ea-8e6c-1dcbe4bb1935" providerId="ADAL" clId="{34EDAC70-92CB-4A65-81FD-195480CC4CE4}" dt="2021-10-12T22:11:21.052" v="8515" actId="26606"/>
          <ac:spMkLst>
            <pc:docMk/>
            <pc:sldMk cId="1131485527" sldId="325"/>
            <ac:spMk id="20" creationId="{1A882A9F-F4E9-4E23-8F0B-20B5DF42EAA9}"/>
          </ac:spMkLst>
        </pc:spChg>
        <pc:picChg chg="add del mod modCrop">
          <ac:chgData name="David Kalhous" userId="18d65195-6ab2-42ea-8e6c-1dcbe4bb1935" providerId="ADAL" clId="{34EDAC70-92CB-4A65-81FD-195480CC4CE4}" dt="2021-10-12T21:28:27.397" v="7555" actId="21"/>
          <ac:picMkLst>
            <pc:docMk/>
            <pc:sldMk cId="1131485527" sldId="325"/>
            <ac:picMk id="6" creationId="{6D41C368-B2B1-455D-8328-8CB032052ED9}"/>
          </ac:picMkLst>
        </pc:picChg>
        <pc:picChg chg="add mod modCrop">
          <ac:chgData name="David Kalhous" userId="18d65195-6ab2-42ea-8e6c-1dcbe4bb1935" providerId="ADAL" clId="{34EDAC70-92CB-4A65-81FD-195480CC4CE4}" dt="2021-10-12T22:11:21.052" v="8515" actId="26606"/>
          <ac:picMkLst>
            <pc:docMk/>
            <pc:sldMk cId="1131485527" sldId="325"/>
            <ac:picMk id="7" creationId="{C2CC3C74-9399-4B04-A172-13568E183FE3}"/>
          </ac:picMkLst>
        </pc:picChg>
      </pc:sldChg>
      <pc:sldChg chg="addSp modSp new mod ord setBg">
        <pc:chgData name="David Kalhous" userId="18d65195-6ab2-42ea-8e6c-1dcbe4bb1935" providerId="ADAL" clId="{34EDAC70-92CB-4A65-81FD-195480CC4CE4}" dt="2021-10-12T22:37:20.258" v="9162" actId="20577"/>
        <pc:sldMkLst>
          <pc:docMk/>
          <pc:sldMk cId="1637990052" sldId="326"/>
        </pc:sldMkLst>
        <pc:spChg chg="mod">
          <ac:chgData name="David Kalhous" userId="18d65195-6ab2-42ea-8e6c-1dcbe4bb1935" providerId="ADAL" clId="{34EDAC70-92CB-4A65-81FD-195480CC4CE4}" dt="2021-10-12T22:15:09.876" v="8564" actId="26606"/>
          <ac:spMkLst>
            <pc:docMk/>
            <pc:sldMk cId="1637990052" sldId="326"/>
            <ac:spMk id="2" creationId="{7D65A582-0986-4E4E-88A1-57E745FA4E31}"/>
          </ac:spMkLst>
        </pc:spChg>
        <pc:spChg chg="mod">
          <ac:chgData name="David Kalhous" userId="18d65195-6ab2-42ea-8e6c-1dcbe4bb1935" providerId="ADAL" clId="{34EDAC70-92CB-4A65-81FD-195480CC4CE4}" dt="2021-10-12T22:37:20.258" v="9162" actId="20577"/>
          <ac:spMkLst>
            <pc:docMk/>
            <pc:sldMk cId="1637990052" sldId="326"/>
            <ac:spMk id="3" creationId="{8B21816E-FFC9-4269-B823-34F62DD8FEB5}"/>
          </ac:spMkLst>
        </pc:spChg>
        <pc:spChg chg="add">
          <ac:chgData name="David Kalhous" userId="18d65195-6ab2-42ea-8e6c-1dcbe4bb1935" providerId="ADAL" clId="{34EDAC70-92CB-4A65-81FD-195480CC4CE4}" dt="2021-10-12T22:15:09.876" v="8564" actId="26606"/>
          <ac:spMkLst>
            <pc:docMk/>
            <pc:sldMk cId="1637990052" sldId="326"/>
            <ac:spMk id="9" creationId="{36D30126-6314-4A93-B27E-5C66CF781924}"/>
          </ac:spMkLst>
        </pc:spChg>
        <pc:spChg chg="add">
          <ac:chgData name="David Kalhous" userId="18d65195-6ab2-42ea-8e6c-1dcbe4bb1935" providerId="ADAL" clId="{34EDAC70-92CB-4A65-81FD-195480CC4CE4}" dt="2021-10-12T22:15:09.876" v="8564" actId="26606"/>
          <ac:spMkLst>
            <pc:docMk/>
            <pc:sldMk cId="1637990052" sldId="326"/>
            <ac:spMk id="11" creationId="{4038CB10-1F5C-4D54-9DF7-12586DE5B007}"/>
          </ac:spMkLst>
        </pc:spChg>
        <pc:spChg chg="add">
          <ac:chgData name="David Kalhous" userId="18d65195-6ab2-42ea-8e6c-1dcbe4bb1935" providerId="ADAL" clId="{34EDAC70-92CB-4A65-81FD-195480CC4CE4}" dt="2021-10-12T22:15:09.876" v="8564" actId="26606"/>
          <ac:spMkLst>
            <pc:docMk/>
            <pc:sldMk cId="1637990052" sldId="326"/>
            <ac:spMk id="13" creationId="{73ED6512-6858-4552-B699-9A97FE9A4EA2}"/>
          </ac:spMkLst>
        </pc:spChg>
        <pc:picChg chg="add mod ord">
          <ac:chgData name="David Kalhous" userId="18d65195-6ab2-42ea-8e6c-1dcbe4bb1935" providerId="ADAL" clId="{34EDAC70-92CB-4A65-81FD-195480CC4CE4}" dt="2021-10-12T22:15:09.876" v="8564" actId="26606"/>
          <ac:picMkLst>
            <pc:docMk/>
            <pc:sldMk cId="1637990052" sldId="326"/>
            <ac:picMk id="4" creationId="{B8B90499-E55B-47CE-B02E-D24A7585EAF6}"/>
          </ac:picMkLst>
        </pc:picChg>
      </pc:sldChg>
      <pc:sldChg chg="addSp delSp modSp new mod setBg addAnim">
        <pc:chgData name="David Kalhous" userId="18d65195-6ab2-42ea-8e6c-1dcbe4bb1935" providerId="ADAL" clId="{34EDAC70-92CB-4A65-81FD-195480CC4CE4}" dt="2021-10-12T21:48:19.802" v="7656" actId="20577"/>
        <pc:sldMkLst>
          <pc:docMk/>
          <pc:sldMk cId="2205798987" sldId="327"/>
        </pc:sldMkLst>
        <pc:spChg chg="mod">
          <ac:chgData name="David Kalhous" userId="18d65195-6ab2-42ea-8e6c-1dcbe4bb1935" providerId="ADAL" clId="{34EDAC70-92CB-4A65-81FD-195480CC4CE4}" dt="2021-10-12T21:47:49.173" v="7640" actId="26606"/>
          <ac:spMkLst>
            <pc:docMk/>
            <pc:sldMk cId="2205798987" sldId="327"/>
            <ac:spMk id="2" creationId="{A1ED0F88-6969-4045-A90E-501748909116}"/>
          </ac:spMkLst>
        </pc:spChg>
        <pc:spChg chg="mod">
          <ac:chgData name="David Kalhous" userId="18d65195-6ab2-42ea-8e6c-1dcbe4bb1935" providerId="ADAL" clId="{34EDAC70-92CB-4A65-81FD-195480CC4CE4}" dt="2021-10-12T21:48:19.802" v="7656" actId="20577"/>
          <ac:spMkLst>
            <pc:docMk/>
            <pc:sldMk cId="2205798987" sldId="327"/>
            <ac:spMk id="3" creationId="{52826AAD-5DF6-4DA9-8D42-CCB8A8D0BC6A}"/>
          </ac:spMkLst>
        </pc:spChg>
        <pc:spChg chg="add del">
          <ac:chgData name="David Kalhous" userId="18d65195-6ab2-42ea-8e6c-1dcbe4bb1935" providerId="ADAL" clId="{34EDAC70-92CB-4A65-81FD-195480CC4CE4}" dt="2021-10-12T21:42:46.292" v="7580" actId="26606"/>
          <ac:spMkLst>
            <pc:docMk/>
            <pc:sldMk cId="2205798987" sldId="327"/>
            <ac:spMk id="9" creationId="{36D30126-6314-4A93-B27E-5C66CF781924}"/>
          </ac:spMkLst>
        </pc:spChg>
        <pc:spChg chg="add del">
          <ac:chgData name="David Kalhous" userId="18d65195-6ab2-42ea-8e6c-1dcbe4bb1935" providerId="ADAL" clId="{34EDAC70-92CB-4A65-81FD-195480CC4CE4}" dt="2021-10-12T21:42:46.292" v="7580" actId="26606"/>
          <ac:spMkLst>
            <pc:docMk/>
            <pc:sldMk cId="2205798987" sldId="327"/>
            <ac:spMk id="11" creationId="{4038CB10-1F5C-4D54-9DF7-12586DE5B007}"/>
          </ac:spMkLst>
        </pc:spChg>
        <pc:spChg chg="add del">
          <ac:chgData name="David Kalhous" userId="18d65195-6ab2-42ea-8e6c-1dcbe4bb1935" providerId="ADAL" clId="{34EDAC70-92CB-4A65-81FD-195480CC4CE4}" dt="2021-10-12T21:42:46.292" v="7580" actId="26606"/>
          <ac:spMkLst>
            <pc:docMk/>
            <pc:sldMk cId="2205798987" sldId="327"/>
            <ac:spMk id="13" creationId="{73ED6512-6858-4552-B699-9A97FE9A4EA2}"/>
          </ac:spMkLst>
        </pc:spChg>
        <pc:spChg chg="add del mod">
          <ac:chgData name="David Kalhous" userId="18d65195-6ab2-42ea-8e6c-1dcbe4bb1935" providerId="ADAL" clId="{34EDAC70-92CB-4A65-81FD-195480CC4CE4}" dt="2021-10-12T21:47:16.881" v="7636" actId="26606"/>
          <ac:spMkLst>
            <pc:docMk/>
            <pc:sldMk cId="2205798987" sldId="327"/>
            <ac:spMk id="16" creationId="{01CCD272-FDBB-4B84-B145-2F7C2F8628C0}"/>
          </ac:spMkLst>
        </pc:spChg>
        <pc:spChg chg="add del">
          <ac:chgData name="David Kalhous" userId="18d65195-6ab2-42ea-8e6c-1dcbe4bb1935" providerId="ADAL" clId="{34EDAC70-92CB-4A65-81FD-195480CC4CE4}" dt="2021-10-12T21:42:46.280" v="7579" actId="26606"/>
          <ac:spMkLst>
            <pc:docMk/>
            <pc:sldMk cId="2205798987" sldId="327"/>
            <ac:spMk id="20" creationId="{4038CB10-1F5C-4D54-9DF7-12586DE5B007}"/>
          </ac:spMkLst>
        </pc:spChg>
        <pc:spChg chg="add del">
          <ac:chgData name="David Kalhous" userId="18d65195-6ab2-42ea-8e6c-1dcbe4bb1935" providerId="ADAL" clId="{34EDAC70-92CB-4A65-81FD-195480CC4CE4}" dt="2021-10-12T21:42:46.280" v="7579" actId="26606"/>
          <ac:spMkLst>
            <pc:docMk/>
            <pc:sldMk cId="2205798987" sldId="327"/>
            <ac:spMk id="21" creationId="{36D30126-6314-4A93-B27E-5C66CF781924}"/>
          </ac:spMkLst>
        </pc:spChg>
        <pc:spChg chg="add del">
          <ac:chgData name="David Kalhous" userId="18d65195-6ab2-42ea-8e6c-1dcbe4bb1935" providerId="ADAL" clId="{34EDAC70-92CB-4A65-81FD-195480CC4CE4}" dt="2021-10-12T21:42:46.280" v="7579" actId="26606"/>
          <ac:spMkLst>
            <pc:docMk/>
            <pc:sldMk cId="2205798987" sldId="327"/>
            <ac:spMk id="22" creationId="{73ED6512-6858-4552-B699-9A97FE9A4EA2}"/>
          </ac:spMkLst>
        </pc:spChg>
        <pc:spChg chg="add del">
          <ac:chgData name="David Kalhous" userId="18d65195-6ab2-42ea-8e6c-1dcbe4bb1935" providerId="ADAL" clId="{34EDAC70-92CB-4A65-81FD-195480CC4CE4}" dt="2021-10-12T21:47:16.881" v="7636" actId="26606"/>
          <ac:spMkLst>
            <pc:docMk/>
            <pc:sldMk cId="2205798987" sldId="327"/>
            <ac:spMk id="24" creationId="{4038CB10-1F5C-4D54-9DF7-12586DE5B007}"/>
          </ac:spMkLst>
        </pc:spChg>
        <pc:spChg chg="add del">
          <ac:chgData name="David Kalhous" userId="18d65195-6ab2-42ea-8e6c-1dcbe4bb1935" providerId="ADAL" clId="{34EDAC70-92CB-4A65-81FD-195480CC4CE4}" dt="2021-10-12T21:47:16.881" v="7636" actId="26606"/>
          <ac:spMkLst>
            <pc:docMk/>
            <pc:sldMk cId="2205798987" sldId="327"/>
            <ac:spMk id="25" creationId="{36D30126-6314-4A93-B27E-5C66CF781924}"/>
          </ac:spMkLst>
        </pc:spChg>
        <pc:spChg chg="add del">
          <ac:chgData name="David Kalhous" userId="18d65195-6ab2-42ea-8e6c-1dcbe4bb1935" providerId="ADAL" clId="{34EDAC70-92CB-4A65-81FD-195480CC4CE4}" dt="2021-10-12T21:47:16.881" v="7636" actId="26606"/>
          <ac:spMkLst>
            <pc:docMk/>
            <pc:sldMk cId="2205798987" sldId="327"/>
            <ac:spMk id="26" creationId="{73ED6512-6858-4552-B699-9A97FE9A4EA2}"/>
          </ac:spMkLst>
        </pc:spChg>
        <pc:spChg chg="add del">
          <ac:chgData name="David Kalhous" userId="18d65195-6ab2-42ea-8e6c-1dcbe4bb1935" providerId="ADAL" clId="{34EDAC70-92CB-4A65-81FD-195480CC4CE4}" dt="2021-10-12T21:47:49.173" v="7640" actId="26606"/>
          <ac:spMkLst>
            <pc:docMk/>
            <pc:sldMk cId="2205798987" sldId="327"/>
            <ac:spMk id="31" creationId="{6166C6D1-23AC-49C4-BA07-238E4E9F8CEB}"/>
          </ac:spMkLst>
        </pc:spChg>
        <pc:spChg chg="add del">
          <ac:chgData name="David Kalhous" userId="18d65195-6ab2-42ea-8e6c-1dcbe4bb1935" providerId="ADAL" clId="{34EDAC70-92CB-4A65-81FD-195480CC4CE4}" dt="2021-10-12T21:47:49.173" v="7640" actId="26606"/>
          <ac:spMkLst>
            <pc:docMk/>
            <pc:sldMk cId="2205798987" sldId="327"/>
            <ac:spMk id="33" creationId="{1C091803-41C2-48E0-9228-5148460C7479}"/>
          </ac:spMkLst>
        </pc:spChg>
        <pc:spChg chg="add del">
          <ac:chgData name="David Kalhous" userId="18d65195-6ab2-42ea-8e6c-1dcbe4bb1935" providerId="ADAL" clId="{34EDAC70-92CB-4A65-81FD-195480CC4CE4}" dt="2021-10-12T21:47:49.173" v="7640" actId="26606"/>
          <ac:spMkLst>
            <pc:docMk/>
            <pc:sldMk cId="2205798987" sldId="327"/>
            <ac:spMk id="35" creationId="{05CC4153-3F0D-4F4C-8F12-E8FC3FA40AEE}"/>
          </ac:spMkLst>
        </pc:spChg>
        <pc:spChg chg="add">
          <ac:chgData name="David Kalhous" userId="18d65195-6ab2-42ea-8e6c-1dcbe4bb1935" providerId="ADAL" clId="{34EDAC70-92CB-4A65-81FD-195480CC4CE4}" dt="2021-10-12T21:47:49.173" v="7640" actId="26606"/>
          <ac:spMkLst>
            <pc:docMk/>
            <pc:sldMk cId="2205798987" sldId="327"/>
            <ac:spMk id="40" creationId="{CDA1A2E9-63FE-408D-A803-8E306ECAB4B3}"/>
          </ac:spMkLst>
        </pc:spChg>
        <pc:spChg chg="add">
          <ac:chgData name="David Kalhous" userId="18d65195-6ab2-42ea-8e6c-1dcbe4bb1935" providerId="ADAL" clId="{34EDAC70-92CB-4A65-81FD-195480CC4CE4}" dt="2021-10-12T21:47:49.173" v="7640" actId="26606"/>
          <ac:spMkLst>
            <pc:docMk/>
            <pc:sldMk cId="2205798987" sldId="327"/>
            <ac:spMk id="42" creationId="{FBE9F90C-C163-435B-9A68-D15C92D1CF2B}"/>
          </ac:spMkLst>
        </pc:spChg>
        <pc:spChg chg="add">
          <ac:chgData name="David Kalhous" userId="18d65195-6ab2-42ea-8e6c-1dcbe4bb1935" providerId="ADAL" clId="{34EDAC70-92CB-4A65-81FD-195480CC4CE4}" dt="2021-10-12T21:47:49.173" v="7640" actId="26606"/>
          <ac:spMkLst>
            <pc:docMk/>
            <pc:sldMk cId="2205798987" sldId="327"/>
            <ac:spMk id="44" creationId="{1A882A9F-F4E9-4E23-8F0B-20B5DF42EAA9}"/>
          </ac:spMkLst>
        </pc:spChg>
        <pc:picChg chg="add mod ord modCrop">
          <ac:chgData name="David Kalhous" userId="18d65195-6ab2-42ea-8e6c-1dcbe4bb1935" providerId="ADAL" clId="{34EDAC70-92CB-4A65-81FD-195480CC4CE4}" dt="2021-10-12T21:47:59.022" v="7642" actId="732"/>
          <ac:picMkLst>
            <pc:docMk/>
            <pc:sldMk cId="2205798987" sldId="327"/>
            <ac:picMk id="4" creationId="{BBD165ED-856A-4FEB-8703-3F1B83D9A43E}"/>
          </ac:picMkLst>
        </pc:picChg>
        <pc:cxnChg chg="add del">
          <ac:chgData name="David Kalhous" userId="18d65195-6ab2-42ea-8e6c-1dcbe4bb1935" providerId="ADAL" clId="{34EDAC70-92CB-4A65-81FD-195480CC4CE4}" dt="2021-10-12T21:42:44.359" v="7577" actId="26606"/>
          <ac:cxnSpMkLst>
            <pc:docMk/>
            <pc:sldMk cId="2205798987" sldId="327"/>
            <ac:cxnSpMk id="18" creationId="{A7F400EE-A8A5-48AF-B4D6-291B52C6F0B0}"/>
          </ac:cxnSpMkLst>
        </pc:cxnChg>
      </pc:sldChg>
      <pc:sldChg chg="addSp modSp new mod ord">
        <pc:chgData name="David Kalhous" userId="18d65195-6ab2-42ea-8e6c-1dcbe4bb1935" providerId="ADAL" clId="{34EDAC70-92CB-4A65-81FD-195480CC4CE4}" dt="2021-10-12T22:36:09.496" v="9091"/>
        <pc:sldMkLst>
          <pc:docMk/>
          <pc:sldMk cId="2589303224" sldId="328"/>
        </pc:sldMkLst>
        <pc:spChg chg="mod">
          <ac:chgData name="David Kalhous" userId="18d65195-6ab2-42ea-8e6c-1dcbe4bb1935" providerId="ADAL" clId="{34EDAC70-92CB-4A65-81FD-195480CC4CE4}" dt="2021-10-12T22:16:57.934" v="8625" actId="27636"/>
          <ac:spMkLst>
            <pc:docMk/>
            <pc:sldMk cId="2589303224" sldId="328"/>
            <ac:spMk id="2" creationId="{58D18066-CD51-4C70-A405-79CC6F476A29}"/>
          </ac:spMkLst>
        </pc:spChg>
        <pc:spChg chg="mod">
          <ac:chgData name="David Kalhous" userId="18d65195-6ab2-42ea-8e6c-1dcbe4bb1935" providerId="ADAL" clId="{34EDAC70-92CB-4A65-81FD-195480CC4CE4}" dt="2021-10-12T22:18:48.206" v="8680" actId="20577"/>
          <ac:spMkLst>
            <pc:docMk/>
            <pc:sldMk cId="2589303224" sldId="328"/>
            <ac:spMk id="3" creationId="{69265904-F438-42C1-AEAC-EE8D7C305008}"/>
          </ac:spMkLst>
        </pc:spChg>
        <pc:picChg chg="add mod">
          <ac:chgData name="David Kalhous" userId="18d65195-6ab2-42ea-8e6c-1dcbe4bb1935" providerId="ADAL" clId="{34EDAC70-92CB-4A65-81FD-195480CC4CE4}" dt="2021-10-12T22:15:48.606" v="8567" actId="1076"/>
          <ac:picMkLst>
            <pc:docMk/>
            <pc:sldMk cId="2589303224" sldId="328"/>
            <ac:picMk id="4" creationId="{22393537-6E60-462F-BBA2-87A9D7487B40}"/>
          </ac:picMkLst>
        </pc:picChg>
      </pc:sldChg>
      <pc:sldChg chg="addSp delSp modSp new mod setBg">
        <pc:chgData name="David Kalhous" userId="18d65195-6ab2-42ea-8e6c-1dcbe4bb1935" providerId="ADAL" clId="{34EDAC70-92CB-4A65-81FD-195480CC4CE4}" dt="2021-10-12T22:39:11.045" v="9166" actId="20577"/>
        <pc:sldMkLst>
          <pc:docMk/>
          <pc:sldMk cId="1016389134" sldId="329"/>
        </pc:sldMkLst>
        <pc:spChg chg="mod">
          <ac:chgData name="David Kalhous" userId="18d65195-6ab2-42ea-8e6c-1dcbe4bb1935" providerId="ADAL" clId="{34EDAC70-92CB-4A65-81FD-195480CC4CE4}" dt="2021-10-12T22:34:28.510" v="9082" actId="14100"/>
          <ac:spMkLst>
            <pc:docMk/>
            <pc:sldMk cId="1016389134" sldId="329"/>
            <ac:spMk id="2" creationId="{C6BB6064-4E4F-461C-AFD9-65C7B0BD9936}"/>
          </ac:spMkLst>
        </pc:spChg>
        <pc:spChg chg="mod ord">
          <ac:chgData name="David Kalhous" userId="18d65195-6ab2-42ea-8e6c-1dcbe4bb1935" providerId="ADAL" clId="{34EDAC70-92CB-4A65-81FD-195480CC4CE4}" dt="2021-10-12T22:39:11.045" v="9166" actId="20577"/>
          <ac:spMkLst>
            <pc:docMk/>
            <pc:sldMk cId="1016389134" sldId="329"/>
            <ac:spMk id="3" creationId="{E4E27AFC-D99A-4655-BA9F-76D0A5157D3B}"/>
          </ac:spMkLst>
        </pc:spChg>
        <pc:spChg chg="add del">
          <ac:chgData name="David Kalhous" userId="18d65195-6ab2-42ea-8e6c-1dcbe4bb1935" providerId="ADAL" clId="{34EDAC70-92CB-4A65-81FD-195480CC4CE4}" dt="2021-10-12T22:32:41.934" v="9056" actId="26606"/>
          <ac:spMkLst>
            <pc:docMk/>
            <pc:sldMk cId="1016389134" sldId="329"/>
            <ac:spMk id="9" creationId="{4038CB10-1F5C-4D54-9DF7-12586DE5B007}"/>
          </ac:spMkLst>
        </pc:spChg>
        <pc:spChg chg="add mod">
          <ac:chgData name="David Kalhous" userId="18d65195-6ab2-42ea-8e6c-1dcbe4bb1935" providerId="ADAL" clId="{34EDAC70-92CB-4A65-81FD-195480CC4CE4}" dt="2021-10-12T22:35:54.976" v="9089" actId="14100"/>
          <ac:spMkLst>
            <pc:docMk/>
            <pc:sldMk cId="1016389134" sldId="329"/>
            <ac:spMk id="10" creationId="{34CC57D7-17D0-4004-A10D-84CBA555B869}"/>
          </ac:spMkLst>
        </pc:spChg>
        <pc:spChg chg="add del">
          <ac:chgData name="David Kalhous" userId="18d65195-6ab2-42ea-8e6c-1dcbe4bb1935" providerId="ADAL" clId="{34EDAC70-92CB-4A65-81FD-195480CC4CE4}" dt="2021-10-12T22:32:41.934" v="9056" actId="26606"/>
          <ac:spMkLst>
            <pc:docMk/>
            <pc:sldMk cId="1016389134" sldId="329"/>
            <ac:spMk id="11" creationId="{73ED6512-6858-4552-B699-9A97FE9A4EA2}"/>
          </ac:spMkLst>
        </pc:spChg>
        <pc:spChg chg="add">
          <ac:chgData name="David Kalhous" userId="18d65195-6ab2-42ea-8e6c-1dcbe4bb1935" providerId="ADAL" clId="{34EDAC70-92CB-4A65-81FD-195480CC4CE4}" dt="2021-10-12T22:32:41.934" v="9056" actId="26606"/>
          <ac:spMkLst>
            <pc:docMk/>
            <pc:sldMk cId="1016389134" sldId="329"/>
            <ac:spMk id="16" creationId="{4038CB10-1F5C-4D54-9DF7-12586DE5B007}"/>
          </ac:spMkLst>
        </pc:spChg>
        <pc:spChg chg="add">
          <ac:chgData name="David Kalhous" userId="18d65195-6ab2-42ea-8e6c-1dcbe4bb1935" providerId="ADAL" clId="{34EDAC70-92CB-4A65-81FD-195480CC4CE4}" dt="2021-10-12T22:32:41.934" v="9056" actId="26606"/>
          <ac:spMkLst>
            <pc:docMk/>
            <pc:sldMk cId="1016389134" sldId="329"/>
            <ac:spMk id="18" creationId="{73ED6512-6858-4552-B699-9A97FE9A4EA2}"/>
          </ac:spMkLst>
        </pc:spChg>
        <pc:picChg chg="add mod modCrop">
          <ac:chgData name="David Kalhous" userId="18d65195-6ab2-42ea-8e6c-1dcbe4bb1935" providerId="ADAL" clId="{34EDAC70-92CB-4A65-81FD-195480CC4CE4}" dt="2021-10-12T22:35:44.918" v="9088" actId="14100"/>
          <ac:picMkLst>
            <pc:docMk/>
            <pc:sldMk cId="1016389134" sldId="329"/>
            <ac:picMk id="4" creationId="{D51EECD5-01DA-4721-8948-F7BE6F4DA83B}"/>
          </ac:picMkLst>
        </pc:picChg>
      </pc:sldChg>
      <pc:sldChg chg="addSp delSp modSp new mod">
        <pc:chgData name="David Kalhous" userId="18d65195-6ab2-42ea-8e6c-1dcbe4bb1935" providerId="ADAL" clId="{34EDAC70-92CB-4A65-81FD-195480CC4CE4}" dt="2021-10-12T22:46:54.851" v="9213" actId="20577"/>
        <pc:sldMkLst>
          <pc:docMk/>
          <pc:sldMk cId="4082816783" sldId="330"/>
        </pc:sldMkLst>
        <pc:spChg chg="mod">
          <ac:chgData name="David Kalhous" userId="18d65195-6ab2-42ea-8e6c-1dcbe4bb1935" providerId="ADAL" clId="{34EDAC70-92CB-4A65-81FD-195480CC4CE4}" dt="2021-10-12T22:46:54.851" v="9213" actId="20577"/>
          <ac:spMkLst>
            <pc:docMk/>
            <pc:sldMk cId="4082816783" sldId="330"/>
            <ac:spMk id="2" creationId="{BB9A6676-5BF0-4DFE-9F46-AEAC16A6317A}"/>
          </ac:spMkLst>
        </pc:spChg>
        <pc:spChg chg="del">
          <ac:chgData name="David Kalhous" userId="18d65195-6ab2-42ea-8e6c-1dcbe4bb1935" providerId="ADAL" clId="{34EDAC70-92CB-4A65-81FD-195480CC4CE4}" dt="2021-10-12T22:45:43.976" v="9177"/>
          <ac:spMkLst>
            <pc:docMk/>
            <pc:sldMk cId="4082816783" sldId="330"/>
            <ac:spMk id="3" creationId="{5CF4DD31-BD03-44FE-B6B6-D5C0253D3FE7}"/>
          </ac:spMkLst>
        </pc:spChg>
        <pc:picChg chg="add mod">
          <ac:chgData name="David Kalhous" userId="18d65195-6ab2-42ea-8e6c-1dcbe4bb1935" providerId="ADAL" clId="{34EDAC70-92CB-4A65-81FD-195480CC4CE4}" dt="2021-10-12T22:45:45.390" v="9180" actId="962"/>
          <ac:picMkLst>
            <pc:docMk/>
            <pc:sldMk cId="4082816783" sldId="330"/>
            <ac:picMk id="5" creationId="{BB62D9FE-E119-4E44-8D63-98DEFF95E975}"/>
          </ac:picMkLst>
        </pc:picChg>
        <pc:picChg chg="add del mod">
          <ac:chgData name="David Kalhous" userId="18d65195-6ab2-42ea-8e6c-1dcbe4bb1935" providerId="ADAL" clId="{34EDAC70-92CB-4A65-81FD-195480CC4CE4}" dt="2021-10-12T22:45:56.027" v="9184" actId="21"/>
          <ac:picMkLst>
            <pc:docMk/>
            <pc:sldMk cId="4082816783" sldId="330"/>
            <ac:picMk id="7" creationId="{7A922B1A-874A-4C46-BD5D-94BA4E6711B1}"/>
          </ac:picMkLst>
        </pc:picChg>
        <pc:picChg chg="add mod">
          <ac:chgData name="David Kalhous" userId="18d65195-6ab2-42ea-8e6c-1dcbe4bb1935" providerId="ADAL" clId="{34EDAC70-92CB-4A65-81FD-195480CC4CE4}" dt="2021-10-12T22:46:23.398" v="9188" actId="1076"/>
          <ac:picMkLst>
            <pc:docMk/>
            <pc:sldMk cId="4082816783" sldId="330"/>
            <ac:picMk id="9" creationId="{D802E77B-E2D5-442D-98EB-E2B08576CE37}"/>
          </ac:picMkLst>
        </pc:picChg>
      </pc:sldChg>
      <pc:sldChg chg="modSp mod">
        <pc:chgData name="David Kalhous" userId="18d65195-6ab2-42ea-8e6c-1dcbe4bb1935" providerId="ADAL" clId="{34EDAC70-92CB-4A65-81FD-195480CC4CE4}" dt="2021-10-30T22:09:12.012" v="9285" actId="20577"/>
        <pc:sldMkLst>
          <pc:docMk/>
          <pc:sldMk cId="2099361120" sldId="331"/>
        </pc:sldMkLst>
        <pc:spChg chg="mod">
          <ac:chgData name="David Kalhous" userId="18d65195-6ab2-42ea-8e6c-1dcbe4bb1935" providerId="ADAL" clId="{34EDAC70-92CB-4A65-81FD-195480CC4CE4}" dt="2021-10-30T22:09:12.012" v="9285" actId="20577"/>
          <ac:spMkLst>
            <pc:docMk/>
            <pc:sldMk cId="2099361120" sldId="331"/>
            <ac:spMk id="3" creationId="{90DB16C9-9D56-4172-8FEA-13B24E31E100}"/>
          </ac:spMkLst>
        </pc:spChg>
      </pc:sldChg>
    </pc:docChg>
  </pc:docChgLst>
  <pc:docChgLst>
    <pc:chgData name="David Kalhous" userId="18d65195-6ab2-42ea-8e6c-1dcbe4bb1935" providerId="ADAL" clId="{971DD736-80C3-4764-AF02-1F7952DB1389}"/>
    <pc:docChg chg="modSld">
      <pc:chgData name="David Kalhous" userId="18d65195-6ab2-42ea-8e6c-1dcbe4bb1935" providerId="ADAL" clId="{971DD736-80C3-4764-AF02-1F7952DB1389}" dt="2021-12-16T20:08:58.271" v="0" actId="20577"/>
      <pc:docMkLst>
        <pc:docMk/>
      </pc:docMkLst>
      <pc:sldChg chg="modSp mod">
        <pc:chgData name="David Kalhous" userId="18d65195-6ab2-42ea-8e6c-1dcbe4bb1935" providerId="ADAL" clId="{971DD736-80C3-4764-AF02-1F7952DB1389}" dt="2021-12-16T20:08:58.271" v="0" actId="20577"/>
        <pc:sldMkLst>
          <pc:docMk/>
          <pc:sldMk cId="3142202244" sldId="351"/>
        </pc:sldMkLst>
        <pc:spChg chg="mod">
          <ac:chgData name="David Kalhous" userId="18d65195-6ab2-42ea-8e6c-1dcbe4bb1935" providerId="ADAL" clId="{971DD736-80C3-4764-AF02-1F7952DB1389}" dt="2021-12-16T20:08:58.271" v="0" actId="20577"/>
          <ac:spMkLst>
            <pc:docMk/>
            <pc:sldMk cId="3142202244" sldId="351"/>
            <ac:spMk id="3" creationId="{00000000-0000-0000-0000-000000000000}"/>
          </ac:spMkLst>
        </pc:spChg>
      </pc:sldChg>
    </pc:docChg>
  </pc:docChgLst>
  <pc:docChgLst>
    <pc:chgData name="David Kalhous" userId="18d65195-6ab2-42ea-8e6c-1dcbe4bb1935" providerId="ADAL" clId="{2B82D9FA-5DFE-47BD-885A-249CEB0C0221}"/>
    <pc:docChg chg="custSel addSld modSld">
      <pc:chgData name="David Kalhous" userId="18d65195-6ab2-42ea-8e6c-1dcbe4bb1935" providerId="ADAL" clId="{2B82D9FA-5DFE-47BD-885A-249CEB0C0221}" dt="2021-10-21T21:35:49.528" v="85" actId="20577"/>
      <pc:docMkLst>
        <pc:docMk/>
      </pc:docMkLst>
      <pc:sldChg chg="modSp mod">
        <pc:chgData name="David Kalhous" userId="18d65195-6ab2-42ea-8e6c-1dcbe4bb1935" providerId="ADAL" clId="{2B82D9FA-5DFE-47BD-885A-249CEB0C0221}" dt="2021-10-21T21:28:18.453" v="2" actId="21"/>
        <pc:sldMkLst>
          <pc:docMk/>
          <pc:sldMk cId="1868482041" sldId="289"/>
        </pc:sldMkLst>
        <pc:spChg chg="mod">
          <ac:chgData name="David Kalhous" userId="18d65195-6ab2-42ea-8e6c-1dcbe4bb1935" providerId="ADAL" clId="{2B82D9FA-5DFE-47BD-885A-249CEB0C0221}" dt="2021-10-21T21:28:18.453" v="2" actId="21"/>
          <ac:spMkLst>
            <pc:docMk/>
            <pc:sldMk cId="1868482041" sldId="289"/>
            <ac:spMk id="3" creationId="{2D3445D5-0F58-4441-8E6E-E6FA4731B528}"/>
          </ac:spMkLst>
        </pc:spChg>
      </pc:sldChg>
      <pc:sldChg chg="modSp new mod">
        <pc:chgData name="David Kalhous" userId="18d65195-6ab2-42ea-8e6c-1dcbe4bb1935" providerId="ADAL" clId="{2B82D9FA-5DFE-47BD-885A-249CEB0C0221}" dt="2021-10-21T21:35:49.528" v="85" actId="20577"/>
        <pc:sldMkLst>
          <pc:docMk/>
          <pc:sldMk cId="2099361120" sldId="331"/>
        </pc:sldMkLst>
        <pc:spChg chg="mod">
          <ac:chgData name="David Kalhous" userId="18d65195-6ab2-42ea-8e6c-1dcbe4bb1935" providerId="ADAL" clId="{2B82D9FA-5DFE-47BD-885A-249CEB0C0221}" dt="2021-10-21T21:35:49.528" v="85" actId="20577"/>
          <ac:spMkLst>
            <pc:docMk/>
            <pc:sldMk cId="2099361120" sldId="331"/>
            <ac:spMk id="3" creationId="{90DB16C9-9D56-4172-8FEA-13B24E31E1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10-12T18:07:42.741" idx="1">
    <p:pos x="10" y="10"/>
    <p:text/>
    <p:extLst>
      <p:ext uri="{C676402C-5697-4E1C-873F-D02D1690AC5C}">
        <p15:threadingInfo xmlns:p15="http://schemas.microsoft.com/office/powerpoint/2012/main" timeZoneBias="-1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4A09C1-7530-413F-A2F5-4AD9A7A13A2C}"/>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072C11F0-6AC6-4F72-BC68-1F09D6039E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0EF29E6A-D4E0-4A6C-8EBD-84DCCA1CAA0D}"/>
              </a:ext>
            </a:extLst>
          </p:cNvPr>
          <p:cNvSpPr>
            <a:spLocks noGrp="1"/>
          </p:cNvSpPr>
          <p:nvPr>
            <p:ph type="dt" sz="half" idx="10"/>
          </p:nvPr>
        </p:nvSpPr>
        <p:spPr/>
        <p:txBody>
          <a:bodyPr/>
          <a:lstStyle/>
          <a:p>
            <a:fld id="{845237B7-884F-4D8A-B60E-195B8863F2AC}" type="datetimeFigureOut">
              <a:rPr lang="cs-CZ" smtClean="0"/>
              <a:t>16.12.2021</a:t>
            </a:fld>
            <a:endParaRPr lang="cs-CZ"/>
          </a:p>
        </p:txBody>
      </p:sp>
      <p:sp>
        <p:nvSpPr>
          <p:cNvPr id="5" name="Zástupný symbol pro zápatí 4">
            <a:extLst>
              <a:ext uri="{FF2B5EF4-FFF2-40B4-BE49-F238E27FC236}">
                <a16:creationId xmlns:a16="http://schemas.microsoft.com/office/drawing/2014/main" id="{A60B6CA2-188A-41E8-8755-C132C8C2AB4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51438DC-4F0E-481C-9AE8-956D46A56C9A}"/>
              </a:ext>
            </a:extLst>
          </p:cNvPr>
          <p:cNvSpPr>
            <a:spLocks noGrp="1"/>
          </p:cNvSpPr>
          <p:nvPr>
            <p:ph type="sldNum" sz="quarter" idx="12"/>
          </p:nvPr>
        </p:nvSpPr>
        <p:spPr/>
        <p:txBody>
          <a:bodyPr/>
          <a:lstStyle/>
          <a:p>
            <a:fld id="{5C471B49-8C91-49B7-B8D9-3CFDA1E17226}" type="slidenum">
              <a:rPr lang="cs-CZ" smtClean="0"/>
              <a:t>‹#›</a:t>
            </a:fld>
            <a:endParaRPr lang="cs-CZ"/>
          </a:p>
        </p:txBody>
      </p:sp>
    </p:spTree>
    <p:extLst>
      <p:ext uri="{BB962C8B-B14F-4D97-AF65-F5344CB8AC3E}">
        <p14:creationId xmlns:p14="http://schemas.microsoft.com/office/powerpoint/2010/main" val="296545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9F2075-1E79-4D10-B20F-637C26B2135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9DCEA0A0-D050-4FA2-BEB0-E4CF4D6FD033}"/>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DF8FF58-4047-4327-A427-6FE511DB339A}"/>
              </a:ext>
            </a:extLst>
          </p:cNvPr>
          <p:cNvSpPr>
            <a:spLocks noGrp="1"/>
          </p:cNvSpPr>
          <p:nvPr>
            <p:ph type="dt" sz="half" idx="10"/>
          </p:nvPr>
        </p:nvSpPr>
        <p:spPr/>
        <p:txBody>
          <a:bodyPr/>
          <a:lstStyle/>
          <a:p>
            <a:fld id="{845237B7-884F-4D8A-B60E-195B8863F2AC}" type="datetimeFigureOut">
              <a:rPr lang="cs-CZ" smtClean="0"/>
              <a:t>16.12.2021</a:t>
            </a:fld>
            <a:endParaRPr lang="cs-CZ"/>
          </a:p>
        </p:txBody>
      </p:sp>
      <p:sp>
        <p:nvSpPr>
          <p:cNvPr id="5" name="Zástupný symbol pro zápatí 4">
            <a:extLst>
              <a:ext uri="{FF2B5EF4-FFF2-40B4-BE49-F238E27FC236}">
                <a16:creationId xmlns:a16="http://schemas.microsoft.com/office/drawing/2014/main" id="{BD58D7F9-5B50-4B7C-B9A3-FB3899EBBD0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8216A0C-2B5F-4E12-85A6-4B4846AD5527}"/>
              </a:ext>
            </a:extLst>
          </p:cNvPr>
          <p:cNvSpPr>
            <a:spLocks noGrp="1"/>
          </p:cNvSpPr>
          <p:nvPr>
            <p:ph type="sldNum" sz="quarter" idx="12"/>
          </p:nvPr>
        </p:nvSpPr>
        <p:spPr/>
        <p:txBody>
          <a:bodyPr/>
          <a:lstStyle/>
          <a:p>
            <a:fld id="{5C471B49-8C91-49B7-B8D9-3CFDA1E17226}" type="slidenum">
              <a:rPr lang="cs-CZ" smtClean="0"/>
              <a:t>‹#›</a:t>
            </a:fld>
            <a:endParaRPr lang="cs-CZ"/>
          </a:p>
        </p:txBody>
      </p:sp>
    </p:spTree>
    <p:extLst>
      <p:ext uri="{BB962C8B-B14F-4D97-AF65-F5344CB8AC3E}">
        <p14:creationId xmlns:p14="http://schemas.microsoft.com/office/powerpoint/2010/main" val="1119860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082EDC90-4A84-4164-B590-D622FD46D878}"/>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33F5C71F-E05C-415C-8D06-9D6EC2871202}"/>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37D0D49-EFF2-4C91-A9EB-B0C60A3810F3}"/>
              </a:ext>
            </a:extLst>
          </p:cNvPr>
          <p:cNvSpPr>
            <a:spLocks noGrp="1"/>
          </p:cNvSpPr>
          <p:nvPr>
            <p:ph type="dt" sz="half" idx="10"/>
          </p:nvPr>
        </p:nvSpPr>
        <p:spPr/>
        <p:txBody>
          <a:bodyPr/>
          <a:lstStyle/>
          <a:p>
            <a:fld id="{845237B7-884F-4D8A-B60E-195B8863F2AC}" type="datetimeFigureOut">
              <a:rPr lang="cs-CZ" smtClean="0"/>
              <a:t>16.12.2021</a:t>
            </a:fld>
            <a:endParaRPr lang="cs-CZ"/>
          </a:p>
        </p:txBody>
      </p:sp>
      <p:sp>
        <p:nvSpPr>
          <p:cNvPr id="5" name="Zástupný symbol pro zápatí 4">
            <a:extLst>
              <a:ext uri="{FF2B5EF4-FFF2-40B4-BE49-F238E27FC236}">
                <a16:creationId xmlns:a16="http://schemas.microsoft.com/office/drawing/2014/main" id="{7C750130-E611-4AD2-BF67-8E6CA47B992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599A4AA-5718-48B3-82A6-F60F6F3BD5FE}"/>
              </a:ext>
            </a:extLst>
          </p:cNvPr>
          <p:cNvSpPr>
            <a:spLocks noGrp="1"/>
          </p:cNvSpPr>
          <p:nvPr>
            <p:ph type="sldNum" sz="quarter" idx="12"/>
          </p:nvPr>
        </p:nvSpPr>
        <p:spPr/>
        <p:txBody>
          <a:bodyPr/>
          <a:lstStyle/>
          <a:p>
            <a:fld id="{5C471B49-8C91-49B7-B8D9-3CFDA1E17226}" type="slidenum">
              <a:rPr lang="cs-CZ" smtClean="0"/>
              <a:t>‹#›</a:t>
            </a:fld>
            <a:endParaRPr lang="cs-CZ"/>
          </a:p>
        </p:txBody>
      </p:sp>
    </p:spTree>
    <p:extLst>
      <p:ext uri="{BB962C8B-B14F-4D97-AF65-F5344CB8AC3E}">
        <p14:creationId xmlns:p14="http://schemas.microsoft.com/office/powerpoint/2010/main" val="1763284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D547DE-BADC-42E2-A643-3E2E5CAC7F5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87DE2E28-5CF6-4B9F-9039-D9695968BB54}"/>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462F61C-E02B-4366-A6C1-D8898C51C599}"/>
              </a:ext>
            </a:extLst>
          </p:cNvPr>
          <p:cNvSpPr>
            <a:spLocks noGrp="1"/>
          </p:cNvSpPr>
          <p:nvPr>
            <p:ph type="dt" sz="half" idx="10"/>
          </p:nvPr>
        </p:nvSpPr>
        <p:spPr/>
        <p:txBody>
          <a:bodyPr/>
          <a:lstStyle/>
          <a:p>
            <a:fld id="{845237B7-884F-4D8A-B60E-195B8863F2AC}" type="datetimeFigureOut">
              <a:rPr lang="cs-CZ" smtClean="0"/>
              <a:t>16.12.2021</a:t>
            </a:fld>
            <a:endParaRPr lang="cs-CZ"/>
          </a:p>
        </p:txBody>
      </p:sp>
      <p:sp>
        <p:nvSpPr>
          <p:cNvPr id="5" name="Zástupný symbol pro zápatí 4">
            <a:extLst>
              <a:ext uri="{FF2B5EF4-FFF2-40B4-BE49-F238E27FC236}">
                <a16:creationId xmlns:a16="http://schemas.microsoft.com/office/drawing/2014/main" id="{5439496C-556D-49F2-88B2-56C028B0381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15A5481-5537-4EE0-AD74-B9110742AD73}"/>
              </a:ext>
            </a:extLst>
          </p:cNvPr>
          <p:cNvSpPr>
            <a:spLocks noGrp="1"/>
          </p:cNvSpPr>
          <p:nvPr>
            <p:ph type="sldNum" sz="quarter" idx="12"/>
          </p:nvPr>
        </p:nvSpPr>
        <p:spPr/>
        <p:txBody>
          <a:bodyPr/>
          <a:lstStyle/>
          <a:p>
            <a:fld id="{5C471B49-8C91-49B7-B8D9-3CFDA1E17226}" type="slidenum">
              <a:rPr lang="cs-CZ" smtClean="0"/>
              <a:t>‹#›</a:t>
            </a:fld>
            <a:endParaRPr lang="cs-CZ"/>
          </a:p>
        </p:txBody>
      </p:sp>
    </p:spTree>
    <p:extLst>
      <p:ext uri="{BB962C8B-B14F-4D97-AF65-F5344CB8AC3E}">
        <p14:creationId xmlns:p14="http://schemas.microsoft.com/office/powerpoint/2010/main" val="2439218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F3A17E-5284-4E0C-BD02-49DAF4B1EB5C}"/>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98C7133D-88B6-4E0A-9744-F149F47545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47DE60DC-296A-4BD3-AB8C-46DE45A4D759}"/>
              </a:ext>
            </a:extLst>
          </p:cNvPr>
          <p:cNvSpPr>
            <a:spLocks noGrp="1"/>
          </p:cNvSpPr>
          <p:nvPr>
            <p:ph type="dt" sz="half" idx="10"/>
          </p:nvPr>
        </p:nvSpPr>
        <p:spPr/>
        <p:txBody>
          <a:bodyPr/>
          <a:lstStyle/>
          <a:p>
            <a:fld id="{845237B7-884F-4D8A-B60E-195B8863F2AC}" type="datetimeFigureOut">
              <a:rPr lang="cs-CZ" smtClean="0"/>
              <a:t>16.12.2021</a:t>
            </a:fld>
            <a:endParaRPr lang="cs-CZ"/>
          </a:p>
        </p:txBody>
      </p:sp>
      <p:sp>
        <p:nvSpPr>
          <p:cNvPr id="5" name="Zástupný symbol pro zápatí 4">
            <a:extLst>
              <a:ext uri="{FF2B5EF4-FFF2-40B4-BE49-F238E27FC236}">
                <a16:creationId xmlns:a16="http://schemas.microsoft.com/office/drawing/2014/main" id="{DBF6A118-ADBA-4E2B-ADF5-F98FE401DDF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491F556-2948-4C20-84FC-598527279530}"/>
              </a:ext>
            </a:extLst>
          </p:cNvPr>
          <p:cNvSpPr>
            <a:spLocks noGrp="1"/>
          </p:cNvSpPr>
          <p:nvPr>
            <p:ph type="sldNum" sz="quarter" idx="12"/>
          </p:nvPr>
        </p:nvSpPr>
        <p:spPr/>
        <p:txBody>
          <a:bodyPr/>
          <a:lstStyle/>
          <a:p>
            <a:fld id="{5C471B49-8C91-49B7-B8D9-3CFDA1E17226}" type="slidenum">
              <a:rPr lang="cs-CZ" smtClean="0"/>
              <a:t>‹#›</a:t>
            </a:fld>
            <a:endParaRPr lang="cs-CZ"/>
          </a:p>
        </p:txBody>
      </p:sp>
    </p:spTree>
    <p:extLst>
      <p:ext uri="{BB962C8B-B14F-4D97-AF65-F5344CB8AC3E}">
        <p14:creationId xmlns:p14="http://schemas.microsoft.com/office/powerpoint/2010/main" val="232912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24E38D-3EFE-4159-BF2B-5D9B3BEEA56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1E72F9F9-8207-4C0A-833D-88E52BD97005}"/>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2DFC633D-AB10-4C42-AAC9-7326450ABECE}"/>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CC679FD6-7ACD-475B-B14C-5E25881B84DB}"/>
              </a:ext>
            </a:extLst>
          </p:cNvPr>
          <p:cNvSpPr>
            <a:spLocks noGrp="1"/>
          </p:cNvSpPr>
          <p:nvPr>
            <p:ph type="dt" sz="half" idx="10"/>
          </p:nvPr>
        </p:nvSpPr>
        <p:spPr/>
        <p:txBody>
          <a:bodyPr/>
          <a:lstStyle/>
          <a:p>
            <a:fld id="{845237B7-884F-4D8A-B60E-195B8863F2AC}" type="datetimeFigureOut">
              <a:rPr lang="cs-CZ" smtClean="0"/>
              <a:t>16.12.2021</a:t>
            </a:fld>
            <a:endParaRPr lang="cs-CZ"/>
          </a:p>
        </p:txBody>
      </p:sp>
      <p:sp>
        <p:nvSpPr>
          <p:cNvPr id="6" name="Zástupný symbol pro zápatí 5">
            <a:extLst>
              <a:ext uri="{FF2B5EF4-FFF2-40B4-BE49-F238E27FC236}">
                <a16:creationId xmlns:a16="http://schemas.microsoft.com/office/drawing/2014/main" id="{FE7D3A14-EA33-4A3F-9C93-02A08BB6CC9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84C3B167-1C76-4CB6-B57B-21D631E2D490}"/>
              </a:ext>
            </a:extLst>
          </p:cNvPr>
          <p:cNvSpPr>
            <a:spLocks noGrp="1"/>
          </p:cNvSpPr>
          <p:nvPr>
            <p:ph type="sldNum" sz="quarter" idx="12"/>
          </p:nvPr>
        </p:nvSpPr>
        <p:spPr/>
        <p:txBody>
          <a:bodyPr/>
          <a:lstStyle/>
          <a:p>
            <a:fld id="{5C471B49-8C91-49B7-B8D9-3CFDA1E17226}" type="slidenum">
              <a:rPr lang="cs-CZ" smtClean="0"/>
              <a:t>‹#›</a:t>
            </a:fld>
            <a:endParaRPr lang="cs-CZ"/>
          </a:p>
        </p:txBody>
      </p:sp>
    </p:spTree>
    <p:extLst>
      <p:ext uri="{BB962C8B-B14F-4D97-AF65-F5344CB8AC3E}">
        <p14:creationId xmlns:p14="http://schemas.microsoft.com/office/powerpoint/2010/main" val="2798219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2814FD-6E6B-4E4E-99B0-AE9D3E26EC1B}"/>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E2DF334A-3861-4AEF-AC47-6C2922EE95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ACE7E768-978E-46F4-83CA-3D9701EB0695}"/>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3C34F9C8-CE6C-44D5-B128-1958EBC45E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5203E5DF-B142-431E-A2F3-B49D11FB3246}"/>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21EA1727-F0EB-4C5E-928C-5AE2B491D660}"/>
              </a:ext>
            </a:extLst>
          </p:cNvPr>
          <p:cNvSpPr>
            <a:spLocks noGrp="1"/>
          </p:cNvSpPr>
          <p:nvPr>
            <p:ph type="dt" sz="half" idx="10"/>
          </p:nvPr>
        </p:nvSpPr>
        <p:spPr/>
        <p:txBody>
          <a:bodyPr/>
          <a:lstStyle/>
          <a:p>
            <a:fld id="{845237B7-884F-4D8A-B60E-195B8863F2AC}" type="datetimeFigureOut">
              <a:rPr lang="cs-CZ" smtClean="0"/>
              <a:t>16.12.2021</a:t>
            </a:fld>
            <a:endParaRPr lang="cs-CZ"/>
          </a:p>
        </p:txBody>
      </p:sp>
      <p:sp>
        <p:nvSpPr>
          <p:cNvPr id="8" name="Zástupný symbol pro zápatí 7">
            <a:extLst>
              <a:ext uri="{FF2B5EF4-FFF2-40B4-BE49-F238E27FC236}">
                <a16:creationId xmlns:a16="http://schemas.microsoft.com/office/drawing/2014/main" id="{E995FA5E-04D6-4BE6-9985-E56DDD94EF34}"/>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A4AA7DD3-7222-4477-9DF3-82CA1E9DFF09}"/>
              </a:ext>
            </a:extLst>
          </p:cNvPr>
          <p:cNvSpPr>
            <a:spLocks noGrp="1"/>
          </p:cNvSpPr>
          <p:nvPr>
            <p:ph type="sldNum" sz="quarter" idx="12"/>
          </p:nvPr>
        </p:nvSpPr>
        <p:spPr/>
        <p:txBody>
          <a:bodyPr/>
          <a:lstStyle/>
          <a:p>
            <a:fld id="{5C471B49-8C91-49B7-B8D9-3CFDA1E17226}" type="slidenum">
              <a:rPr lang="cs-CZ" smtClean="0"/>
              <a:t>‹#›</a:t>
            </a:fld>
            <a:endParaRPr lang="cs-CZ"/>
          </a:p>
        </p:txBody>
      </p:sp>
    </p:spTree>
    <p:extLst>
      <p:ext uri="{BB962C8B-B14F-4D97-AF65-F5344CB8AC3E}">
        <p14:creationId xmlns:p14="http://schemas.microsoft.com/office/powerpoint/2010/main" val="2503911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02EB1A-E019-4250-A5C6-D72713A11F59}"/>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83851609-F2ED-40E7-AF20-6004741E4A91}"/>
              </a:ext>
            </a:extLst>
          </p:cNvPr>
          <p:cNvSpPr>
            <a:spLocks noGrp="1"/>
          </p:cNvSpPr>
          <p:nvPr>
            <p:ph type="dt" sz="half" idx="10"/>
          </p:nvPr>
        </p:nvSpPr>
        <p:spPr/>
        <p:txBody>
          <a:bodyPr/>
          <a:lstStyle/>
          <a:p>
            <a:fld id="{845237B7-884F-4D8A-B60E-195B8863F2AC}" type="datetimeFigureOut">
              <a:rPr lang="cs-CZ" smtClean="0"/>
              <a:t>16.12.2021</a:t>
            </a:fld>
            <a:endParaRPr lang="cs-CZ"/>
          </a:p>
        </p:txBody>
      </p:sp>
      <p:sp>
        <p:nvSpPr>
          <p:cNvPr id="4" name="Zástupný symbol pro zápatí 3">
            <a:extLst>
              <a:ext uri="{FF2B5EF4-FFF2-40B4-BE49-F238E27FC236}">
                <a16:creationId xmlns:a16="http://schemas.microsoft.com/office/drawing/2014/main" id="{B40A732E-00CE-40D3-9FB5-AC37D087AC68}"/>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178568A5-53A2-441C-A85B-5739AB3E39D3}"/>
              </a:ext>
            </a:extLst>
          </p:cNvPr>
          <p:cNvSpPr>
            <a:spLocks noGrp="1"/>
          </p:cNvSpPr>
          <p:nvPr>
            <p:ph type="sldNum" sz="quarter" idx="12"/>
          </p:nvPr>
        </p:nvSpPr>
        <p:spPr/>
        <p:txBody>
          <a:bodyPr/>
          <a:lstStyle/>
          <a:p>
            <a:fld id="{5C471B49-8C91-49B7-B8D9-3CFDA1E17226}" type="slidenum">
              <a:rPr lang="cs-CZ" smtClean="0"/>
              <a:t>‹#›</a:t>
            </a:fld>
            <a:endParaRPr lang="cs-CZ"/>
          </a:p>
        </p:txBody>
      </p:sp>
    </p:spTree>
    <p:extLst>
      <p:ext uri="{BB962C8B-B14F-4D97-AF65-F5344CB8AC3E}">
        <p14:creationId xmlns:p14="http://schemas.microsoft.com/office/powerpoint/2010/main" val="233165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8510B94E-3635-4F6D-8E14-A17012261BBB}"/>
              </a:ext>
            </a:extLst>
          </p:cNvPr>
          <p:cNvSpPr>
            <a:spLocks noGrp="1"/>
          </p:cNvSpPr>
          <p:nvPr>
            <p:ph type="dt" sz="half" idx="10"/>
          </p:nvPr>
        </p:nvSpPr>
        <p:spPr/>
        <p:txBody>
          <a:bodyPr/>
          <a:lstStyle/>
          <a:p>
            <a:fld id="{845237B7-884F-4D8A-B60E-195B8863F2AC}" type="datetimeFigureOut">
              <a:rPr lang="cs-CZ" smtClean="0"/>
              <a:t>16.12.2021</a:t>
            </a:fld>
            <a:endParaRPr lang="cs-CZ"/>
          </a:p>
        </p:txBody>
      </p:sp>
      <p:sp>
        <p:nvSpPr>
          <p:cNvPr id="3" name="Zástupný symbol pro zápatí 2">
            <a:extLst>
              <a:ext uri="{FF2B5EF4-FFF2-40B4-BE49-F238E27FC236}">
                <a16:creationId xmlns:a16="http://schemas.microsoft.com/office/drawing/2014/main" id="{A446AF34-EFC1-4F59-AC79-A583DD4219A7}"/>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C7ADD1CA-E49D-4516-BD82-0CAA953794A0}"/>
              </a:ext>
            </a:extLst>
          </p:cNvPr>
          <p:cNvSpPr>
            <a:spLocks noGrp="1"/>
          </p:cNvSpPr>
          <p:nvPr>
            <p:ph type="sldNum" sz="quarter" idx="12"/>
          </p:nvPr>
        </p:nvSpPr>
        <p:spPr/>
        <p:txBody>
          <a:bodyPr/>
          <a:lstStyle/>
          <a:p>
            <a:fld id="{5C471B49-8C91-49B7-B8D9-3CFDA1E17226}" type="slidenum">
              <a:rPr lang="cs-CZ" smtClean="0"/>
              <a:t>‹#›</a:t>
            </a:fld>
            <a:endParaRPr lang="cs-CZ"/>
          </a:p>
        </p:txBody>
      </p:sp>
    </p:spTree>
    <p:extLst>
      <p:ext uri="{BB962C8B-B14F-4D97-AF65-F5344CB8AC3E}">
        <p14:creationId xmlns:p14="http://schemas.microsoft.com/office/powerpoint/2010/main" val="2248256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66C8F3-77E1-4CC1-AD9E-63649A047D5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143FC074-116D-4506-A498-6B17CB0322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B261E235-2207-4665-A2E4-C4D6A65D94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9762B76-9026-4342-9A29-E1ECC6BDB95A}"/>
              </a:ext>
            </a:extLst>
          </p:cNvPr>
          <p:cNvSpPr>
            <a:spLocks noGrp="1"/>
          </p:cNvSpPr>
          <p:nvPr>
            <p:ph type="dt" sz="half" idx="10"/>
          </p:nvPr>
        </p:nvSpPr>
        <p:spPr/>
        <p:txBody>
          <a:bodyPr/>
          <a:lstStyle/>
          <a:p>
            <a:fld id="{845237B7-884F-4D8A-B60E-195B8863F2AC}" type="datetimeFigureOut">
              <a:rPr lang="cs-CZ" smtClean="0"/>
              <a:t>16.12.2021</a:t>
            </a:fld>
            <a:endParaRPr lang="cs-CZ"/>
          </a:p>
        </p:txBody>
      </p:sp>
      <p:sp>
        <p:nvSpPr>
          <p:cNvPr id="6" name="Zástupný symbol pro zápatí 5">
            <a:extLst>
              <a:ext uri="{FF2B5EF4-FFF2-40B4-BE49-F238E27FC236}">
                <a16:creationId xmlns:a16="http://schemas.microsoft.com/office/drawing/2014/main" id="{928F8792-3B86-4FCA-B515-E5ECA6CEA2E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ADE0242-E96D-42AB-ADF7-82B871EC201D}"/>
              </a:ext>
            </a:extLst>
          </p:cNvPr>
          <p:cNvSpPr>
            <a:spLocks noGrp="1"/>
          </p:cNvSpPr>
          <p:nvPr>
            <p:ph type="sldNum" sz="quarter" idx="12"/>
          </p:nvPr>
        </p:nvSpPr>
        <p:spPr/>
        <p:txBody>
          <a:bodyPr/>
          <a:lstStyle/>
          <a:p>
            <a:fld id="{5C471B49-8C91-49B7-B8D9-3CFDA1E17226}" type="slidenum">
              <a:rPr lang="cs-CZ" smtClean="0"/>
              <a:t>‹#›</a:t>
            </a:fld>
            <a:endParaRPr lang="cs-CZ"/>
          </a:p>
        </p:txBody>
      </p:sp>
    </p:spTree>
    <p:extLst>
      <p:ext uri="{BB962C8B-B14F-4D97-AF65-F5344CB8AC3E}">
        <p14:creationId xmlns:p14="http://schemas.microsoft.com/office/powerpoint/2010/main" val="3589292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F3816D-E3C0-4BC1-84C1-5B1B0E69228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FC0ED8BC-9D0F-48F4-B410-44DB3EC219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29C44047-1AD5-4182-BC7E-2E3E247B98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95C688C-F8A5-4189-9582-6048A5E0869F}"/>
              </a:ext>
            </a:extLst>
          </p:cNvPr>
          <p:cNvSpPr>
            <a:spLocks noGrp="1"/>
          </p:cNvSpPr>
          <p:nvPr>
            <p:ph type="dt" sz="half" idx="10"/>
          </p:nvPr>
        </p:nvSpPr>
        <p:spPr/>
        <p:txBody>
          <a:bodyPr/>
          <a:lstStyle/>
          <a:p>
            <a:fld id="{845237B7-884F-4D8A-B60E-195B8863F2AC}" type="datetimeFigureOut">
              <a:rPr lang="cs-CZ" smtClean="0"/>
              <a:t>16.12.2021</a:t>
            </a:fld>
            <a:endParaRPr lang="cs-CZ"/>
          </a:p>
        </p:txBody>
      </p:sp>
      <p:sp>
        <p:nvSpPr>
          <p:cNvPr id="6" name="Zástupný symbol pro zápatí 5">
            <a:extLst>
              <a:ext uri="{FF2B5EF4-FFF2-40B4-BE49-F238E27FC236}">
                <a16:creationId xmlns:a16="http://schemas.microsoft.com/office/drawing/2014/main" id="{FDD0740D-9C73-41F7-9A96-219E90BB59D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185BDA4-8F95-4858-ADC5-F7C5DDBF3D50}"/>
              </a:ext>
            </a:extLst>
          </p:cNvPr>
          <p:cNvSpPr>
            <a:spLocks noGrp="1"/>
          </p:cNvSpPr>
          <p:nvPr>
            <p:ph type="sldNum" sz="quarter" idx="12"/>
          </p:nvPr>
        </p:nvSpPr>
        <p:spPr/>
        <p:txBody>
          <a:bodyPr/>
          <a:lstStyle/>
          <a:p>
            <a:fld id="{5C471B49-8C91-49B7-B8D9-3CFDA1E17226}" type="slidenum">
              <a:rPr lang="cs-CZ" smtClean="0"/>
              <a:t>‹#›</a:t>
            </a:fld>
            <a:endParaRPr lang="cs-CZ"/>
          </a:p>
        </p:txBody>
      </p:sp>
    </p:spTree>
    <p:extLst>
      <p:ext uri="{BB962C8B-B14F-4D97-AF65-F5344CB8AC3E}">
        <p14:creationId xmlns:p14="http://schemas.microsoft.com/office/powerpoint/2010/main" val="440301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E0526EC5-531D-4D0A-8EA6-0A80B1AC5B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0CB21875-6CDA-4C21-AC3D-CE2030BC9B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82C890A-E363-44C4-A101-5DA47D25CB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5237B7-884F-4D8A-B60E-195B8863F2AC}" type="datetimeFigureOut">
              <a:rPr lang="cs-CZ" smtClean="0"/>
              <a:t>16.12.2021</a:t>
            </a:fld>
            <a:endParaRPr lang="cs-CZ"/>
          </a:p>
        </p:txBody>
      </p:sp>
      <p:sp>
        <p:nvSpPr>
          <p:cNvPr id="5" name="Zástupný symbol pro zápatí 4">
            <a:extLst>
              <a:ext uri="{FF2B5EF4-FFF2-40B4-BE49-F238E27FC236}">
                <a16:creationId xmlns:a16="http://schemas.microsoft.com/office/drawing/2014/main" id="{856C5326-2748-4F97-9859-25F3F93B49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595928C9-09F6-4AA5-B055-88783C911B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471B49-8C91-49B7-B8D9-3CFDA1E17226}" type="slidenum">
              <a:rPr lang="cs-CZ" smtClean="0"/>
              <a:t>‹#›</a:t>
            </a:fld>
            <a:endParaRPr lang="cs-CZ"/>
          </a:p>
        </p:txBody>
      </p:sp>
    </p:spTree>
    <p:extLst>
      <p:ext uri="{BB962C8B-B14F-4D97-AF65-F5344CB8AC3E}">
        <p14:creationId xmlns:p14="http://schemas.microsoft.com/office/powerpoint/2010/main" val="389253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time.com/3633514/why-wont-america-go-metric/" TargetMode="External"/><Relationship Id="rId2" Type="http://schemas.openxmlformats.org/officeDocument/2006/relationships/hyperlink" Target="https://uomhistory.com/2017/05/02/inching-towards-the-meter-britain-europe-and-the-politics-of-economic-integration/" TargetMode="External"/><Relationship Id="rId1" Type="http://schemas.openxmlformats.org/officeDocument/2006/relationships/slideLayout" Target="../slideLayouts/slideLayout2.xml"/><Relationship Id="rId4" Type="http://schemas.openxmlformats.org/officeDocument/2006/relationships/hyperlink" Target="https://www.livescience.com/why-usa-not-metric.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kalendar.beda.cz/inter-gravissima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s://www.e-sequence.eu/de/digital-edition/1"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www.brepols.net/Pages/BrowseBySeries.aspx?TreeSeries=TYP"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kb.se/codex-gigas/eng/Browse-the-Manuscript/Kalendarium/Calendar/?mode=1&amp;page=608#content"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manuscriptorium.com/apps/index.php?direct=record&amp;pid=AIPDIG-NKCR__VII_G_17D___0RG4367-cs#search"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s://www.okhelp.cz/presny-cas/stolety-kalendar.php"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cs.wikipedia.org/wiki/Sekunda"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82DC3E-006B-4B9F-9C37-7B0277E4EE57}"/>
              </a:ext>
            </a:extLst>
          </p:cNvPr>
          <p:cNvSpPr>
            <a:spLocks noGrp="1"/>
          </p:cNvSpPr>
          <p:nvPr>
            <p:ph type="ctrTitle"/>
          </p:nvPr>
        </p:nvSpPr>
        <p:spPr/>
        <p:txBody>
          <a:bodyPr/>
          <a:lstStyle/>
          <a:p>
            <a:r>
              <a:rPr lang="cs-CZ" dirty="0"/>
              <a:t>Historická chronologie  a metrologie</a:t>
            </a:r>
          </a:p>
        </p:txBody>
      </p:sp>
      <p:sp>
        <p:nvSpPr>
          <p:cNvPr id="3" name="Podnadpis 2">
            <a:extLst>
              <a:ext uri="{FF2B5EF4-FFF2-40B4-BE49-F238E27FC236}">
                <a16:creationId xmlns:a16="http://schemas.microsoft.com/office/drawing/2014/main" id="{21BAA303-5886-4F13-BAF2-2A6E4371CCC1}"/>
              </a:ext>
            </a:extLst>
          </p:cNvPr>
          <p:cNvSpPr>
            <a:spLocks noGrp="1"/>
          </p:cNvSpPr>
          <p:nvPr>
            <p:ph type="subTitle" idx="1"/>
          </p:nvPr>
        </p:nvSpPr>
        <p:spPr/>
        <p:txBody>
          <a:bodyPr/>
          <a:lstStyle/>
          <a:p>
            <a:r>
              <a:rPr lang="cs-CZ" dirty="0"/>
              <a:t>Ústav PVH a archivnictví FF MU</a:t>
            </a:r>
          </a:p>
        </p:txBody>
      </p:sp>
    </p:spTree>
    <p:extLst>
      <p:ext uri="{BB962C8B-B14F-4D97-AF65-F5344CB8AC3E}">
        <p14:creationId xmlns:p14="http://schemas.microsoft.com/office/powerpoint/2010/main" val="3201499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Calibri" panose="020F0502020204030204" pitchFamily="34" charset="0"/>
                <a:ea typeface="Calibri" panose="020F0502020204030204" pitchFamily="34" charset="0"/>
                <a:cs typeface="Calibri" panose="020F0502020204030204" pitchFamily="34" charset="0"/>
              </a:rPr>
              <a:t>Měření prostoru a času v současnosti</a:t>
            </a:r>
            <a:endParaRPr lang="cs-CZ" dirty="0"/>
          </a:p>
        </p:txBody>
      </p:sp>
      <p:sp>
        <p:nvSpPr>
          <p:cNvPr id="3" name="Zástupný symbol pro obsah 2"/>
          <p:cNvSpPr>
            <a:spLocks noGrp="1"/>
          </p:cNvSpPr>
          <p:nvPr>
            <p:ph idx="1"/>
          </p:nvPr>
        </p:nvSpPr>
        <p:spPr/>
        <p:txBody>
          <a:bodyPr/>
          <a:lstStyle/>
          <a:p>
            <a:r>
              <a:rPr lang="cs-CZ" dirty="0"/>
              <a:t>Kilogram</a:t>
            </a:r>
          </a:p>
          <a:p>
            <a:pPr lvl="1"/>
            <a:r>
              <a:rPr lang="cs-CZ" dirty="0"/>
              <a:t>Původně: na základě mezinárodního prototypu</a:t>
            </a:r>
          </a:p>
          <a:p>
            <a:pPr lvl="1"/>
            <a:r>
              <a:rPr lang="cs-CZ" dirty="0"/>
              <a:t>Nyní: definován stanovením pevné číselné hodnoty Planckovy konstanty h, která je rovna 6,626 070 15×10−34, je-li vyjádřena v jednotce J s, která je rovna kg m2 s−1, kde metr a sekunda jsou definovány prostřednictvím c a </a:t>
            </a:r>
            <a:r>
              <a:rPr lang="el-GR" dirty="0" err="1"/>
              <a:t>Δν</a:t>
            </a:r>
            <a:r>
              <a:rPr lang="cs-CZ" dirty="0" err="1"/>
              <a:t>Cs</a:t>
            </a:r>
            <a:r>
              <a:rPr lang="cs-CZ" dirty="0"/>
              <a:t>.</a:t>
            </a:r>
          </a:p>
          <a:p>
            <a:pPr lvl="3"/>
            <a:r>
              <a:rPr lang="cs-CZ" dirty="0"/>
              <a:t> Planckova konstanta = fyzikální veličina, která má rozměr momentu hybnosti nebo akce</a:t>
            </a:r>
          </a:p>
        </p:txBody>
      </p:sp>
    </p:spTree>
    <p:extLst>
      <p:ext uri="{BB962C8B-B14F-4D97-AF65-F5344CB8AC3E}">
        <p14:creationId xmlns:p14="http://schemas.microsoft.com/office/powerpoint/2010/main" val="1053836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Calibri" panose="020F0502020204030204" pitchFamily="34" charset="0"/>
                <a:ea typeface="Calibri" panose="020F0502020204030204" pitchFamily="34" charset="0"/>
                <a:cs typeface="Calibri" panose="020F0502020204030204" pitchFamily="34" charset="0"/>
              </a:rPr>
              <a:t>Měření prostoru a času v současnosti</a:t>
            </a:r>
            <a:endParaRPr lang="cs-CZ" dirty="0"/>
          </a:p>
        </p:txBody>
      </p:sp>
      <p:sp>
        <p:nvSpPr>
          <p:cNvPr id="3" name="Zástupný symbol pro obsah 2"/>
          <p:cNvSpPr>
            <a:spLocks noGrp="1"/>
          </p:cNvSpPr>
          <p:nvPr>
            <p:ph idx="1"/>
          </p:nvPr>
        </p:nvSpPr>
        <p:spPr/>
        <p:txBody>
          <a:bodyPr/>
          <a:lstStyle/>
          <a:p>
            <a:r>
              <a:rPr lang="cs-CZ" dirty="0"/>
              <a:t>Ampér</a:t>
            </a:r>
          </a:p>
          <a:p>
            <a:pPr lvl="1"/>
            <a:r>
              <a:rPr lang="cs-CZ" dirty="0"/>
              <a:t>Původně: takový proud, tekoucí vodičem o délce 1 cm ve tvaru části kruhového oblouku o poloměru 1 cm, který ve středu kružnice vytváří magnetické pole o intenzitě 1 oersted; ampér byl však jako desetkrát menší než jednotka v systému CGS (dnes nazývaná </a:t>
            </a:r>
            <a:r>
              <a:rPr lang="cs-CZ" dirty="0" err="1"/>
              <a:t>abampér</a:t>
            </a:r>
            <a:r>
              <a:rPr lang="cs-CZ" dirty="0"/>
              <a:t>)</a:t>
            </a:r>
          </a:p>
          <a:p>
            <a:pPr lvl="1"/>
            <a:r>
              <a:rPr lang="cs-CZ" dirty="0"/>
              <a:t>Nyní: definován stanovením pevné číselné hodnoty elementárního náboje e, která je rovna 1,602 176 634×10−19, je-li vyjádřena v jednotce C, která je rovna A s, kde sekunda je definována prostřednictvím </a:t>
            </a:r>
            <a:r>
              <a:rPr lang="el-GR" dirty="0" err="1"/>
              <a:t>Δν</a:t>
            </a:r>
            <a:r>
              <a:rPr lang="cs-CZ" dirty="0" err="1"/>
              <a:t>Cs</a:t>
            </a:r>
            <a:endParaRPr lang="cs-CZ" dirty="0"/>
          </a:p>
        </p:txBody>
      </p:sp>
    </p:spTree>
    <p:extLst>
      <p:ext uri="{BB962C8B-B14F-4D97-AF65-F5344CB8AC3E}">
        <p14:creationId xmlns:p14="http://schemas.microsoft.com/office/powerpoint/2010/main" val="538258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Calibri" panose="020F0502020204030204" pitchFamily="34" charset="0"/>
                <a:ea typeface="Calibri" panose="020F0502020204030204" pitchFamily="34" charset="0"/>
                <a:cs typeface="Calibri" panose="020F0502020204030204" pitchFamily="34" charset="0"/>
              </a:rPr>
              <a:t>Měření prostoru a času v současnosti</a:t>
            </a:r>
            <a:endParaRPr lang="cs-CZ" dirty="0"/>
          </a:p>
        </p:txBody>
      </p:sp>
      <p:sp>
        <p:nvSpPr>
          <p:cNvPr id="3" name="Zástupný symbol pro obsah 2"/>
          <p:cNvSpPr>
            <a:spLocks noGrp="1"/>
          </p:cNvSpPr>
          <p:nvPr>
            <p:ph idx="1"/>
          </p:nvPr>
        </p:nvSpPr>
        <p:spPr/>
        <p:txBody>
          <a:bodyPr/>
          <a:lstStyle/>
          <a:p>
            <a:r>
              <a:rPr lang="cs-CZ" dirty="0"/>
              <a:t>Mol</a:t>
            </a:r>
          </a:p>
          <a:p>
            <a:pPr lvl="1"/>
            <a:r>
              <a:rPr lang="cs-CZ" dirty="0"/>
              <a:t>Zaveden 1971</a:t>
            </a:r>
          </a:p>
          <a:p>
            <a:pPr lvl="1"/>
            <a:r>
              <a:rPr lang="cs-CZ" dirty="0"/>
              <a:t>6,022 140 76×1023 elementárních entit; toto číslo je pevná číselná hodnota </a:t>
            </a:r>
            <a:r>
              <a:rPr lang="cs-CZ" dirty="0" err="1"/>
              <a:t>Avogadrovy</a:t>
            </a:r>
            <a:r>
              <a:rPr lang="cs-CZ" dirty="0"/>
              <a:t> konstanty NA, je-li vyjádřena v jednotce mol−1, a nazývá se </a:t>
            </a:r>
            <a:r>
              <a:rPr lang="cs-CZ" dirty="0" err="1"/>
              <a:t>Avogadrovo</a:t>
            </a:r>
            <a:r>
              <a:rPr lang="cs-CZ" dirty="0"/>
              <a:t> číslo; látkové množství (n) systému je mírou počtu specifikovaných elementárních entit; elementární entitou může být atom, molekula, iont, elektron, jakákoli jiná částice nebo specifikované seskupení částic.</a:t>
            </a:r>
          </a:p>
        </p:txBody>
      </p:sp>
    </p:spTree>
    <p:extLst>
      <p:ext uri="{BB962C8B-B14F-4D97-AF65-F5344CB8AC3E}">
        <p14:creationId xmlns:p14="http://schemas.microsoft.com/office/powerpoint/2010/main" val="916988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Calibri" panose="020F0502020204030204" pitchFamily="34" charset="0"/>
                <a:ea typeface="Calibri" panose="020F0502020204030204" pitchFamily="34" charset="0"/>
                <a:cs typeface="Calibri" panose="020F0502020204030204" pitchFamily="34" charset="0"/>
              </a:rPr>
              <a:t>Měření prostoru a času v současnosti</a:t>
            </a:r>
            <a:endParaRPr lang="cs-CZ" dirty="0"/>
          </a:p>
        </p:txBody>
      </p:sp>
      <p:sp>
        <p:nvSpPr>
          <p:cNvPr id="3" name="Zástupný symbol pro obsah 2"/>
          <p:cNvSpPr>
            <a:spLocks noGrp="1"/>
          </p:cNvSpPr>
          <p:nvPr>
            <p:ph idx="1"/>
          </p:nvPr>
        </p:nvSpPr>
        <p:spPr/>
        <p:txBody>
          <a:bodyPr/>
          <a:lstStyle/>
          <a:p>
            <a:r>
              <a:rPr lang="cs-CZ" dirty="0"/>
              <a:t>Kandela</a:t>
            </a:r>
          </a:p>
          <a:p>
            <a:pPr lvl="1"/>
            <a:r>
              <a:rPr lang="cs-CZ" dirty="0"/>
              <a:t>stanovením pevné číselné hodnoty světelné účinnosti monochromatického záření o frekvenci 540×1012 Hz (</a:t>
            </a:r>
            <a:r>
              <a:rPr lang="cs-CZ" dirty="0" err="1"/>
              <a:t>Kcd</a:t>
            </a:r>
            <a:r>
              <a:rPr lang="cs-CZ" dirty="0"/>
              <a:t>), která je rovna 683, je-li vyjádřena v jednotce </a:t>
            </a:r>
            <a:r>
              <a:rPr lang="cs-CZ" dirty="0" err="1"/>
              <a:t>lm</a:t>
            </a:r>
            <a:r>
              <a:rPr lang="cs-CZ" dirty="0"/>
              <a:t> W−1, která je rovna cd </a:t>
            </a:r>
            <a:r>
              <a:rPr lang="cs-CZ" dirty="0" err="1"/>
              <a:t>sr</a:t>
            </a:r>
            <a:r>
              <a:rPr lang="cs-CZ" dirty="0"/>
              <a:t> W−1 nebo cd </a:t>
            </a:r>
            <a:r>
              <a:rPr lang="cs-CZ" dirty="0" err="1"/>
              <a:t>sr</a:t>
            </a:r>
            <a:r>
              <a:rPr lang="cs-CZ" dirty="0"/>
              <a:t> kg−1 m−2 s3, kde kilogram, metr a sekunda jsou definovány prostřednictvím h, c a </a:t>
            </a:r>
            <a:r>
              <a:rPr lang="el-GR" dirty="0" err="1"/>
              <a:t>Δν</a:t>
            </a:r>
            <a:r>
              <a:rPr lang="cs-CZ" dirty="0" err="1"/>
              <a:t>Cs</a:t>
            </a:r>
            <a:endParaRPr lang="cs-CZ" dirty="0"/>
          </a:p>
        </p:txBody>
      </p:sp>
    </p:spTree>
    <p:extLst>
      <p:ext uri="{BB962C8B-B14F-4D97-AF65-F5344CB8AC3E}">
        <p14:creationId xmlns:p14="http://schemas.microsoft.com/office/powerpoint/2010/main" val="995612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2376" y="-164592"/>
            <a:ext cx="10515600" cy="1325563"/>
          </a:xfrm>
        </p:spPr>
        <p:txBody>
          <a:bodyPr/>
          <a:lstStyle/>
          <a:p>
            <a:r>
              <a:rPr lang="cs-CZ" dirty="0">
                <a:latin typeface="Calibri" panose="020F0502020204030204" pitchFamily="34" charset="0"/>
                <a:ea typeface="Calibri" panose="020F0502020204030204" pitchFamily="34" charset="0"/>
                <a:cs typeface="Calibri" panose="020F0502020204030204" pitchFamily="34" charset="0"/>
              </a:rPr>
              <a:t>Měření prostoru a času v současnosti</a:t>
            </a:r>
            <a:endParaRPr lang="cs-CZ" dirty="0"/>
          </a:p>
        </p:txBody>
      </p:sp>
      <p:sp>
        <p:nvSpPr>
          <p:cNvPr id="3" name="Zástupný symbol pro obsah 2"/>
          <p:cNvSpPr>
            <a:spLocks noGrp="1"/>
          </p:cNvSpPr>
          <p:nvPr>
            <p:ph idx="1"/>
          </p:nvPr>
        </p:nvSpPr>
        <p:spPr>
          <a:xfrm>
            <a:off x="219074" y="838200"/>
            <a:ext cx="11972925" cy="6019800"/>
          </a:xfrm>
        </p:spPr>
        <p:txBody>
          <a:bodyPr>
            <a:normAutofit fontScale="62500" lnSpcReduction="20000"/>
          </a:bodyPr>
          <a:lstStyle/>
          <a:p>
            <a:pPr marL="0" indent="0">
              <a:buNone/>
            </a:pPr>
            <a:r>
              <a:rPr lang="cs-CZ" dirty="0"/>
              <a:t>Ale když došla řada na opravu cvičení z metrického systému, nebylo nikomu do smíchu. Pro starosti, které minule měli, zapomněli při opisování sem tam něco pozměnit a nadělat tolik pravopisných chyb, kolik by asi odpovídalo jejich příslušné zběhlosti v tomto oboru, zběhlosti matematicky zvážitelné čtrnáctidenními diktáty. Zato však vynechali řadu slov, napsali velká písmena, kam nepatřila, a nadělali čárek a teček proti všemu smyslu. Především Jankovo cvičení bylo žalostné a neslo viditelné stopy jeho vůdcovských starostí. Byl také předvolán k tabuli starým Simonem, který zrudl hněvem a kterému za brýlemi svítily oči jako kočičí zorničky ve tmě. Jako všichni jeho kamarádi byl i Janek usvědčen, že opisoval: nikdo o tom samozřejmě nemohl pochybovat a výmluvy byly zbytečné; učitel však chtěl alespoň vědět, jestli si Janek z tohoto cvičení, které je v podstatě zapuzeno z metod moderní pedagogiky, odnesl nějaké poučení. Co je to metr, Janku? ... Co je to metrický systém? ... Jak se dospělo k určení délky metru? </a:t>
            </a:r>
            <a:r>
              <a:rPr lang="cs-CZ" dirty="0" err="1"/>
              <a:t>Hmmmm</a:t>
            </a:r>
            <a:r>
              <a:rPr lang="cs-CZ" dirty="0"/>
              <a:t>... Souška byl příliš daleko a Janek, napínající sluch a strašlivě </a:t>
            </a:r>
            <a:r>
              <a:rPr lang="cs-CZ" dirty="0" err="1"/>
              <a:t>vraštící</a:t>
            </a:r>
            <a:r>
              <a:rPr lang="cs-CZ" dirty="0"/>
              <a:t> čelo, potil krev, jak se snažil vzpomenout si na sebemlhavější zmínku, která by s tohoto předmětu týkala. Konečně si v paměti vybavil mlhavě, velmi mlhavě dvě vlastní jména, o kterých byla řeč: </a:t>
            </a:r>
            <a:r>
              <a:rPr lang="cs-CZ" dirty="0" err="1"/>
              <a:t>Delambre</a:t>
            </a:r>
            <a:r>
              <a:rPr lang="cs-CZ" dirty="0"/>
              <a:t> a La </a:t>
            </a:r>
            <a:r>
              <a:rPr lang="cs-CZ" dirty="0" err="1"/>
              <a:t>Condamine</a:t>
            </a:r>
            <a:r>
              <a:rPr lang="cs-CZ" dirty="0"/>
              <a:t>, slavní měřiči části zemského poledníku. Ale Janek si vůbec nebyl jist správným zněním obou jmen a tak nakonec vyhrkl pochybovačně: </a:t>
            </a:r>
            <a:r>
              <a:rPr lang="cs-CZ" dirty="0" err="1"/>
              <a:t>Delempl</a:t>
            </a:r>
            <a:r>
              <a:rPr lang="cs-CZ" dirty="0"/>
              <a:t> a </a:t>
            </a:r>
            <a:r>
              <a:rPr lang="cs-CZ" dirty="0" err="1"/>
              <a:t>Kundamine</a:t>
            </a:r>
            <a:r>
              <a:rPr lang="cs-CZ" dirty="0"/>
              <a:t>! Cože? Kdo? Co? zařval navýsost rozzuřený starý Simon. Tak vy teď ještě budete urážet učence! To je ale nestydatost! A ten slovník, na mou víru! Blahopřeji, panáčku! A přitom dobře víte, dodal, aby nešťastníka dorazil, dobře víte, že mi váš otec doporučil, abych vás držel zvlášť zkrátka. Doma prý na učebnici ani nesáhnete; pořád se jenom někde u všech čertů klackujete, flákáte a vymýšlíte rošťárny, místo co byste se snažil dostat něco do toho svého zabedněného mozku. Tak dobrá, kamarádíčku! Když mi v jedenáct hodin nezopakujete všecko, co si ještě jednou řekneme kvůli vám a kvůli vašim kamarádům, kteří nejsou o nic lepší než vy, upozorňuji vás, že pro začátek vás tu nechám denně po škole od čtyř do šesti, a to tak dlouho, dokud to nepůjde! Tak! Kdyby do našeho shromáždění uhodil Diův blesk, nebyl by vyvolal větší děs. Všichni byli tou strašlivou hrozbou zdrceni. Však také Janek i ostatní, od největšího ať po nejmenšího, poslouchali toho dne se zvlášť soustředěnou pozorností každé slůvko učitele, který vztekle vysvětloval nevýhody všech starých systémů měr a vah a nutnosti systému jediného. A i když v hloubi duše nikterak neschvalovali měření poledníku mezi </a:t>
            </a:r>
            <a:r>
              <a:rPr lang="cs-CZ" dirty="0" err="1"/>
              <a:t>Dunkerquem</a:t>
            </a:r>
            <a:r>
              <a:rPr lang="cs-CZ" dirty="0"/>
              <a:t> a Barcelonou a tajně se radovali z potíží </a:t>
            </a:r>
            <a:r>
              <a:rPr lang="cs-CZ" dirty="0" err="1"/>
              <a:t>Delambrových</a:t>
            </a:r>
            <a:r>
              <a:rPr lang="cs-CZ" dirty="0"/>
              <a:t> a těžkostí </a:t>
            </a:r>
            <a:r>
              <a:rPr lang="cs-CZ" dirty="0" err="1"/>
              <a:t>Méchainových</a:t>
            </a:r>
            <a:r>
              <a:rPr lang="cs-CZ" dirty="0"/>
              <a:t>, přece si pečlivě zapamatovali jejich nesnáze i úspěchy pro své osobní poučení i okamžitou záchranu; ale Hejl i Janek a Cinkal, a dokonce i Souška, ten stoupenec Pokroku, a všichni ostatní se v duchu, sakra, zapřísáhli, že na památku toho hrozného strachu budou vždycky raději měřit na stopy a palce, jako to dělali jejich otcové a dědové, kteří se proto neměli o nic hůř (bodejť!), než používat toho zatraceného blbého systému, kvůli kterému málem mohli v očích svých nepřátel vypadat jako </a:t>
            </a:r>
            <a:r>
              <a:rPr lang="cs-CZ" dirty="0" err="1"/>
              <a:t>mamlasové</a:t>
            </a:r>
            <a:r>
              <a:rPr lang="cs-CZ" dirty="0"/>
              <a:t>. Odpoledne bylo klidnější. Dějiny starých Galů, kteří byli velcí bojovníci a kterým se velice obdivovali, si pamatovali dobře. Však také ani Janek, ani Hejl, ani nikdo jiný nezůstal ve čtyři po škole, protože všichni, a především vůdce, vyvinuli pozoruhodné úsilí, aby uspokojili toho pitomého starého Simona. Louis </a:t>
            </a:r>
            <a:r>
              <a:rPr lang="cs-CZ" dirty="0" err="1"/>
              <a:t>Pergaud</a:t>
            </a:r>
            <a:r>
              <a:rPr lang="cs-CZ" dirty="0"/>
              <a:t>, </a:t>
            </a:r>
            <a:r>
              <a:rPr lang="cs-CZ" i="1" dirty="0"/>
              <a:t>Knoflíková válka </a:t>
            </a:r>
            <a:r>
              <a:rPr lang="cs-CZ" dirty="0"/>
              <a:t>(1912)</a:t>
            </a:r>
          </a:p>
          <a:p>
            <a:endParaRPr lang="cs-CZ" dirty="0"/>
          </a:p>
        </p:txBody>
      </p:sp>
    </p:spTree>
    <p:extLst>
      <p:ext uri="{BB962C8B-B14F-4D97-AF65-F5344CB8AC3E}">
        <p14:creationId xmlns:p14="http://schemas.microsoft.com/office/powerpoint/2010/main" val="1919282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pPr lvl="2"/>
            <a:r>
              <a:rPr lang="cs-CZ" dirty="0"/>
              <a:t>Britské impérium – imperiální systém (1826) </a:t>
            </a:r>
            <a:r>
              <a:rPr lang="en-US" dirty="0"/>
              <a:t>Weights and Measures Act 1824</a:t>
            </a:r>
            <a:endParaRPr lang="cs-CZ" dirty="0"/>
          </a:p>
          <a:p>
            <a:pPr lvl="3"/>
            <a:r>
              <a:rPr lang="cs-CZ" dirty="0"/>
              <a:t>Nahradil tzv. </a:t>
            </a:r>
            <a:r>
              <a:rPr lang="cs-CZ" dirty="0" err="1"/>
              <a:t>Winchesterský</a:t>
            </a:r>
            <a:r>
              <a:rPr lang="cs-CZ" dirty="0"/>
              <a:t> systém (1495, Jindřich VII.)</a:t>
            </a:r>
          </a:p>
          <a:p>
            <a:pPr lvl="4"/>
            <a:r>
              <a:rPr lang="cs-CZ" dirty="0"/>
              <a:t>Navázal na soustavu stanovenou Edgarem (959-975), králem </a:t>
            </a:r>
            <a:r>
              <a:rPr lang="cs-CZ" dirty="0" err="1"/>
              <a:t>Wesexu</a:t>
            </a:r>
            <a:r>
              <a:rPr lang="cs-CZ" dirty="0"/>
              <a:t> </a:t>
            </a:r>
          </a:p>
          <a:p>
            <a:pPr lvl="4"/>
            <a:r>
              <a:rPr lang="cs-CZ" dirty="0"/>
              <a:t>Mezi 1250-1305 </a:t>
            </a:r>
            <a:r>
              <a:rPr lang="en-US" dirty="0"/>
              <a:t>Assize of Weights and Measures</a:t>
            </a:r>
            <a:r>
              <a:rPr lang="cs-CZ" dirty="0"/>
              <a:t> / </a:t>
            </a:r>
            <a:r>
              <a:rPr lang="en-US" dirty="0"/>
              <a:t>the </a:t>
            </a:r>
            <a:r>
              <a:rPr lang="en-US" dirty="0" err="1"/>
              <a:t>Tractatus</a:t>
            </a:r>
            <a:r>
              <a:rPr lang="en-US" dirty="0"/>
              <a:t> de </a:t>
            </a:r>
            <a:r>
              <a:rPr lang="en-US" dirty="0" err="1"/>
              <a:t>Ponderibus</a:t>
            </a:r>
            <a:r>
              <a:rPr lang="en-US" dirty="0"/>
              <a:t> et </a:t>
            </a:r>
            <a:r>
              <a:rPr lang="en-US" dirty="0" err="1"/>
              <a:t>Mensuris</a:t>
            </a:r>
            <a:endParaRPr lang="cs-CZ" dirty="0"/>
          </a:p>
          <a:p>
            <a:pPr lvl="4"/>
            <a:r>
              <a:rPr lang="en-US" dirty="0"/>
              <a:t>1496, </a:t>
            </a:r>
            <a:r>
              <a:rPr lang="en-US" i="1" dirty="0"/>
              <a:t>An Act for Weights and Measures</a:t>
            </a:r>
            <a:endParaRPr lang="cs-CZ" i="1" dirty="0"/>
          </a:p>
          <a:p>
            <a:pPr lvl="4"/>
            <a:r>
              <a:rPr lang="cs-CZ" dirty="0"/>
              <a:t>Snahy o návrat k</a:t>
            </a:r>
          </a:p>
          <a:p>
            <a:pPr lvl="4"/>
            <a:r>
              <a:rPr lang="cs-CZ" dirty="0">
                <a:hlinkClick r:id="rId2"/>
              </a:rPr>
              <a:t>https://uomhistory.com/2017/05/02/inching-towards-the-meter-britain-europe-and-the-politics-of-economic-integration/</a:t>
            </a:r>
            <a:endParaRPr lang="cs-CZ" dirty="0"/>
          </a:p>
          <a:p>
            <a:pPr lvl="4"/>
            <a:r>
              <a:rPr lang="cs-CZ" dirty="0">
                <a:hlinkClick r:id="rId3"/>
              </a:rPr>
              <a:t>https://time.com/3633514/why-wont-america-go-metric/</a:t>
            </a:r>
            <a:endParaRPr lang="cs-CZ" dirty="0"/>
          </a:p>
          <a:p>
            <a:pPr lvl="4"/>
            <a:r>
              <a:rPr lang="cs-CZ" dirty="0">
                <a:hlinkClick r:id="rId4"/>
              </a:rPr>
              <a:t>https://www.livescience.com/why-usa-not-metric.html</a:t>
            </a:r>
            <a:endParaRPr lang="cs-CZ" dirty="0"/>
          </a:p>
          <a:p>
            <a:pPr lvl="4"/>
            <a:endParaRPr lang="cs-CZ" dirty="0"/>
          </a:p>
          <a:p>
            <a:endParaRPr lang="cs-CZ" dirty="0"/>
          </a:p>
        </p:txBody>
      </p:sp>
    </p:spTree>
    <p:extLst>
      <p:ext uri="{BB962C8B-B14F-4D97-AF65-F5344CB8AC3E}">
        <p14:creationId xmlns:p14="http://schemas.microsoft.com/office/powerpoint/2010/main" val="1573206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0672E7-6E1C-4F1F-B5FF-0855032E3F2D}"/>
              </a:ext>
            </a:extLst>
          </p:cNvPr>
          <p:cNvSpPr>
            <a:spLocks noGrp="1"/>
          </p:cNvSpPr>
          <p:nvPr>
            <p:ph type="title"/>
          </p:nvPr>
        </p:nvSpPr>
        <p:spPr>
          <a:xfrm>
            <a:off x="360727" y="260059"/>
            <a:ext cx="11627141" cy="1166405"/>
          </a:xfrm>
        </p:spPr>
        <p:txBody>
          <a:bodyPr>
            <a:normAutofit fontScale="90000"/>
          </a:bodyPr>
          <a:lstStyle/>
          <a:p>
            <a:r>
              <a:rPr lang="cs-CZ" sz="4400" dirty="0">
                <a:effectLst/>
                <a:latin typeface="Calibri" panose="020F0502020204030204" pitchFamily="34" charset="0"/>
                <a:ea typeface="Calibri" panose="020F0502020204030204" pitchFamily="34" charset="0"/>
                <a:cs typeface="Calibri" panose="020F0502020204030204" pitchFamily="34" charset="0"/>
              </a:rPr>
              <a:t>Od kdy se počítá rok 1? </a:t>
            </a:r>
            <a:r>
              <a:rPr lang="cs-CZ" dirty="0">
                <a:latin typeface="Calibri" panose="020F0502020204030204" pitchFamily="34" charset="0"/>
                <a:ea typeface="Calibri" panose="020F0502020204030204" pitchFamily="34" charset="0"/>
                <a:cs typeface="Calibri" panose="020F0502020204030204" pitchFamily="34" charset="0"/>
              </a:rPr>
              <a:t>Ustavení křesťanského kalendáře a pozdější diskuse – vývoj křesťanské komputistiky</a:t>
            </a:r>
            <a:endParaRPr lang="cs-CZ" dirty="0"/>
          </a:p>
        </p:txBody>
      </p:sp>
      <p:sp>
        <p:nvSpPr>
          <p:cNvPr id="3" name="Zástupný obsah 2">
            <a:extLst>
              <a:ext uri="{FF2B5EF4-FFF2-40B4-BE49-F238E27FC236}">
                <a16:creationId xmlns:a16="http://schemas.microsoft.com/office/drawing/2014/main" id="{66914448-8132-4C98-B16A-F9F30AEAAEE4}"/>
              </a:ext>
            </a:extLst>
          </p:cNvPr>
          <p:cNvSpPr>
            <a:spLocks noGrp="1"/>
          </p:cNvSpPr>
          <p:nvPr>
            <p:ph idx="1"/>
          </p:nvPr>
        </p:nvSpPr>
        <p:spPr>
          <a:xfrm>
            <a:off x="228601" y="1655065"/>
            <a:ext cx="11759268" cy="5202936"/>
          </a:xfrm>
        </p:spPr>
        <p:txBody>
          <a:bodyPr>
            <a:normAutofit/>
          </a:bodyPr>
          <a:lstStyle/>
          <a:p>
            <a:r>
              <a:rPr lang="cs-CZ" dirty="0"/>
              <a:t>Éry starověkého a středověkého světa</a:t>
            </a:r>
          </a:p>
          <a:p>
            <a:pPr lvl="2"/>
            <a:r>
              <a:rPr lang="cs-CZ" dirty="0"/>
              <a:t>Podle významných událostí, ať už periodických, nebo jednorázových</a:t>
            </a:r>
          </a:p>
          <a:p>
            <a:pPr lvl="3"/>
            <a:r>
              <a:rPr lang="cs-CZ" dirty="0"/>
              <a:t>První olympiáda (1. 7. 776 př. n. l.) – poslední 393 n. l.</a:t>
            </a:r>
          </a:p>
          <a:p>
            <a:pPr lvl="4"/>
            <a:r>
              <a:rPr lang="cs-CZ" dirty="0"/>
              <a:t>Ve středověku jenom zřídkavě užíváno, a to ještě v odlišném významu (čtyřleté </a:t>
            </a:r>
            <a:r>
              <a:rPr lang="cs-CZ" dirty="0" err="1"/>
              <a:t>občasí</a:t>
            </a:r>
            <a:r>
              <a:rPr lang="cs-CZ" dirty="0"/>
              <a:t>) v rámci vlády</a:t>
            </a:r>
          </a:p>
          <a:p>
            <a:pPr lvl="3"/>
            <a:r>
              <a:rPr lang="cs-CZ" dirty="0"/>
              <a:t>Španělská éra (1. 1. 38 př. n. l.)</a:t>
            </a:r>
          </a:p>
          <a:p>
            <a:pPr lvl="3"/>
            <a:r>
              <a:rPr lang="cs-CZ" dirty="0"/>
              <a:t>Založení Říma (752/3 př. n. l.)</a:t>
            </a:r>
          </a:p>
          <a:p>
            <a:pPr lvl="3"/>
            <a:r>
              <a:rPr lang="cs-CZ" dirty="0"/>
              <a:t>Podle konzulátů či vlády</a:t>
            </a:r>
          </a:p>
          <a:p>
            <a:pPr lvl="4"/>
            <a:r>
              <a:rPr lang="cs-CZ" dirty="0"/>
              <a:t>Konzulská – </a:t>
            </a:r>
            <a:r>
              <a:rPr lang="cs-CZ" i="1" dirty="0" err="1"/>
              <a:t>fasti</a:t>
            </a:r>
            <a:r>
              <a:rPr lang="cs-CZ" i="1" dirty="0"/>
              <a:t> </a:t>
            </a:r>
            <a:r>
              <a:rPr lang="cs-CZ" i="1" dirty="0" err="1"/>
              <a:t>consulares</a:t>
            </a:r>
            <a:r>
              <a:rPr lang="cs-CZ" i="1" dirty="0"/>
              <a:t> </a:t>
            </a:r>
            <a:r>
              <a:rPr lang="cs-CZ" dirty="0"/>
              <a:t>(od 3 st. př. n. l.)</a:t>
            </a:r>
            <a:endParaRPr lang="cs-CZ" i="1" dirty="0"/>
          </a:p>
          <a:p>
            <a:pPr lvl="5"/>
            <a:r>
              <a:rPr lang="cs-CZ" dirty="0"/>
              <a:t>Udrželo se i po zrušení úřadu konzula </a:t>
            </a:r>
            <a:r>
              <a:rPr lang="cs-CZ" dirty="0" err="1"/>
              <a:t>Justinánem</a:t>
            </a:r>
            <a:r>
              <a:rPr lang="cs-CZ" dirty="0"/>
              <a:t> I. (537) – od 567 pro první rok vlády začínající 1. 1. od nástupu nového císaře</a:t>
            </a:r>
          </a:p>
          <a:p>
            <a:pPr lvl="5"/>
            <a:r>
              <a:rPr lang="cs-CZ" dirty="0"/>
              <a:t>Na západě do 904 (</a:t>
            </a:r>
            <a:r>
              <a:rPr lang="cs-CZ" i="1" dirty="0"/>
              <a:t>post </a:t>
            </a:r>
            <a:r>
              <a:rPr lang="cs-CZ" i="1" dirty="0" err="1"/>
              <a:t>consulatum</a:t>
            </a:r>
            <a:r>
              <a:rPr lang="cs-CZ" dirty="0"/>
              <a:t>)</a:t>
            </a:r>
          </a:p>
          <a:p>
            <a:pPr lvl="4"/>
            <a:r>
              <a:rPr lang="cs-CZ" sz="1900" dirty="0"/>
              <a:t>Podle vlády</a:t>
            </a:r>
          </a:p>
          <a:p>
            <a:pPr lvl="5"/>
            <a:r>
              <a:rPr lang="cs-CZ" sz="1900" dirty="0"/>
              <a:t>Velmi odlišné zvyklosti (od nastolení, korunovace, od určitého data po nějaké události, apod.)</a:t>
            </a:r>
          </a:p>
          <a:p>
            <a:pPr lvl="5"/>
            <a:r>
              <a:rPr lang="cs-CZ" sz="1900" dirty="0"/>
              <a:t>V papežské kanceláři </a:t>
            </a:r>
            <a:r>
              <a:rPr lang="cs-CZ" sz="1900" i="1" dirty="0" err="1"/>
              <a:t>anni</a:t>
            </a:r>
            <a:r>
              <a:rPr lang="cs-CZ" sz="1900" i="1" dirty="0"/>
              <a:t> </a:t>
            </a:r>
            <a:r>
              <a:rPr lang="cs-CZ" sz="1900" i="1" dirty="0" err="1"/>
              <a:t>pontificatus</a:t>
            </a:r>
            <a:r>
              <a:rPr lang="cs-CZ" sz="1900" i="1" dirty="0"/>
              <a:t> </a:t>
            </a:r>
            <a:r>
              <a:rPr lang="cs-CZ" sz="1900" dirty="0"/>
              <a:t>od Hadriána I. (781)</a:t>
            </a:r>
          </a:p>
          <a:p>
            <a:pPr lvl="6"/>
            <a:r>
              <a:rPr lang="cs-CZ" sz="1900" dirty="0"/>
              <a:t>550-772 podle panování byzantských císařů</a:t>
            </a:r>
          </a:p>
          <a:p>
            <a:pPr lvl="4"/>
            <a:endParaRPr lang="cs-CZ" dirty="0">
              <a:highlight>
                <a:srgbClr val="FFFF00"/>
              </a:highlight>
            </a:endParaRPr>
          </a:p>
        </p:txBody>
      </p:sp>
    </p:spTree>
    <p:extLst>
      <p:ext uri="{BB962C8B-B14F-4D97-AF65-F5344CB8AC3E}">
        <p14:creationId xmlns:p14="http://schemas.microsoft.com/office/powerpoint/2010/main" val="2055392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Calibri" panose="020F0502020204030204" pitchFamily="34" charset="0"/>
                <a:ea typeface="Calibri" panose="020F0502020204030204" pitchFamily="34" charset="0"/>
                <a:cs typeface="Calibri" panose="020F0502020204030204" pitchFamily="34" charset="0"/>
              </a:rPr>
              <a:t>Od kdy se počítá rok 1?</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Éry starověkého a středověkého světa</a:t>
            </a:r>
          </a:p>
          <a:p>
            <a:pPr lvl="2"/>
            <a:r>
              <a:rPr lang="cs-CZ" dirty="0"/>
              <a:t>Podle významných událostí, ať už periodických, nebo jednorázových</a:t>
            </a:r>
          </a:p>
          <a:p>
            <a:pPr lvl="3"/>
            <a:r>
              <a:rPr lang="cs-CZ" dirty="0"/>
              <a:t>Podle říší</a:t>
            </a:r>
          </a:p>
          <a:p>
            <a:pPr lvl="4"/>
            <a:r>
              <a:rPr lang="cs-CZ" dirty="0"/>
              <a:t>↔ exegese, kniha Danielova (2, 7, 8), apokalyptická symbolika</a:t>
            </a:r>
          </a:p>
          <a:p>
            <a:pPr lvl="4"/>
            <a:r>
              <a:rPr lang="cs-CZ" dirty="0"/>
              <a:t>Babylonská říše</a:t>
            </a:r>
          </a:p>
          <a:p>
            <a:pPr lvl="4"/>
            <a:r>
              <a:rPr lang="cs-CZ" dirty="0"/>
              <a:t>(Médská říše)</a:t>
            </a:r>
          </a:p>
          <a:p>
            <a:pPr lvl="4"/>
            <a:r>
              <a:rPr lang="cs-CZ" dirty="0"/>
              <a:t>Perská říše</a:t>
            </a:r>
          </a:p>
          <a:p>
            <a:pPr lvl="4"/>
            <a:r>
              <a:rPr lang="cs-CZ" dirty="0"/>
              <a:t>Řecká říše</a:t>
            </a:r>
          </a:p>
          <a:p>
            <a:pPr lvl="4"/>
            <a:r>
              <a:rPr lang="cs-CZ" dirty="0"/>
              <a:t>(Římská říše) – od sv. Jeronýma</a:t>
            </a:r>
          </a:p>
          <a:p>
            <a:pPr lvl="3"/>
            <a:r>
              <a:rPr lang="cs-CZ" dirty="0"/>
              <a:t>Podle věků</a:t>
            </a:r>
          </a:p>
          <a:p>
            <a:pPr lvl="4"/>
            <a:r>
              <a:rPr lang="cs-CZ" dirty="0"/>
              <a:t>↔ exegese, sv. </a:t>
            </a:r>
            <a:r>
              <a:rPr lang="en-US" dirty="0"/>
              <a:t>Augustin, </a:t>
            </a:r>
            <a:r>
              <a:rPr lang="en-US" i="1" dirty="0"/>
              <a:t>De </a:t>
            </a:r>
            <a:r>
              <a:rPr lang="en-US" i="1" dirty="0" err="1"/>
              <a:t>catechizandis</a:t>
            </a:r>
            <a:r>
              <a:rPr lang="en-US" i="1" dirty="0"/>
              <a:t> </a:t>
            </a:r>
            <a:r>
              <a:rPr lang="en-US" i="1" dirty="0" err="1"/>
              <a:t>rudibus</a:t>
            </a:r>
            <a:r>
              <a:rPr lang="en-US" dirty="0"/>
              <a:t>, </a:t>
            </a:r>
            <a:r>
              <a:rPr lang="cs-CZ" dirty="0"/>
              <a:t>c.</a:t>
            </a:r>
            <a:r>
              <a:rPr lang="en-US" dirty="0"/>
              <a:t> 22</a:t>
            </a:r>
            <a:r>
              <a:rPr lang="cs-CZ" dirty="0"/>
              <a:t>, paralela k šesti dnům tvoření světa</a:t>
            </a:r>
          </a:p>
          <a:p>
            <a:pPr lvl="4"/>
            <a:r>
              <a:rPr lang="cs-CZ" dirty="0"/>
              <a:t>První věk – od Adama do Noa a Potopy (3761-2348)</a:t>
            </a:r>
          </a:p>
          <a:p>
            <a:pPr lvl="4"/>
            <a:r>
              <a:rPr lang="cs-CZ" dirty="0"/>
              <a:t>Druhý věk – po Abraháma (čas pozastaven)</a:t>
            </a:r>
          </a:p>
          <a:p>
            <a:pPr lvl="4"/>
            <a:r>
              <a:rPr lang="cs-CZ" dirty="0"/>
              <a:t>Třetí věk – po Davida (1813—1000)</a:t>
            </a:r>
          </a:p>
          <a:p>
            <a:pPr lvl="4"/>
            <a:r>
              <a:rPr lang="cs-CZ" dirty="0"/>
              <a:t>Čtvrtý věk – po babylonské zajetí (1000-587)</a:t>
            </a:r>
          </a:p>
          <a:p>
            <a:pPr lvl="4"/>
            <a:r>
              <a:rPr lang="cs-CZ" dirty="0"/>
              <a:t>Pátý věk – po příchod Ježíše (587-30)</a:t>
            </a:r>
          </a:p>
          <a:p>
            <a:pPr lvl="4"/>
            <a:r>
              <a:rPr lang="cs-CZ" dirty="0"/>
              <a:t>Šestý věk</a:t>
            </a:r>
          </a:p>
        </p:txBody>
      </p:sp>
    </p:spTree>
    <p:extLst>
      <p:ext uri="{BB962C8B-B14F-4D97-AF65-F5344CB8AC3E}">
        <p14:creationId xmlns:p14="http://schemas.microsoft.com/office/powerpoint/2010/main" val="1814167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Calibri" panose="020F0502020204030204" pitchFamily="34" charset="0"/>
                <a:ea typeface="Calibri" panose="020F0502020204030204" pitchFamily="34" charset="0"/>
                <a:cs typeface="Calibri" panose="020F0502020204030204" pitchFamily="34" charset="0"/>
              </a:rPr>
              <a:t>Od kdy se počítá rok 1?</a:t>
            </a:r>
            <a:endParaRPr lang="cs-CZ" dirty="0"/>
          </a:p>
        </p:txBody>
      </p:sp>
      <p:sp>
        <p:nvSpPr>
          <p:cNvPr id="3" name="Zástupný symbol pro obsah 2"/>
          <p:cNvSpPr>
            <a:spLocks noGrp="1"/>
          </p:cNvSpPr>
          <p:nvPr>
            <p:ph idx="1"/>
          </p:nvPr>
        </p:nvSpPr>
        <p:spPr>
          <a:xfrm>
            <a:off x="265176" y="1517904"/>
            <a:ext cx="11521440" cy="5266944"/>
          </a:xfrm>
        </p:spPr>
        <p:txBody>
          <a:bodyPr>
            <a:normAutofit fontScale="70000" lnSpcReduction="20000"/>
          </a:bodyPr>
          <a:lstStyle/>
          <a:p>
            <a:r>
              <a:rPr lang="cs-CZ" dirty="0"/>
              <a:t>Éry starověkého a středověkého světa</a:t>
            </a:r>
          </a:p>
          <a:p>
            <a:pPr lvl="3"/>
            <a:r>
              <a:rPr lang="cs-CZ" sz="1900" dirty="0"/>
              <a:t>Od stvoření světa</a:t>
            </a:r>
          </a:p>
          <a:p>
            <a:pPr lvl="4"/>
            <a:r>
              <a:rPr lang="cs-CZ" sz="1900" dirty="0" err="1"/>
              <a:t>Theophilus</a:t>
            </a:r>
            <a:r>
              <a:rPr lang="cs-CZ" sz="1900" dirty="0"/>
              <a:t> (</a:t>
            </a:r>
            <a:r>
              <a:rPr lang="en-US" sz="1900" dirty="0"/>
              <a:t>115–181)</a:t>
            </a:r>
            <a:r>
              <a:rPr lang="cs-CZ" sz="1900" dirty="0"/>
              <a:t>, </a:t>
            </a:r>
            <a:r>
              <a:rPr lang="en-US" sz="1900" i="1" dirty="0"/>
              <a:t>Apologia ad </a:t>
            </a:r>
            <a:r>
              <a:rPr lang="en-US" sz="1900" i="1" dirty="0" err="1"/>
              <a:t>Autolycum</a:t>
            </a:r>
            <a:r>
              <a:rPr lang="cs-CZ" sz="1900" i="1" dirty="0"/>
              <a:t> </a:t>
            </a:r>
            <a:r>
              <a:rPr lang="cs-CZ" sz="1900" dirty="0"/>
              <a:t>a </a:t>
            </a:r>
            <a:r>
              <a:rPr lang="cs-CZ" sz="1900" dirty="0" err="1"/>
              <a:t>Sextus</a:t>
            </a:r>
            <a:r>
              <a:rPr lang="cs-CZ" sz="1900" dirty="0"/>
              <a:t> Julius </a:t>
            </a:r>
            <a:r>
              <a:rPr lang="cs-CZ" sz="1900" dirty="0" err="1"/>
              <a:t>Africanus</a:t>
            </a:r>
            <a:r>
              <a:rPr lang="cs-CZ" sz="1900" dirty="0"/>
              <a:t> (+po 240), </a:t>
            </a:r>
            <a:r>
              <a:rPr lang="cs-CZ" sz="1900" i="1" dirty="0" err="1"/>
              <a:t>Chronografiai</a:t>
            </a:r>
            <a:endParaRPr lang="cs-CZ" sz="1900" i="1" dirty="0"/>
          </a:p>
          <a:p>
            <a:pPr lvl="5"/>
            <a:r>
              <a:rPr lang="cs-CZ" dirty="0"/>
              <a:t>1. 1. 5530 př. n. l.</a:t>
            </a:r>
          </a:p>
          <a:p>
            <a:pPr lvl="5"/>
            <a:r>
              <a:rPr lang="cs-CZ" dirty="0"/>
              <a:t>x omezený význam</a:t>
            </a:r>
          </a:p>
          <a:p>
            <a:pPr lvl="4"/>
            <a:r>
              <a:rPr lang="cs-CZ" sz="1900" dirty="0"/>
              <a:t>Demetrius „Časoměřič“ (</a:t>
            </a:r>
            <a:r>
              <a:rPr lang="cs-CZ" sz="1900" dirty="0" err="1"/>
              <a:t>kc</a:t>
            </a:r>
            <a:r>
              <a:rPr lang="cs-CZ" sz="1900" dirty="0"/>
              <a:t>. 3. st.), </a:t>
            </a:r>
            <a:r>
              <a:rPr lang="el-GR" sz="1900" dirty="0" err="1"/>
              <a:t>Περὶ</a:t>
            </a:r>
            <a:r>
              <a:rPr lang="el-GR" sz="1900" dirty="0"/>
              <a:t> </a:t>
            </a:r>
            <a:r>
              <a:rPr lang="el-GR" sz="1900" dirty="0" err="1"/>
              <a:t>τῶν</a:t>
            </a:r>
            <a:r>
              <a:rPr lang="el-GR" sz="1900" dirty="0"/>
              <a:t> </a:t>
            </a:r>
            <a:r>
              <a:rPr lang="el-GR" sz="1900" dirty="0" err="1"/>
              <a:t>ἐν</a:t>
            </a:r>
            <a:r>
              <a:rPr lang="el-GR" sz="1900" dirty="0"/>
              <a:t> </a:t>
            </a:r>
            <a:r>
              <a:rPr lang="el-GR" sz="1900" dirty="0" err="1"/>
              <a:t>τῇ</a:t>
            </a:r>
            <a:r>
              <a:rPr lang="el-GR" sz="1900" dirty="0"/>
              <a:t> </a:t>
            </a:r>
            <a:r>
              <a:rPr lang="el-GR" sz="1900" dirty="0" err="1"/>
              <a:t>Ἰουδαίᾳ</a:t>
            </a:r>
            <a:r>
              <a:rPr lang="el-GR" sz="1900" dirty="0"/>
              <a:t> Βασιλέων (</a:t>
            </a:r>
            <a:r>
              <a:rPr lang="cs-CZ" sz="1900" dirty="0"/>
              <a:t>O králích Judeje), židovský kronikář žijící nejspíše v Alexandrii</a:t>
            </a:r>
          </a:p>
          <a:p>
            <a:pPr lvl="5"/>
            <a:r>
              <a:rPr lang="cs-CZ" dirty="0"/>
              <a:t>Položil základy pozdějších výpočtů (</a:t>
            </a:r>
            <a:r>
              <a:rPr lang="cs-CZ" dirty="0" err="1"/>
              <a:t>Annus</a:t>
            </a:r>
            <a:r>
              <a:rPr lang="cs-CZ" dirty="0"/>
              <a:t> </a:t>
            </a:r>
            <a:r>
              <a:rPr lang="cs-CZ" dirty="0" err="1"/>
              <a:t>Adami</a:t>
            </a:r>
            <a:r>
              <a:rPr lang="cs-CZ" dirty="0"/>
              <a:t>)</a:t>
            </a:r>
            <a:endParaRPr lang="cs-CZ" sz="1900" dirty="0"/>
          </a:p>
          <a:p>
            <a:pPr lvl="4"/>
            <a:r>
              <a:rPr lang="cs-CZ" sz="1900" dirty="0"/>
              <a:t>→ Antiochijská/Alexandrijská éra</a:t>
            </a:r>
          </a:p>
          <a:p>
            <a:pPr lvl="5"/>
            <a:r>
              <a:rPr lang="cs-CZ" sz="1900" dirty="0" err="1"/>
              <a:t>Panodoros</a:t>
            </a:r>
            <a:r>
              <a:rPr lang="cs-CZ" sz="1900" dirty="0"/>
              <a:t> 29. 8. 5493 př. n. l.</a:t>
            </a:r>
          </a:p>
          <a:p>
            <a:pPr lvl="5"/>
            <a:r>
              <a:rPr lang="cs-CZ" sz="1900" dirty="0"/>
              <a:t>x </a:t>
            </a:r>
            <a:r>
              <a:rPr lang="cs-CZ" sz="1900" dirty="0" err="1"/>
              <a:t>Anianos</a:t>
            </a:r>
            <a:r>
              <a:rPr lang="cs-CZ" sz="1900" dirty="0"/>
              <a:t> 25. 3. 5493 př. n. l.</a:t>
            </a:r>
          </a:p>
          <a:p>
            <a:pPr lvl="5"/>
            <a:r>
              <a:rPr lang="cs-CZ" sz="1900" dirty="0"/>
              <a:t>Populární na východě římské říše</a:t>
            </a:r>
          </a:p>
          <a:p>
            <a:pPr lvl="4"/>
            <a:r>
              <a:rPr lang="cs-CZ" dirty="0"/>
              <a:t>→ </a:t>
            </a:r>
            <a:r>
              <a:rPr lang="el-GR" sz="1900" dirty="0"/>
              <a:t>Πασχάλιο χρονικό</a:t>
            </a:r>
            <a:r>
              <a:rPr lang="cs-CZ" sz="1900" dirty="0"/>
              <a:t> </a:t>
            </a:r>
            <a:r>
              <a:rPr lang="cs-CZ" sz="1900" dirty="0" err="1"/>
              <a:t>Chronicon</a:t>
            </a:r>
            <a:r>
              <a:rPr lang="cs-CZ" sz="1900" dirty="0"/>
              <a:t> </a:t>
            </a:r>
            <a:r>
              <a:rPr lang="cs-CZ" sz="1900" dirty="0" err="1"/>
              <a:t>Paschale</a:t>
            </a:r>
            <a:r>
              <a:rPr lang="cs-CZ" sz="1900" dirty="0"/>
              <a:t> (630-641)</a:t>
            </a:r>
          </a:p>
          <a:p>
            <a:pPr lvl="5"/>
            <a:r>
              <a:rPr lang="cs-CZ" sz="1900" dirty="0"/>
              <a:t>Kompilace vycházející z alexandrijské éry na základě řeckého překladu Septuaginty, nejstarší rukopis z 10. st. (</a:t>
            </a:r>
            <a:r>
              <a:rPr lang="cs-CZ" sz="1900" dirty="0" err="1"/>
              <a:t>Codex</a:t>
            </a:r>
            <a:r>
              <a:rPr lang="cs-CZ" sz="1900" dirty="0"/>
              <a:t> </a:t>
            </a:r>
            <a:r>
              <a:rPr lang="cs-CZ" sz="1900" dirty="0" err="1"/>
              <a:t>Vaticanus</a:t>
            </a:r>
            <a:r>
              <a:rPr lang="cs-CZ" sz="1900" dirty="0"/>
              <a:t> </a:t>
            </a:r>
            <a:r>
              <a:rPr lang="cs-CZ" sz="1900" dirty="0" err="1"/>
              <a:t>Graecus</a:t>
            </a:r>
            <a:r>
              <a:rPr lang="cs-CZ" sz="1900" dirty="0"/>
              <a:t> 1941)</a:t>
            </a:r>
          </a:p>
          <a:p>
            <a:pPr lvl="5"/>
            <a:r>
              <a:rPr lang="cs-CZ" sz="1900" dirty="0"/>
              <a:t>Autorem duchovní z okruhu patriarchy Sergia</a:t>
            </a:r>
          </a:p>
          <a:p>
            <a:pPr lvl="5"/>
            <a:r>
              <a:rPr lang="cs-CZ" sz="1900" dirty="0"/>
              <a:t>21. 3. 5507 </a:t>
            </a:r>
          </a:p>
          <a:p>
            <a:pPr lvl="4"/>
            <a:r>
              <a:rPr lang="cs-CZ" sz="2000" dirty="0"/>
              <a:t>→ Byzantská éra</a:t>
            </a:r>
          </a:p>
          <a:p>
            <a:pPr lvl="5"/>
            <a:r>
              <a:rPr lang="cs-CZ" dirty="0"/>
              <a:t>Ca. 650 x 1. 9. 5509 př. n. l.</a:t>
            </a:r>
          </a:p>
          <a:p>
            <a:pPr lvl="5"/>
            <a:r>
              <a:rPr lang="cs-CZ" dirty="0"/>
              <a:t>V primárně v ortodoxním světě, v prostředí českých zemí – pouze v </a:t>
            </a:r>
            <a:r>
              <a:rPr lang="cs-CZ" i="1" dirty="0"/>
              <a:t>Životě Konstantinově </a:t>
            </a:r>
            <a:r>
              <a:rPr lang="cs-CZ" dirty="0"/>
              <a:t>a </a:t>
            </a:r>
            <a:r>
              <a:rPr lang="cs-CZ" i="1" dirty="0"/>
              <a:t>Životě Metodějově</a:t>
            </a:r>
          </a:p>
          <a:p>
            <a:pPr lvl="5"/>
            <a:r>
              <a:rPr lang="cs-CZ" dirty="0"/>
              <a:t>Známa v Anglii již okolo 650</a:t>
            </a:r>
          </a:p>
          <a:p>
            <a:pPr lvl="6"/>
            <a:r>
              <a:rPr lang="cs-CZ" sz="1400" dirty="0"/>
              <a:t>V samé Byzanci převzata administrativou až koncem 10. st. – prvně v aktech 15. ekumenického koncilu (691)</a:t>
            </a:r>
            <a:endParaRPr lang="cs-CZ" sz="2000" dirty="0"/>
          </a:p>
          <a:p>
            <a:pPr lvl="4"/>
            <a:r>
              <a:rPr lang="cs-CZ" sz="1900" dirty="0"/>
              <a:t>→ Hebrejský kalendář </a:t>
            </a:r>
          </a:p>
          <a:p>
            <a:pPr lvl="5"/>
            <a:r>
              <a:rPr lang="cs-CZ" sz="1900" dirty="0"/>
              <a:t>na základě </a:t>
            </a:r>
            <a:r>
              <a:rPr lang="cs-CZ" sz="1900" dirty="0" err="1"/>
              <a:t>masoretský</a:t>
            </a:r>
            <a:r>
              <a:rPr lang="cs-CZ" sz="1900" dirty="0"/>
              <a:t> textů (hebrejské a aramejské knihy Starého Zákona doplněné o </a:t>
            </a:r>
            <a:r>
              <a:rPr lang="cs-CZ" sz="1900" dirty="0" err="1"/>
              <a:t>Masory</a:t>
            </a:r>
            <a:r>
              <a:rPr lang="cs-CZ" sz="1900" dirty="0"/>
              <a:t>, tedy systémy komentářů a poznámek a zejména tzv. vokalizací) 7. 10. 3761 př. n. l.</a:t>
            </a:r>
          </a:p>
          <a:p>
            <a:pPr lvl="4"/>
            <a:r>
              <a:rPr lang="cs-CZ" sz="1900" dirty="0"/>
              <a:t>Beda, </a:t>
            </a:r>
            <a:r>
              <a:rPr lang="cs-CZ" sz="1900" dirty="0" err="1"/>
              <a:t>Marianus</a:t>
            </a:r>
            <a:r>
              <a:rPr lang="cs-CZ" sz="1900" dirty="0"/>
              <a:t> </a:t>
            </a:r>
            <a:r>
              <a:rPr lang="cs-CZ" sz="1900" dirty="0" err="1"/>
              <a:t>Scotus</a:t>
            </a:r>
            <a:r>
              <a:rPr lang="cs-CZ" sz="1900" dirty="0"/>
              <a:t>, </a:t>
            </a:r>
            <a:r>
              <a:rPr lang="cs-CZ" sz="1900" dirty="0" err="1"/>
              <a:t>Heimo</a:t>
            </a:r>
            <a:r>
              <a:rPr lang="cs-CZ" sz="1900" dirty="0"/>
              <a:t> z </a:t>
            </a:r>
            <a:r>
              <a:rPr lang="cs-CZ" sz="1900" dirty="0" err="1"/>
              <a:t>Bemberka</a:t>
            </a:r>
            <a:endParaRPr lang="cs-CZ" sz="1900" dirty="0"/>
          </a:p>
          <a:p>
            <a:pPr lvl="3"/>
            <a:r>
              <a:rPr lang="cs-CZ" sz="1900" dirty="0"/>
              <a:t>Muslimský – Mohamed prchá z Mekky do Mediny s počátkem 16. 7. 622 x odlišné délky měsíců (střídavě 30 a 29 dní)</a:t>
            </a:r>
          </a:p>
          <a:p>
            <a:endParaRPr lang="cs-CZ" dirty="0"/>
          </a:p>
        </p:txBody>
      </p:sp>
    </p:spTree>
    <p:extLst>
      <p:ext uri="{BB962C8B-B14F-4D97-AF65-F5344CB8AC3E}">
        <p14:creationId xmlns:p14="http://schemas.microsoft.com/office/powerpoint/2010/main" val="982569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6072" y="128017"/>
            <a:ext cx="10777728" cy="1562672"/>
          </a:xfrm>
        </p:spPr>
        <p:txBody>
          <a:bodyPr>
            <a:normAutofit/>
          </a:bodyPr>
          <a:lstStyle/>
          <a:p>
            <a:r>
              <a:rPr lang="cs-CZ" dirty="0">
                <a:latin typeface="Calibri" panose="020F0502020204030204" pitchFamily="34" charset="0"/>
                <a:ea typeface="Calibri" panose="020F0502020204030204" pitchFamily="34" charset="0"/>
                <a:cs typeface="Calibri" panose="020F0502020204030204" pitchFamily="34" charset="0"/>
              </a:rPr>
              <a:t>Od kdy se počítá rok 1?</a:t>
            </a:r>
            <a:endParaRPr lang="cs-CZ" dirty="0"/>
          </a:p>
        </p:txBody>
      </p:sp>
      <p:sp>
        <p:nvSpPr>
          <p:cNvPr id="3" name="Zástupný symbol pro obsah 2"/>
          <p:cNvSpPr>
            <a:spLocks noGrp="1"/>
          </p:cNvSpPr>
          <p:nvPr>
            <p:ph idx="1"/>
          </p:nvPr>
        </p:nvSpPr>
        <p:spPr>
          <a:xfrm>
            <a:off x="838200" y="1825624"/>
            <a:ext cx="8150352" cy="4566031"/>
          </a:xfrm>
        </p:spPr>
        <p:txBody>
          <a:bodyPr>
            <a:normAutofit fontScale="92500" lnSpcReduction="10000"/>
          </a:bodyPr>
          <a:lstStyle/>
          <a:p>
            <a:r>
              <a:rPr lang="cs-CZ" dirty="0"/>
              <a:t>Juliánský kalendář</a:t>
            </a:r>
          </a:p>
          <a:p>
            <a:pPr lvl="2"/>
            <a:r>
              <a:rPr lang="cs-CZ" dirty="0"/>
              <a:t>Nahrazoval republikánský lunisolární </a:t>
            </a:r>
          </a:p>
          <a:p>
            <a:pPr lvl="3"/>
            <a:r>
              <a:rPr lang="cs-CZ" dirty="0"/>
              <a:t>dvanáct lunárních měsíců a jeden den, dohromady 355 dnů</a:t>
            </a:r>
          </a:p>
          <a:p>
            <a:pPr lvl="3"/>
            <a:r>
              <a:rPr lang="cs-CZ" dirty="0"/>
              <a:t>v přestupném roce vkládal 13. měsíc (</a:t>
            </a:r>
            <a:r>
              <a:rPr lang="cs-CZ" i="1" dirty="0" err="1"/>
              <a:t>mensis</a:t>
            </a:r>
            <a:r>
              <a:rPr lang="cs-CZ" i="1" dirty="0"/>
              <a:t> </a:t>
            </a:r>
            <a:r>
              <a:rPr lang="cs-CZ" i="1" dirty="0" err="1"/>
              <a:t>intercalarius</a:t>
            </a:r>
            <a:r>
              <a:rPr lang="cs-CZ" dirty="0"/>
              <a:t>, </a:t>
            </a:r>
            <a:r>
              <a:rPr lang="cs-CZ" i="1" dirty="0" err="1"/>
              <a:t>Mercedonius</a:t>
            </a:r>
            <a:r>
              <a:rPr lang="cs-CZ" dirty="0"/>
              <a:t>) „dovnitř“ měsíce </a:t>
            </a:r>
            <a:r>
              <a:rPr lang="cs-CZ" i="1" dirty="0" err="1"/>
              <a:t>Februaria</a:t>
            </a:r>
            <a:r>
              <a:rPr lang="cs-CZ" dirty="0"/>
              <a:t> – 5 dnů před jeho koncem</a:t>
            </a:r>
          </a:p>
          <a:p>
            <a:pPr lvl="5"/>
            <a:r>
              <a:rPr lang="cs-CZ" dirty="0"/>
              <a:t>x od r. 191 př. n. l. (</a:t>
            </a:r>
            <a:r>
              <a:rPr lang="cs-CZ" i="1" dirty="0"/>
              <a:t>lex </a:t>
            </a:r>
            <a:r>
              <a:rPr lang="cs-CZ" i="1" dirty="0" err="1"/>
              <a:t>Acilia</a:t>
            </a:r>
            <a:r>
              <a:rPr lang="cs-CZ" i="1" dirty="0"/>
              <a:t>?</a:t>
            </a:r>
            <a:r>
              <a:rPr lang="cs-CZ" dirty="0"/>
              <a:t>) pravidla vkládání v rukou nejvyšších </a:t>
            </a:r>
            <a:r>
              <a:rPr lang="cs-CZ" dirty="0" err="1"/>
              <a:t>pontifiků</a:t>
            </a:r>
            <a:endParaRPr lang="cs-CZ" dirty="0"/>
          </a:p>
          <a:p>
            <a:pPr lvl="2"/>
            <a:r>
              <a:rPr lang="cs-CZ" dirty="0"/>
              <a:t>46 př. n. l. s platností od 45 př. n. l. zavedl Julius Caesar</a:t>
            </a:r>
          </a:p>
          <a:p>
            <a:pPr lvl="3"/>
            <a:r>
              <a:rPr lang="cs-CZ" dirty="0" err="1"/>
              <a:t>Sosigenes</a:t>
            </a:r>
            <a:r>
              <a:rPr lang="cs-CZ" dirty="0"/>
              <a:t> a M. Flavius</a:t>
            </a:r>
          </a:p>
          <a:p>
            <a:pPr lvl="3"/>
            <a:r>
              <a:rPr lang="cs-CZ" dirty="0"/>
              <a:t>Kvůli zmatkům v aplikaci reformy (přestupný rok vkládán po dvou, a nikoli po třech letech!) musel být reformován již Augustem (8 n. l.)</a:t>
            </a:r>
          </a:p>
          <a:p>
            <a:pPr lvl="5"/>
            <a:r>
              <a:rPr lang="cs-CZ" dirty="0"/>
              <a:t>↔ nové názvy dvou měsíců (Julius a Augustus) a jejich prodloužení na 31 dní</a:t>
            </a:r>
          </a:p>
          <a:p>
            <a:pPr lvl="2"/>
            <a:r>
              <a:rPr lang="cs-CZ" dirty="0"/>
              <a:t>Sluneční kalendář s délkou roku 365 dní a každým čtvrtým přestupným rokem o 366 dnech ↔ rok = 365,25 dne</a:t>
            </a:r>
          </a:p>
          <a:p>
            <a:pPr lvl="4"/>
            <a:r>
              <a:rPr lang="cs-CZ" dirty="0"/>
              <a:t>x – 11 minut ročně → každých 128 let se rozdíl zvětšoval o 1 den</a:t>
            </a:r>
          </a:p>
          <a:p>
            <a:pPr lvl="2"/>
            <a:r>
              <a:rPr lang="cs-CZ" sz="2100" dirty="0"/>
              <a:t>x adoptován církví</a:t>
            </a:r>
          </a:p>
        </p:txBody>
      </p:sp>
      <p:pic>
        <p:nvPicPr>
          <p:cNvPr id="4" name="Obrázek 3"/>
          <p:cNvPicPr>
            <a:picLocks noChangeAspect="1"/>
          </p:cNvPicPr>
          <p:nvPr/>
        </p:nvPicPr>
        <p:blipFill>
          <a:blip r:embed="rId2"/>
          <a:stretch>
            <a:fillRect/>
          </a:stretch>
        </p:blipFill>
        <p:spPr>
          <a:xfrm>
            <a:off x="9486709" y="1353502"/>
            <a:ext cx="2143125" cy="3876675"/>
          </a:xfrm>
          <a:prstGeom prst="rect">
            <a:avLst/>
          </a:prstGeom>
        </p:spPr>
      </p:pic>
      <p:pic>
        <p:nvPicPr>
          <p:cNvPr id="5" name="Obrázek 4"/>
          <p:cNvPicPr>
            <a:picLocks noChangeAspect="1"/>
          </p:cNvPicPr>
          <p:nvPr/>
        </p:nvPicPr>
        <p:blipFill>
          <a:blip r:embed="rId3"/>
          <a:stretch>
            <a:fillRect/>
          </a:stretch>
        </p:blipFill>
        <p:spPr>
          <a:xfrm>
            <a:off x="137161" y="3621024"/>
            <a:ext cx="1554480" cy="2331720"/>
          </a:xfrm>
          <a:prstGeom prst="rect">
            <a:avLst/>
          </a:prstGeom>
        </p:spPr>
      </p:pic>
    </p:spTree>
    <p:extLst>
      <p:ext uri="{BB962C8B-B14F-4D97-AF65-F5344CB8AC3E}">
        <p14:creationId xmlns:p14="http://schemas.microsoft.com/office/powerpoint/2010/main" val="4205956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A14C56-624E-4EDD-9A5A-EB0364F63A82}"/>
              </a:ext>
            </a:extLst>
          </p:cNvPr>
          <p:cNvSpPr>
            <a:spLocks noGrp="1"/>
          </p:cNvSpPr>
          <p:nvPr>
            <p:ph type="title"/>
          </p:nvPr>
        </p:nvSpPr>
        <p:spPr/>
        <p:txBody>
          <a:bodyPr/>
          <a:lstStyle/>
          <a:p>
            <a:r>
              <a:rPr lang="cs-CZ" dirty="0"/>
              <a:t>Cíle předmětu</a:t>
            </a:r>
          </a:p>
        </p:txBody>
      </p:sp>
      <p:sp>
        <p:nvSpPr>
          <p:cNvPr id="3" name="Zástupný obsah 2">
            <a:extLst>
              <a:ext uri="{FF2B5EF4-FFF2-40B4-BE49-F238E27FC236}">
                <a16:creationId xmlns:a16="http://schemas.microsoft.com/office/drawing/2014/main" id="{201DD6CA-3506-4461-B0B2-DED7943829BE}"/>
              </a:ext>
            </a:extLst>
          </p:cNvPr>
          <p:cNvSpPr>
            <a:spLocks noGrp="1"/>
          </p:cNvSpPr>
          <p:nvPr>
            <p:ph idx="1"/>
          </p:nvPr>
        </p:nvSpPr>
        <p:spPr/>
        <p:txBody>
          <a:bodyPr/>
          <a:lstStyle/>
          <a:p>
            <a:pPr marL="342900" lvl="0" indent="-342900">
              <a:lnSpc>
                <a:spcPct val="107000"/>
              </a:lnSpc>
              <a:buFont typeface="+mj-lt"/>
              <a:buAutoNum type="arabicParenR"/>
            </a:pPr>
            <a:r>
              <a:rPr lang="cs-CZ" sz="1800" dirty="0">
                <a:effectLst/>
                <a:latin typeface="Calibri" panose="020F0502020204030204" pitchFamily="34" charset="0"/>
                <a:ea typeface="Times New Roman" panose="02020603050405020304" pitchFamily="18" charset="0"/>
                <a:cs typeface="Calibri" panose="020F0502020204030204" pitchFamily="34" charset="0"/>
              </a:rPr>
              <a:t>Získáte schopnost přepočítávat historická data ze starších chronologických systémů do našeho kalendáře</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arenR"/>
            </a:pPr>
            <a:r>
              <a:rPr lang="cs-CZ" sz="1800" dirty="0">
                <a:effectLst/>
                <a:latin typeface="Calibri" panose="020F0502020204030204" pitchFamily="34" charset="0"/>
                <a:ea typeface="Times New Roman" panose="02020603050405020304" pitchFamily="18" charset="0"/>
                <a:cs typeface="Calibri" panose="020F0502020204030204" pitchFamily="34" charset="0"/>
              </a:rPr>
              <a:t>Budete znát metody měření času, prostoru a dalších veličin v minulosti</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arenR"/>
            </a:pPr>
            <a:r>
              <a:rPr lang="cs-CZ" sz="1800" dirty="0">
                <a:effectLst/>
                <a:latin typeface="Calibri" panose="020F0502020204030204" pitchFamily="34" charset="0"/>
                <a:ea typeface="Times New Roman" panose="02020603050405020304" pitchFamily="18" charset="0"/>
                <a:cs typeface="Calibri" panose="020F0502020204030204" pitchFamily="34" charset="0"/>
              </a:rPr>
              <a:t>Budete chápat historicko-společenské dopady těchto způsobů měření a chápání světa</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4259562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02336" y="146305"/>
            <a:ext cx="10951464" cy="1544384"/>
          </a:xfrm>
        </p:spPr>
        <p:txBody>
          <a:bodyPr>
            <a:normAutofit/>
          </a:bodyPr>
          <a:lstStyle/>
          <a:p>
            <a:r>
              <a:rPr lang="cs-CZ" dirty="0">
                <a:latin typeface="Calibri" panose="020F0502020204030204" pitchFamily="34" charset="0"/>
                <a:ea typeface="Calibri" panose="020F0502020204030204" pitchFamily="34" charset="0"/>
                <a:cs typeface="Calibri" panose="020F0502020204030204" pitchFamily="34" charset="0"/>
              </a:rPr>
              <a:t>Od kdy se počítá rok 1?</a:t>
            </a:r>
            <a:endParaRPr lang="cs-CZ" dirty="0"/>
          </a:p>
        </p:txBody>
      </p:sp>
      <p:sp>
        <p:nvSpPr>
          <p:cNvPr id="3" name="Zástupný symbol pro obsah 2"/>
          <p:cNvSpPr>
            <a:spLocks noGrp="1"/>
          </p:cNvSpPr>
          <p:nvPr>
            <p:ph idx="1"/>
          </p:nvPr>
        </p:nvSpPr>
        <p:spPr>
          <a:xfrm>
            <a:off x="155448" y="1298448"/>
            <a:ext cx="7251192" cy="5397151"/>
          </a:xfrm>
        </p:spPr>
        <p:txBody>
          <a:bodyPr>
            <a:normAutofit fontScale="47500" lnSpcReduction="20000"/>
          </a:bodyPr>
          <a:lstStyle/>
          <a:p>
            <a:r>
              <a:rPr lang="cs-CZ" dirty="0"/>
              <a:t>Gregoriánský kalendář</a:t>
            </a:r>
          </a:p>
          <a:p>
            <a:pPr lvl="1"/>
            <a:r>
              <a:rPr lang="cs-CZ" dirty="0"/>
              <a:t>Nepřesnost juliánského kalendáře zjevná už celkem brzy</a:t>
            </a:r>
          </a:p>
          <a:p>
            <a:pPr lvl="2"/>
            <a:r>
              <a:rPr lang="cs-CZ" dirty="0"/>
              <a:t>↔ kritiky zaznívaly již ve středověku (Beda, Roger Bacon, Dante…)</a:t>
            </a:r>
          </a:p>
          <a:p>
            <a:pPr lvl="3"/>
            <a:r>
              <a:rPr lang="cs-CZ" dirty="0"/>
              <a:t>→ </a:t>
            </a:r>
            <a:r>
              <a:rPr lang="cs-CZ" dirty="0" err="1"/>
              <a:t>Sixtus</a:t>
            </a:r>
            <a:r>
              <a:rPr lang="cs-CZ" dirty="0"/>
              <a:t> IV. pozval do Říma známého učence Johanna Müllera z Královce-</a:t>
            </a:r>
            <a:r>
              <a:rPr lang="cs-CZ" dirty="0" err="1"/>
              <a:t>Regiomontana</a:t>
            </a:r>
            <a:r>
              <a:rPr lang="cs-CZ" dirty="0"/>
              <a:t> (1475)</a:t>
            </a:r>
          </a:p>
          <a:p>
            <a:pPr lvl="4"/>
            <a:r>
              <a:rPr lang="cs-CZ" dirty="0"/>
              <a:t>Projekt zhatila učencova brzká smrt (1476)</a:t>
            </a:r>
          </a:p>
          <a:p>
            <a:pPr lvl="4"/>
            <a:r>
              <a:rPr lang="cs-CZ" dirty="0"/>
              <a:t>Nově – tridentský koncil (1545) zmocnil Pavla III. k reformě kalendáře</a:t>
            </a:r>
          </a:p>
          <a:p>
            <a:pPr lvl="2"/>
            <a:r>
              <a:rPr lang="cs-CZ" dirty="0"/>
              <a:t>Řehoř XIII. (1572-1585)</a:t>
            </a:r>
          </a:p>
          <a:p>
            <a:pPr lvl="3"/>
            <a:r>
              <a:rPr lang="cs-CZ" dirty="0"/>
              <a:t>1575 ustanovení komise (papežský komorník </a:t>
            </a:r>
            <a:r>
              <a:rPr lang="cs-CZ" dirty="0" err="1"/>
              <a:t>Tommasso</a:t>
            </a:r>
            <a:r>
              <a:rPr lang="cs-CZ" dirty="0"/>
              <a:t> </a:t>
            </a:r>
            <a:r>
              <a:rPr lang="cs-CZ" dirty="0" err="1"/>
              <a:t>Gigli</a:t>
            </a:r>
            <a:r>
              <a:rPr lang="cs-CZ" dirty="0"/>
              <a:t>), jež měla prozkoumat návrh </a:t>
            </a:r>
            <a:r>
              <a:rPr lang="cs-CZ" dirty="0" err="1"/>
              <a:t>Aloigiho</a:t>
            </a:r>
            <a:r>
              <a:rPr lang="cs-CZ" dirty="0"/>
              <a:t> </a:t>
            </a:r>
            <a:r>
              <a:rPr lang="cs-CZ" dirty="0" err="1"/>
              <a:t>Giglia</a:t>
            </a:r>
            <a:r>
              <a:rPr lang="cs-CZ" dirty="0"/>
              <a:t> (1510-1576)</a:t>
            </a:r>
          </a:p>
          <a:p>
            <a:pPr lvl="4"/>
            <a:r>
              <a:rPr lang="cs-CZ" dirty="0"/>
              <a:t>Přes dílčí námitky návrh přijat → 1578 oběžník vládcům a církevním hodnostářům Evropy</a:t>
            </a:r>
          </a:p>
          <a:p>
            <a:pPr lvl="4"/>
            <a:r>
              <a:rPr lang="cs-CZ" dirty="0"/>
              <a:t>Antonio </a:t>
            </a:r>
            <a:r>
              <a:rPr lang="cs-CZ" dirty="0" err="1"/>
              <a:t>Giglio</a:t>
            </a:r>
            <a:r>
              <a:rPr lang="cs-CZ" dirty="0"/>
              <a:t> () a </a:t>
            </a:r>
            <a:r>
              <a:rPr lang="en-US" dirty="0"/>
              <a:t>Christopher </a:t>
            </a:r>
            <a:r>
              <a:rPr lang="en-US" dirty="0" err="1"/>
              <a:t>Clavius</a:t>
            </a:r>
            <a:r>
              <a:rPr lang="en-US" dirty="0"/>
              <a:t> (1538</a:t>
            </a:r>
            <a:r>
              <a:rPr lang="cs-CZ" dirty="0"/>
              <a:t>-</a:t>
            </a:r>
            <a:r>
              <a:rPr lang="en-US" dirty="0"/>
              <a:t>1612)</a:t>
            </a:r>
            <a:endParaRPr lang="cs-CZ" i="1" dirty="0"/>
          </a:p>
          <a:p>
            <a:pPr lvl="3"/>
            <a:r>
              <a:rPr lang="cs-CZ" i="1" dirty="0"/>
              <a:t>Inter </a:t>
            </a:r>
            <a:r>
              <a:rPr lang="cs-CZ" i="1" dirty="0" err="1"/>
              <a:t>gravissimas</a:t>
            </a:r>
            <a:r>
              <a:rPr lang="cs-CZ" i="1" dirty="0"/>
              <a:t> </a:t>
            </a:r>
            <a:r>
              <a:rPr lang="cs-CZ" dirty="0"/>
              <a:t>(1582) (https://kalendar.beda.cz/inter-</a:t>
            </a:r>
            <a:r>
              <a:rPr lang="cs-CZ" dirty="0" err="1"/>
              <a:t>gravissimas</a:t>
            </a:r>
            <a:r>
              <a:rPr lang="cs-CZ" dirty="0"/>
              <a:t>)</a:t>
            </a:r>
          </a:p>
          <a:p>
            <a:pPr lvl="4"/>
            <a:r>
              <a:rPr lang="cs-CZ" dirty="0"/>
              <a:t>Vloženo deset dní za 4. říjen</a:t>
            </a:r>
          </a:p>
          <a:p>
            <a:pPr lvl="4"/>
            <a:r>
              <a:rPr lang="cs-CZ" dirty="0"/>
              <a:t>Přestupný rok, dělitelný čtyřmi</a:t>
            </a:r>
          </a:p>
          <a:p>
            <a:pPr lvl="5"/>
            <a:r>
              <a:rPr lang="cs-CZ" dirty="0"/>
              <a:t>Pokud je ovšem zároveň dělitelný stem, je přestupný pouze je-li také dělitelný čtyřmi sty</a:t>
            </a:r>
          </a:p>
          <a:p>
            <a:pPr lvl="1"/>
            <a:r>
              <a:rPr lang="cs-CZ" sz="2500" dirty="0"/>
              <a:t>Přijímání</a:t>
            </a:r>
          </a:p>
          <a:p>
            <a:pPr lvl="2"/>
            <a:r>
              <a:rPr lang="cs-CZ" sz="2100" dirty="0"/>
              <a:t>V Čechách a na Moravě</a:t>
            </a:r>
          </a:p>
          <a:p>
            <a:pPr lvl="3"/>
            <a:r>
              <a:rPr lang="cs-CZ" sz="1900" dirty="0"/>
              <a:t>pražský arcibiskup Martin Medek z Mohelnice oznámil změnu data ze 14. na 25. listopadu 1582</a:t>
            </a:r>
          </a:p>
          <a:p>
            <a:pPr lvl="4"/>
            <a:r>
              <a:rPr lang="cs-CZ" sz="1900" dirty="0"/>
              <a:t>V roce 1583 zamítl český i moravský zemský sněm</a:t>
            </a:r>
          </a:p>
          <a:p>
            <a:pPr lvl="5"/>
            <a:r>
              <a:rPr lang="cs-CZ" dirty="0"/>
              <a:t>→ mandátem ze 3. prosince 1583 až Rudolf II. (skok z pondělí 6. ledna na úterý 17. ledna 1584)</a:t>
            </a:r>
          </a:p>
          <a:p>
            <a:pPr lvl="5"/>
            <a:r>
              <a:rPr lang="cs-CZ" dirty="0"/>
              <a:t>x na Moravě neuspěl ani tento mandát</a:t>
            </a:r>
          </a:p>
          <a:p>
            <a:pPr lvl="6"/>
            <a:r>
              <a:rPr lang="cs-CZ" dirty="0"/>
              <a:t>Nový mandát 1584 </a:t>
            </a:r>
            <a:r>
              <a:rPr lang="cs-CZ" sz="2100" dirty="0"/>
              <a:t>(po sobotě 3. října následovala neděle 14. října 1584)</a:t>
            </a:r>
            <a:endParaRPr lang="cs-CZ" dirty="0"/>
          </a:p>
          <a:p>
            <a:pPr lvl="2"/>
            <a:r>
              <a:rPr lang="cs-CZ" sz="2200" dirty="0"/>
              <a:t>Ve Slezsku </a:t>
            </a:r>
          </a:p>
          <a:p>
            <a:pPr lvl="3"/>
            <a:r>
              <a:rPr lang="cs-CZ" sz="2000" dirty="0"/>
              <a:t>z neděle 12. ledna na pondělí 23. ledna 1584</a:t>
            </a:r>
          </a:p>
          <a:p>
            <a:pPr lvl="2"/>
            <a:r>
              <a:rPr lang="cs-CZ" sz="2100" dirty="0"/>
              <a:t>V Uhrách </a:t>
            </a:r>
          </a:p>
          <a:p>
            <a:pPr lvl="3"/>
            <a:r>
              <a:rPr lang="cs-CZ" sz="1900" dirty="0"/>
              <a:t>1587</a:t>
            </a:r>
          </a:p>
          <a:p>
            <a:pPr lvl="2"/>
            <a:r>
              <a:rPr lang="cs-CZ" sz="2200" dirty="0"/>
              <a:t>V Evropě</a:t>
            </a:r>
          </a:p>
          <a:p>
            <a:pPr lvl="3"/>
            <a:r>
              <a:rPr lang="cs-CZ" sz="2000" dirty="0"/>
              <a:t>Francie, Nizozemí, Polsko-litevská unie, Portugalsko, Španělsko, italské státy, ad. již 1582</a:t>
            </a:r>
          </a:p>
          <a:p>
            <a:pPr lvl="3"/>
            <a:r>
              <a:rPr lang="cs-CZ" sz="2000" dirty="0"/>
              <a:t>Říše</a:t>
            </a:r>
          </a:p>
          <a:p>
            <a:pPr lvl="4"/>
            <a:r>
              <a:rPr lang="cs-CZ" sz="2000" dirty="0"/>
              <a:t>Katolické země již 1583/4 vs. protestanské až 1700</a:t>
            </a:r>
          </a:p>
          <a:p>
            <a:pPr lvl="3"/>
            <a:r>
              <a:rPr lang="cs-CZ" sz="2000" dirty="0"/>
              <a:t>Anglie 1752!</a:t>
            </a:r>
          </a:p>
        </p:txBody>
      </p:sp>
      <p:pic>
        <p:nvPicPr>
          <p:cNvPr id="6" name="Obrázek 5"/>
          <p:cNvPicPr>
            <a:picLocks noChangeAspect="1"/>
          </p:cNvPicPr>
          <p:nvPr/>
        </p:nvPicPr>
        <p:blipFill>
          <a:blip r:embed="rId2"/>
          <a:stretch>
            <a:fillRect/>
          </a:stretch>
        </p:blipFill>
        <p:spPr>
          <a:xfrm>
            <a:off x="7287372" y="146305"/>
            <a:ext cx="4066428" cy="4869974"/>
          </a:xfrm>
          <a:prstGeom prst="rect">
            <a:avLst/>
          </a:prstGeom>
        </p:spPr>
      </p:pic>
      <p:pic>
        <p:nvPicPr>
          <p:cNvPr id="7" name="Obrázek 6"/>
          <p:cNvPicPr>
            <a:picLocks noChangeAspect="1"/>
          </p:cNvPicPr>
          <p:nvPr/>
        </p:nvPicPr>
        <p:blipFill>
          <a:blip r:embed="rId3"/>
          <a:stretch>
            <a:fillRect/>
          </a:stretch>
        </p:blipFill>
        <p:spPr>
          <a:xfrm>
            <a:off x="8961120" y="2353250"/>
            <a:ext cx="2724149" cy="3940487"/>
          </a:xfrm>
          <a:prstGeom prst="rect">
            <a:avLst/>
          </a:prstGeom>
        </p:spPr>
      </p:pic>
    </p:spTree>
    <p:extLst>
      <p:ext uri="{BB962C8B-B14F-4D97-AF65-F5344CB8AC3E}">
        <p14:creationId xmlns:p14="http://schemas.microsoft.com/office/powerpoint/2010/main" val="2285331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4904" y="1"/>
            <a:ext cx="10689336" cy="1179576"/>
          </a:xfrm>
        </p:spPr>
        <p:txBody>
          <a:bodyPr>
            <a:normAutofit/>
          </a:bodyPr>
          <a:lstStyle/>
          <a:p>
            <a:r>
              <a:rPr lang="cs-CZ" dirty="0">
                <a:latin typeface="Calibri" panose="020F0502020204030204" pitchFamily="34" charset="0"/>
                <a:ea typeface="Calibri" panose="020F0502020204030204" pitchFamily="34" charset="0"/>
                <a:cs typeface="Calibri" panose="020F0502020204030204" pitchFamily="34" charset="0"/>
              </a:rPr>
              <a:t>Od kdy se počítá rok 1?</a:t>
            </a:r>
            <a:endParaRPr lang="cs-CZ" dirty="0"/>
          </a:p>
        </p:txBody>
      </p:sp>
      <p:sp>
        <p:nvSpPr>
          <p:cNvPr id="3" name="Zástupný symbol pro obsah 2"/>
          <p:cNvSpPr>
            <a:spLocks noGrp="1"/>
          </p:cNvSpPr>
          <p:nvPr>
            <p:ph idx="1"/>
          </p:nvPr>
        </p:nvSpPr>
        <p:spPr>
          <a:xfrm>
            <a:off x="82296" y="804672"/>
            <a:ext cx="11932920" cy="6053327"/>
          </a:xfrm>
        </p:spPr>
        <p:txBody>
          <a:bodyPr>
            <a:normAutofit fontScale="25000" lnSpcReduction="20000"/>
          </a:bodyPr>
          <a:lstStyle/>
          <a:p>
            <a:pPr marL="0" indent="0">
              <a:lnSpc>
                <a:spcPct val="120000"/>
              </a:lnSpc>
              <a:spcBef>
                <a:spcPts val="0"/>
              </a:spcBef>
              <a:buNone/>
            </a:pPr>
            <a:r>
              <a:rPr lang="cs-CZ" sz="3200" dirty="0"/>
              <a:t>BISKUP ŘEHOŘ SLUŽEBNÍK SLUŽEBNÍKŮ BOŽÍCH NA VĚČNOU PAMĚT</a:t>
            </a:r>
          </a:p>
          <a:p>
            <a:pPr marL="285750" indent="-514350">
              <a:lnSpc>
                <a:spcPct val="120000"/>
              </a:lnSpc>
              <a:spcBef>
                <a:spcPts val="0"/>
              </a:spcBef>
              <a:buFont typeface="+mj-lt"/>
              <a:buAutoNum type="arabicParenR"/>
            </a:pPr>
            <a:r>
              <a:rPr lang="cs-CZ" sz="3200" dirty="0"/>
              <a:t>MEZI nejnaléhavějšími[2] pastýřskými povinnostmi našeho úřadu je v neposlední řadě ta, abychom s pomoci Boží dovedli k žádoucímu konci všechny záležitosti, které svatý Tridentský koncil[3] vyhradil apoštolskému stolci.</a:t>
            </a:r>
          </a:p>
          <a:p>
            <a:pPr marL="0" indent="0">
              <a:lnSpc>
                <a:spcPct val="120000"/>
              </a:lnSpc>
              <a:spcBef>
                <a:spcPts val="0"/>
              </a:spcBef>
              <a:buNone/>
            </a:pPr>
            <a:r>
              <a:rPr lang="cs-CZ" sz="3200" dirty="0"/>
              <a:t>I když koncilní otcové, věnovali maximální pozornost a nejsoustředěnější úvahy breviáři[4], byli zastaveni nedostatkem času a proto moudře rozhodli obrátit se s touto otázkou k pravomoci a posouzení římského papeže.</a:t>
            </a:r>
          </a:p>
          <a:p>
            <a:pPr marL="0" indent="-514350">
              <a:lnSpc>
                <a:spcPct val="120000"/>
              </a:lnSpc>
              <a:spcBef>
                <a:spcPts val="0"/>
              </a:spcBef>
              <a:buFont typeface="+mj-lt"/>
              <a:buAutoNum type="arabicParenR" startAt="2"/>
            </a:pPr>
            <a:r>
              <a:rPr lang="cs-CZ" sz="3200" dirty="0"/>
              <a:t>V breviáři jsou však dvě základní části: jedna obsahuje modlitby a hymny vhodné pro zpěv o svátcích i v dny pracovní, druhá se pak týká ročního cyklu Velikonoc a ostatních svátků, které závisí na měření pohybu Slunce a Měsíce.</a:t>
            </a:r>
          </a:p>
          <a:p>
            <a:pPr marL="0" indent="-514350">
              <a:lnSpc>
                <a:spcPct val="120000"/>
              </a:lnSpc>
              <a:spcBef>
                <a:spcPts val="0"/>
              </a:spcBef>
              <a:buFont typeface="+mj-lt"/>
              <a:buAutoNum type="arabicParenR" startAt="2"/>
            </a:pPr>
            <a:r>
              <a:rPr lang="cs-CZ" sz="3200" dirty="0"/>
              <a:t>Úpravu první části provedl a dokončil[5] náš předchůdce, Pius V.[6], blahé paměti.</a:t>
            </a:r>
          </a:p>
          <a:p>
            <a:pPr marL="0" indent="-514350">
              <a:lnSpc>
                <a:spcPct val="120000"/>
              </a:lnSpc>
              <a:spcBef>
                <a:spcPts val="0"/>
              </a:spcBef>
              <a:buFont typeface="+mj-lt"/>
              <a:buAutoNum type="arabicParenR" startAt="2"/>
            </a:pPr>
            <a:r>
              <a:rPr lang="cs-CZ" sz="3200" dirty="0"/>
              <a:t>O úpravu druhé části, která vyžaduje změny v kalendáři, se častokrát a dlouhou dobu pokoušeli naši předchůdci, římští papežové. Až doposud se to však nepodařilo, protože různé úpravy a změny stávajícího kalendáře, navrhované astronomy, by kromě rozsáhlých a velmi spletitých obtíží, jaké podobné reformy vždy doprovázejí, jednak nebyly trvalé, ale především by neumožňovaly udržet nedotčeny prastaré církevní obřady, což bylo naším prvním zájmem v celé té věci.</a:t>
            </a:r>
          </a:p>
          <a:p>
            <a:pPr marL="0" indent="-514350">
              <a:lnSpc>
                <a:spcPct val="120000"/>
              </a:lnSpc>
              <a:spcBef>
                <a:spcPts val="0"/>
              </a:spcBef>
              <a:buFont typeface="+mj-lt"/>
              <a:buAutoNum type="arabicParenR" startAt="2"/>
            </a:pPr>
            <a:r>
              <a:rPr lang="cs-CZ" sz="3200" dirty="0"/>
              <a:t>Zatímco nám tedy bylo toto dílo svěřeno, dostalo se nám nezaslouženého pokynu Božího. Náš drahý syn[7] Antonio </a:t>
            </a:r>
            <a:r>
              <a:rPr lang="cs-CZ" sz="3200" dirty="0" err="1"/>
              <a:t>Lilio</a:t>
            </a:r>
            <a:r>
              <a:rPr lang="cs-CZ" sz="3200" dirty="0"/>
              <a:t>, profesor vědy a lékařství, nám přinesl knihu, kterou napsal jeho bratr </a:t>
            </a:r>
            <a:r>
              <a:rPr lang="cs-CZ" sz="3200" dirty="0" err="1"/>
              <a:t>Luigi</a:t>
            </a:r>
            <a:r>
              <a:rPr lang="cs-CZ" sz="3200" dirty="0"/>
              <a:t>[8]. Tento v ní ukazoval, že s použitím nového systému epakt[9], který vytvořil, a nového vzorce pro výpočet Zlatého čísla[10], který postihuje celý sluneční rok, chyba kalendáře mizí a je možné provést pravidelné výpočty, trvalé pak po všechny příští generace. Tím způsobem byl schopen předvést a vysvětlit, z jakých důvodů sám kalendář již nikdy nebude potřebovat žádné další změny. Onen nový plán úpravy kalendáře, shrnutý a sepsaný v malé knize[11], jsme zaslali předním křesťanským knížatům a slavným univerzitám proto, aby tato práce, která jest věcí všech, byla také za účasti a rady všech provedena. Pro ty, kteří podle našeho upřímného doufání vyjádřili souhlas s naší snahou, jsme za účelem reformy kalendáře uspořádali ve Svatém městě shromáždění a k němu přizvali muže v tomto oboru nejzkušenější a nejpoučenější, které jsme už dlouho předtím vybrali v hlavních zemích křesťanského světa. Tito věnovali mnoho času a pozornosti, když při noční práci spolu prodiskutovali cykly, jež nasbírali kde to jen bylo možné, staré stejně tak jako nové, a následně pečlivě zvážili všechny úvahy a názory vzdělaných mužů, kteří se tímto předmětem zabývali. Na základě toho vybrali a upřednostnili tento cyklus epakt, k němuž přidali elementy, které se, po důkladném prozkoumání, jevily nezbytné pro realizaci dokonalého kalendáře.</a:t>
            </a:r>
          </a:p>
          <a:p>
            <a:pPr marL="0" indent="-514350">
              <a:lnSpc>
                <a:spcPct val="120000"/>
              </a:lnSpc>
              <a:spcBef>
                <a:spcPts val="0"/>
              </a:spcBef>
              <a:buFont typeface="+mj-lt"/>
              <a:buAutoNum type="arabicParenR" startAt="2"/>
            </a:pPr>
            <a:r>
              <a:rPr lang="cs-CZ" sz="3200" dirty="0"/>
              <a:t>Každý si při studiu těchto věci musí všimnout, že k tomu, aby se určil ideální čas k oslavě Velikonoc stanovený dřívějšími římskými papeži, především Piem I.[12] a Viktorem I.[13][14], a dále pak otci z různých koncilů zvláště pak těmi z velkého koncilu v </a:t>
            </a:r>
            <a:r>
              <a:rPr lang="cs-CZ" sz="3200" dirty="0" err="1"/>
              <a:t>Nikaji</a:t>
            </a:r>
            <a:r>
              <a:rPr lang="cs-CZ" sz="3200" dirty="0"/>
              <a:t>[15], je nutné vzít v potaz tři základní body. Zaprvé, přesné datum jarní rovnodennosti, pak přesné datum čtrnáctého dne velikonočního měsíce[16], který nastane v tentýž den nebo v den nejblíže následující jarní rovnodennosti, a konečně první neděli, která následuje po tomto čtrnáctém dni velikonočního měsíce. Proto jsme se postarali o to, aby se den jarní rovnodennosti vrátil nazpět, ke svému původnímu datu, od nějž se od koncilu v </a:t>
            </a:r>
            <a:r>
              <a:rPr lang="cs-CZ" sz="3200" dirty="0" err="1"/>
              <a:t>Nikaji</a:t>
            </a:r>
            <a:r>
              <a:rPr lang="cs-CZ" sz="3200" dirty="0"/>
              <a:t> odchýlil zhruba o deset dnů, stejně tak jako o to, aby dostal své původní místo čtrnáctý den Měsíce, který je již posunut o více jak čtyři dny[17], ale i o to, aby byl položen základ metodickému a racionálnímu systému, který by do budoucnosti zajistil, aby se den jarní rovnodennosti a čtrnáctý den Měsíce neposouval ze svého pevně určeného místa.</a:t>
            </a:r>
          </a:p>
          <a:p>
            <a:pPr marL="0" indent="-514350">
              <a:lnSpc>
                <a:spcPct val="120000"/>
              </a:lnSpc>
              <a:spcBef>
                <a:spcPts val="0"/>
              </a:spcBef>
              <a:buFont typeface="+mj-lt"/>
              <a:buAutoNum type="arabicParenR" startAt="2"/>
            </a:pPr>
            <a:r>
              <a:rPr lang="cs-CZ" sz="3200" dirty="0"/>
              <a:t>Aby se tedy jarní rovnodennost, ustanovená koncilními otci v </a:t>
            </a:r>
            <a:r>
              <a:rPr lang="cs-CZ" sz="3200" dirty="0" err="1"/>
              <a:t>Nikaji</a:t>
            </a:r>
            <a:r>
              <a:rPr lang="cs-CZ" sz="3200" dirty="0"/>
              <a:t> na 21. březen[18], do tohoto data vrátila, nařizujeme a přikazujeme, aby bylo z října roku 1582 odstraněno deset dní, a to od 5. října[19]do 14. října[20] včetně. Den, který bude následovat po 4. říjnu[21], kdy se tradičně slaví svátek sv. Františka z Assisi[22], budiž 15. říjnem[23] a onoho dne nechť je slaven svátek mučedníků sv. Diviše[24], Rustika[25], a </a:t>
            </a:r>
            <a:r>
              <a:rPr lang="cs-CZ" sz="3200" dirty="0" err="1"/>
              <a:t>Eleutheria</a:t>
            </a:r>
            <a:r>
              <a:rPr lang="cs-CZ" sz="3200" dirty="0"/>
              <a:t>[26], stejně tak jako památka sv. Marka[27]papeže a vyznavače, a mučedníků sv. Sergia, Bakcha, Marcella a </a:t>
            </a:r>
            <a:r>
              <a:rPr lang="cs-CZ" sz="3200" dirty="0" err="1"/>
              <a:t>Apuleia</a:t>
            </a:r>
            <a:r>
              <a:rPr lang="cs-CZ" sz="3200" dirty="0"/>
              <a:t>[28]. Následujícího dne, 16. října[29], svátek sv. </a:t>
            </a:r>
            <a:r>
              <a:rPr lang="cs-CZ" sz="3200" dirty="0" err="1"/>
              <a:t>Kalixta</a:t>
            </a:r>
            <a:r>
              <a:rPr lang="cs-CZ" sz="3200" dirty="0"/>
              <a:t>[30], papeže a mučedníka. Pak budou 17. října[31] oficium[32] a mše osmnácté neděle po svatodušních svátcích; nedělní písmeno[33] přejde z "G" na "C". Nakonec nastane 18. října[34]svátek sv. Lukáše evangelisty[35], po němž pak budou následovat jeden po druhém svátky tak, jak jsou popsány v kalendáři.</a:t>
            </a:r>
          </a:p>
          <a:p>
            <a:pPr marL="0" indent="-514350">
              <a:lnSpc>
                <a:spcPct val="120000"/>
              </a:lnSpc>
              <a:spcBef>
                <a:spcPts val="0"/>
              </a:spcBef>
              <a:buFont typeface="+mj-lt"/>
              <a:buAutoNum type="arabicParenR" startAt="2"/>
            </a:pPr>
            <a:r>
              <a:rPr lang="cs-CZ" sz="3200" dirty="0"/>
              <a:t>Aby však pro toto desetidenní zkrácení nedošlo k poškození těch, kdo jsou povinováni měsíčními či ročními splátkami, bude na soudcích, aby z toho vzniklé nejasnosti a spory řešili tak, že oněch deset odečtených dnů přičtou k délce splatnosti.</a:t>
            </a:r>
          </a:p>
          <a:p>
            <a:pPr marL="0" indent="-514350">
              <a:lnSpc>
                <a:spcPct val="120000"/>
              </a:lnSpc>
              <a:spcBef>
                <a:spcPts val="0"/>
              </a:spcBef>
              <a:buFont typeface="+mj-lt"/>
              <a:buAutoNum type="arabicParenR" startAt="2"/>
            </a:pPr>
            <a:r>
              <a:rPr lang="cs-CZ" sz="3200" dirty="0"/>
              <a:t>Dále, aby se jarní rovnodennost neodchýlila od 21. března[36], ustanovujeme každý čtvrtý rok přestupným (jak je zvykem), s výjimkou celých staletí[37], které až dosud přestupné byly. Přejeme si, aby rok 1600 ještě přestupným zůstal, ale další následující celá staletí už přestupné roky mít nebudou, jen každé celé čtvrté století. První tři celá staletí tedy přestupná nebudou a teprve čtvrté století přestupné bude, takže roky 1700, 1800 a 1900 přestupné nebudou. Avšak rok 2000, tak jak jest zvykem, bude mít vložen přestupný den, únor bude tedy mít 29 dní a totéž pravidlo vkládání celého přestupného století bude platit pravidelně každé čtvrté století.</a:t>
            </a:r>
          </a:p>
          <a:p>
            <a:pPr marL="0" indent="-514350">
              <a:lnSpc>
                <a:spcPct val="120000"/>
              </a:lnSpc>
              <a:spcBef>
                <a:spcPts val="0"/>
              </a:spcBef>
              <a:buFont typeface="+mj-lt"/>
              <a:buAutoNum type="arabicParenR" startAt="2"/>
            </a:pPr>
            <a:r>
              <a:rPr lang="cs-CZ" sz="3200" dirty="0"/>
              <a:t>A dále pak, aby byl čtrnáctý den velikonočního měsíce určen přesně a aby bylo pro potřeby věřících určeno stejně přesně stáří Měsíce v souladu s pradávnými zvyky církve, patrnými každého dne při čtení martyrologia[38], nařizujeme, že od okamžiku, kdy bude z kalendáře vyjmuto Zlaté číslo, bude toto nahrazeno cyklem epakt, který, díky naprosto přesným pravidlům, zmíněným výše v souvislosti se Zlatým číslem, způsobí, že novoluní a čtrnáctý den velikonočního měsíce vždy zůstanou na svém místě. Toto jest vidět jasně ve vysvětlivkách, kde jsou také uvedeny velikonoční tabulky v souladu s pradávnými zvyky církve. To dohromady umožní najít mnohem jistěji a snáze datum posvátných Velikonoc.</a:t>
            </a:r>
          </a:p>
          <a:p>
            <a:pPr marL="0" indent="-514350">
              <a:lnSpc>
                <a:spcPct val="120000"/>
              </a:lnSpc>
              <a:spcBef>
                <a:spcPts val="0"/>
              </a:spcBef>
              <a:buFont typeface="+mj-lt"/>
              <a:buAutoNum type="arabicParenR" startAt="2"/>
            </a:pPr>
            <a:r>
              <a:rPr lang="cs-CZ" sz="3200" dirty="0"/>
              <a:t>A konečně, částečně kvůli oněm deseti dnům vyjmutým z října roku 1582 (který nechť je zván Rokem reformy) a z části kvůli oněm třem dnům, které už nebudou vkládány po každých čtyřech stech letech, bude nutné zrušit osmadvacetiletý cyklus nedělních písmen[39], používaný doposud v římské církvi. Přejeme si jej nahradit tím osmadvacetiletým cyklem, jak jej upravil zmíněný </a:t>
            </a:r>
            <a:r>
              <a:rPr lang="cs-CZ" sz="3200" dirty="0" err="1"/>
              <a:t>Lilio</a:t>
            </a:r>
            <a:r>
              <a:rPr lang="cs-CZ" sz="3200" dirty="0"/>
              <a:t>, podle nových pravidel vkládání přestupných let, právě tak jako pro celý sluneční rok, takže nedělní písmeno může být určeno stejně snadno, jako před začátkem užívání slunečního cyklu, jak je objasněno v příslušném církevním rozhodnutí.</a:t>
            </a:r>
          </a:p>
          <a:p>
            <a:pPr marL="0" indent="-514350">
              <a:lnSpc>
                <a:spcPct val="120000"/>
              </a:lnSpc>
              <a:spcBef>
                <a:spcPts val="0"/>
              </a:spcBef>
              <a:buFont typeface="+mj-lt"/>
              <a:buAutoNum type="arabicParenR" startAt="2"/>
            </a:pPr>
            <a:r>
              <a:rPr lang="cs-CZ" sz="3200" dirty="0"/>
              <a:t>My pak, na základě toho, co je tradičně vlastním právem papeže, tímto dekretem schvalujeme kalendář, opravený a zdokonalený díky nevýslovné dobrotě, kterou Bůh projevuje své církvi, a nařizujeme, aby byl vytištěn v Římě spolu s martyrologiem.</a:t>
            </a:r>
          </a:p>
          <a:p>
            <a:pPr marL="0" indent="-514350">
              <a:lnSpc>
                <a:spcPct val="120000"/>
              </a:lnSpc>
              <a:spcBef>
                <a:spcPts val="0"/>
              </a:spcBef>
              <a:buFont typeface="+mj-lt"/>
              <a:buAutoNum type="arabicParenR" startAt="2"/>
            </a:pPr>
            <a:r>
              <a:rPr lang="cs-CZ" sz="3200" dirty="0"/>
              <a:t>Aby tyto příkazy byly všude vyplněny v plném rozsahu bez omylů a chyb, zakazujeme všem tiskařům, věnujícím se tisku svatých knih, kteří ať už přímo či zprostředkovaně podléhají naší jurisdikci a jurisdikci svaté církve římské, míti tu drzost či troufalost vytisknout nebo vydat bez našeho souhlasu kalendář či martyrologium, ať už každé zvlášť či obé společně, nebo z nich jakýmkoliv jiným způsobem čerpat zisk a to pod trestem ztráty všech obchodních smluv a pokuty sta zlatých dukátů zaplacených apoštolskému stolci. Co se týče všech ostatních, kteří jsou nám stejně poddáni, udělujeme jim tentýž zákaz, pod trestem exkomunikace </a:t>
            </a:r>
            <a:r>
              <a:rPr lang="cs-CZ" sz="3200" dirty="0" err="1"/>
              <a:t>latae</a:t>
            </a:r>
            <a:r>
              <a:rPr lang="cs-CZ" sz="3200" dirty="0"/>
              <a:t> </a:t>
            </a:r>
            <a:r>
              <a:rPr lang="cs-CZ" sz="3200" dirty="0" err="1"/>
              <a:t>sententiae</a:t>
            </a:r>
            <a:r>
              <a:rPr lang="cs-CZ" sz="3200" dirty="0"/>
              <a:t>[40] a pod hrozbou dalších postihů dle našeho uvážení.</a:t>
            </a:r>
          </a:p>
          <a:p>
            <a:pPr marL="0" indent="-514350">
              <a:lnSpc>
                <a:spcPct val="120000"/>
              </a:lnSpc>
              <a:spcBef>
                <a:spcPts val="0"/>
              </a:spcBef>
              <a:buFont typeface="+mj-lt"/>
              <a:buAutoNum type="arabicParenR" startAt="2"/>
            </a:pPr>
            <a:r>
              <a:rPr lang="cs-CZ" sz="3200" dirty="0"/>
              <a:t> Tím tedy odstraňujeme a s konečnou platností rušíme starý kalendář a přejeme si, aby všichni patriarchové, primasové, arcibiskupové, biskupové, opati a ostatní církevní představení uvedli při čtení svatých textů a celebrování svátků ve svých církvích, mužských i ženských klášterech, řeholních a rytířských řádech nebo diecézích, stejně tak jako ostatní kněží a duchovní, světští i řádoví, </a:t>
            </a:r>
            <a:r>
              <a:rPr lang="cs-CZ" sz="3200" dirty="0" err="1"/>
              <a:t>obého</a:t>
            </a:r>
            <a:r>
              <a:rPr lang="cs-CZ" sz="3200" dirty="0"/>
              <a:t> pohlaví, i všichni vojáci a křesťané, aby tedy uvedli v platnost a používali jedině tento nový kalendář, jemuž bylo přizpůsobeno martyrologium a který začne platit po vynechání deseti dnů v říjnu 1582. Co se týče těch, kteří žijí v oblastech natolik vzdálených, že je náš dopis nedostihne včas, mají naše svolení provést takovou změnu v měsíci říjnu roku bezprostředně následujícím, tedy roku 1583, nebo dalším, tak brzo, jakmile dostanou tento dopis, a to způsobem, jaký jsme zmínili výše a jak bude dopodrobna vysvětleno v kalendáři Roku reformy.</a:t>
            </a:r>
          </a:p>
          <a:p>
            <a:pPr marL="0" indent="-514350">
              <a:lnSpc>
                <a:spcPct val="120000"/>
              </a:lnSpc>
              <a:spcBef>
                <a:spcPts val="0"/>
              </a:spcBef>
              <a:buFont typeface="+mj-lt"/>
              <a:buAutoNum type="arabicParenR" startAt="2"/>
            </a:pPr>
            <a:r>
              <a:rPr lang="cs-CZ" sz="3200" dirty="0"/>
              <a:t> Navíc pak v rozsahu a podmínek pravomoci, která nám byla Bohem svěřena, vyzýváme a žádáme našeho nejdražšího syna v Kristu, Rudolfa[41], osvíceného krále římského zvoleného za císaře, stejně tak jako ostatní krále a knížata i republiky. Doporučujeme jim, jednak proto, že nás sami žádali, abychom dokončili toto slavné dílo, a pak také, a to zvláště, aby byl vnesen řád a soulad při svěcení svátků mezi křesťanské národy, aby přijali nový kalendář za svůj a měli o něj péči, aby ho všichni jejich poddaní také převzali s úctou a svědomitě se mu přizpůsobili.</a:t>
            </a:r>
          </a:p>
          <a:p>
            <a:pPr marL="0" indent="-514350">
              <a:lnSpc>
                <a:spcPct val="120000"/>
              </a:lnSpc>
              <a:spcBef>
                <a:spcPts val="0"/>
              </a:spcBef>
              <a:buFont typeface="+mj-lt"/>
              <a:buAutoNum type="arabicParenR" startAt="2"/>
            </a:pPr>
            <a:r>
              <a:rPr lang="cs-CZ" sz="3200" dirty="0"/>
              <a:t>Jelikož však bude obtížné dopravit tento dopis do všech zemí křesťanského světa, přikazujeme, aby byl uveden ve veřejnou známost a vyvěšen na branách baziliky knížete apoštolů[42], na bráně apoštolského kancléřství stejně tak jako na vstupu do </a:t>
            </a:r>
            <a:r>
              <a:rPr lang="cs-CZ" sz="3200" dirty="0" err="1"/>
              <a:t>Campo</a:t>
            </a:r>
            <a:r>
              <a:rPr lang="cs-CZ" sz="3200" dirty="0"/>
              <a:t> di </a:t>
            </a:r>
            <a:r>
              <a:rPr lang="cs-CZ" sz="3200" dirty="0" err="1"/>
              <a:t>Fiori</a:t>
            </a:r>
            <a:r>
              <a:rPr lang="cs-CZ" sz="3200" dirty="0"/>
              <a:t>[43]. Aby pak všichni lidé ve všech zemích měli naprostou víru, mají být kopie tohoto dopisu, i tištěné, doplněné kalendářem a martyrologiem, jak již bylo zmíněno, označeny vlastnoručním podpisem a notářsky ověřenou pečetí veřejného a ověřeného úředníka církve, čímž bude dokonale zaručena pravost kopie zmiňovaného originálního dopisu.</a:t>
            </a:r>
          </a:p>
          <a:p>
            <a:pPr marL="0" indent="-514350">
              <a:lnSpc>
                <a:spcPct val="120000"/>
              </a:lnSpc>
              <a:spcBef>
                <a:spcPts val="0"/>
              </a:spcBef>
              <a:buFont typeface="+mj-lt"/>
              <a:buAutoNum type="arabicParenR" startAt="2"/>
            </a:pPr>
            <a:r>
              <a:rPr lang="cs-CZ" sz="3200" dirty="0"/>
              <a:t>Žádný z lidí tedy nemá právo porušit tento náš list s nařízeními a příkazy[44], ustanovením[45], přáním[46], schválením[47], zákazem[48], zrušením a odstraněním[49], nabádáním a žádostí[50], ani se mu opovážlivě postavit. Bude-li však kdo toto kazit či nedovoleně falšovat, pobouří tím Boha všemocného a jeho blažené apoštoly Petra a Pavla.</a:t>
            </a:r>
          </a:p>
          <a:p>
            <a:pPr marL="0" indent="0">
              <a:lnSpc>
                <a:spcPct val="120000"/>
              </a:lnSpc>
              <a:spcBef>
                <a:spcPts val="0"/>
              </a:spcBef>
              <a:buNone/>
            </a:pPr>
            <a:r>
              <a:rPr lang="cs-CZ" sz="3200" dirty="0"/>
              <a:t>Dáno v </a:t>
            </a:r>
            <a:r>
              <a:rPr lang="cs-CZ" sz="3200" dirty="0" err="1"/>
              <a:t>Tusculu</a:t>
            </a:r>
            <a:r>
              <a:rPr lang="cs-CZ" sz="3200" dirty="0"/>
              <a:t>[51], roku 1582 od Vtělení Páně, 24 února[52], 10 roku našeho pontifikátu. Zdroj (30. 9. 2021): </a:t>
            </a:r>
            <a:r>
              <a:rPr lang="cs-CZ" sz="3200" u="sng" dirty="0">
                <a:hlinkClick r:id="rId2"/>
              </a:rPr>
              <a:t>https://kalendar.beda.cz/inter-gravissimas</a:t>
            </a:r>
            <a:endParaRPr lang="cs-CZ" sz="3200" dirty="0"/>
          </a:p>
          <a:p>
            <a:endParaRPr lang="cs-CZ" dirty="0"/>
          </a:p>
        </p:txBody>
      </p:sp>
    </p:spTree>
    <p:extLst>
      <p:ext uri="{BB962C8B-B14F-4D97-AF65-F5344CB8AC3E}">
        <p14:creationId xmlns:p14="http://schemas.microsoft.com/office/powerpoint/2010/main" val="1100699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02336" y="82297"/>
            <a:ext cx="10951464" cy="832103"/>
          </a:xfrm>
        </p:spPr>
        <p:txBody>
          <a:bodyPr>
            <a:normAutofit/>
          </a:bodyPr>
          <a:lstStyle/>
          <a:p>
            <a:r>
              <a:rPr lang="cs-CZ" dirty="0">
                <a:latin typeface="Calibri" panose="020F0502020204030204" pitchFamily="34" charset="0"/>
                <a:ea typeface="Calibri" panose="020F0502020204030204" pitchFamily="34" charset="0"/>
                <a:cs typeface="Calibri" panose="020F0502020204030204" pitchFamily="34" charset="0"/>
              </a:rPr>
              <a:t>Od kdy se počítá rok 1? </a:t>
            </a:r>
            <a:endParaRPr lang="cs-CZ" dirty="0"/>
          </a:p>
        </p:txBody>
      </p:sp>
      <p:sp>
        <p:nvSpPr>
          <p:cNvPr id="3" name="Zástupný symbol pro obsah 2"/>
          <p:cNvSpPr>
            <a:spLocks noGrp="1"/>
          </p:cNvSpPr>
          <p:nvPr>
            <p:ph idx="1"/>
          </p:nvPr>
        </p:nvSpPr>
        <p:spPr>
          <a:xfrm>
            <a:off x="118872" y="786384"/>
            <a:ext cx="11859768" cy="6071615"/>
          </a:xfrm>
        </p:spPr>
        <p:txBody>
          <a:bodyPr>
            <a:normAutofit fontScale="25000" lnSpcReduction="20000"/>
          </a:bodyPr>
          <a:lstStyle/>
          <a:p>
            <a:pPr>
              <a:lnSpc>
                <a:spcPct val="120000"/>
              </a:lnSpc>
              <a:spcBef>
                <a:spcPts val="0"/>
              </a:spcBef>
            </a:pPr>
            <a:r>
              <a:rPr lang="cs-CZ" sz="3200" dirty="0"/>
              <a:t>Isidor ze Sevilly, </a:t>
            </a:r>
            <a:r>
              <a:rPr lang="cs-CZ" sz="3200" dirty="0" err="1"/>
              <a:t>Etymologiae</a:t>
            </a:r>
            <a:r>
              <a:rPr lang="cs-CZ" sz="3200" dirty="0"/>
              <a:t> 6.17</a:t>
            </a:r>
          </a:p>
          <a:p>
            <a:pPr>
              <a:lnSpc>
                <a:spcPct val="120000"/>
              </a:lnSpc>
              <a:spcBef>
                <a:spcPts val="0"/>
              </a:spcBef>
            </a:pPr>
            <a:r>
              <a:rPr lang="la-Latn" sz="3200" i="1" dirty="0"/>
              <a:t>XVII. DE CYCLO PASCHALI. [1] Paschalem cyclum Hippolytus episcopus temporibus Alexandri imperatoris primus conscripsit. Post quem probatissimi auctores Eusebius Caesariensis, Theophilus Alexandrinus, Prosper quoque natione Aquitanus atque Victorius, amplificatis eiusdem festivitatis rationibus, multiplices circulos ediderunt. [2] Cuius quidem rationem beatissimus Cyrillus Alexandriae urbis episcopus in nonaginta quinque annos per quinquies decem novies calculans, quoto Kal. vel luna debeat paschalis sollemnitas celebrari, summa brevitate notavit. [3] Cyclum autem vocatum eo quod in orbe digestum sit, et quasi in circulo dispositum ordinem conplectat annorum sine varietate et sine ulla arte. [4] Vnde factum est ut cuiusque materiae carmina simplici formitate facta cyclica vocarentur. Hinc et laterculum dictum, quod ordinem habeat stratum annorum. </a:t>
            </a:r>
          </a:p>
          <a:p>
            <a:pPr>
              <a:lnSpc>
                <a:spcPct val="120000"/>
              </a:lnSpc>
              <a:spcBef>
                <a:spcPts val="0"/>
              </a:spcBef>
            </a:pPr>
            <a:r>
              <a:rPr lang="la-Latn" sz="3200" i="1" dirty="0"/>
              <a:t>[5] CYCLVS PRIMVS DECEMNOVENALIS. </a:t>
            </a:r>
          </a:p>
          <a:p>
            <a:pPr>
              <a:lnSpc>
                <a:spcPct val="120000"/>
              </a:lnSpc>
              <a:spcBef>
                <a:spcPts val="0"/>
              </a:spcBef>
            </a:pPr>
            <a:r>
              <a:rPr lang="la-Latn" sz="3200" i="1" dirty="0"/>
              <a:t>Lunae </a:t>
            </a:r>
          </a:p>
          <a:p>
            <a:pPr>
              <a:lnSpc>
                <a:spcPct val="120000"/>
              </a:lnSpc>
              <a:spcBef>
                <a:spcPts val="0"/>
              </a:spcBef>
            </a:pPr>
            <a:r>
              <a:rPr lang="la-Latn" sz="3200" i="1" dirty="0"/>
              <a:t>B. Com. an. II. Idus April. XX.</a:t>
            </a:r>
            <a:br>
              <a:rPr lang="la-Latn" sz="3200" i="1" dirty="0"/>
            </a:br>
            <a:r>
              <a:rPr lang="la-Latn" sz="3200" i="1" dirty="0"/>
              <a:t>C. VI. Kal. April. XVI.</a:t>
            </a:r>
            <a:br>
              <a:rPr lang="la-Latn" sz="3200" i="1" dirty="0"/>
            </a:br>
            <a:r>
              <a:rPr lang="la-Latn" sz="3200" i="1" dirty="0"/>
              <a:t>Em. XVI. Kal. Mai. XVII.</a:t>
            </a:r>
            <a:br>
              <a:rPr lang="la-Latn" sz="3200" i="1" dirty="0"/>
            </a:br>
            <a:r>
              <a:rPr lang="la-Latn" sz="3200" i="1" dirty="0"/>
              <a:t>C. VI. Idus April. XX.</a:t>
            </a:r>
            <a:br>
              <a:rPr lang="la-Latn" sz="3200" i="1" dirty="0"/>
            </a:br>
            <a:r>
              <a:rPr lang="la-Latn" sz="3200" i="1" dirty="0"/>
              <a:t>B. C. IX. Kal. April.XV.</a:t>
            </a:r>
            <a:br>
              <a:rPr lang="la-Latn" sz="3200" i="1" dirty="0"/>
            </a:br>
            <a:r>
              <a:rPr lang="la-Latn" sz="3200" i="1" dirty="0"/>
              <a:t>E. II.Idus April. XVI.</a:t>
            </a:r>
            <a:br>
              <a:rPr lang="la-Latn" sz="3200" i="1" dirty="0"/>
            </a:br>
            <a:r>
              <a:rPr lang="la-Latn" sz="3200" i="1" dirty="0"/>
              <a:t>C. II. Non. April. XIX.</a:t>
            </a:r>
            <a:br>
              <a:rPr lang="la-Latn" sz="3200" i="1" dirty="0"/>
            </a:br>
            <a:r>
              <a:rPr lang="la-Latn" sz="3200" i="1" dirty="0"/>
              <a:t>E. VIII. Kal. Mai. XX.</a:t>
            </a:r>
            <a:br>
              <a:rPr lang="la-Latn" sz="3200" i="1" dirty="0"/>
            </a:br>
            <a:r>
              <a:rPr lang="la-Latn" sz="3200" i="1" dirty="0"/>
              <a:t>B. C. V. Idus April. XV.</a:t>
            </a:r>
            <a:br>
              <a:rPr lang="la-Latn" sz="3200" i="1" dirty="0"/>
            </a:br>
            <a:r>
              <a:rPr lang="la-Latn" sz="3200" i="1" dirty="0"/>
              <a:t>C. II. Kal. April. XVIII.</a:t>
            </a:r>
            <a:br>
              <a:rPr lang="la-Latn" sz="3200" i="1" dirty="0"/>
            </a:br>
            <a:r>
              <a:rPr lang="la-Latn" sz="3200" i="1" dirty="0"/>
              <a:t>E. XII. Kal. Mai. XIX.</a:t>
            </a:r>
            <a:br>
              <a:rPr lang="la-Latn" sz="3200" i="1" dirty="0"/>
            </a:br>
            <a:r>
              <a:rPr lang="la-Latn" sz="3200" i="1" dirty="0"/>
              <a:t>C. Non. April. XV.</a:t>
            </a:r>
            <a:br>
              <a:rPr lang="la-Latn" sz="3200" i="1" dirty="0"/>
            </a:br>
            <a:r>
              <a:rPr lang="la-Latn" sz="3200" i="1" dirty="0"/>
              <a:t>B. C. V. Kal. April. XVII.</a:t>
            </a:r>
            <a:br>
              <a:rPr lang="la-Latn" sz="3200" i="1" dirty="0"/>
            </a:br>
            <a:r>
              <a:rPr lang="la-Latn" sz="3200" i="1" dirty="0"/>
              <a:t>E. XVI. Kal. Mai. XVIII.</a:t>
            </a:r>
            <a:br>
              <a:rPr lang="la-Latn" sz="3200" i="1" dirty="0"/>
            </a:br>
            <a:r>
              <a:rPr lang="la-Latn" sz="3200" i="1" dirty="0"/>
              <a:t>C. VI. Idus April. XXI.</a:t>
            </a:r>
            <a:br>
              <a:rPr lang="la-Latn" sz="3200" i="1" dirty="0"/>
            </a:br>
            <a:r>
              <a:rPr lang="la-Latn" sz="3200" i="1" dirty="0"/>
              <a:t>C. IX. Kal. April. XVII.</a:t>
            </a:r>
            <a:br>
              <a:rPr lang="la-Latn" sz="3200" i="1" dirty="0"/>
            </a:br>
            <a:r>
              <a:rPr lang="la-Latn" sz="3200" i="1" dirty="0"/>
              <a:t>B. E. XI. Idus April. XVII.</a:t>
            </a:r>
            <a:br>
              <a:rPr lang="la-Latn" sz="3200" i="1" dirty="0"/>
            </a:br>
            <a:r>
              <a:rPr lang="la-Latn" sz="3200" i="1" dirty="0"/>
              <a:t>C. II. Non. April. XX.</a:t>
            </a:r>
            <a:br>
              <a:rPr lang="la-Latn" sz="3200" i="1" dirty="0"/>
            </a:br>
            <a:r>
              <a:rPr lang="la-Latn" sz="3200" i="1" dirty="0"/>
              <a:t>E. VIII. Kal. Mai. XXI. </a:t>
            </a:r>
          </a:p>
          <a:p>
            <a:pPr>
              <a:lnSpc>
                <a:spcPct val="120000"/>
              </a:lnSpc>
              <a:spcBef>
                <a:spcPts val="0"/>
              </a:spcBef>
            </a:pPr>
            <a:r>
              <a:rPr lang="la-Latn" sz="3200" i="1" dirty="0"/>
              <a:t>…</a:t>
            </a:r>
          </a:p>
          <a:p>
            <a:pPr>
              <a:lnSpc>
                <a:spcPct val="120000"/>
              </a:lnSpc>
              <a:spcBef>
                <a:spcPts val="0"/>
              </a:spcBef>
            </a:pPr>
            <a:r>
              <a:rPr lang="la-Latn" sz="3200" i="1" dirty="0"/>
              <a:t>post cuius expletionem ad primum exordium recurrendum. [A conditione mundi usque ad hunc novissimum cyclum conputantur anni.] [10] Antiquitus Ecclesia pascha quarta decima luna cum Iudaeis celebrabat, quocumque die occurreret. Quem ritum sancti Patres in Nicaena synodo prohibuerunt, constituentes non solum lunam paschalem et mensem inquirere, sed etiam et diem resurrectionis Dominicae observare; et ob hoc pascha a quarta decima luna usque ad vicesimam primam extenderunt, ut dies Dominicus non omitteretur. [11] Paschae autem vocabulum non Graecum, sed Hebraeum est; nec a passione, quoniam PASCHEIN Graece dicitur pati, sed a transitu Hebraeo verbo pascha appellata est, eo quod tunc populus Dei ex Aegypto transierit. Vnde et in Evangelio (Ioann.13,1): 'Cum vidisset,' inquit, 'Iesus quia venit hora ut transiret de mundo ad Patrem.' [12] Cuius nox ideo pervigilia ducitur, propter adventum regis ac Dei nostri, ut tempus resurrectionis eius nos non dormientes, sed vigilantes inveniat. Cuius noctis duplex ratio est: sive quod in ea et vitam tunc recepit, cum passus est; sive quod postea eadem hora, qua resurrexit, ad iudicandum venturus est. [13] Eo autem modo agimus pascha, ut non solum mortem et resurrectionem Christi in memoriam revocemus, sed etiam cetera, quae circa eum adtestantur, ad sacramentorum significationem inspiciamus. [14] Propter initium enim novae vitae et propter novum hominem, quem iubemur induere et exuere veterem, expurgantes vetus fermentum, ut simus nova consparsio, quoniam pascha nostrum inmolatus est Christus. Propter hanc ergo vitae novitatem primus mensis novorum in mensibus anni celebrationi paschali mystice adtributus est. [15] Quod vero tertiae hebdomadae die pascha celebratur, id est qui dies occurrit a quarta decima in vicesimam primam, hoc significat quia in toto tempore saeculi, quod septenario dierum numero agitur, nunc tertium tempus hoc sacramentum aperuit. [16] Primum enim tempus est ante legem, secundum sub lege, tertium sub gratia; ubi iam manifestatum est sacramentum prius occultum in prophetico aenigmate: ideo et propter haec tria saeculi tempora resurrectio Domini triduana est. [17] Quod vero a quarta decima luna usque ad vicesimam primam per dies septem paschalis dies quaeritur, propter ipsum numerum septenarium, quo universitatis significatio saepe figuratur; qui etiam ipsi Ecclesiae tribuitur propter instar universitatis, unde et Iohannes Apostolus in Apocalypsin ad septem scribit ecclesias. [18] Ecclesia vero adhuc in ista mortalitate carnis constituta propter ipsam mutabilitatem lunae nomine in Scripturis significatur. [19] Varia autem observantia opinionum paschalis festivitatis interdum errorem gignit. Latini namque a III Non. Mart. usque in III Non. Apr. primi mensis lunam inquirunt; et si quinta decima luna die Dominico provenerit, in alium Dominicum pascha protrahunt. [20] Graeci primi mensis lunam ab VIII Id. Mart. usque in diem Non. Apr. observant; et si decima quinta luna die Dominico incurrerit, sanctum pascha celebrant. Huiusmodi ergo dissensio inter utrosque paschalem regulam turbat. [21] Communis annus dicitur, qui duodecim tantum lunas, hoc est dies CCCLIV habet. Dictus autem communis quia saepe duo ita coniuncti incedunt ut invicem se in paschali sollemnitate sequantur. Nam embolismus annus semper solus est. [22] Embolismus annus est qui tredecim menses lunares, id est CCCLXXXIV dies habere monstratur. Ipse est annus sancto Moysi divinitus revelatus, in quo iubentur hi, qui longius habitabant, in secundo mense pascha celebrare. [23] Embolismus autem nomen Graecum est, quod interpretatur Latine superaugmentum; eo quod expleat numerum annorum communium, quibus undecim lunares dies deesse cernuntur. [24] Embolismi autem anni et communes sic inveniuntur. Si enim a quarta decima luna paschae praecedentis usque ad quartam decimam sequentis CCCLXXXIV dies fuerint, embolismus annus est; si CCCLIV, communis [est]. [25] Bissextus est per annos quattuor unus dies adiectus. Crescit enim per singulos annos quarta pars assis. At ubi quarto anno assem conpleverit, bissextum unum facit. [26] Dictus autem bissextus quia bis sexies ductus assem facit, quod est unus dies; sicut et quadrantem propter quater ductum; quod est bissextus quem super dierum cursum in anno sol facit. [sive quod nequeat anno suo introduci, nisi bis sextum nonas Martias conputaveris, hoc est et primo die sexto nonas Martias et, addito bis sexto, alio die sexto nonas Martias iteraveris.] [27] A VI autem Non. Mart. usque in diem prid. Kal. Ian., in lunae cursu bissextus adponitur atque inde detrahitur. [28] Intercalares autem dies idcirco vocantur, quia interponuntur ut ratio lunae solisque conveniat. Calare enim ponere dicitur, intercalare interponere. [29] Epactas Graeci vocant, Latini adiectiones annuas lunares, quae per undenarium numerum usque ad tricenarium in se revolvuntur. Quas ideo Aegyptii adiciunt, ut lunaris emensio rationi solis aequetur. [30] Luna enim iuxta cursum suum viginti novem semis dies lucere dinoscitur, et fiunt in anno lunares dies CCCLIV; remanent ad cursum anni solaris dies undecim, quos Aegyptii adiciunt. [31] Vnde et adiectiones vocantur: absque his non invenies luna quota sit in quolibet anno et mense et die. Istae epactae semper XI Kal. April. reperiuntur in eadem luna quae fuerit eo die. [32] Continentur autem circulo decemnovenali; sed cum ad viginti novem epactas pervenerint, qui est circulus nonus decimus, iam sequenti anno non addes super viginti novem undecim, ut decem adnunties detractis triginta, sed inde reverteris, ut undecim pronunties.</a:t>
            </a:r>
            <a:r>
              <a:rPr lang="la-Latn" sz="3600" i="1" dirty="0"/>
              <a:t> </a:t>
            </a:r>
          </a:p>
          <a:p>
            <a:endParaRPr lang="cs-CZ" dirty="0"/>
          </a:p>
        </p:txBody>
      </p:sp>
    </p:spTree>
    <p:extLst>
      <p:ext uri="{BB962C8B-B14F-4D97-AF65-F5344CB8AC3E}">
        <p14:creationId xmlns:p14="http://schemas.microsoft.com/office/powerpoint/2010/main" val="3141414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79D497-0A7C-4F2C-95CC-CCD24D18F011}"/>
              </a:ext>
            </a:extLst>
          </p:cNvPr>
          <p:cNvSpPr>
            <a:spLocks noGrp="1"/>
          </p:cNvSpPr>
          <p:nvPr>
            <p:ph type="title"/>
          </p:nvPr>
        </p:nvSpPr>
        <p:spPr>
          <a:xfrm>
            <a:off x="268447" y="365125"/>
            <a:ext cx="11987869" cy="1325563"/>
          </a:xfrm>
        </p:spPr>
        <p:txBody>
          <a:bodyPr>
            <a:normAutofit/>
          </a:bodyPr>
          <a:lstStyle/>
          <a:p>
            <a:r>
              <a:rPr lang="cs-CZ" sz="4400" dirty="0">
                <a:effectLst/>
                <a:latin typeface="Calibri" panose="020F0502020204030204" pitchFamily="34" charset="0"/>
                <a:ea typeface="Calibri" panose="020F0502020204030204" pitchFamily="34" charset="0"/>
                <a:cs typeface="Calibri" panose="020F0502020204030204" pitchFamily="34" charset="0"/>
              </a:rPr>
              <a:t>Od kdy se počítá rok 1?</a:t>
            </a:r>
            <a:endParaRPr lang="cs-CZ" dirty="0"/>
          </a:p>
        </p:txBody>
      </p:sp>
      <p:sp>
        <p:nvSpPr>
          <p:cNvPr id="3" name="Zástupný obsah 2">
            <a:extLst>
              <a:ext uri="{FF2B5EF4-FFF2-40B4-BE49-F238E27FC236}">
                <a16:creationId xmlns:a16="http://schemas.microsoft.com/office/drawing/2014/main" id="{08C7E8CE-5CF2-4C78-8411-15BF4E5F7573}"/>
              </a:ext>
            </a:extLst>
          </p:cNvPr>
          <p:cNvSpPr>
            <a:spLocks noGrp="1"/>
          </p:cNvSpPr>
          <p:nvPr>
            <p:ph idx="1"/>
          </p:nvPr>
        </p:nvSpPr>
        <p:spPr>
          <a:xfrm>
            <a:off x="268448" y="1426464"/>
            <a:ext cx="11400638" cy="5175671"/>
          </a:xfrm>
        </p:spPr>
        <p:txBody>
          <a:bodyPr>
            <a:normAutofit fontScale="47500" lnSpcReduction="20000"/>
          </a:bodyPr>
          <a:lstStyle/>
          <a:p>
            <a:r>
              <a:rPr lang="cs-CZ" i="1" dirty="0" err="1"/>
              <a:t>Computu</a:t>
            </a:r>
            <a:r>
              <a:rPr lang="cs-CZ" dirty="0" err="1"/>
              <a:t>s</a:t>
            </a:r>
            <a:r>
              <a:rPr lang="cs-CZ" dirty="0"/>
              <a:t> = předpis pro výpočet velikonočního data / počítání času</a:t>
            </a:r>
          </a:p>
          <a:p>
            <a:pPr lvl="1"/>
            <a:r>
              <a:rPr lang="cs-CZ" dirty="0"/>
              <a:t>Velikonoce – svázány s prvním jarním úplňkem v době, kdy byl ještě užíván židovský lunisolární kalendář</a:t>
            </a:r>
          </a:p>
          <a:p>
            <a:pPr lvl="2"/>
            <a:r>
              <a:rPr lang="cs-CZ" dirty="0"/>
              <a:t>Ukřižování – 14. dne měsíce </a:t>
            </a:r>
            <a:r>
              <a:rPr lang="cs-CZ" dirty="0" err="1"/>
              <a:t>Nisanu</a:t>
            </a:r>
            <a:r>
              <a:rPr lang="cs-CZ" dirty="0"/>
              <a:t> = den prvního jarního úplňku</a:t>
            </a:r>
          </a:p>
          <a:p>
            <a:pPr lvl="2"/>
            <a:r>
              <a:rPr lang="cs-CZ" dirty="0"/>
              <a:t>x ukřižování připadlo na pátek, zmrtvýchvstání na neděli</a:t>
            </a:r>
          </a:p>
          <a:p>
            <a:pPr lvl="3"/>
            <a:r>
              <a:rPr lang="cs-CZ" dirty="0" err="1"/>
              <a:t>Nikájský</a:t>
            </a:r>
            <a:r>
              <a:rPr lang="cs-CZ" dirty="0"/>
              <a:t> koncil, 325 n. l.: křesťanstvo se shodlo na zachování dnů v týdnu a na svázání velikonoční neděle s nedělí po prvním jarním úplňku (začátek jara 21. 3.), aby došlo k oddělení od židovského výpočtu</a:t>
            </a:r>
          </a:p>
          <a:p>
            <a:pPr lvl="3"/>
            <a:r>
              <a:rPr lang="cs-CZ" dirty="0"/>
              <a:t>Alexandrie – měsíční cyklus (devatenáctileté </a:t>
            </a:r>
            <a:r>
              <a:rPr lang="cs-CZ" dirty="0" err="1"/>
              <a:t>občasí</a:t>
            </a:r>
            <a:r>
              <a:rPr lang="cs-CZ" dirty="0"/>
              <a:t>)</a:t>
            </a:r>
          </a:p>
          <a:p>
            <a:pPr lvl="4"/>
            <a:r>
              <a:rPr lang="cs-CZ" dirty="0"/>
              <a:t>Údajně převzat </a:t>
            </a:r>
            <a:r>
              <a:rPr lang="cs-CZ" dirty="0" err="1"/>
              <a:t>Dyonisiem</a:t>
            </a:r>
            <a:r>
              <a:rPr lang="cs-CZ" dirty="0"/>
              <a:t> </a:t>
            </a:r>
            <a:r>
              <a:rPr lang="cs-CZ" dirty="0" err="1"/>
              <a:t>Exiguem</a:t>
            </a:r>
            <a:r>
              <a:rPr lang="cs-CZ" dirty="0"/>
              <a:t> (ca. 470-ca. 540) nahradil původní </a:t>
            </a:r>
            <a:r>
              <a:rPr lang="cs-CZ" dirty="0" err="1"/>
              <a:t>osmdesátičtyřroční</a:t>
            </a:r>
            <a:r>
              <a:rPr lang="cs-CZ" dirty="0"/>
              <a:t> cyklus</a:t>
            </a:r>
          </a:p>
          <a:p>
            <a:pPr lvl="6"/>
            <a:r>
              <a:rPr lang="cs-CZ" dirty="0"/>
              <a:t>Mnich </a:t>
            </a:r>
            <a:r>
              <a:rPr lang="cs-CZ" dirty="0" err="1"/>
              <a:t>skýtského</a:t>
            </a:r>
            <a:r>
              <a:rPr lang="cs-CZ" dirty="0"/>
              <a:t> původu působící v Římě, překládal z řečtiny patristické a kanonistické spisy</a:t>
            </a:r>
          </a:p>
          <a:p>
            <a:pPr lvl="7"/>
            <a:r>
              <a:rPr lang="cs-CZ" i="1" dirty="0" err="1"/>
              <a:t>Dionysiana</a:t>
            </a:r>
            <a:r>
              <a:rPr lang="cs-CZ" dirty="0"/>
              <a:t>; </a:t>
            </a:r>
            <a:r>
              <a:rPr lang="cs-CZ" i="1" dirty="0" err="1"/>
              <a:t>Collectio</a:t>
            </a:r>
            <a:r>
              <a:rPr lang="cs-CZ" i="1" dirty="0"/>
              <a:t> </a:t>
            </a:r>
            <a:r>
              <a:rPr lang="cs-CZ" i="1" dirty="0" err="1"/>
              <a:t>Decretalium</a:t>
            </a:r>
            <a:r>
              <a:rPr lang="cs-CZ" i="1" dirty="0"/>
              <a:t> </a:t>
            </a:r>
            <a:r>
              <a:rPr lang="cs-CZ" i="1" dirty="0" err="1"/>
              <a:t>Dionysiana</a:t>
            </a:r>
            <a:endParaRPr lang="cs-CZ" i="1" dirty="0"/>
          </a:p>
          <a:p>
            <a:pPr lvl="6"/>
            <a:r>
              <a:rPr lang="cs-CZ" dirty="0"/>
              <a:t>Rozešel se s tabulkami </a:t>
            </a:r>
            <a:r>
              <a:rPr lang="cs-CZ" dirty="0" err="1"/>
              <a:t>Victorina</a:t>
            </a:r>
            <a:r>
              <a:rPr lang="cs-CZ" dirty="0"/>
              <a:t> z </a:t>
            </a:r>
            <a:r>
              <a:rPr lang="cs-CZ" dirty="0" err="1"/>
              <a:t>Aquitanie</a:t>
            </a:r>
            <a:r>
              <a:rPr lang="cs-CZ" dirty="0"/>
              <a:t> (</a:t>
            </a:r>
            <a:r>
              <a:rPr lang="cs-CZ" i="1" dirty="0" err="1"/>
              <a:t>Cursus</a:t>
            </a:r>
            <a:r>
              <a:rPr lang="cs-CZ" i="1" dirty="0"/>
              <a:t> </a:t>
            </a:r>
            <a:r>
              <a:rPr lang="cs-CZ" i="1" dirty="0" err="1"/>
              <a:t>paschalis</a:t>
            </a:r>
            <a:r>
              <a:rPr lang="cs-CZ" dirty="0"/>
              <a:t>, 457) užívanými v Římě a jinde po Evropě min. až do přelomu 8. a 9. st. a navázal přímo na alexandrijské tabulky, jak je připravil tamní biskup Cyril (někdy před 444), protáhl je k r. 721</a:t>
            </a:r>
          </a:p>
          <a:p>
            <a:pPr lvl="6"/>
            <a:r>
              <a:rPr lang="cs-CZ" dirty="0"/>
              <a:t>Nověji se uvažuje o tom, že pouze převzal závěry a koncepty ze ztraceného díla </a:t>
            </a:r>
            <a:r>
              <a:rPr lang="cs-CZ" dirty="0" err="1"/>
              <a:t>Eusebia</a:t>
            </a:r>
            <a:r>
              <a:rPr lang="cs-CZ" dirty="0"/>
              <a:t> z </a:t>
            </a:r>
            <a:r>
              <a:rPr lang="cs-CZ" dirty="0" err="1"/>
              <a:t>Caesareie</a:t>
            </a:r>
            <a:r>
              <a:rPr lang="cs-CZ" dirty="0"/>
              <a:t> (260/4-339/340)</a:t>
            </a:r>
          </a:p>
          <a:p>
            <a:pPr lvl="6"/>
            <a:r>
              <a:rPr lang="cs-CZ" dirty="0"/>
              <a:t>Při výpočtu velikonočního data stanovil narození Krista do r. 754 </a:t>
            </a:r>
            <a:r>
              <a:rPr lang="cs-CZ" i="1" dirty="0"/>
              <a:t>ab </a:t>
            </a:r>
            <a:r>
              <a:rPr lang="cs-CZ" i="1" dirty="0" err="1"/>
              <a:t>Urbe</a:t>
            </a:r>
            <a:r>
              <a:rPr lang="cs-CZ" i="1" dirty="0"/>
              <a:t> </a:t>
            </a:r>
            <a:r>
              <a:rPr lang="cs-CZ" i="1" dirty="0" err="1"/>
              <a:t>condita</a:t>
            </a:r>
            <a:endParaRPr lang="cs-CZ" i="1" dirty="0"/>
          </a:p>
          <a:p>
            <a:pPr lvl="7"/>
            <a:r>
              <a:rPr lang="cs-CZ" dirty="0"/>
              <a:t>x jako epocha nadlouho vyhrazeno </a:t>
            </a:r>
            <a:r>
              <a:rPr lang="cs-CZ" dirty="0" err="1"/>
              <a:t>komputistům</a:t>
            </a:r>
            <a:endParaRPr lang="cs-CZ" dirty="0"/>
          </a:p>
          <a:p>
            <a:pPr lvl="4"/>
            <a:r>
              <a:rPr lang="cs-CZ" dirty="0"/>
              <a:t>Prosazen </a:t>
            </a:r>
            <a:r>
              <a:rPr lang="cs-CZ" dirty="0" err="1"/>
              <a:t>Bedou</a:t>
            </a:r>
            <a:r>
              <a:rPr lang="cs-CZ" dirty="0"/>
              <a:t> Ctihodným (672/3-735) v </a:t>
            </a:r>
            <a:r>
              <a:rPr lang="cs-CZ" i="1" dirty="0"/>
              <a:t>Církevních dějinách </a:t>
            </a:r>
            <a:r>
              <a:rPr lang="cs-CZ" i="1" dirty="0" err="1"/>
              <a:t>Anglů</a:t>
            </a:r>
            <a:endParaRPr lang="cs-CZ" dirty="0"/>
          </a:p>
          <a:p>
            <a:pPr lvl="5"/>
            <a:r>
              <a:rPr lang="cs-CZ" i="1" dirty="0"/>
              <a:t>De </a:t>
            </a:r>
            <a:r>
              <a:rPr lang="cs-CZ" i="1" dirty="0" err="1"/>
              <a:t>temporum</a:t>
            </a:r>
            <a:r>
              <a:rPr lang="cs-CZ" i="1" dirty="0"/>
              <a:t> </a:t>
            </a:r>
            <a:r>
              <a:rPr lang="cs-CZ" i="1" dirty="0" err="1"/>
              <a:t>ratione</a:t>
            </a:r>
            <a:r>
              <a:rPr lang="cs-CZ" dirty="0"/>
              <a:t>, kde vypočítal data pro l. 532-1063</a:t>
            </a:r>
          </a:p>
          <a:p>
            <a:pPr lvl="5"/>
            <a:r>
              <a:rPr lang="cs-CZ" dirty="0"/>
              <a:t>Prvním kronikářem, který započal svou světovou kroniku r. 1 = Regino z </a:t>
            </a:r>
            <a:r>
              <a:rPr lang="cs-CZ" dirty="0" err="1"/>
              <a:t>Prümu</a:t>
            </a:r>
            <a:r>
              <a:rPr lang="cs-CZ" dirty="0"/>
              <a:t> (-915)</a:t>
            </a:r>
          </a:p>
          <a:p>
            <a:pPr lvl="5"/>
            <a:r>
              <a:rPr lang="cs-CZ" dirty="0"/>
              <a:t>Na něj navázal </a:t>
            </a:r>
            <a:r>
              <a:rPr lang="cs-CZ" dirty="0" err="1"/>
              <a:t>Abbo</a:t>
            </a:r>
            <a:r>
              <a:rPr lang="cs-CZ" dirty="0"/>
              <a:t> z </a:t>
            </a:r>
            <a:r>
              <a:rPr lang="cs-CZ" dirty="0" err="1"/>
              <a:t>Fleury</a:t>
            </a:r>
            <a:r>
              <a:rPr lang="cs-CZ" dirty="0"/>
              <a:t> (1064-1595)</a:t>
            </a:r>
            <a:endParaRPr lang="de-DE" dirty="0"/>
          </a:p>
          <a:p>
            <a:pPr lvl="1"/>
            <a:r>
              <a:rPr lang="cs-CZ" dirty="0"/>
              <a:t>Beda a synoda ve </a:t>
            </a:r>
            <a:r>
              <a:rPr lang="cs-CZ" dirty="0" err="1"/>
              <a:t>Whitby</a:t>
            </a:r>
            <a:r>
              <a:rPr lang="de-DE" dirty="0"/>
              <a:t> </a:t>
            </a:r>
            <a:r>
              <a:rPr lang="cs-CZ" dirty="0"/>
              <a:t>(664)</a:t>
            </a:r>
          </a:p>
          <a:p>
            <a:pPr lvl="1"/>
            <a:r>
              <a:rPr lang="cs-CZ" i="1" dirty="0"/>
              <a:t>De </a:t>
            </a:r>
            <a:r>
              <a:rPr lang="cs-CZ" i="1" dirty="0" err="1"/>
              <a:t>temporibus</a:t>
            </a:r>
            <a:endParaRPr lang="cs-CZ" i="1" dirty="0"/>
          </a:p>
          <a:p>
            <a:pPr lvl="1"/>
            <a:r>
              <a:rPr lang="cs-CZ" i="1" dirty="0"/>
              <a:t>De natura </a:t>
            </a:r>
            <a:r>
              <a:rPr lang="cs-CZ" i="1" dirty="0" err="1"/>
              <a:t>rerum</a:t>
            </a:r>
            <a:endParaRPr lang="cs-CZ" i="1" dirty="0"/>
          </a:p>
          <a:p>
            <a:pPr lvl="1"/>
            <a:r>
              <a:rPr lang="cs-CZ" dirty="0" err="1"/>
              <a:t>Bedae</a:t>
            </a:r>
            <a:r>
              <a:rPr lang="cs-CZ" dirty="0"/>
              <a:t> </a:t>
            </a:r>
            <a:r>
              <a:rPr lang="cs-CZ" dirty="0" err="1"/>
              <a:t>Presbyteri</a:t>
            </a:r>
            <a:r>
              <a:rPr lang="cs-CZ" dirty="0"/>
              <a:t> </a:t>
            </a:r>
            <a:r>
              <a:rPr lang="cs-CZ" dirty="0" err="1"/>
              <a:t>Anglosaxonis</a:t>
            </a:r>
            <a:r>
              <a:rPr lang="cs-CZ" dirty="0"/>
              <a:t> […] De Natura </a:t>
            </a:r>
            <a:r>
              <a:rPr lang="cs-CZ" dirty="0" err="1"/>
              <a:t>Rerum</a:t>
            </a:r>
            <a:r>
              <a:rPr lang="cs-CZ" dirty="0"/>
              <a:t> Et </a:t>
            </a:r>
            <a:r>
              <a:rPr lang="cs-CZ" dirty="0" err="1"/>
              <a:t>Temporum</a:t>
            </a:r>
            <a:r>
              <a:rPr lang="cs-CZ" dirty="0"/>
              <a:t> </a:t>
            </a:r>
            <a:r>
              <a:rPr lang="cs-CZ" dirty="0" err="1"/>
              <a:t>Ratione</a:t>
            </a:r>
            <a:r>
              <a:rPr lang="cs-CZ" dirty="0"/>
              <a:t> </a:t>
            </a:r>
            <a:r>
              <a:rPr lang="cs-CZ" dirty="0" err="1"/>
              <a:t>Libri</a:t>
            </a:r>
            <a:r>
              <a:rPr lang="cs-CZ" dirty="0"/>
              <a:t> Duo. </a:t>
            </a:r>
            <a:r>
              <a:rPr lang="cs-CZ" dirty="0" err="1"/>
              <a:t>Nunc</a:t>
            </a:r>
            <a:r>
              <a:rPr lang="cs-CZ" dirty="0"/>
              <a:t> </a:t>
            </a:r>
            <a:r>
              <a:rPr lang="cs-CZ" dirty="0" err="1"/>
              <a:t>recens</a:t>
            </a:r>
            <a:r>
              <a:rPr lang="cs-CZ" dirty="0"/>
              <a:t> </a:t>
            </a:r>
            <a:r>
              <a:rPr lang="cs-CZ" dirty="0" err="1"/>
              <a:t>inuenti</a:t>
            </a:r>
            <a:r>
              <a:rPr lang="cs-CZ" dirty="0"/>
              <a:t> &amp; in </a:t>
            </a:r>
            <a:r>
              <a:rPr lang="cs-CZ" dirty="0" err="1"/>
              <a:t>lucem</a:t>
            </a:r>
            <a:r>
              <a:rPr lang="cs-CZ" dirty="0"/>
              <a:t> </a:t>
            </a:r>
            <a:r>
              <a:rPr lang="cs-CZ" dirty="0" err="1"/>
              <a:t>editi</a:t>
            </a:r>
            <a:r>
              <a:rPr lang="cs-CZ" dirty="0"/>
              <a:t>.[11]</a:t>
            </a:r>
          </a:p>
          <a:p>
            <a:pPr lvl="1"/>
            <a:r>
              <a:rPr lang="cs-CZ" dirty="0"/>
              <a:t>De </a:t>
            </a:r>
            <a:r>
              <a:rPr lang="cs-CZ" dirty="0" err="1"/>
              <a:t>temporum</a:t>
            </a:r>
            <a:r>
              <a:rPr lang="cs-CZ" dirty="0"/>
              <a:t> </a:t>
            </a:r>
            <a:r>
              <a:rPr lang="cs-CZ" dirty="0" err="1"/>
              <a:t>ratione</a:t>
            </a:r>
            <a:endParaRPr lang="cs-CZ" dirty="0"/>
          </a:p>
          <a:p>
            <a:pPr lvl="1"/>
            <a:r>
              <a:rPr lang="cs-CZ" dirty="0" err="1"/>
              <a:t>Marianus</a:t>
            </a:r>
            <a:r>
              <a:rPr lang="cs-CZ" dirty="0"/>
              <a:t> </a:t>
            </a:r>
            <a:r>
              <a:rPr lang="cs-CZ" dirty="0" err="1"/>
              <a:t>Scottus</a:t>
            </a:r>
            <a:endParaRPr lang="cs-CZ" dirty="0"/>
          </a:p>
          <a:p>
            <a:pPr lvl="1"/>
            <a:r>
              <a:rPr lang="cs-CZ" dirty="0"/>
              <a:t>Johannes de </a:t>
            </a:r>
            <a:r>
              <a:rPr lang="cs-CZ" dirty="0" err="1"/>
              <a:t>Sacrobosco</a:t>
            </a:r>
            <a:r>
              <a:rPr lang="cs-CZ" dirty="0"/>
              <a:t>/John z </a:t>
            </a:r>
            <a:r>
              <a:rPr lang="cs-CZ" dirty="0" err="1"/>
              <a:t>Holywoodu</a:t>
            </a:r>
            <a:r>
              <a:rPr lang="cs-CZ" dirty="0"/>
              <a:t> (ca. 1195-1256)</a:t>
            </a:r>
          </a:p>
          <a:p>
            <a:pPr lvl="2"/>
            <a:r>
              <a:rPr lang="cs-CZ" i="1" dirty="0"/>
              <a:t>De </a:t>
            </a:r>
            <a:r>
              <a:rPr lang="cs-CZ" i="1" dirty="0" err="1"/>
              <a:t>Anni</a:t>
            </a:r>
            <a:r>
              <a:rPr lang="cs-CZ" i="1" dirty="0"/>
              <a:t> </a:t>
            </a:r>
            <a:r>
              <a:rPr lang="cs-CZ" i="1" dirty="0" err="1"/>
              <a:t>Ratione</a:t>
            </a:r>
            <a:r>
              <a:rPr lang="cs-CZ" i="1" dirty="0"/>
              <a:t> </a:t>
            </a:r>
            <a:r>
              <a:rPr lang="cs-CZ" dirty="0"/>
              <a:t>(1235)</a:t>
            </a:r>
          </a:p>
          <a:p>
            <a:pPr lvl="3"/>
            <a:r>
              <a:rPr lang="cs-CZ" dirty="0"/>
              <a:t>Kritika juliánského kalendáře</a:t>
            </a:r>
          </a:p>
          <a:p>
            <a:pPr lvl="2"/>
            <a:r>
              <a:rPr lang="cs-CZ" dirty="0"/>
              <a:t>Kulatá země, prosazuje arabské číslice</a:t>
            </a:r>
          </a:p>
        </p:txBody>
      </p:sp>
    </p:spTree>
    <p:extLst>
      <p:ext uri="{BB962C8B-B14F-4D97-AF65-F5344CB8AC3E}">
        <p14:creationId xmlns:p14="http://schemas.microsoft.com/office/powerpoint/2010/main" val="2132631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6616" y="146305"/>
            <a:ext cx="10616184" cy="1088135"/>
          </a:xfrm>
        </p:spPr>
        <p:txBody>
          <a:bodyPr/>
          <a:lstStyle/>
          <a:p>
            <a:r>
              <a:rPr lang="cs-CZ" dirty="0">
                <a:latin typeface="Calibri" panose="020F0502020204030204" pitchFamily="34" charset="0"/>
                <a:ea typeface="Calibri" panose="020F0502020204030204" pitchFamily="34" charset="0"/>
                <a:cs typeface="Calibri" panose="020F0502020204030204" pitchFamily="34" charset="0"/>
              </a:rPr>
              <a:t>Od kdy se počítá rok 1? </a:t>
            </a:r>
            <a:endParaRPr lang="cs-CZ" dirty="0"/>
          </a:p>
        </p:txBody>
      </p:sp>
      <p:sp>
        <p:nvSpPr>
          <p:cNvPr id="3" name="Zástupný symbol pro obsah 2"/>
          <p:cNvSpPr>
            <a:spLocks noGrp="1"/>
          </p:cNvSpPr>
          <p:nvPr>
            <p:ph idx="1"/>
          </p:nvPr>
        </p:nvSpPr>
        <p:spPr>
          <a:xfrm>
            <a:off x="109056" y="1090570"/>
            <a:ext cx="11805575" cy="5767430"/>
          </a:xfrm>
        </p:spPr>
        <p:txBody>
          <a:bodyPr>
            <a:normAutofit fontScale="77500" lnSpcReduction="20000"/>
          </a:bodyPr>
          <a:lstStyle/>
          <a:p>
            <a:pPr marL="0" indent="0">
              <a:buNone/>
            </a:pPr>
            <a:r>
              <a:rPr lang="cs-CZ" dirty="0"/>
              <a:t>Beda Ctihodný, </a:t>
            </a:r>
            <a:r>
              <a:rPr lang="cs-CZ" i="1" dirty="0"/>
              <a:t>De </a:t>
            </a:r>
            <a:r>
              <a:rPr lang="cs-CZ" i="1" dirty="0" err="1"/>
              <a:t>temporum</a:t>
            </a:r>
            <a:r>
              <a:rPr lang="cs-CZ" i="1" dirty="0"/>
              <a:t> </a:t>
            </a:r>
            <a:r>
              <a:rPr lang="cs-CZ" i="1" dirty="0" err="1"/>
              <a:t>ratione</a:t>
            </a:r>
            <a:endParaRPr lang="cs-CZ" i="1" dirty="0"/>
          </a:p>
          <a:p>
            <a:pPr marL="514350" indent="-514350">
              <a:buFont typeface="+mj-lt"/>
              <a:buAutoNum type="arabicParenR"/>
            </a:pPr>
            <a:r>
              <a:rPr lang="cs-CZ" dirty="0"/>
              <a:t>Technická část </a:t>
            </a:r>
            <a:r>
              <a:rPr lang="en-US" dirty="0"/>
              <a:t>(</a:t>
            </a:r>
            <a:r>
              <a:rPr lang="cs-CZ" dirty="0"/>
              <a:t>kap.</a:t>
            </a:r>
            <a:r>
              <a:rPr lang="en-US" dirty="0"/>
              <a:t> 1–4)</a:t>
            </a:r>
          </a:p>
          <a:p>
            <a:pPr lvl="1"/>
            <a:r>
              <a:rPr lang="cs-CZ" dirty="0"/>
              <a:t>Terminologie a metody měření (včetně toho, jak počítat efektivně na prstech)</a:t>
            </a:r>
            <a:endParaRPr lang="en-US" dirty="0"/>
          </a:p>
          <a:p>
            <a:pPr lvl="1"/>
            <a:r>
              <a:rPr lang="cs-CZ" dirty="0"/>
              <a:t>Kap.</a:t>
            </a:r>
            <a:r>
              <a:rPr lang="en-US" dirty="0"/>
              <a:t> 3 Bede </a:t>
            </a:r>
            <a:r>
              <a:rPr lang="cs-CZ" dirty="0"/>
              <a:t>– délka dne (</a:t>
            </a:r>
            <a:r>
              <a:rPr lang="en-US" dirty="0"/>
              <a:t>12 </a:t>
            </a:r>
            <a:r>
              <a:rPr lang="cs-CZ" dirty="0"/>
              <a:t>hodin dělených dále na </a:t>
            </a:r>
            <a:r>
              <a:rPr lang="en-US" i="1" dirty="0" err="1"/>
              <a:t>puncti</a:t>
            </a:r>
            <a:r>
              <a:rPr lang="en-US" dirty="0"/>
              <a:t>, </a:t>
            </a:r>
            <a:r>
              <a:rPr lang="en-US" i="1" dirty="0" err="1"/>
              <a:t>partes</a:t>
            </a:r>
            <a:r>
              <a:rPr lang="cs-CZ" dirty="0"/>
              <a:t>, </a:t>
            </a:r>
            <a:r>
              <a:rPr lang="en-US" i="1" dirty="0" err="1"/>
              <a:t>mementa</a:t>
            </a:r>
            <a:r>
              <a:rPr lang="cs-CZ" dirty="0"/>
              <a:t> a atomy)</a:t>
            </a:r>
            <a:endParaRPr lang="en-US" dirty="0"/>
          </a:p>
          <a:p>
            <a:pPr marL="514350" indent="-514350">
              <a:buFont typeface="+mj-lt"/>
              <a:buAutoNum type="arabicParenR"/>
            </a:pPr>
            <a:r>
              <a:rPr lang="cs-CZ" sz="2700" dirty="0"/>
              <a:t>Juliánský kalendář </a:t>
            </a:r>
            <a:r>
              <a:rPr lang="en-US" sz="2700" dirty="0"/>
              <a:t>(</a:t>
            </a:r>
            <a:r>
              <a:rPr lang="cs-CZ" sz="2700" dirty="0"/>
              <a:t>kap.</a:t>
            </a:r>
            <a:r>
              <a:rPr lang="en-US" sz="2700" dirty="0"/>
              <a:t> 5–41)</a:t>
            </a:r>
          </a:p>
          <a:p>
            <a:pPr lvl="1"/>
            <a:r>
              <a:rPr lang="cs-CZ" dirty="0"/>
              <a:t>Přehled o kalendáři včetně výpočtu data stvoření světa, délky měsíců, určení týdnů a pohybů měsíce)</a:t>
            </a:r>
            <a:endParaRPr lang="en-US" dirty="0"/>
          </a:p>
          <a:p>
            <a:pPr lvl="1"/>
            <a:r>
              <a:rPr lang="cs-CZ" dirty="0"/>
              <a:t>Argumentuje proti názoru, že by rovnodennost nastala již první den, neboť hvězdy byly stvořeny až čtvrtého dne, a tudíž nebylo možné dříve měřit čas</a:t>
            </a:r>
            <a:endParaRPr lang="en-US" dirty="0"/>
          </a:p>
          <a:p>
            <a:pPr lvl="1"/>
            <a:r>
              <a:rPr lang="cs-CZ" dirty="0"/>
              <a:t>Měsíc, jeho vztah k Zemi a Slunci a metody měření jeho pohybu</a:t>
            </a:r>
            <a:endParaRPr lang="en-US" dirty="0"/>
          </a:p>
          <a:p>
            <a:pPr marL="514350" indent="-514350">
              <a:buFont typeface="+mj-lt"/>
              <a:buAutoNum type="arabicParenR"/>
            </a:pPr>
            <a:r>
              <a:rPr lang="cs-CZ" sz="2700" dirty="0"/>
              <a:t>Anomálie v pozorování Měsíce </a:t>
            </a:r>
            <a:r>
              <a:rPr lang="en-US" sz="2700" dirty="0"/>
              <a:t>(</a:t>
            </a:r>
            <a:r>
              <a:rPr lang="cs-CZ" sz="2700" dirty="0"/>
              <a:t>kap.</a:t>
            </a:r>
            <a:r>
              <a:rPr lang="en-US" sz="2700" dirty="0"/>
              <a:t> 42–43)</a:t>
            </a:r>
          </a:p>
          <a:p>
            <a:pPr lvl="1"/>
            <a:r>
              <a:rPr lang="cs-CZ" dirty="0"/>
              <a:t>Doplnění předchozího celku</a:t>
            </a:r>
            <a:endParaRPr lang="en-US" dirty="0"/>
          </a:p>
          <a:p>
            <a:pPr marL="514350" indent="-514350">
              <a:buFont typeface="+mj-lt"/>
              <a:buAutoNum type="arabicParenR"/>
            </a:pPr>
            <a:r>
              <a:rPr lang="cs-CZ" sz="2700" dirty="0"/>
              <a:t>Velikonoční tabulky </a:t>
            </a:r>
            <a:r>
              <a:rPr lang="en-US" sz="2700" dirty="0"/>
              <a:t>(</a:t>
            </a:r>
            <a:r>
              <a:rPr lang="cs-CZ" sz="2700" dirty="0"/>
              <a:t>kap.</a:t>
            </a:r>
            <a:r>
              <a:rPr lang="en-US" sz="2700" dirty="0"/>
              <a:t> 44–65)</a:t>
            </a:r>
          </a:p>
          <a:p>
            <a:pPr lvl="1"/>
            <a:r>
              <a:rPr lang="cs-CZ" dirty="0"/>
              <a:t>Zkoumá různé roční cykly včetně velikonočních, apod.</a:t>
            </a:r>
            <a:endParaRPr lang="en-US" dirty="0"/>
          </a:p>
          <a:p>
            <a:pPr marL="514350" indent="-514350">
              <a:buFont typeface="+mj-lt"/>
              <a:buAutoNum type="arabicParenR"/>
            </a:pPr>
            <a:r>
              <a:rPr lang="cs-CZ" sz="2700" dirty="0"/>
              <a:t>Velká kronika</a:t>
            </a:r>
            <a:r>
              <a:rPr lang="en-US" sz="2700" dirty="0"/>
              <a:t> (</a:t>
            </a:r>
            <a:r>
              <a:rPr lang="cs-CZ" sz="2700" dirty="0"/>
              <a:t>kap.</a:t>
            </a:r>
            <a:r>
              <a:rPr lang="en-US" sz="2700" dirty="0"/>
              <a:t> 66)</a:t>
            </a:r>
            <a:endParaRPr lang="en-US" dirty="0"/>
          </a:p>
          <a:p>
            <a:pPr marL="514350" indent="-514350">
              <a:buFont typeface="+mj-lt"/>
              <a:buAutoNum type="arabicParenR"/>
            </a:pPr>
            <a:r>
              <a:rPr lang="en-US" sz="2700" dirty="0"/>
              <a:t>P</a:t>
            </a:r>
            <a:r>
              <a:rPr lang="cs-CZ" sz="2700" dirty="0" err="1"/>
              <a:t>roroctví</a:t>
            </a:r>
            <a:r>
              <a:rPr lang="en-US" sz="2700" dirty="0"/>
              <a:t> (</a:t>
            </a:r>
            <a:r>
              <a:rPr lang="cs-CZ" sz="2700" dirty="0"/>
              <a:t>kap.</a:t>
            </a:r>
            <a:r>
              <a:rPr lang="en-US" sz="2700" dirty="0"/>
              <a:t> 67–71)</a:t>
            </a:r>
          </a:p>
          <a:p>
            <a:pPr lvl="1"/>
            <a:r>
              <a:rPr lang="cs-CZ" dirty="0"/>
              <a:t>Beda diskutuje eschatologické otázky (konec Šestého věku, druhý příchod Kristův, vystoupení Antikrista, Den posledního soudu a případný Sedmý a Osmý věk)</a:t>
            </a:r>
          </a:p>
          <a:p>
            <a:pPr lvl="1"/>
            <a:r>
              <a:rPr lang="pt-BR" i="1" dirty="0"/>
              <a:t>Littera gesta docet, quid credas allegoria,</a:t>
            </a:r>
            <a:r>
              <a:rPr lang="cs-CZ" i="1" dirty="0"/>
              <a:t> </a:t>
            </a:r>
            <a:r>
              <a:rPr lang="pt-BR" i="1" dirty="0"/>
              <a:t>Moralis quid agas, quo tendas anagogia</a:t>
            </a:r>
            <a:endParaRPr lang="cs-CZ" dirty="0"/>
          </a:p>
          <a:p>
            <a:pPr lvl="1"/>
            <a:r>
              <a:rPr lang="cs-CZ" dirty="0"/>
              <a:t>Literární smysl učí, co se stalo, alegorický, v co věřit, morální, jak jednat, a anagogický, kam směřovat.</a:t>
            </a:r>
          </a:p>
          <a:p>
            <a:pPr lvl="1"/>
            <a:endParaRPr lang="cs-CZ" i="1" dirty="0"/>
          </a:p>
        </p:txBody>
      </p:sp>
    </p:spTree>
    <p:extLst>
      <p:ext uri="{BB962C8B-B14F-4D97-AF65-F5344CB8AC3E}">
        <p14:creationId xmlns:p14="http://schemas.microsoft.com/office/powerpoint/2010/main" val="902817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pPr lvl="1"/>
            <a:r>
              <a:rPr lang="cs-CZ" dirty="0"/>
              <a:t>Beda a synoda ve </a:t>
            </a:r>
            <a:r>
              <a:rPr lang="cs-CZ" dirty="0" err="1"/>
              <a:t>Whitby</a:t>
            </a:r>
            <a:r>
              <a:rPr lang="de-DE" dirty="0"/>
              <a:t> </a:t>
            </a:r>
            <a:r>
              <a:rPr lang="cs-CZ" dirty="0"/>
              <a:t>(664)</a:t>
            </a:r>
          </a:p>
          <a:p>
            <a:pPr lvl="1"/>
            <a:r>
              <a:rPr lang="cs-CZ" i="1" dirty="0"/>
              <a:t>De </a:t>
            </a:r>
            <a:r>
              <a:rPr lang="cs-CZ" i="1" dirty="0" err="1"/>
              <a:t>temporibus</a:t>
            </a:r>
            <a:endParaRPr lang="cs-CZ" i="1" dirty="0"/>
          </a:p>
          <a:p>
            <a:pPr lvl="1"/>
            <a:r>
              <a:rPr lang="cs-CZ" i="1" dirty="0"/>
              <a:t>De natura </a:t>
            </a:r>
            <a:r>
              <a:rPr lang="cs-CZ" i="1" dirty="0" err="1"/>
              <a:t>rerum</a:t>
            </a:r>
            <a:endParaRPr lang="cs-CZ" i="1" dirty="0"/>
          </a:p>
          <a:p>
            <a:pPr lvl="1"/>
            <a:r>
              <a:rPr lang="cs-CZ" dirty="0" err="1"/>
              <a:t>Bedae</a:t>
            </a:r>
            <a:r>
              <a:rPr lang="cs-CZ" dirty="0"/>
              <a:t> </a:t>
            </a:r>
            <a:r>
              <a:rPr lang="cs-CZ" dirty="0" err="1"/>
              <a:t>Presbyteri</a:t>
            </a:r>
            <a:r>
              <a:rPr lang="cs-CZ" dirty="0"/>
              <a:t> </a:t>
            </a:r>
            <a:r>
              <a:rPr lang="cs-CZ" dirty="0" err="1"/>
              <a:t>Anglosaxonis</a:t>
            </a:r>
            <a:r>
              <a:rPr lang="cs-CZ" dirty="0"/>
              <a:t> […] De Natura </a:t>
            </a:r>
            <a:r>
              <a:rPr lang="cs-CZ" dirty="0" err="1"/>
              <a:t>Rerum</a:t>
            </a:r>
            <a:r>
              <a:rPr lang="cs-CZ" dirty="0"/>
              <a:t> Et </a:t>
            </a:r>
            <a:r>
              <a:rPr lang="cs-CZ" dirty="0" err="1"/>
              <a:t>Temporum</a:t>
            </a:r>
            <a:r>
              <a:rPr lang="cs-CZ" dirty="0"/>
              <a:t> </a:t>
            </a:r>
            <a:r>
              <a:rPr lang="cs-CZ" dirty="0" err="1"/>
              <a:t>Ratione</a:t>
            </a:r>
            <a:r>
              <a:rPr lang="cs-CZ" dirty="0"/>
              <a:t> </a:t>
            </a:r>
            <a:r>
              <a:rPr lang="cs-CZ" dirty="0" err="1"/>
              <a:t>Libri</a:t>
            </a:r>
            <a:r>
              <a:rPr lang="cs-CZ" dirty="0"/>
              <a:t> Duo. </a:t>
            </a:r>
            <a:r>
              <a:rPr lang="cs-CZ" dirty="0" err="1"/>
              <a:t>Nunc</a:t>
            </a:r>
            <a:r>
              <a:rPr lang="cs-CZ" dirty="0"/>
              <a:t> </a:t>
            </a:r>
            <a:r>
              <a:rPr lang="cs-CZ" dirty="0" err="1"/>
              <a:t>recens</a:t>
            </a:r>
            <a:r>
              <a:rPr lang="cs-CZ" dirty="0"/>
              <a:t> </a:t>
            </a:r>
            <a:r>
              <a:rPr lang="cs-CZ" dirty="0" err="1"/>
              <a:t>inuenti</a:t>
            </a:r>
            <a:r>
              <a:rPr lang="cs-CZ" dirty="0"/>
              <a:t> &amp; in </a:t>
            </a:r>
            <a:r>
              <a:rPr lang="cs-CZ" dirty="0" err="1"/>
              <a:t>lucem</a:t>
            </a:r>
            <a:r>
              <a:rPr lang="cs-CZ" dirty="0"/>
              <a:t> </a:t>
            </a:r>
            <a:r>
              <a:rPr lang="cs-CZ" dirty="0" err="1"/>
              <a:t>editi</a:t>
            </a:r>
            <a:r>
              <a:rPr lang="cs-CZ" dirty="0"/>
              <a:t>.[11]</a:t>
            </a:r>
          </a:p>
          <a:p>
            <a:pPr lvl="1"/>
            <a:r>
              <a:rPr lang="cs-CZ" i="1" dirty="0"/>
              <a:t>De </a:t>
            </a:r>
            <a:r>
              <a:rPr lang="cs-CZ" i="1" dirty="0" err="1"/>
              <a:t>temporum</a:t>
            </a:r>
            <a:r>
              <a:rPr lang="cs-CZ" i="1" dirty="0"/>
              <a:t> </a:t>
            </a:r>
            <a:r>
              <a:rPr lang="cs-CZ" i="1" dirty="0" err="1"/>
              <a:t>ratione</a:t>
            </a:r>
            <a:endParaRPr lang="cs-CZ" i="1" dirty="0"/>
          </a:p>
          <a:p>
            <a:pPr lvl="1"/>
            <a:r>
              <a:rPr lang="cs-CZ" dirty="0" err="1"/>
              <a:t>Marianus</a:t>
            </a:r>
            <a:r>
              <a:rPr lang="cs-CZ" dirty="0"/>
              <a:t> </a:t>
            </a:r>
            <a:r>
              <a:rPr lang="cs-CZ" dirty="0" err="1"/>
              <a:t>Scottus</a:t>
            </a:r>
            <a:endParaRPr lang="cs-CZ" dirty="0"/>
          </a:p>
          <a:p>
            <a:pPr lvl="1"/>
            <a:r>
              <a:rPr lang="cs-CZ" dirty="0"/>
              <a:t>Johannes de </a:t>
            </a:r>
            <a:r>
              <a:rPr lang="cs-CZ" dirty="0" err="1"/>
              <a:t>Sacrobosco</a:t>
            </a:r>
            <a:r>
              <a:rPr lang="cs-CZ" dirty="0"/>
              <a:t>/John z </a:t>
            </a:r>
            <a:r>
              <a:rPr lang="cs-CZ" dirty="0" err="1"/>
              <a:t>Holywoodu</a:t>
            </a:r>
            <a:r>
              <a:rPr lang="cs-CZ" dirty="0"/>
              <a:t> (ca. 1195-1256)</a:t>
            </a:r>
          </a:p>
          <a:p>
            <a:pPr lvl="2"/>
            <a:r>
              <a:rPr lang="cs-CZ" i="1" dirty="0"/>
              <a:t>De </a:t>
            </a:r>
            <a:r>
              <a:rPr lang="cs-CZ" i="1" dirty="0" err="1"/>
              <a:t>Anni</a:t>
            </a:r>
            <a:r>
              <a:rPr lang="cs-CZ" i="1" dirty="0"/>
              <a:t> </a:t>
            </a:r>
            <a:r>
              <a:rPr lang="cs-CZ" i="1" dirty="0" err="1"/>
              <a:t>Ratione</a:t>
            </a:r>
            <a:r>
              <a:rPr lang="cs-CZ" i="1" dirty="0"/>
              <a:t> </a:t>
            </a:r>
            <a:r>
              <a:rPr lang="cs-CZ" dirty="0"/>
              <a:t>(1235)</a:t>
            </a:r>
          </a:p>
          <a:p>
            <a:pPr lvl="3"/>
            <a:r>
              <a:rPr lang="cs-CZ" dirty="0"/>
              <a:t>Kritika juliánského kalendáře</a:t>
            </a:r>
          </a:p>
          <a:p>
            <a:pPr lvl="2"/>
            <a:r>
              <a:rPr lang="cs-CZ" dirty="0"/>
              <a:t>Kulatá země, prosazuje arabské číslice</a:t>
            </a:r>
          </a:p>
          <a:p>
            <a:endParaRPr lang="cs-CZ" dirty="0"/>
          </a:p>
        </p:txBody>
      </p:sp>
    </p:spTree>
    <p:extLst>
      <p:ext uri="{BB962C8B-B14F-4D97-AF65-F5344CB8AC3E}">
        <p14:creationId xmlns:p14="http://schemas.microsoft.com/office/powerpoint/2010/main" val="217436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Calibri" panose="020F0502020204030204" pitchFamily="34" charset="0"/>
                <a:ea typeface="Calibri" panose="020F0502020204030204" pitchFamily="34" charset="0"/>
                <a:cs typeface="Calibri" panose="020F0502020204030204" pitchFamily="34" charset="0"/>
              </a:rPr>
              <a:t>Od kdy se počítá rok 1? </a:t>
            </a:r>
            <a:endParaRPr lang="cs-CZ" dirty="0"/>
          </a:p>
        </p:txBody>
      </p:sp>
      <p:sp>
        <p:nvSpPr>
          <p:cNvPr id="3" name="Zástupný symbol pro obsah 2"/>
          <p:cNvSpPr>
            <a:spLocks noGrp="1"/>
          </p:cNvSpPr>
          <p:nvPr>
            <p:ph idx="1"/>
          </p:nvPr>
        </p:nvSpPr>
        <p:spPr/>
        <p:txBody>
          <a:bodyPr>
            <a:normAutofit fontScale="55000" lnSpcReduction="20000"/>
          </a:bodyPr>
          <a:lstStyle/>
          <a:p>
            <a:r>
              <a:rPr lang="cs-CZ" dirty="0"/>
              <a:t>Indikce </a:t>
            </a:r>
          </a:p>
          <a:p>
            <a:pPr lvl="1"/>
            <a:r>
              <a:rPr lang="cs-CZ" dirty="0"/>
              <a:t>Číslo z patnáctiletého cyklu přiřazené k jednotlivým rokům křesťanského letopočtu</a:t>
            </a:r>
          </a:p>
          <a:p>
            <a:pPr lvl="2"/>
            <a:r>
              <a:rPr lang="cs-CZ" dirty="0" err="1"/>
              <a:t>Indictio</a:t>
            </a:r>
            <a:r>
              <a:rPr lang="cs-CZ" dirty="0"/>
              <a:t> = císařský edikt ohledně vybírání daně v naturáliích</a:t>
            </a:r>
          </a:p>
          <a:p>
            <a:pPr lvl="3"/>
            <a:r>
              <a:rPr lang="cs-CZ" dirty="0"/>
              <a:t>Od </a:t>
            </a:r>
            <a:r>
              <a:rPr lang="cs-CZ" dirty="0" err="1"/>
              <a:t>Diokletiana</a:t>
            </a:r>
            <a:r>
              <a:rPr lang="cs-CZ" dirty="0"/>
              <a:t> stanovováno každých pět let</a:t>
            </a:r>
          </a:p>
          <a:p>
            <a:pPr lvl="3"/>
            <a:r>
              <a:rPr lang="cs-CZ" dirty="0"/>
              <a:t>Za Konstantina I. (po 312) co patnáct let</a:t>
            </a:r>
          </a:p>
          <a:p>
            <a:pPr lvl="3"/>
            <a:r>
              <a:rPr lang="cs-CZ" dirty="0"/>
              <a:t>Justinián – </a:t>
            </a:r>
            <a:r>
              <a:rPr lang="cs-CZ" dirty="0" err="1"/>
              <a:t>Novella</a:t>
            </a:r>
            <a:r>
              <a:rPr lang="cs-CZ" dirty="0"/>
              <a:t> 47 – přikázal užívat indikci jako součást </a:t>
            </a:r>
            <a:r>
              <a:rPr lang="cs-CZ" dirty="0" err="1"/>
              <a:t>oficální</a:t>
            </a:r>
            <a:r>
              <a:rPr lang="cs-CZ" dirty="0"/>
              <a:t> datace</a:t>
            </a:r>
          </a:p>
          <a:p>
            <a:pPr lvl="1"/>
            <a:r>
              <a:rPr lang="cs-CZ" dirty="0"/>
              <a:t>Jako první rok prvního patnáctiletého cyklu slouží rok 3 př. n. l.</a:t>
            </a:r>
          </a:p>
          <a:p>
            <a:pPr lvl="2"/>
            <a:r>
              <a:rPr lang="cs-CZ" b="1" dirty="0">
                <a:solidFill>
                  <a:srgbClr val="FF0000"/>
                </a:solidFill>
              </a:rPr>
              <a:t>Modulo ((Rok </a:t>
            </a:r>
            <a:r>
              <a:rPr lang="cs-CZ" b="1" dirty="0">
                <a:solidFill>
                  <a:srgbClr val="FF0000"/>
                </a:solidFill>
                <a:latin typeface="Calibri" panose="020F0502020204030204" pitchFamily="34" charset="0"/>
                <a:cs typeface="Calibri" panose="020F0502020204030204" pitchFamily="34" charset="0"/>
              </a:rPr>
              <a:t>+ 3)/15)</a:t>
            </a:r>
            <a:endParaRPr lang="cs-CZ" b="1" dirty="0">
              <a:solidFill>
                <a:srgbClr val="FF0000"/>
              </a:solidFill>
            </a:endParaRPr>
          </a:p>
          <a:p>
            <a:pPr marL="228600" lvl="1">
              <a:spcBef>
                <a:spcPts val="1000"/>
              </a:spcBef>
            </a:pPr>
            <a:r>
              <a:rPr lang="cs-CZ" sz="2800" dirty="0"/>
              <a:t>Římská (Romana), neboli papežská (</a:t>
            </a:r>
            <a:r>
              <a:rPr lang="cs-CZ" sz="2800" dirty="0" err="1"/>
              <a:t>pontificia</a:t>
            </a:r>
            <a:r>
              <a:rPr lang="cs-CZ" sz="2800" dirty="0"/>
              <a:t>) </a:t>
            </a:r>
          </a:p>
          <a:p>
            <a:pPr lvl="1"/>
            <a:r>
              <a:rPr lang="cs-CZ" dirty="0"/>
              <a:t>Epocha 25. prosince, respektive 1. ledna (odtud také nazývána novoroční indikce) </a:t>
            </a:r>
          </a:p>
          <a:p>
            <a:pPr lvl="2"/>
            <a:r>
              <a:rPr lang="cs-CZ" dirty="0"/>
              <a:t>↔ od vrcholného středověku ustálenému začátku roku →</a:t>
            </a:r>
          </a:p>
          <a:p>
            <a:pPr marL="228600" lvl="1">
              <a:spcBef>
                <a:spcPts val="1000"/>
              </a:spcBef>
            </a:pPr>
            <a:r>
              <a:rPr lang="cs-CZ" sz="2700" dirty="0"/>
              <a:t>Řecké (</a:t>
            </a:r>
            <a:r>
              <a:rPr lang="cs-CZ" sz="2700" i="1" dirty="0" err="1"/>
              <a:t>Indictio</a:t>
            </a:r>
            <a:r>
              <a:rPr lang="cs-CZ" sz="2700" i="1" dirty="0"/>
              <a:t> </a:t>
            </a:r>
            <a:r>
              <a:rPr lang="cs-CZ" sz="2700" i="1" dirty="0" err="1"/>
              <a:t>Graeca</a:t>
            </a:r>
            <a:r>
              <a:rPr lang="cs-CZ" sz="2700" dirty="0"/>
              <a:t>, </a:t>
            </a:r>
            <a:r>
              <a:rPr lang="cs-CZ" sz="2700" i="1" dirty="0" err="1"/>
              <a:t>Constantinopolitana</a:t>
            </a:r>
            <a:r>
              <a:rPr lang="cs-CZ" sz="2700" dirty="0"/>
              <a:t>)</a:t>
            </a:r>
          </a:p>
          <a:p>
            <a:pPr lvl="1"/>
            <a:r>
              <a:rPr lang="cs-CZ" dirty="0"/>
              <a:t>Východě, Západ: především v papežské kanceláři do 1087, v císařské za Friedricha II. Sicilského a Jindřicha (VII.) (1212-1250)</a:t>
            </a:r>
          </a:p>
          <a:p>
            <a:pPr lvl="1"/>
            <a:r>
              <a:rPr lang="cs-CZ" dirty="0"/>
              <a:t>Epocha 1. září</a:t>
            </a:r>
          </a:p>
          <a:p>
            <a:pPr marL="228600" lvl="1">
              <a:spcBef>
                <a:spcPts val="1000"/>
              </a:spcBef>
            </a:pPr>
            <a:r>
              <a:rPr lang="cs-CZ" sz="2700" dirty="0"/>
              <a:t>Sienská (</a:t>
            </a:r>
            <a:r>
              <a:rPr lang="cs-CZ" sz="2700" i="1" dirty="0" err="1"/>
              <a:t>Senensis</a:t>
            </a:r>
            <a:r>
              <a:rPr lang="cs-CZ" sz="2700" dirty="0"/>
              <a:t>)</a:t>
            </a:r>
          </a:p>
          <a:p>
            <a:pPr lvl="1"/>
            <a:r>
              <a:rPr lang="cs-CZ" dirty="0"/>
              <a:t>Epocha 8. března</a:t>
            </a:r>
          </a:p>
          <a:p>
            <a:pPr marL="228600" lvl="1">
              <a:spcBef>
                <a:spcPts val="1000"/>
              </a:spcBef>
            </a:pPr>
            <a:r>
              <a:rPr lang="cs-CZ" sz="2800" dirty="0" err="1"/>
              <a:t>Bedova</a:t>
            </a:r>
            <a:r>
              <a:rPr lang="cs-CZ" sz="2800" dirty="0"/>
              <a:t> indikce, císařská (též </a:t>
            </a:r>
            <a:r>
              <a:rPr lang="cs-CZ" sz="2800" i="1" dirty="0" err="1"/>
              <a:t>indictio</a:t>
            </a:r>
            <a:r>
              <a:rPr lang="cs-CZ" sz="2800" i="1" dirty="0"/>
              <a:t> </a:t>
            </a:r>
            <a:r>
              <a:rPr lang="cs-CZ" sz="2800" i="1" dirty="0" err="1"/>
              <a:t>Bedana</a:t>
            </a:r>
            <a:r>
              <a:rPr lang="cs-CZ" sz="2800" i="1" dirty="0"/>
              <a:t>, </a:t>
            </a:r>
            <a:r>
              <a:rPr lang="cs-CZ" sz="2800" i="1" dirty="0" err="1"/>
              <a:t>caesarea</a:t>
            </a:r>
            <a:r>
              <a:rPr lang="cs-CZ" sz="2800" dirty="0"/>
              <a:t>) </a:t>
            </a:r>
          </a:p>
          <a:p>
            <a:pPr lvl="1"/>
            <a:r>
              <a:rPr lang="cs-CZ" dirty="0"/>
              <a:t>Epocha 24. zářím</a:t>
            </a:r>
          </a:p>
          <a:p>
            <a:pPr lvl="1"/>
            <a:r>
              <a:rPr lang="cs-CZ" dirty="0"/>
              <a:t>Původ této epochy není zcela jasný, předpokládá se, že jde o posun z původně pohanského 1. září na křesťanský svátek (početí Jana Křtitele)</a:t>
            </a:r>
          </a:p>
          <a:p>
            <a:pPr lvl="2"/>
            <a:r>
              <a:rPr lang="cs-CZ" dirty="0"/>
              <a:t>Janovská indikce - cyklus začíná o celý rok později!</a:t>
            </a:r>
          </a:p>
        </p:txBody>
      </p:sp>
    </p:spTree>
    <p:extLst>
      <p:ext uri="{BB962C8B-B14F-4D97-AF65-F5344CB8AC3E}">
        <p14:creationId xmlns:p14="http://schemas.microsoft.com/office/powerpoint/2010/main" val="3516248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9EF292-EC61-4B91-9D41-2CC0C20919DD}"/>
              </a:ext>
            </a:extLst>
          </p:cNvPr>
          <p:cNvSpPr>
            <a:spLocks noGrp="1"/>
          </p:cNvSpPr>
          <p:nvPr>
            <p:ph type="title"/>
          </p:nvPr>
        </p:nvSpPr>
        <p:spPr/>
        <p:txBody>
          <a:bodyPr/>
          <a:lstStyle/>
          <a:p>
            <a:r>
              <a:rPr lang="cs-CZ" dirty="0">
                <a:latin typeface="Calibri" panose="020F0502020204030204" pitchFamily="34" charset="0"/>
                <a:ea typeface="Calibri" panose="020F0502020204030204" pitchFamily="34" charset="0"/>
                <a:cs typeface="Calibri" panose="020F0502020204030204" pitchFamily="34" charset="0"/>
              </a:rPr>
              <a:t>Od kdy se počítá rok 1? </a:t>
            </a:r>
            <a:endParaRPr lang="cs-CZ"/>
          </a:p>
        </p:txBody>
      </p:sp>
      <p:sp>
        <p:nvSpPr>
          <p:cNvPr id="3" name="Zástupný obsah 2">
            <a:extLst>
              <a:ext uri="{FF2B5EF4-FFF2-40B4-BE49-F238E27FC236}">
                <a16:creationId xmlns:a16="http://schemas.microsoft.com/office/drawing/2014/main" id="{0D98A139-2D57-459B-AA28-3FA1A9697DCF}"/>
              </a:ext>
            </a:extLst>
          </p:cNvPr>
          <p:cNvSpPr>
            <a:spLocks noGrp="1"/>
          </p:cNvSpPr>
          <p:nvPr>
            <p:ph idx="1"/>
          </p:nvPr>
        </p:nvSpPr>
        <p:spPr/>
        <p:txBody>
          <a:bodyPr>
            <a:normAutofit fontScale="70000" lnSpcReduction="20000"/>
          </a:bodyPr>
          <a:lstStyle/>
          <a:p>
            <a:r>
              <a:rPr lang="cs-CZ" dirty="0"/>
              <a:t>Jones, Charles W. </a:t>
            </a:r>
            <a:r>
              <a:rPr lang="cs-CZ" dirty="0" err="1"/>
              <a:t>Bedae</a:t>
            </a:r>
            <a:r>
              <a:rPr lang="cs-CZ" dirty="0"/>
              <a:t> Opera de </a:t>
            </a:r>
            <a:r>
              <a:rPr lang="cs-CZ" dirty="0" err="1"/>
              <a:t>Temporibus</a:t>
            </a:r>
            <a:r>
              <a:rPr lang="cs-CZ" dirty="0"/>
              <a:t>. Cambridge: </a:t>
            </a:r>
            <a:r>
              <a:rPr lang="cs-CZ" dirty="0" err="1"/>
              <a:t>Mediaeval</a:t>
            </a:r>
            <a:r>
              <a:rPr lang="cs-CZ" dirty="0"/>
              <a:t> </a:t>
            </a:r>
            <a:r>
              <a:rPr lang="cs-CZ" dirty="0" err="1"/>
              <a:t>Academy</a:t>
            </a:r>
            <a:r>
              <a:rPr lang="cs-CZ" dirty="0"/>
              <a:t> </a:t>
            </a:r>
            <a:r>
              <a:rPr lang="cs-CZ" dirty="0" err="1"/>
              <a:t>of</a:t>
            </a:r>
            <a:r>
              <a:rPr lang="cs-CZ" dirty="0"/>
              <a:t> America, 1943. pp. 3–104.</a:t>
            </a:r>
          </a:p>
          <a:p>
            <a:r>
              <a:rPr lang="cs-CZ" dirty="0"/>
              <a:t>Georges </a:t>
            </a:r>
            <a:r>
              <a:rPr lang="cs-CZ" dirty="0" err="1"/>
              <a:t>Declercq</a:t>
            </a:r>
            <a:r>
              <a:rPr lang="cs-CZ" dirty="0"/>
              <a:t> (2000) Anno Domini (The </a:t>
            </a:r>
            <a:r>
              <a:rPr lang="cs-CZ" dirty="0" err="1"/>
              <a:t>Origins</a:t>
            </a:r>
            <a:r>
              <a:rPr lang="cs-CZ" dirty="0"/>
              <a:t> </a:t>
            </a:r>
            <a:r>
              <a:rPr lang="cs-CZ" dirty="0" err="1"/>
              <a:t>of</a:t>
            </a:r>
            <a:r>
              <a:rPr lang="cs-CZ" dirty="0"/>
              <a:t> the Christian Era): </a:t>
            </a:r>
            <a:r>
              <a:rPr lang="cs-CZ" dirty="0" err="1"/>
              <a:t>Turnhout</a:t>
            </a:r>
            <a:endParaRPr lang="cs-CZ" dirty="0"/>
          </a:p>
          <a:p>
            <a:r>
              <a:rPr lang="cs-CZ" dirty="0"/>
              <a:t>Daniel </a:t>
            </a:r>
            <a:r>
              <a:rPr lang="cs-CZ" dirty="0" err="1"/>
              <a:t>McCarthy</a:t>
            </a:r>
            <a:r>
              <a:rPr lang="cs-CZ" dirty="0"/>
              <a:t>: The Emergence </a:t>
            </a:r>
            <a:r>
              <a:rPr lang="cs-CZ" dirty="0" err="1"/>
              <a:t>of</a:t>
            </a:r>
            <a:r>
              <a:rPr lang="cs-CZ" dirty="0"/>
              <a:t> Anno Domini. In: Gerhard </a:t>
            </a:r>
            <a:r>
              <a:rPr lang="cs-CZ" dirty="0" err="1"/>
              <a:t>Jaritz</a:t>
            </a:r>
            <a:r>
              <a:rPr lang="cs-CZ" dirty="0"/>
              <a:t> u. a. (</a:t>
            </a:r>
            <a:r>
              <a:rPr lang="cs-CZ" dirty="0" err="1"/>
              <a:t>Hrsg</a:t>
            </a:r>
            <a:r>
              <a:rPr lang="cs-CZ" dirty="0"/>
              <a:t>.): Time and Eternity. The medieval </a:t>
            </a:r>
            <a:r>
              <a:rPr lang="cs-CZ" dirty="0" err="1"/>
              <a:t>discourse</a:t>
            </a:r>
            <a:r>
              <a:rPr lang="cs-CZ" dirty="0"/>
              <a:t>. Brepols, </a:t>
            </a:r>
            <a:r>
              <a:rPr lang="cs-CZ" dirty="0" err="1"/>
              <a:t>Turnhout</a:t>
            </a:r>
            <a:r>
              <a:rPr lang="cs-CZ" dirty="0"/>
              <a:t> 2003, ISBN 2-503-51312-3, S. 31–53 (International medieval </a:t>
            </a:r>
            <a:r>
              <a:rPr lang="cs-CZ" dirty="0" err="1"/>
              <a:t>research</a:t>
            </a:r>
            <a:r>
              <a:rPr lang="cs-CZ" dirty="0"/>
              <a:t> 9).</a:t>
            </a:r>
          </a:p>
          <a:p>
            <a:r>
              <a:rPr lang="cs-CZ" dirty="0" err="1"/>
              <a:t>Zuidhoek</a:t>
            </a:r>
            <a:r>
              <a:rPr lang="cs-CZ" dirty="0"/>
              <a:t>, Jan (2017) "The </a:t>
            </a:r>
            <a:r>
              <a:rPr lang="cs-CZ" dirty="0" err="1"/>
              <a:t>initial</a:t>
            </a:r>
            <a:r>
              <a:rPr lang="cs-CZ" dirty="0"/>
              <a:t> </a:t>
            </a:r>
            <a:r>
              <a:rPr lang="cs-CZ" dirty="0" err="1"/>
              <a:t>year</a:t>
            </a:r>
            <a:r>
              <a:rPr lang="cs-CZ" dirty="0"/>
              <a:t> </a:t>
            </a:r>
            <a:r>
              <a:rPr lang="cs-CZ" dirty="0" err="1"/>
              <a:t>of</a:t>
            </a:r>
            <a:r>
              <a:rPr lang="cs-CZ" dirty="0"/>
              <a:t> De </a:t>
            </a:r>
            <a:r>
              <a:rPr lang="cs-CZ" dirty="0" err="1"/>
              <a:t>ratione</a:t>
            </a:r>
            <a:r>
              <a:rPr lang="cs-CZ" dirty="0"/>
              <a:t> </a:t>
            </a:r>
            <a:r>
              <a:rPr lang="cs-CZ" dirty="0" err="1"/>
              <a:t>paschali</a:t>
            </a:r>
            <a:r>
              <a:rPr lang="cs-CZ" dirty="0"/>
              <a:t> and the relevance </a:t>
            </a:r>
            <a:r>
              <a:rPr lang="cs-CZ" dirty="0" err="1"/>
              <a:t>of</a:t>
            </a:r>
            <a:r>
              <a:rPr lang="cs-CZ" dirty="0"/>
              <a:t> </a:t>
            </a:r>
            <a:r>
              <a:rPr lang="cs-CZ" dirty="0" err="1"/>
              <a:t>its</a:t>
            </a:r>
            <a:r>
              <a:rPr lang="cs-CZ" dirty="0"/>
              <a:t> </a:t>
            </a:r>
            <a:r>
              <a:rPr lang="cs-CZ" dirty="0" err="1"/>
              <a:t>paschal</a:t>
            </a:r>
            <a:r>
              <a:rPr lang="cs-CZ" dirty="0"/>
              <a:t> </a:t>
            </a:r>
            <a:r>
              <a:rPr lang="cs-CZ" dirty="0" err="1"/>
              <a:t>dates</a:t>
            </a:r>
            <a:r>
              <a:rPr lang="cs-CZ" dirty="0"/>
              <a:t>", Studia </a:t>
            </a:r>
            <a:r>
              <a:rPr lang="cs-CZ" dirty="0" err="1"/>
              <a:t>Traditionis</a:t>
            </a:r>
            <a:r>
              <a:rPr lang="cs-CZ" dirty="0"/>
              <a:t> </a:t>
            </a:r>
            <a:r>
              <a:rPr lang="cs-CZ" dirty="0" err="1"/>
              <a:t>Theologiae</a:t>
            </a:r>
            <a:r>
              <a:rPr lang="cs-CZ" dirty="0"/>
              <a:t> 26: 71-93</a:t>
            </a:r>
          </a:p>
          <a:p>
            <a:r>
              <a:rPr lang="cs-CZ" dirty="0"/>
              <a:t>William Adler. </a:t>
            </a:r>
            <a:r>
              <a:rPr lang="cs-CZ" dirty="0" err="1"/>
              <a:t>Time</a:t>
            </a:r>
            <a:r>
              <a:rPr lang="cs-CZ" dirty="0"/>
              <a:t> </a:t>
            </a:r>
            <a:r>
              <a:rPr lang="cs-CZ" dirty="0" err="1"/>
              <a:t>immemorial</a:t>
            </a:r>
            <a:r>
              <a:rPr lang="cs-CZ" dirty="0"/>
              <a:t>: </a:t>
            </a:r>
            <a:r>
              <a:rPr lang="cs-CZ" dirty="0" err="1"/>
              <a:t>archaic</a:t>
            </a:r>
            <a:r>
              <a:rPr lang="cs-CZ" dirty="0"/>
              <a:t> </a:t>
            </a:r>
            <a:r>
              <a:rPr lang="cs-CZ" dirty="0" err="1"/>
              <a:t>history</a:t>
            </a:r>
            <a:r>
              <a:rPr lang="cs-CZ" dirty="0"/>
              <a:t> and </a:t>
            </a:r>
            <a:r>
              <a:rPr lang="cs-CZ" dirty="0" err="1"/>
              <a:t>its</a:t>
            </a:r>
            <a:r>
              <a:rPr lang="cs-CZ" dirty="0"/>
              <a:t> </a:t>
            </a:r>
            <a:r>
              <a:rPr lang="cs-CZ" dirty="0" err="1"/>
              <a:t>sources</a:t>
            </a:r>
            <a:r>
              <a:rPr lang="cs-CZ" dirty="0"/>
              <a:t> in Christian </a:t>
            </a:r>
            <a:r>
              <a:rPr lang="cs-CZ" dirty="0" err="1"/>
              <a:t>chronography</a:t>
            </a:r>
            <a:r>
              <a:rPr lang="cs-CZ" dirty="0"/>
              <a:t> </a:t>
            </a:r>
            <a:r>
              <a:rPr lang="cs-CZ" dirty="0" err="1"/>
              <a:t>from</a:t>
            </a:r>
            <a:r>
              <a:rPr lang="cs-CZ" dirty="0"/>
              <a:t> Julius </a:t>
            </a:r>
            <a:r>
              <a:rPr lang="cs-CZ" dirty="0" err="1"/>
              <a:t>Africanus</a:t>
            </a:r>
            <a:r>
              <a:rPr lang="cs-CZ" dirty="0"/>
              <a:t> to George </a:t>
            </a:r>
            <a:r>
              <a:rPr lang="cs-CZ" dirty="0" err="1"/>
              <a:t>Syncellus</a:t>
            </a:r>
            <a:r>
              <a:rPr lang="cs-CZ" dirty="0"/>
              <a:t>. Washington, D.C.: </a:t>
            </a:r>
            <a:r>
              <a:rPr lang="cs-CZ" dirty="0" err="1"/>
              <a:t>Dumbarton</a:t>
            </a:r>
            <a:r>
              <a:rPr lang="cs-CZ" dirty="0"/>
              <a:t> </a:t>
            </a:r>
            <a:r>
              <a:rPr lang="cs-CZ" dirty="0" err="1"/>
              <a:t>Oaks</a:t>
            </a:r>
            <a:r>
              <a:rPr lang="cs-CZ" dirty="0"/>
              <a:t> </a:t>
            </a:r>
            <a:r>
              <a:rPr lang="cs-CZ" dirty="0" err="1"/>
              <a:t>Research</a:t>
            </a:r>
            <a:r>
              <a:rPr lang="cs-CZ" dirty="0"/>
              <a:t> </a:t>
            </a:r>
            <a:r>
              <a:rPr lang="cs-CZ" dirty="0" err="1"/>
              <a:t>Library</a:t>
            </a:r>
            <a:r>
              <a:rPr lang="cs-CZ" dirty="0"/>
              <a:t> and </a:t>
            </a:r>
            <a:r>
              <a:rPr lang="cs-CZ" dirty="0" err="1"/>
              <a:t>Collection</a:t>
            </a:r>
            <a:r>
              <a:rPr lang="cs-CZ" dirty="0"/>
              <a:t>, 1989 (ISBN 0884021769).</a:t>
            </a:r>
          </a:p>
          <a:p>
            <a:r>
              <a:rPr lang="cs-CZ" dirty="0"/>
              <a:t>William Adler, Paul </a:t>
            </a:r>
            <a:r>
              <a:rPr lang="cs-CZ" dirty="0" err="1"/>
              <a:t>Tuffin</a:t>
            </a:r>
            <a:r>
              <a:rPr lang="cs-CZ" dirty="0"/>
              <a:t>, </a:t>
            </a:r>
            <a:r>
              <a:rPr lang="cs-CZ" dirty="0" err="1"/>
              <a:t>translators</a:t>
            </a:r>
            <a:r>
              <a:rPr lang="cs-CZ" dirty="0"/>
              <a:t>. The </a:t>
            </a:r>
            <a:r>
              <a:rPr lang="cs-CZ" dirty="0" err="1"/>
              <a:t>chronography</a:t>
            </a:r>
            <a:r>
              <a:rPr lang="cs-CZ" dirty="0"/>
              <a:t> </a:t>
            </a:r>
            <a:r>
              <a:rPr lang="cs-CZ" dirty="0" err="1"/>
              <a:t>of</a:t>
            </a:r>
            <a:r>
              <a:rPr lang="cs-CZ" dirty="0"/>
              <a:t> George </a:t>
            </a:r>
            <a:r>
              <a:rPr lang="cs-CZ" dirty="0" err="1"/>
              <a:t>Synkellos</a:t>
            </a:r>
            <a:r>
              <a:rPr lang="cs-CZ" dirty="0"/>
              <a:t>: a </a:t>
            </a:r>
            <a:r>
              <a:rPr lang="cs-CZ" dirty="0" err="1"/>
              <a:t>Byzantine</a:t>
            </a:r>
            <a:r>
              <a:rPr lang="cs-CZ" dirty="0"/>
              <a:t> </a:t>
            </a:r>
            <a:r>
              <a:rPr lang="cs-CZ" dirty="0" err="1"/>
              <a:t>chronicle</a:t>
            </a:r>
            <a:r>
              <a:rPr lang="cs-CZ" dirty="0"/>
              <a:t> </a:t>
            </a:r>
            <a:r>
              <a:rPr lang="cs-CZ" dirty="0" err="1"/>
              <a:t>of</a:t>
            </a:r>
            <a:r>
              <a:rPr lang="cs-CZ" dirty="0"/>
              <a:t> universal </a:t>
            </a:r>
            <a:r>
              <a:rPr lang="cs-CZ" dirty="0" err="1"/>
              <a:t>history</a:t>
            </a:r>
            <a:r>
              <a:rPr lang="cs-CZ" dirty="0"/>
              <a:t> </a:t>
            </a:r>
            <a:r>
              <a:rPr lang="cs-CZ" dirty="0" err="1"/>
              <a:t>from</a:t>
            </a:r>
            <a:r>
              <a:rPr lang="cs-CZ" dirty="0"/>
              <a:t> the </a:t>
            </a:r>
            <a:r>
              <a:rPr lang="cs-CZ" dirty="0" err="1"/>
              <a:t>creation</a:t>
            </a:r>
            <a:r>
              <a:rPr lang="cs-CZ" dirty="0"/>
              <a:t>. Oxford: Oxford University </a:t>
            </a:r>
            <a:r>
              <a:rPr lang="cs-CZ" dirty="0" err="1"/>
              <a:t>Press</a:t>
            </a:r>
            <a:r>
              <a:rPr lang="cs-CZ" dirty="0"/>
              <a:t>, 2002, (ISBN 978-0199241903). </a:t>
            </a:r>
            <a:r>
              <a:rPr lang="cs-CZ" dirty="0" err="1"/>
              <a:t>Synkellos</a:t>
            </a:r>
            <a:r>
              <a:rPr lang="cs-CZ" dirty="0"/>
              <a:t> </a:t>
            </a:r>
            <a:r>
              <a:rPr lang="cs-CZ" dirty="0" err="1"/>
              <a:t>copied</a:t>
            </a:r>
            <a:r>
              <a:rPr lang="cs-CZ" dirty="0"/>
              <a:t> </a:t>
            </a:r>
            <a:r>
              <a:rPr lang="cs-CZ" dirty="0" err="1"/>
              <a:t>large</a:t>
            </a:r>
            <a:r>
              <a:rPr lang="cs-CZ" dirty="0"/>
              <a:t> </a:t>
            </a:r>
            <a:r>
              <a:rPr lang="cs-CZ" dirty="0" err="1"/>
              <a:t>blocks</a:t>
            </a:r>
            <a:r>
              <a:rPr lang="cs-CZ" dirty="0"/>
              <a:t> </a:t>
            </a:r>
            <a:r>
              <a:rPr lang="cs-CZ" dirty="0" err="1"/>
              <a:t>of</a:t>
            </a:r>
            <a:r>
              <a:rPr lang="cs-CZ" dirty="0"/>
              <a:t> text </a:t>
            </a:r>
            <a:r>
              <a:rPr lang="cs-CZ" dirty="0" err="1"/>
              <a:t>written</a:t>
            </a:r>
            <a:r>
              <a:rPr lang="cs-CZ" dirty="0"/>
              <a:t> by </a:t>
            </a:r>
            <a:r>
              <a:rPr lang="cs-CZ" dirty="0" err="1"/>
              <a:t>Annianus</a:t>
            </a:r>
            <a:r>
              <a:rPr lang="cs-CZ" dirty="0"/>
              <a:t>.</a:t>
            </a:r>
          </a:p>
          <a:p>
            <a:r>
              <a:rPr lang="cs-CZ" dirty="0" err="1"/>
              <a:t>Alden</a:t>
            </a:r>
            <a:r>
              <a:rPr lang="cs-CZ" dirty="0"/>
              <a:t> A. </a:t>
            </a:r>
            <a:r>
              <a:rPr lang="cs-CZ" dirty="0" err="1"/>
              <a:t>Mosshammer</a:t>
            </a:r>
            <a:r>
              <a:rPr lang="cs-CZ" dirty="0"/>
              <a:t> (2008) The </a:t>
            </a:r>
            <a:r>
              <a:rPr lang="cs-CZ" dirty="0" err="1"/>
              <a:t>Easter</a:t>
            </a:r>
            <a:r>
              <a:rPr lang="cs-CZ" dirty="0"/>
              <a:t> </a:t>
            </a:r>
            <a:r>
              <a:rPr lang="cs-CZ" dirty="0" err="1"/>
              <a:t>Computus</a:t>
            </a:r>
            <a:r>
              <a:rPr lang="cs-CZ" dirty="0"/>
              <a:t> and the </a:t>
            </a:r>
            <a:r>
              <a:rPr lang="cs-CZ" dirty="0" err="1"/>
              <a:t>Origins</a:t>
            </a:r>
            <a:r>
              <a:rPr lang="cs-CZ" dirty="0"/>
              <a:t> </a:t>
            </a:r>
            <a:r>
              <a:rPr lang="cs-CZ" dirty="0" err="1"/>
              <a:t>of</a:t>
            </a:r>
            <a:r>
              <a:rPr lang="cs-CZ" dirty="0"/>
              <a:t> the Christian Era: Oxford (ISBN 9780199543120)</a:t>
            </a:r>
          </a:p>
          <a:p>
            <a:endParaRPr lang="cs-CZ" dirty="0"/>
          </a:p>
          <a:p>
            <a:endParaRPr lang="cs-CZ" dirty="0"/>
          </a:p>
        </p:txBody>
      </p:sp>
    </p:spTree>
    <p:extLst>
      <p:ext uri="{BB962C8B-B14F-4D97-AF65-F5344CB8AC3E}">
        <p14:creationId xmlns:p14="http://schemas.microsoft.com/office/powerpoint/2010/main" val="3906706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Měsíc, týden a den – různé způsoby členění času v rámci roku a jejich prameny (vč. nekrologií, martyrologií a kalendárií)</a:t>
            </a:r>
          </a:p>
        </p:txBody>
      </p:sp>
      <p:sp>
        <p:nvSpPr>
          <p:cNvPr id="3" name="Zástupný symbol pro obsah 2"/>
          <p:cNvSpPr>
            <a:spLocks noGrp="1"/>
          </p:cNvSpPr>
          <p:nvPr>
            <p:ph idx="1"/>
          </p:nvPr>
        </p:nvSpPr>
        <p:spPr>
          <a:xfrm>
            <a:off x="641685" y="2117558"/>
            <a:ext cx="11085094" cy="4740441"/>
          </a:xfrm>
        </p:spPr>
        <p:txBody>
          <a:bodyPr/>
          <a:lstStyle/>
          <a:p>
            <a:r>
              <a:rPr lang="cs-CZ" dirty="0"/>
              <a:t>Roční období</a:t>
            </a:r>
          </a:p>
          <a:p>
            <a:pPr lvl="1"/>
            <a:r>
              <a:rPr lang="cs-CZ" dirty="0"/>
              <a:t>Určováno zemědělským rokem</a:t>
            </a:r>
          </a:p>
          <a:p>
            <a:pPr lvl="2"/>
            <a:r>
              <a:rPr lang="cs-CZ" dirty="0"/>
              <a:t>Dvě období</a:t>
            </a:r>
          </a:p>
          <a:p>
            <a:pPr lvl="3"/>
            <a:r>
              <a:rPr lang="cs-CZ" dirty="0"/>
              <a:t>Zima od </a:t>
            </a:r>
          </a:p>
          <a:p>
            <a:pPr lvl="4"/>
            <a:r>
              <a:rPr lang="cs-CZ" dirty="0"/>
              <a:t>Sv. Václava (28. 9.)</a:t>
            </a:r>
          </a:p>
          <a:p>
            <a:pPr lvl="4"/>
            <a:r>
              <a:rPr lang="cs-CZ" dirty="0"/>
              <a:t>Sv. Michala (29. 9.</a:t>
            </a:r>
          </a:p>
          <a:p>
            <a:pPr lvl="4"/>
            <a:r>
              <a:rPr lang="cs-CZ" dirty="0"/>
              <a:t>Sv. Havla (16. 10.)</a:t>
            </a:r>
          </a:p>
          <a:p>
            <a:pPr lvl="4"/>
            <a:r>
              <a:rPr lang="cs-CZ" dirty="0"/>
              <a:t>Sv. Martina (11. 11.)</a:t>
            </a:r>
          </a:p>
          <a:p>
            <a:pPr lvl="3"/>
            <a:r>
              <a:rPr lang="cs-CZ" dirty="0"/>
              <a:t>Léto od</a:t>
            </a:r>
          </a:p>
          <a:p>
            <a:pPr lvl="4"/>
            <a:r>
              <a:rPr lang="cs-CZ" dirty="0"/>
              <a:t>sv. Matěje (24./25. 2.)</a:t>
            </a:r>
          </a:p>
          <a:p>
            <a:pPr lvl="4"/>
            <a:r>
              <a:rPr lang="cs-CZ" dirty="0"/>
              <a:t>Sv. Řehoře (12. 3.)</a:t>
            </a:r>
          </a:p>
          <a:p>
            <a:pPr lvl="4"/>
            <a:r>
              <a:rPr lang="cs-CZ" dirty="0"/>
              <a:t>O Velikonocích</a:t>
            </a:r>
          </a:p>
          <a:p>
            <a:pPr lvl="4"/>
            <a:r>
              <a:rPr lang="cs-CZ" dirty="0"/>
              <a:t>Na sv. Jiří (23. 4.)</a:t>
            </a:r>
          </a:p>
        </p:txBody>
      </p:sp>
      <p:pic>
        <p:nvPicPr>
          <p:cNvPr id="4" name="Obrázek 3"/>
          <p:cNvPicPr>
            <a:picLocks noChangeAspect="1"/>
          </p:cNvPicPr>
          <p:nvPr/>
        </p:nvPicPr>
        <p:blipFill rotWithShape="1">
          <a:blip r:embed="rId2"/>
          <a:srcRect l="5678" r="5402"/>
          <a:stretch/>
        </p:blipFill>
        <p:spPr>
          <a:xfrm>
            <a:off x="5402178" y="2117558"/>
            <a:ext cx="6182116" cy="3910765"/>
          </a:xfrm>
          <a:prstGeom prst="rect">
            <a:avLst/>
          </a:prstGeom>
        </p:spPr>
      </p:pic>
    </p:spTree>
    <p:extLst>
      <p:ext uri="{BB962C8B-B14F-4D97-AF65-F5344CB8AC3E}">
        <p14:creationId xmlns:p14="http://schemas.microsoft.com/office/powerpoint/2010/main" val="3363364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Měsíc, týden a den</a:t>
            </a:r>
            <a:endParaRPr lang="cs-CZ" dirty="0"/>
          </a:p>
        </p:txBody>
      </p:sp>
      <p:sp>
        <p:nvSpPr>
          <p:cNvPr id="3" name="Zástupný symbol pro obsah 2"/>
          <p:cNvSpPr>
            <a:spLocks noGrp="1"/>
          </p:cNvSpPr>
          <p:nvPr>
            <p:ph idx="1"/>
          </p:nvPr>
        </p:nvSpPr>
        <p:spPr/>
        <p:txBody>
          <a:bodyPr>
            <a:normAutofit lnSpcReduction="10000"/>
          </a:bodyPr>
          <a:lstStyle/>
          <a:p>
            <a:pPr lvl="2"/>
            <a:r>
              <a:rPr lang="cs-CZ"/>
              <a:t>Čtyři období</a:t>
            </a:r>
          </a:p>
          <a:p>
            <a:pPr lvl="3"/>
            <a:r>
              <a:rPr lang="cs-CZ"/>
              <a:t>Podzim od</a:t>
            </a:r>
          </a:p>
          <a:p>
            <a:pPr lvl="4"/>
            <a:r>
              <a:rPr lang="cs-CZ"/>
              <a:t>Sv. Nanebevzetí PM (15. 8.)</a:t>
            </a:r>
          </a:p>
          <a:p>
            <a:pPr lvl="4"/>
            <a:r>
              <a:rPr lang="cs-CZ"/>
              <a:t>Sv. Bartoloměje (24. 8.)</a:t>
            </a:r>
          </a:p>
          <a:p>
            <a:pPr lvl="4"/>
            <a:r>
              <a:rPr lang="cs-CZ"/>
              <a:t>Sv. Michala (29. 9.)</a:t>
            </a:r>
          </a:p>
          <a:p>
            <a:pPr lvl="3"/>
            <a:r>
              <a:rPr lang="cs-CZ"/>
              <a:t>Zima od</a:t>
            </a:r>
          </a:p>
          <a:p>
            <a:pPr lvl="4"/>
            <a:r>
              <a:rPr lang="cs-CZ"/>
              <a:t>Sv. Martin (11. 11.)</a:t>
            </a:r>
          </a:p>
          <a:p>
            <a:pPr lvl="4"/>
            <a:r>
              <a:rPr lang="cs-CZ"/>
              <a:t>Sv. Alžběty (19. 11.)</a:t>
            </a:r>
          </a:p>
          <a:p>
            <a:pPr lvl="4"/>
            <a:r>
              <a:rPr lang="cs-CZ"/>
              <a:t>Sv. Klimenta (23. 11.)</a:t>
            </a:r>
          </a:p>
          <a:p>
            <a:pPr lvl="3"/>
            <a:r>
              <a:rPr lang="cs-CZ"/>
              <a:t>Jaro od</a:t>
            </a:r>
          </a:p>
          <a:p>
            <a:pPr lvl="4"/>
            <a:r>
              <a:rPr lang="cs-CZ"/>
              <a:t>Očišťování Pany Marie (2. 2.)</a:t>
            </a:r>
          </a:p>
          <a:p>
            <a:pPr lvl="4"/>
            <a:r>
              <a:rPr lang="cs-CZ"/>
              <a:t>Stolování sv. Petra (22. 2.)</a:t>
            </a:r>
          </a:p>
          <a:p>
            <a:pPr lvl="3"/>
            <a:r>
              <a:rPr lang="cs-CZ"/>
              <a:t>Léto od</a:t>
            </a:r>
          </a:p>
          <a:p>
            <a:pPr lvl="4"/>
            <a:r>
              <a:rPr lang="cs-CZ"/>
              <a:t>Sv. Mamerta, Pankráce a Serváce (11.-13. 5.)</a:t>
            </a:r>
          </a:p>
          <a:p>
            <a:pPr lvl="4"/>
            <a:r>
              <a:rPr lang="cs-CZ"/>
              <a:t>Sv. Urbana (25. 5.)</a:t>
            </a:r>
            <a:endParaRPr lang="cs-CZ" dirty="0"/>
          </a:p>
        </p:txBody>
      </p:sp>
      <p:pic>
        <p:nvPicPr>
          <p:cNvPr id="4" name="Obrázek 3"/>
          <p:cNvPicPr>
            <a:picLocks noChangeAspect="1"/>
          </p:cNvPicPr>
          <p:nvPr/>
        </p:nvPicPr>
        <p:blipFill>
          <a:blip r:embed="rId2"/>
          <a:stretch>
            <a:fillRect/>
          </a:stretch>
        </p:blipFill>
        <p:spPr>
          <a:xfrm>
            <a:off x="6096000" y="365125"/>
            <a:ext cx="5753100" cy="4991100"/>
          </a:xfrm>
          <a:prstGeom prst="rect">
            <a:avLst/>
          </a:prstGeom>
        </p:spPr>
      </p:pic>
      <p:pic>
        <p:nvPicPr>
          <p:cNvPr id="6" name="Obrázek 5" descr="Obsah obrázku text&#10;&#10;Popis byl vytvořen automaticky">
            <a:extLst>
              <a:ext uri="{FF2B5EF4-FFF2-40B4-BE49-F238E27FC236}">
                <a16:creationId xmlns:a16="http://schemas.microsoft.com/office/drawing/2014/main" id="{800AE4DC-B461-40F6-837A-0800A4A709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2399" y="2686051"/>
            <a:ext cx="2131621" cy="3035300"/>
          </a:xfrm>
          <a:prstGeom prst="rect">
            <a:avLst/>
          </a:prstGeom>
        </p:spPr>
      </p:pic>
    </p:spTree>
    <p:extLst>
      <p:ext uri="{BB962C8B-B14F-4D97-AF65-F5344CB8AC3E}">
        <p14:creationId xmlns:p14="http://schemas.microsoft.com/office/powerpoint/2010/main" val="536197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6CF2D4-D8BB-49E7-B8F5-E8A30F01FB99}"/>
              </a:ext>
            </a:extLst>
          </p:cNvPr>
          <p:cNvSpPr>
            <a:spLocks noGrp="1"/>
          </p:cNvSpPr>
          <p:nvPr>
            <p:ph type="title"/>
          </p:nvPr>
        </p:nvSpPr>
        <p:spPr/>
        <p:txBody>
          <a:bodyPr/>
          <a:lstStyle/>
          <a:p>
            <a:r>
              <a:rPr lang="cs-CZ" dirty="0"/>
              <a:t>Rozvržení</a:t>
            </a:r>
          </a:p>
        </p:txBody>
      </p:sp>
      <p:sp>
        <p:nvSpPr>
          <p:cNvPr id="3" name="Zástupný obsah 2">
            <a:extLst>
              <a:ext uri="{FF2B5EF4-FFF2-40B4-BE49-F238E27FC236}">
                <a16:creationId xmlns:a16="http://schemas.microsoft.com/office/drawing/2014/main" id="{8CFD2195-9FF6-4613-8DD9-9444BB6A2338}"/>
              </a:ext>
            </a:extLst>
          </p:cNvPr>
          <p:cNvSpPr>
            <a:spLocks noGrp="1"/>
          </p:cNvSpPr>
          <p:nvPr>
            <p:ph idx="1"/>
          </p:nvPr>
        </p:nvSpPr>
        <p:spPr/>
        <p:txBody>
          <a:bodyPr>
            <a:normAutofit fontScale="85000" lnSpcReduction="20000"/>
          </a:bodyPr>
          <a:lstStyle/>
          <a:p>
            <a:pPr marL="342900" lvl="0" indent="-342900">
              <a:lnSpc>
                <a:spcPct val="107000"/>
              </a:lnSpc>
              <a:buFont typeface="+mj-lt"/>
              <a:buAutoNum type="arabicParenR"/>
            </a:pPr>
            <a:r>
              <a:rPr lang="cs-CZ" sz="2800" dirty="0">
                <a:effectLst/>
                <a:latin typeface="Calibri" panose="020F0502020204030204" pitchFamily="34" charset="0"/>
                <a:ea typeface="Calibri" panose="020F0502020204030204" pitchFamily="34" charset="0"/>
                <a:cs typeface="Calibri" panose="020F0502020204030204" pitchFamily="34" charset="0"/>
              </a:rPr>
              <a:t>Měření prostoru a času v současnosti</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arenR"/>
            </a:pPr>
            <a:r>
              <a:rPr lang="cs-CZ" sz="2800" dirty="0">
                <a:effectLst/>
                <a:latin typeface="Calibri" panose="020F0502020204030204" pitchFamily="34" charset="0"/>
                <a:ea typeface="Calibri" panose="020F0502020204030204" pitchFamily="34" charset="0"/>
                <a:cs typeface="Calibri" panose="020F0502020204030204" pitchFamily="34" charset="0"/>
              </a:rPr>
              <a:t>Od kdy se počítá rok 1? Ustavení křesťanského kalendáře a pozdější diskuse – vývoj křesťanské komputistiky</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arenR"/>
            </a:pPr>
            <a:r>
              <a:rPr lang="cs-CZ" sz="2800" dirty="0">
                <a:effectLst/>
                <a:latin typeface="Calibri" panose="020F0502020204030204" pitchFamily="34" charset="0"/>
                <a:ea typeface="Calibri" panose="020F0502020204030204" pitchFamily="34" charset="0"/>
                <a:cs typeface="Calibri" panose="020F0502020204030204" pitchFamily="34" charset="0"/>
              </a:rPr>
              <a:t>Měsíc, týden a den – různé způsoby členění času v rámci roku a jejich prameny (vč. nekrologií, martyrologií a kalendárií)</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mj-lt"/>
              <a:buAutoNum type="arabicParenR"/>
            </a:pPr>
            <a:r>
              <a:rPr lang="cs-CZ" dirty="0">
                <a:latin typeface="Calibri" panose="020F0502020204030204" pitchFamily="34" charset="0"/>
                <a:ea typeface="Calibri" panose="020F0502020204030204" pitchFamily="34" charset="0"/>
                <a:cs typeface="Calibri" panose="020F0502020204030204" pitchFamily="34" charset="0"/>
              </a:rPr>
              <a:t>Společenství, liturgie a čas: nekrologia, kalendária, </a:t>
            </a:r>
            <a:r>
              <a:rPr lang="cs-CZ" i="1" dirty="0" err="1">
                <a:latin typeface="Calibri" panose="020F0502020204030204" pitchFamily="34" charset="0"/>
                <a:ea typeface="Calibri" panose="020F0502020204030204" pitchFamily="34" charset="0"/>
                <a:cs typeface="Calibri" panose="020F0502020204030204" pitchFamily="34" charset="0"/>
              </a:rPr>
              <a:t>libri</a:t>
            </a:r>
            <a:r>
              <a:rPr lang="cs-CZ" i="1" dirty="0">
                <a:latin typeface="Calibri" panose="020F0502020204030204" pitchFamily="34" charset="0"/>
                <a:ea typeface="Calibri" panose="020F0502020204030204" pitchFamily="34" charset="0"/>
                <a:cs typeface="Calibri" panose="020F0502020204030204" pitchFamily="34" charset="0"/>
              </a:rPr>
              <a:t> vitae</a:t>
            </a:r>
            <a:endParaRPr lang="cs-CZ"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arenR"/>
            </a:pPr>
            <a:r>
              <a:rPr lang="cs-CZ" sz="2800" dirty="0">
                <a:effectLst/>
                <a:latin typeface="Calibri" panose="020F0502020204030204" pitchFamily="34" charset="0"/>
                <a:ea typeface="Calibri" panose="020F0502020204030204" pitchFamily="34" charset="0"/>
                <a:cs typeface="Calibri" panose="020F0502020204030204" pitchFamily="34" charset="0"/>
              </a:rPr>
              <a:t>Hodiny, aneb urychlení času na konci středověku: měřidla času</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arenR"/>
            </a:pPr>
            <a:r>
              <a:rPr lang="cs-CZ" sz="2800" dirty="0">
                <a:effectLst/>
                <a:latin typeface="Calibri" panose="020F0502020204030204" pitchFamily="34" charset="0"/>
                <a:ea typeface="Calibri" panose="020F0502020204030204" pitchFamily="34" charset="0"/>
                <a:cs typeface="Calibri" panose="020F0502020204030204" pitchFamily="34" charset="0"/>
              </a:rPr>
              <a:t>Od kamene ke kameni nebo od stromu ke kameni? Prostor a vzdálenost (objezdy, zemští přísežní měřiči a mlynáři; otázka vnímání krajiny; staré mapy)</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arenR"/>
            </a:pPr>
            <a:r>
              <a:rPr lang="cs-CZ" sz="2800" dirty="0">
                <a:effectLst/>
                <a:latin typeface="Calibri" panose="020F0502020204030204" pitchFamily="34" charset="0"/>
                <a:ea typeface="Calibri" panose="020F0502020204030204" pitchFamily="34" charset="0"/>
                <a:cs typeface="Calibri" panose="020F0502020204030204" pitchFamily="34" charset="0"/>
              </a:rPr>
              <a:t>Loket na radnici. Měření délky, objemu a váhy a </a:t>
            </a:r>
            <a:r>
              <a:rPr lang="cs-CZ" sz="2800" dirty="0" err="1">
                <a:effectLst/>
                <a:latin typeface="Calibri" panose="020F0502020204030204" pitchFamily="34" charset="0"/>
                <a:ea typeface="Calibri" panose="020F0502020204030204" pitchFamily="34" charset="0"/>
                <a:cs typeface="Calibri" panose="020F0502020204030204" pitchFamily="34" charset="0"/>
              </a:rPr>
              <a:t>disciplinace</a:t>
            </a:r>
            <a:r>
              <a:rPr lang="cs-CZ" sz="2800" dirty="0">
                <a:effectLst/>
                <a:latin typeface="Calibri" panose="020F0502020204030204" pitchFamily="34" charset="0"/>
                <a:ea typeface="Calibri" panose="020F0502020204030204" pitchFamily="34" charset="0"/>
                <a:cs typeface="Calibri" panose="020F0502020204030204" pitchFamily="34" charset="0"/>
              </a:rPr>
              <a:t> společnosti</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3750077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Měsíc, týden a den</a:t>
            </a:r>
          </a:p>
        </p:txBody>
      </p:sp>
      <p:sp>
        <p:nvSpPr>
          <p:cNvPr id="3" name="Zástupný symbol pro obsah 2"/>
          <p:cNvSpPr>
            <a:spLocks noGrp="1"/>
          </p:cNvSpPr>
          <p:nvPr>
            <p:ph idx="1"/>
          </p:nvPr>
        </p:nvSpPr>
        <p:spPr>
          <a:xfrm>
            <a:off x="385011" y="1507958"/>
            <a:ext cx="11309684" cy="4973053"/>
          </a:xfrm>
        </p:spPr>
        <p:txBody>
          <a:bodyPr>
            <a:normAutofit fontScale="92500"/>
          </a:bodyPr>
          <a:lstStyle/>
          <a:p>
            <a:r>
              <a:rPr lang="cs-CZ" dirty="0"/>
              <a:t>Kvartály a suché dny</a:t>
            </a:r>
          </a:p>
          <a:p>
            <a:pPr lvl="1"/>
            <a:r>
              <a:rPr lang="cs-CZ" dirty="0"/>
              <a:t>Postní dny (středa-sobota)</a:t>
            </a:r>
          </a:p>
          <a:p>
            <a:pPr lvl="1"/>
            <a:r>
              <a:rPr lang="cs-CZ" dirty="0"/>
              <a:t>Od 3. st. (3 termíny), od 7. století i na jaře</a:t>
            </a:r>
          </a:p>
          <a:p>
            <a:pPr lvl="1"/>
            <a:r>
              <a:rPr lang="cs-CZ" dirty="0"/>
              <a:t>Sjednoceny Urbanem II., 1095</a:t>
            </a:r>
          </a:p>
          <a:p>
            <a:pPr marL="1371600" lvl="2" indent="-457200">
              <a:buFont typeface="+mj-lt"/>
              <a:buAutoNum type="arabicParenR"/>
            </a:pPr>
            <a:r>
              <a:rPr lang="cs-CZ" dirty="0"/>
              <a:t>Neděle </a:t>
            </a:r>
            <a:r>
              <a:rPr lang="cs-CZ" i="1" dirty="0" err="1"/>
              <a:t>Reminiscere</a:t>
            </a:r>
            <a:r>
              <a:rPr lang="cs-CZ" dirty="0"/>
              <a:t> (První postní)</a:t>
            </a:r>
          </a:p>
          <a:p>
            <a:pPr marL="1371600" lvl="2" indent="-457200">
              <a:buFont typeface="+mj-lt"/>
              <a:buAutoNum type="arabicParenR"/>
            </a:pPr>
            <a:r>
              <a:rPr lang="cs-CZ" dirty="0"/>
              <a:t>Před nedělí </a:t>
            </a:r>
            <a:r>
              <a:rPr lang="cs-CZ" i="1" dirty="0" err="1"/>
              <a:t>Trinitas</a:t>
            </a:r>
            <a:r>
              <a:rPr lang="cs-CZ" dirty="0"/>
              <a:t> (po Letnicích)</a:t>
            </a:r>
          </a:p>
          <a:p>
            <a:pPr marL="1371600" lvl="2" indent="-457200">
              <a:buFont typeface="+mj-lt"/>
              <a:buAutoNum type="arabicParenR"/>
            </a:pPr>
            <a:r>
              <a:rPr lang="cs-CZ" dirty="0"/>
              <a:t>Po Povýšení sv. Kříže (14. 9.) (</a:t>
            </a:r>
            <a:r>
              <a:rPr lang="cs-CZ" i="1" dirty="0" err="1"/>
              <a:t>quatuor</a:t>
            </a:r>
            <a:r>
              <a:rPr lang="cs-CZ" i="1" dirty="0"/>
              <a:t> </a:t>
            </a:r>
            <a:r>
              <a:rPr lang="cs-CZ" i="1" dirty="0" err="1"/>
              <a:t>tempora</a:t>
            </a:r>
            <a:r>
              <a:rPr lang="cs-CZ" i="1" dirty="0"/>
              <a:t> </a:t>
            </a:r>
            <a:r>
              <a:rPr lang="cs-CZ" i="1" dirty="0" err="1"/>
              <a:t>crucis</a:t>
            </a:r>
            <a:r>
              <a:rPr lang="cs-CZ" dirty="0"/>
              <a:t>)</a:t>
            </a:r>
          </a:p>
          <a:p>
            <a:pPr marL="1371600" lvl="2" indent="-457200">
              <a:buFont typeface="+mj-lt"/>
              <a:buAutoNum type="arabicParenR"/>
            </a:pPr>
            <a:r>
              <a:rPr lang="cs-CZ" dirty="0"/>
              <a:t>Po sv. Lucii (13. 12.) (</a:t>
            </a:r>
            <a:r>
              <a:rPr lang="cs-CZ" i="1" dirty="0" err="1"/>
              <a:t>quatuor</a:t>
            </a:r>
            <a:r>
              <a:rPr lang="cs-CZ" i="1" dirty="0"/>
              <a:t> </a:t>
            </a:r>
            <a:r>
              <a:rPr lang="cs-CZ" i="1" dirty="0" err="1"/>
              <a:t>tempora</a:t>
            </a:r>
            <a:r>
              <a:rPr lang="cs-CZ" i="1" dirty="0"/>
              <a:t> </a:t>
            </a:r>
            <a:r>
              <a:rPr lang="cs-CZ" i="1" dirty="0" err="1"/>
              <a:t>adventus</a:t>
            </a:r>
            <a:r>
              <a:rPr lang="cs-CZ" dirty="0"/>
              <a:t>)</a:t>
            </a:r>
          </a:p>
          <a:p>
            <a:pPr lvl="1"/>
            <a:r>
              <a:rPr lang="cs-CZ" dirty="0"/>
              <a:t>Mnemotechnické pomůcky</a:t>
            </a:r>
          </a:p>
          <a:p>
            <a:pPr marL="914400" lvl="2" indent="0">
              <a:buNone/>
            </a:pPr>
            <a:r>
              <a:rPr lang="cs-CZ" i="1" dirty="0"/>
              <a:t>Post </a:t>
            </a:r>
            <a:r>
              <a:rPr lang="cs-CZ" i="1" dirty="0" err="1"/>
              <a:t>Luciam</a:t>
            </a:r>
            <a:r>
              <a:rPr lang="cs-CZ" i="1" dirty="0"/>
              <a:t>, </a:t>
            </a:r>
            <a:r>
              <a:rPr lang="cs-CZ" i="1" dirty="0" err="1"/>
              <a:t>cineres</a:t>
            </a:r>
            <a:r>
              <a:rPr lang="cs-CZ" i="1" dirty="0"/>
              <a:t>, post </a:t>
            </a:r>
            <a:r>
              <a:rPr lang="cs-CZ" i="1" dirty="0" err="1"/>
              <a:t>sanctum</a:t>
            </a:r>
            <a:r>
              <a:rPr lang="cs-CZ" i="1" dirty="0"/>
              <a:t> </a:t>
            </a:r>
            <a:r>
              <a:rPr lang="cs-CZ" i="1" dirty="0" err="1"/>
              <a:t>pneumacrucemque</a:t>
            </a:r>
            <a:r>
              <a:rPr lang="cs-CZ" i="1" dirty="0"/>
              <a:t>,</a:t>
            </a:r>
          </a:p>
          <a:p>
            <a:pPr marL="914400" lvl="2" indent="0">
              <a:buNone/>
            </a:pPr>
            <a:r>
              <a:rPr lang="cs-CZ" sz="2100" i="1" dirty="0" err="1"/>
              <a:t>Tempora</a:t>
            </a:r>
            <a:r>
              <a:rPr lang="cs-CZ" sz="2100" i="1" dirty="0"/>
              <a:t> dat </a:t>
            </a:r>
            <a:r>
              <a:rPr lang="cs-CZ" sz="2100" i="1" dirty="0" err="1"/>
              <a:t>quattuor</a:t>
            </a:r>
            <a:r>
              <a:rPr lang="cs-CZ" sz="2100" i="1" dirty="0"/>
              <a:t> </a:t>
            </a:r>
            <a:r>
              <a:rPr lang="cs-CZ" sz="2100" i="1" dirty="0" err="1"/>
              <a:t>feria</a:t>
            </a:r>
            <a:r>
              <a:rPr lang="cs-CZ" sz="2100" i="1" dirty="0"/>
              <a:t> </a:t>
            </a:r>
            <a:r>
              <a:rPr lang="cs-CZ" sz="2100" i="1" dirty="0" err="1"/>
              <a:t>quarta</a:t>
            </a:r>
            <a:r>
              <a:rPr lang="cs-CZ" sz="2100" i="1" dirty="0"/>
              <a:t> </a:t>
            </a:r>
            <a:r>
              <a:rPr lang="cs-CZ" sz="2100" i="1" dirty="0" err="1"/>
              <a:t>sequens</a:t>
            </a:r>
            <a:endParaRPr lang="cs-CZ" sz="2100" i="1" dirty="0"/>
          </a:p>
          <a:p>
            <a:pPr marL="914400" lvl="2" indent="0">
              <a:buNone/>
            </a:pPr>
            <a:r>
              <a:rPr lang="cs-CZ" dirty="0"/>
              <a:t>Chce Kříž. Lucia. Popelec. Den Ducha Svatého.</a:t>
            </a:r>
          </a:p>
          <a:p>
            <a:pPr marL="914400" lvl="2" indent="0">
              <a:buNone/>
            </a:pPr>
            <a:r>
              <a:rPr lang="cs-CZ" dirty="0" err="1"/>
              <a:t>Sbi</a:t>
            </a:r>
            <a:r>
              <a:rPr lang="cs-CZ" dirty="0"/>
              <a:t> po nich </a:t>
            </a:r>
            <a:r>
              <a:rPr lang="cs-CZ" dirty="0" err="1"/>
              <a:t>priv</a:t>
            </a:r>
            <a:r>
              <a:rPr lang="cs-CZ" dirty="0"/>
              <a:t> </a:t>
            </a:r>
            <a:r>
              <a:rPr lang="cs-CZ" dirty="0" err="1"/>
              <a:t>křestěné</a:t>
            </a:r>
            <a:r>
              <a:rPr lang="cs-CZ" dirty="0"/>
              <a:t> sušili </a:t>
            </a:r>
            <a:r>
              <a:rPr lang="cs-CZ" dirty="0" err="1"/>
              <a:t>sředu</a:t>
            </a:r>
            <a:r>
              <a:rPr lang="cs-CZ" dirty="0"/>
              <a:t>.</a:t>
            </a:r>
          </a:p>
          <a:p>
            <a:pPr lvl="1"/>
            <a:r>
              <a:rPr lang="cs-CZ" dirty="0"/>
              <a:t>V českém prostředí – využíván např. k zasedáním zemského soudu, či městských soudů</a:t>
            </a:r>
          </a:p>
        </p:txBody>
      </p:sp>
      <p:pic>
        <p:nvPicPr>
          <p:cNvPr id="4" name="Obrázek 3"/>
          <p:cNvPicPr>
            <a:picLocks noChangeAspect="1"/>
          </p:cNvPicPr>
          <p:nvPr/>
        </p:nvPicPr>
        <p:blipFill>
          <a:blip r:embed="rId2"/>
          <a:stretch>
            <a:fillRect/>
          </a:stretch>
        </p:blipFill>
        <p:spPr>
          <a:xfrm>
            <a:off x="7169317" y="218573"/>
            <a:ext cx="4695825" cy="5715000"/>
          </a:xfrm>
          <a:prstGeom prst="rect">
            <a:avLst/>
          </a:prstGeom>
        </p:spPr>
      </p:pic>
    </p:spTree>
    <p:extLst>
      <p:ext uri="{BB962C8B-B14F-4D97-AF65-F5344CB8AC3E}">
        <p14:creationId xmlns:p14="http://schemas.microsoft.com/office/powerpoint/2010/main" val="1084526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Měsíc, týden a den</a:t>
            </a:r>
          </a:p>
        </p:txBody>
      </p:sp>
      <p:sp>
        <p:nvSpPr>
          <p:cNvPr id="3" name="Zástupný symbol pro obsah 2"/>
          <p:cNvSpPr>
            <a:spLocks noGrp="1"/>
          </p:cNvSpPr>
          <p:nvPr>
            <p:ph idx="1"/>
          </p:nvPr>
        </p:nvSpPr>
        <p:spPr>
          <a:xfrm>
            <a:off x="0" y="1379621"/>
            <a:ext cx="7607967" cy="5165558"/>
          </a:xfrm>
        </p:spPr>
        <p:txBody>
          <a:bodyPr>
            <a:normAutofit fontScale="85000" lnSpcReduction="20000"/>
          </a:bodyPr>
          <a:lstStyle/>
          <a:p>
            <a:r>
              <a:rPr lang="cs-CZ" dirty="0"/>
              <a:t>Kánon liturgických barev </a:t>
            </a:r>
          </a:p>
          <a:p>
            <a:pPr lvl="1"/>
            <a:r>
              <a:rPr lang="cs-CZ" dirty="0"/>
              <a:t>Náznaky v době karolinské</a:t>
            </a:r>
          </a:p>
          <a:p>
            <a:pPr lvl="1"/>
            <a:r>
              <a:rPr lang="cs-CZ" dirty="0"/>
              <a:t>Ustálil se kolem roku 1200 – Inocenc III. (papežem 1198–1216)</a:t>
            </a:r>
          </a:p>
          <a:p>
            <a:pPr lvl="1"/>
            <a:r>
              <a:rPr lang="cs-CZ" dirty="0"/>
              <a:t>Závazně Tridentský koncil (1545-1563)</a:t>
            </a:r>
          </a:p>
          <a:p>
            <a:pPr lvl="1"/>
            <a:r>
              <a:rPr lang="cs-CZ" dirty="0">
                <a:solidFill>
                  <a:schemeClr val="accent6"/>
                </a:solidFill>
              </a:rPr>
              <a:t>Zelená</a:t>
            </a:r>
          </a:p>
          <a:p>
            <a:pPr lvl="2"/>
            <a:r>
              <a:rPr lang="cs-CZ" dirty="0">
                <a:solidFill>
                  <a:schemeClr val="accent6"/>
                </a:solidFill>
              </a:rPr>
              <a:t>Neděle a </a:t>
            </a:r>
            <a:r>
              <a:rPr lang="cs-CZ" dirty="0" err="1">
                <a:solidFill>
                  <a:schemeClr val="accent6"/>
                </a:solidFill>
              </a:rPr>
              <a:t>ferie</a:t>
            </a:r>
            <a:r>
              <a:rPr lang="cs-CZ" dirty="0">
                <a:solidFill>
                  <a:schemeClr val="accent6"/>
                </a:solidFill>
              </a:rPr>
              <a:t> v období po Duchu Sv. a v přebývajících nedělích po Zjevení Páně</a:t>
            </a:r>
          </a:p>
          <a:p>
            <a:pPr lvl="1"/>
            <a:r>
              <a:rPr lang="cs-CZ" dirty="0">
                <a:solidFill>
                  <a:srgbClr val="7030A0"/>
                </a:solidFill>
              </a:rPr>
              <a:t>Fialová</a:t>
            </a:r>
          </a:p>
          <a:p>
            <a:pPr lvl="2"/>
            <a:r>
              <a:rPr lang="cs-CZ" dirty="0">
                <a:solidFill>
                  <a:srgbClr val="7030A0"/>
                </a:solidFill>
              </a:rPr>
              <a:t>Neděle a </a:t>
            </a:r>
            <a:r>
              <a:rPr lang="cs-CZ" dirty="0" err="1">
                <a:solidFill>
                  <a:srgbClr val="7030A0"/>
                </a:solidFill>
              </a:rPr>
              <a:t>ferie</a:t>
            </a:r>
            <a:r>
              <a:rPr lang="cs-CZ" dirty="0">
                <a:solidFill>
                  <a:srgbClr val="7030A0"/>
                </a:solidFill>
              </a:rPr>
              <a:t> adventní, neděle a </a:t>
            </a:r>
            <a:r>
              <a:rPr lang="cs-CZ" dirty="0" err="1">
                <a:solidFill>
                  <a:srgbClr val="7030A0"/>
                </a:solidFill>
              </a:rPr>
              <a:t>ferie</a:t>
            </a:r>
            <a:r>
              <a:rPr lang="cs-CZ" dirty="0">
                <a:solidFill>
                  <a:srgbClr val="7030A0"/>
                </a:solidFill>
              </a:rPr>
              <a:t> </a:t>
            </a:r>
            <a:r>
              <a:rPr lang="cs-CZ" dirty="0" err="1">
                <a:solidFill>
                  <a:srgbClr val="7030A0"/>
                </a:solidFill>
              </a:rPr>
              <a:t>svatopostní</a:t>
            </a:r>
            <a:r>
              <a:rPr lang="cs-CZ" dirty="0">
                <a:solidFill>
                  <a:srgbClr val="7030A0"/>
                </a:solidFill>
              </a:rPr>
              <a:t>, služby Boží na Bílou sobotu (kromě Velikonoční vigilie), při sv. zpovědi, při udělování sv. pomazání</a:t>
            </a:r>
          </a:p>
          <a:p>
            <a:pPr lvl="1"/>
            <a:r>
              <a:rPr lang="cs-CZ" dirty="0"/>
              <a:t>Bílá</a:t>
            </a:r>
          </a:p>
          <a:p>
            <a:pPr lvl="2"/>
            <a:r>
              <a:rPr lang="cs-CZ" dirty="0"/>
              <a:t>Vánoční doba po Křest Páně, Zelený čtvrtek, od Velikonoční vigilie až po Svatodušní vigilii, Nejsvětější Trojice, „nekrvavé“ svátky, svěcení a křty, zádušní</a:t>
            </a:r>
          </a:p>
          <a:p>
            <a:pPr lvl="1"/>
            <a:r>
              <a:rPr lang="cs-CZ" dirty="0">
                <a:solidFill>
                  <a:srgbClr val="FF0000"/>
                </a:solidFill>
              </a:rPr>
              <a:t>Červená</a:t>
            </a:r>
          </a:p>
          <a:p>
            <a:pPr lvl="2"/>
            <a:r>
              <a:rPr lang="cs-CZ" dirty="0">
                <a:solidFill>
                  <a:srgbClr val="FF0000"/>
                </a:solidFill>
              </a:rPr>
              <a:t>Květná neděle, Seslání Ducha sv., svátky utrpení Páně a mučedníků, apoštolů, a evangelistů, biřmování</a:t>
            </a:r>
          </a:p>
          <a:p>
            <a:pPr lvl="1"/>
            <a:r>
              <a:rPr lang="cs-CZ" dirty="0"/>
              <a:t>Černá </a:t>
            </a:r>
          </a:p>
          <a:p>
            <a:pPr lvl="2"/>
            <a:r>
              <a:rPr lang="cs-CZ" dirty="0"/>
              <a:t>Velký pátek, Dušičky - Všech věrných zemřelých, zádušní mše (Requiem)    </a:t>
            </a:r>
          </a:p>
        </p:txBody>
      </p:sp>
      <p:pic>
        <p:nvPicPr>
          <p:cNvPr id="5" name="Obrázek 4"/>
          <p:cNvPicPr>
            <a:picLocks noChangeAspect="1"/>
          </p:cNvPicPr>
          <p:nvPr/>
        </p:nvPicPr>
        <p:blipFill>
          <a:blip r:embed="rId2"/>
          <a:stretch>
            <a:fillRect/>
          </a:stretch>
        </p:blipFill>
        <p:spPr>
          <a:xfrm>
            <a:off x="9526434" y="3135480"/>
            <a:ext cx="1827366" cy="3409699"/>
          </a:xfrm>
          <a:prstGeom prst="rect">
            <a:avLst/>
          </a:prstGeom>
        </p:spPr>
      </p:pic>
      <p:pic>
        <p:nvPicPr>
          <p:cNvPr id="8" name="Obrázek 7"/>
          <p:cNvPicPr>
            <a:picLocks noChangeAspect="1"/>
          </p:cNvPicPr>
          <p:nvPr/>
        </p:nvPicPr>
        <p:blipFill>
          <a:blip r:embed="rId3"/>
          <a:stretch>
            <a:fillRect/>
          </a:stretch>
        </p:blipFill>
        <p:spPr>
          <a:xfrm>
            <a:off x="7800617" y="314325"/>
            <a:ext cx="3800475" cy="2752725"/>
          </a:xfrm>
          <a:prstGeom prst="rect">
            <a:avLst/>
          </a:prstGeom>
        </p:spPr>
      </p:pic>
    </p:spTree>
    <p:extLst>
      <p:ext uri="{BB962C8B-B14F-4D97-AF65-F5344CB8AC3E}">
        <p14:creationId xmlns:p14="http://schemas.microsoft.com/office/powerpoint/2010/main" val="2257292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3190" y="0"/>
            <a:ext cx="10515600" cy="1325563"/>
          </a:xfrm>
        </p:spPr>
        <p:txBody>
          <a:bodyPr/>
          <a:lstStyle/>
          <a:p>
            <a:r>
              <a:rPr lang="cs-CZ" dirty="0"/>
              <a:t>Měsíc, týden a den</a:t>
            </a:r>
          </a:p>
        </p:txBody>
      </p:sp>
      <p:sp>
        <p:nvSpPr>
          <p:cNvPr id="3" name="Zástupný symbol pro obsah 2"/>
          <p:cNvSpPr>
            <a:spLocks noGrp="1"/>
          </p:cNvSpPr>
          <p:nvPr>
            <p:ph idx="1"/>
          </p:nvPr>
        </p:nvSpPr>
        <p:spPr>
          <a:xfrm>
            <a:off x="272717" y="1187117"/>
            <a:ext cx="11742820" cy="5550568"/>
          </a:xfrm>
        </p:spPr>
        <p:txBody>
          <a:bodyPr>
            <a:normAutofit fontScale="85000" lnSpcReduction="20000"/>
          </a:bodyPr>
          <a:lstStyle/>
          <a:p>
            <a:r>
              <a:rPr lang="cs-CZ" dirty="0"/>
              <a:t>Pohyblivé svátky a církevní liturgický rok</a:t>
            </a:r>
          </a:p>
          <a:p>
            <a:pPr lvl="1"/>
            <a:r>
              <a:rPr lang="cs-CZ" b="1" dirty="0">
                <a:solidFill>
                  <a:srgbClr val="FF0000"/>
                </a:solidFill>
              </a:rPr>
              <a:t>První neděle adventní </a:t>
            </a:r>
            <a:r>
              <a:rPr lang="cs-CZ" dirty="0"/>
              <a:t>= čtvrtá neděle před Vánocemi (27. 11.-3. 12.)</a:t>
            </a:r>
          </a:p>
          <a:p>
            <a:pPr lvl="1"/>
            <a:r>
              <a:rPr lang="cs-CZ" dirty="0"/>
              <a:t>25. 12. Narození Páně (</a:t>
            </a:r>
            <a:r>
              <a:rPr lang="cs-CZ" i="1" dirty="0" err="1"/>
              <a:t>Nativitas</a:t>
            </a:r>
            <a:r>
              <a:rPr lang="cs-CZ" i="1" dirty="0"/>
              <a:t>/</a:t>
            </a:r>
            <a:r>
              <a:rPr lang="cs-CZ" i="1" dirty="0" err="1"/>
              <a:t>Natalis</a:t>
            </a:r>
            <a:r>
              <a:rPr lang="cs-CZ" i="1" dirty="0"/>
              <a:t> Domini</a:t>
            </a:r>
            <a:r>
              <a:rPr lang="cs-CZ" dirty="0"/>
              <a:t>)</a:t>
            </a:r>
          </a:p>
          <a:p>
            <a:pPr lvl="2"/>
            <a:r>
              <a:rPr lang="cs-CZ" dirty="0"/>
              <a:t>Pokud do 1. 1. neděle – </a:t>
            </a:r>
            <a:r>
              <a:rPr lang="cs-CZ" i="1" dirty="0" err="1"/>
              <a:t>dominica</a:t>
            </a:r>
            <a:r>
              <a:rPr lang="cs-CZ" i="1" dirty="0"/>
              <a:t> </a:t>
            </a:r>
            <a:r>
              <a:rPr lang="cs-CZ" i="1" dirty="0" err="1"/>
              <a:t>infra</a:t>
            </a:r>
            <a:r>
              <a:rPr lang="cs-CZ" i="1" dirty="0"/>
              <a:t> </a:t>
            </a:r>
            <a:r>
              <a:rPr lang="cs-CZ" i="1" dirty="0" err="1"/>
              <a:t>octavam</a:t>
            </a:r>
            <a:r>
              <a:rPr lang="cs-CZ" i="1" dirty="0"/>
              <a:t> </a:t>
            </a:r>
            <a:r>
              <a:rPr lang="cs-CZ" i="1" dirty="0" err="1"/>
              <a:t>natalis</a:t>
            </a:r>
            <a:r>
              <a:rPr lang="cs-CZ" i="1" dirty="0"/>
              <a:t> Domini</a:t>
            </a:r>
            <a:r>
              <a:rPr lang="cs-CZ" dirty="0"/>
              <a:t>, introit </a:t>
            </a:r>
            <a:r>
              <a:rPr lang="cs-CZ" i="1" dirty="0"/>
              <a:t>Dum medium silentium</a:t>
            </a:r>
          </a:p>
          <a:p>
            <a:pPr lvl="1"/>
            <a:r>
              <a:rPr lang="cs-CZ" dirty="0"/>
              <a:t>1. 1. Obřezání Páně (</a:t>
            </a:r>
            <a:r>
              <a:rPr lang="cs-CZ" i="1" dirty="0" err="1"/>
              <a:t>Circumcisio</a:t>
            </a:r>
            <a:r>
              <a:rPr lang="cs-CZ" i="1" dirty="0"/>
              <a:t> Domini</a:t>
            </a:r>
            <a:r>
              <a:rPr lang="cs-CZ" dirty="0"/>
              <a:t>)</a:t>
            </a:r>
          </a:p>
          <a:p>
            <a:pPr lvl="1"/>
            <a:r>
              <a:rPr lang="cs-CZ" dirty="0"/>
              <a:t>6. 1. Tří král/Zjevení Páně (</a:t>
            </a:r>
            <a:r>
              <a:rPr lang="cs-CZ" i="1" dirty="0" err="1"/>
              <a:t>Epiphania</a:t>
            </a:r>
            <a:r>
              <a:rPr lang="cs-CZ" i="1" dirty="0"/>
              <a:t> Domini</a:t>
            </a:r>
            <a:r>
              <a:rPr lang="cs-CZ" dirty="0"/>
              <a:t>), </a:t>
            </a:r>
            <a:r>
              <a:rPr lang="cs-CZ" i="1" dirty="0" err="1"/>
              <a:t>dominica</a:t>
            </a:r>
            <a:r>
              <a:rPr lang="cs-CZ" i="1" dirty="0"/>
              <a:t> </a:t>
            </a:r>
            <a:r>
              <a:rPr lang="cs-CZ" i="1" dirty="0" err="1"/>
              <a:t>infra</a:t>
            </a:r>
            <a:r>
              <a:rPr lang="cs-CZ" i="1" dirty="0"/>
              <a:t> </a:t>
            </a:r>
            <a:r>
              <a:rPr lang="cs-CZ" i="1" dirty="0" err="1"/>
              <a:t>octavam</a:t>
            </a:r>
            <a:r>
              <a:rPr lang="cs-CZ" i="1" dirty="0"/>
              <a:t> </a:t>
            </a:r>
            <a:r>
              <a:rPr lang="cs-CZ" i="1" dirty="0" err="1"/>
              <a:t>Circumcisionis</a:t>
            </a:r>
            <a:r>
              <a:rPr lang="cs-CZ" i="1" dirty="0"/>
              <a:t>/post novum </a:t>
            </a:r>
            <a:r>
              <a:rPr lang="cs-CZ" i="1" dirty="0" err="1"/>
              <a:t>annum</a:t>
            </a:r>
            <a:endParaRPr lang="cs-CZ" i="1" dirty="0"/>
          </a:p>
          <a:p>
            <a:pPr lvl="1"/>
            <a:r>
              <a:rPr lang="cs-CZ" dirty="0"/>
              <a:t>1-6 nedělí masopustních (</a:t>
            </a:r>
            <a:r>
              <a:rPr lang="cs-CZ" i="1" dirty="0" err="1"/>
              <a:t>dominica</a:t>
            </a:r>
            <a:r>
              <a:rPr lang="cs-CZ" i="1" dirty="0"/>
              <a:t> I.-VI. post </a:t>
            </a:r>
            <a:r>
              <a:rPr lang="cs-CZ" i="1" dirty="0" err="1"/>
              <a:t>Epiphaniam</a:t>
            </a:r>
            <a:r>
              <a:rPr lang="cs-CZ" dirty="0"/>
              <a:t>)</a:t>
            </a:r>
          </a:p>
          <a:p>
            <a:pPr lvl="2"/>
            <a:r>
              <a:rPr lang="cs-CZ" dirty="0"/>
              <a:t>↔ devět nedělí mezi Velikonocemi a Novým rokem</a:t>
            </a:r>
          </a:p>
          <a:p>
            <a:pPr lvl="3"/>
            <a:r>
              <a:rPr lang="cs-CZ" dirty="0"/>
              <a:t>První = </a:t>
            </a:r>
            <a:r>
              <a:rPr lang="cs-CZ" dirty="0" err="1"/>
              <a:t>devítník</a:t>
            </a:r>
            <a:r>
              <a:rPr lang="cs-CZ" dirty="0"/>
              <a:t> (</a:t>
            </a:r>
            <a:r>
              <a:rPr lang="cs-CZ" i="1" dirty="0" err="1"/>
              <a:t>septuagesima</a:t>
            </a:r>
            <a:r>
              <a:rPr lang="cs-CZ" dirty="0"/>
              <a:t>)</a:t>
            </a:r>
          </a:p>
          <a:p>
            <a:pPr lvl="3"/>
            <a:r>
              <a:rPr lang="cs-CZ" dirty="0"/>
              <a:t>Třetí, sedmá před Velikonocemi = masopustní (</a:t>
            </a:r>
            <a:r>
              <a:rPr lang="cs-CZ" i="1" dirty="0" err="1"/>
              <a:t>quinquagesima</a:t>
            </a:r>
            <a:r>
              <a:rPr lang="cs-CZ" dirty="0"/>
              <a:t>), </a:t>
            </a:r>
            <a:r>
              <a:rPr lang="cs-CZ" i="1" dirty="0" err="1"/>
              <a:t>Esto</a:t>
            </a:r>
            <a:r>
              <a:rPr lang="cs-CZ" i="1" dirty="0"/>
              <a:t> </a:t>
            </a:r>
            <a:r>
              <a:rPr lang="cs-CZ" i="1" dirty="0" err="1"/>
              <a:t>mihi</a:t>
            </a:r>
            <a:endParaRPr lang="cs-CZ" i="1" dirty="0"/>
          </a:p>
          <a:p>
            <a:pPr lvl="3"/>
            <a:r>
              <a:rPr lang="cs-CZ" dirty="0"/>
              <a:t>Čtvrtá, šestá před Velikonocemi = první postní (</a:t>
            </a:r>
            <a:r>
              <a:rPr lang="cs-CZ" i="1" dirty="0" err="1"/>
              <a:t>quadragesima</a:t>
            </a:r>
            <a:r>
              <a:rPr lang="cs-CZ" dirty="0"/>
              <a:t>), </a:t>
            </a:r>
            <a:r>
              <a:rPr lang="cs-CZ" i="1" dirty="0" err="1"/>
              <a:t>Invocavit</a:t>
            </a:r>
            <a:r>
              <a:rPr lang="cs-CZ" i="1" dirty="0"/>
              <a:t> </a:t>
            </a:r>
          </a:p>
          <a:p>
            <a:pPr lvl="5"/>
            <a:r>
              <a:rPr lang="cs-CZ" dirty="0"/>
              <a:t>Začátek postu ve středu před první nedělí postní – popeleční středa, </a:t>
            </a:r>
            <a:r>
              <a:rPr lang="cs-CZ" i="1" dirty="0" err="1"/>
              <a:t>caput</a:t>
            </a:r>
            <a:r>
              <a:rPr lang="cs-CZ" i="1" dirty="0"/>
              <a:t> </a:t>
            </a:r>
            <a:r>
              <a:rPr lang="cs-CZ" i="1" dirty="0" err="1"/>
              <a:t>ieiunii</a:t>
            </a:r>
            <a:r>
              <a:rPr lang="cs-CZ" i="1" dirty="0"/>
              <a:t>, </a:t>
            </a:r>
            <a:r>
              <a:rPr lang="cs-CZ" i="1" dirty="0" err="1"/>
              <a:t>dies</a:t>
            </a:r>
            <a:r>
              <a:rPr lang="cs-CZ" i="1" dirty="0"/>
              <a:t> </a:t>
            </a:r>
            <a:r>
              <a:rPr lang="cs-CZ" i="1" dirty="0" err="1"/>
              <a:t>cinerum</a:t>
            </a:r>
            <a:r>
              <a:rPr lang="cs-CZ" i="1" dirty="0"/>
              <a:t> </a:t>
            </a:r>
            <a:r>
              <a:rPr lang="cs-CZ" dirty="0"/>
              <a:t>(Řehoř Veliký (590-614)</a:t>
            </a:r>
          </a:p>
          <a:p>
            <a:pPr lvl="5"/>
            <a:r>
              <a:rPr lang="cs-CZ" dirty="0"/>
              <a:t>Období před – masopustní období/karneval (4. 2.-10. 3)</a:t>
            </a:r>
          </a:p>
          <a:p>
            <a:pPr lvl="4"/>
            <a:r>
              <a:rPr lang="cs-CZ" dirty="0" err="1"/>
              <a:t>Druhá-šestá</a:t>
            </a:r>
            <a:r>
              <a:rPr lang="cs-CZ" dirty="0"/>
              <a:t> neděle postní (</a:t>
            </a:r>
            <a:r>
              <a:rPr lang="cs-CZ" i="1" dirty="0" err="1"/>
              <a:t>dominica</a:t>
            </a:r>
            <a:r>
              <a:rPr lang="cs-CZ" i="1" dirty="0"/>
              <a:t> II-VI </a:t>
            </a:r>
            <a:r>
              <a:rPr lang="cs-CZ" i="1" dirty="0" err="1"/>
              <a:t>quadragesimae</a:t>
            </a:r>
            <a:r>
              <a:rPr lang="cs-CZ" dirty="0"/>
              <a:t>)</a:t>
            </a:r>
          </a:p>
          <a:p>
            <a:pPr lvl="4"/>
            <a:r>
              <a:rPr lang="cs-CZ" dirty="0"/>
              <a:t>Pátá = pašijová, černá</a:t>
            </a:r>
          </a:p>
          <a:p>
            <a:pPr lvl="4"/>
            <a:r>
              <a:rPr lang="cs-CZ" dirty="0"/>
              <a:t>Šestá = květná, </a:t>
            </a:r>
            <a:r>
              <a:rPr lang="cs-CZ" i="1" dirty="0" err="1"/>
              <a:t>dominica</a:t>
            </a:r>
            <a:r>
              <a:rPr lang="cs-CZ" i="1" dirty="0"/>
              <a:t> </a:t>
            </a:r>
            <a:r>
              <a:rPr lang="cs-CZ" i="1" dirty="0" err="1"/>
              <a:t>Palmarum</a:t>
            </a:r>
            <a:endParaRPr lang="cs-CZ" i="1" dirty="0"/>
          </a:p>
          <a:p>
            <a:pPr lvl="5"/>
            <a:r>
              <a:rPr lang="cs-CZ" dirty="0"/>
              <a:t>Uvozuje svatý/pašijový týden →</a:t>
            </a:r>
          </a:p>
          <a:p>
            <a:pPr lvl="6"/>
            <a:r>
              <a:rPr lang="cs-CZ" i="1" dirty="0" err="1"/>
              <a:t>Dies</a:t>
            </a:r>
            <a:r>
              <a:rPr lang="cs-CZ" i="1" dirty="0"/>
              <a:t> </a:t>
            </a:r>
            <a:r>
              <a:rPr lang="cs-CZ" i="1" dirty="0" err="1"/>
              <a:t>lamentationis</a:t>
            </a:r>
            <a:r>
              <a:rPr lang="cs-CZ" i="1" dirty="0"/>
              <a:t>/</a:t>
            </a:r>
            <a:r>
              <a:rPr lang="cs-CZ" i="1" dirty="0" err="1"/>
              <a:t>temerarum</a:t>
            </a:r>
            <a:endParaRPr lang="cs-CZ" i="1" dirty="0"/>
          </a:p>
          <a:p>
            <a:pPr lvl="7"/>
            <a:r>
              <a:rPr lang="cs-CZ" dirty="0"/>
              <a:t>Zelený čtvrtek/Večeře Páně = </a:t>
            </a:r>
            <a:r>
              <a:rPr lang="cs-CZ" i="1" dirty="0" err="1"/>
              <a:t>feria</a:t>
            </a:r>
            <a:r>
              <a:rPr lang="cs-CZ" i="1" dirty="0"/>
              <a:t> </a:t>
            </a:r>
            <a:r>
              <a:rPr lang="cs-CZ" i="1" dirty="0" err="1"/>
              <a:t>quinta</a:t>
            </a:r>
            <a:r>
              <a:rPr lang="cs-CZ" i="1" dirty="0"/>
              <a:t> </a:t>
            </a:r>
            <a:r>
              <a:rPr lang="cs-CZ" i="1" dirty="0" err="1"/>
              <a:t>viridum</a:t>
            </a:r>
            <a:r>
              <a:rPr lang="cs-CZ" i="1" dirty="0"/>
              <a:t>/</a:t>
            </a:r>
            <a:r>
              <a:rPr lang="cs-CZ" i="1" dirty="0" err="1"/>
              <a:t>magna</a:t>
            </a:r>
            <a:r>
              <a:rPr lang="cs-CZ" dirty="0"/>
              <a:t>, </a:t>
            </a:r>
            <a:r>
              <a:rPr lang="cs-CZ" i="1" dirty="0" err="1"/>
              <a:t>Coena</a:t>
            </a:r>
            <a:r>
              <a:rPr lang="cs-CZ" i="1" dirty="0"/>
              <a:t> Domini</a:t>
            </a:r>
          </a:p>
          <a:p>
            <a:pPr lvl="7"/>
            <a:r>
              <a:rPr lang="cs-CZ" dirty="0"/>
              <a:t>Velký pátek = </a:t>
            </a:r>
            <a:r>
              <a:rPr lang="cs-CZ" i="1" dirty="0" err="1"/>
              <a:t>Parasceve</a:t>
            </a:r>
            <a:r>
              <a:rPr lang="cs-CZ" i="1" dirty="0"/>
              <a:t>, </a:t>
            </a:r>
            <a:r>
              <a:rPr lang="cs-CZ" i="1" dirty="0" err="1"/>
              <a:t>dies</a:t>
            </a:r>
            <a:r>
              <a:rPr lang="cs-CZ" i="1" dirty="0"/>
              <a:t> </a:t>
            </a:r>
            <a:r>
              <a:rPr lang="cs-CZ" i="1" dirty="0" err="1"/>
              <a:t>adoratus</a:t>
            </a:r>
            <a:r>
              <a:rPr lang="cs-CZ" i="1" dirty="0"/>
              <a:t>, </a:t>
            </a:r>
            <a:r>
              <a:rPr lang="cs-CZ" i="1" dirty="0" err="1"/>
              <a:t>dies</a:t>
            </a:r>
            <a:r>
              <a:rPr lang="cs-CZ" i="1" dirty="0"/>
              <a:t> </a:t>
            </a:r>
            <a:r>
              <a:rPr lang="cs-CZ" i="1" dirty="0" err="1"/>
              <a:t>pasionis</a:t>
            </a:r>
            <a:r>
              <a:rPr lang="cs-CZ" i="1" dirty="0"/>
              <a:t> </a:t>
            </a:r>
            <a:r>
              <a:rPr lang="cs-CZ" i="1" dirty="0" err="1"/>
              <a:t>lugubris</a:t>
            </a:r>
            <a:endParaRPr lang="cs-CZ" i="1" dirty="0"/>
          </a:p>
          <a:p>
            <a:pPr lvl="7"/>
            <a:r>
              <a:rPr lang="cs-CZ" dirty="0"/>
              <a:t>Bílá sobota = </a:t>
            </a:r>
            <a:r>
              <a:rPr lang="cs-CZ" i="1" dirty="0" err="1"/>
              <a:t>Sabbatum</a:t>
            </a:r>
            <a:r>
              <a:rPr lang="cs-CZ" i="1" dirty="0"/>
              <a:t> </a:t>
            </a:r>
            <a:r>
              <a:rPr lang="cs-CZ" i="1" dirty="0" err="1"/>
              <a:t>sanctum</a:t>
            </a:r>
            <a:r>
              <a:rPr lang="cs-CZ" i="1" dirty="0"/>
              <a:t> </a:t>
            </a:r>
            <a:r>
              <a:rPr lang="cs-CZ" i="1" dirty="0" err="1"/>
              <a:t>magnum</a:t>
            </a:r>
            <a:endParaRPr lang="cs-CZ" i="1" dirty="0"/>
          </a:p>
          <a:p>
            <a:pPr lvl="3"/>
            <a:endParaRPr lang="cs-CZ" dirty="0"/>
          </a:p>
        </p:txBody>
      </p:sp>
    </p:spTree>
    <p:extLst>
      <p:ext uri="{BB962C8B-B14F-4D97-AF65-F5344CB8AC3E}">
        <p14:creationId xmlns:p14="http://schemas.microsoft.com/office/powerpoint/2010/main" val="3914001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Měsíc, týden a den</a:t>
            </a:r>
          </a:p>
        </p:txBody>
      </p:sp>
      <p:sp>
        <p:nvSpPr>
          <p:cNvPr id="3" name="Zástupný symbol pro obsah 2"/>
          <p:cNvSpPr>
            <a:spLocks noGrp="1"/>
          </p:cNvSpPr>
          <p:nvPr>
            <p:ph idx="1"/>
          </p:nvPr>
        </p:nvSpPr>
        <p:spPr/>
        <p:txBody>
          <a:bodyPr>
            <a:normAutofit fontScale="92500" lnSpcReduction="10000"/>
          </a:bodyPr>
          <a:lstStyle/>
          <a:p>
            <a:pPr lvl="1"/>
            <a:r>
              <a:rPr lang="cs-CZ" dirty="0">
                <a:solidFill>
                  <a:srgbClr val="FF0000"/>
                </a:solidFill>
              </a:rPr>
              <a:t>Velikonoce, </a:t>
            </a:r>
            <a:r>
              <a:rPr lang="cs-CZ" i="1" dirty="0">
                <a:solidFill>
                  <a:srgbClr val="FF0000"/>
                </a:solidFill>
              </a:rPr>
              <a:t>Pascha</a:t>
            </a:r>
            <a:r>
              <a:rPr lang="cs-CZ" dirty="0">
                <a:solidFill>
                  <a:srgbClr val="FF0000"/>
                </a:solidFill>
              </a:rPr>
              <a:t> (mezi </a:t>
            </a:r>
            <a:r>
              <a:rPr lang="pl-PL" dirty="0">
                <a:solidFill>
                  <a:srgbClr val="FF0000"/>
                </a:solidFill>
              </a:rPr>
              <a:t>22. </a:t>
            </a:r>
            <a:r>
              <a:rPr lang="pl-PL" dirty="0" err="1">
                <a:solidFill>
                  <a:srgbClr val="FF0000"/>
                </a:solidFill>
              </a:rPr>
              <a:t>březnem</a:t>
            </a:r>
            <a:r>
              <a:rPr lang="pl-PL" dirty="0">
                <a:solidFill>
                  <a:srgbClr val="FF0000"/>
                </a:solidFill>
              </a:rPr>
              <a:t> do 25. </a:t>
            </a:r>
            <a:r>
              <a:rPr lang="pl-PL" dirty="0" err="1">
                <a:solidFill>
                  <a:srgbClr val="FF0000"/>
                </a:solidFill>
              </a:rPr>
              <a:t>dubnem</a:t>
            </a:r>
            <a:r>
              <a:rPr lang="cs-CZ" dirty="0">
                <a:solidFill>
                  <a:srgbClr val="FF0000"/>
                </a:solidFill>
              </a:rPr>
              <a:t>)</a:t>
            </a:r>
          </a:p>
          <a:p>
            <a:pPr lvl="2"/>
            <a:r>
              <a:rPr lang="cs-CZ" dirty="0"/>
              <a:t>Neděle následující po prvním jarním úplňku, tedy po úplňku po 21. 3.</a:t>
            </a:r>
          </a:p>
          <a:p>
            <a:pPr lvl="2"/>
            <a:r>
              <a:rPr lang="cs-CZ" dirty="0"/>
              <a:t>Střed liturgického roku</a:t>
            </a:r>
          </a:p>
          <a:p>
            <a:pPr lvl="3"/>
            <a:r>
              <a:rPr lang="cs-CZ" i="1" dirty="0" err="1"/>
              <a:t>Dominica</a:t>
            </a:r>
            <a:r>
              <a:rPr lang="cs-CZ" i="1" dirty="0"/>
              <a:t> I.-VI. post </a:t>
            </a:r>
            <a:r>
              <a:rPr lang="cs-CZ" i="1" dirty="0" err="1"/>
              <a:t>Pascham</a:t>
            </a:r>
            <a:endParaRPr lang="cs-CZ" i="1" dirty="0"/>
          </a:p>
          <a:p>
            <a:pPr lvl="4"/>
            <a:r>
              <a:rPr lang="cs-CZ" dirty="0"/>
              <a:t>První, oktáv velikonoční, </a:t>
            </a:r>
            <a:r>
              <a:rPr lang="cs-CZ" dirty="0" err="1"/>
              <a:t>provod</a:t>
            </a:r>
            <a:r>
              <a:rPr lang="cs-CZ" dirty="0"/>
              <a:t>, neděle průvodní = </a:t>
            </a:r>
            <a:r>
              <a:rPr lang="cs-CZ" i="1" dirty="0" err="1"/>
              <a:t>Antipascha</a:t>
            </a:r>
            <a:r>
              <a:rPr lang="cs-CZ" i="1" dirty="0"/>
              <a:t>,</a:t>
            </a:r>
            <a:r>
              <a:rPr lang="cs-CZ" dirty="0"/>
              <a:t> </a:t>
            </a:r>
            <a:r>
              <a:rPr lang="cs-CZ" i="1" dirty="0" err="1"/>
              <a:t>conductus</a:t>
            </a:r>
            <a:r>
              <a:rPr lang="cs-CZ" i="1" dirty="0"/>
              <a:t>,</a:t>
            </a:r>
            <a:r>
              <a:rPr lang="cs-CZ" dirty="0"/>
              <a:t> </a:t>
            </a:r>
            <a:r>
              <a:rPr lang="cs-CZ" i="1" dirty="0" err="1"/>
              <a:t>dominica</a:t>
            </a:r>
            <a:r>
              <a:rPr lang="cs-CZ" i="1" dirty="0"/>
              <a:t> in </a:t>
            </a:r>
            <a:r>
              <a:rPr lang="cs-CZ" i="1" dirty="0" err="1"/>
              <a:t>albis</a:t>
            </a:r>
            <a:r>
              <a:rPr lang="cs-CZ" i="1" dirty="0"/>
              <a:t> – ukončuje bílý týden</a:t>
            </a:r>
          </a:p>
          <a:p>
            <a:pPr lvl="4"/>
            <a:r>
              <a:rPr lang="cs-CZ" dirty="0"/>
              <a:t>Pátá, křížová – </a:t>
            </a:r>
            <a:r>
              <a:rPr lang="cs-CZ" i="1" dirty="0" err="1"/>
              <a:t>dominica</a:t>
            </a:r>
            <a:r>
              <a:rPr lang="cs-CZ" i="1" dirty="0"/>
              <a:t> </a:t>
            </a:r>
            <a:r>
              <a:rPr lang="cs-CZ" i="1" dirty="0" err="1"/>
              <a:t>Rogationum</a:t>
            </a:r>
            <a:r>
              <a:rPr lang="cs-CZ" i="1" dirty="0"/>
              <a:t> → </a:t>
            </a:r>
            <a:r>
              <a:rPr lang="cs-CZ" i="1" dirty="0" err="1"/>
              <a:t>dies</a:t>
            </a:r>
            <a:r>
              <a:rPr lang="cs-CZ" i="1" dirty="0"/>
              <a:t> </a:t>
            </a:r>
            <a:r>
              <a:rPr lang="cs-CZ" i="1" dirty="0" err="1"/>
              <a:t>Rogationum</a:t>
            </a:r>
            <a:r>
              <a:rPr lang="cs-CZ" i="1" dirty="0"/>
              <a:t> </a:t>
            </a:r>
            <a:r>
              <a:rPr lang="cs-CZ" dirty="0"/>
              <a:t>(po-</a:t>
            </a:r>
            <a:r>
              <a:rPr lang="cs-CZ" dirty="0" err="1"/>
              <a:t>stř</a:t>
            </a:r>
            <a:r>
              <a:rPr lang="cs-CZ" dirty="0"/>
              <a:t>)</a:t>
            </a:r>
          </a:p>
          <a:p>
            <a:pPr lvl="5"/>
            <a:r>
              <a:rPr lang="cs-CZ" dirty="0"/>
              <a:t>Čtvrtek = Nanebevstoupení Páně = </a:t>
            </a:r>
            <a:r>
              <a:rPr lang="cs-CZ" i="1" dirty="0" err="1"/>
              <a:t>Ascensio</a:t>
            </a:r>
            <a:r>
              <a:rPr lang="cs-CZ" i="1" dirty="0"/>
              <a:t> Domini</a:t>
            </a:r>
          </a:p>
          <a:p>
            <a:pPr lvl="4"/>
            <a:r>
              <a:rPr lang="cs-CZ" sz="1900" dirty="0"/>
              <a:t>Šestá – </a:t>
            </a:r>
            <a:r>
              <a:rPr lang="cs-CZ" sz="1900" i="1" dirty="0" err="1"/>
              <a:t>dominica</a:t>
            </a:r>
            <a:r>
              <a:rPr lang="cs-CZ" sz="1900" i="1" dirty="0"/>
              <a:t> post </a:t>
            </a:r>
            <a:r>
              <a:rPr lang="cs-CZ" sz="1900" i="1" dirty="0" err="1"/>
              <a:t>Ascensionem</a:t>
            </a:r>
            <a:r>
              <a:rPr lang="cs-CZ" sz="1900" i="1" dirty="0"/>
              <a:t>/</a:t>
            </a:r>
            <a:r>
              <a:rPr lang="cs-CZ" sz="1900" i="1" dirty="0" err="1"/>
              <a:t>infra</a:t>
            </a:r>
            <a:r>
              <a:rPr lang="cs-CZ" sz="1900" i="1" dirty="0"/>
              <a:t> </a:t>
            </a:r>
            <a:r>
              <a:rPr lang="cs-CZ" sz="1900" i="1" dirty="0" err="1"/>
              <a:t>octavam</a:t>
            </a:r>
            <a:r>
              <a:rPr lang="cs-CZ" sz="1900" i="1" dirty="0"/>
              <a:t> </a:t>
            </a:r>
            <a:r>
              <a:rPr lang="cs-CZ" sz="1900" i="1" dirty="0" err="1"/>
              <a:t>Ascensionis</a:t>
            </a:r>
            <a:endParaRPr lang="cs-CZ" sz="1900" i="1" dirty="0"/>
          </a:p>
          <a:p>
            <a:pPr lvl="1"/>
            <a:r>
              <a:rPr lang="cs-CZ" dirty="0">
                <a:solidFill>
                  <a:srgbClr val="FF0000"/>
                </a:solidFill>
              </a:rPr>
              <a:t>Letnice, Boží hod svatodušní, </a:t>
            </a:r>
            <a:r>
              <a:rPr lang="cs-CZ" i="1" dirty="0" err="1">
                <a:solidFill>
                  <a:srgbClr val="FF0000"/>
                </a:solidFill>
              </a:rPr>
              <a:t>Pentecoste</a:t>
            </a:r>
            <a:r>
              <a:rPr lang="cs-CZ" dirty="0">
                <a:solidFill>
                  <a:srgbClr val="FF0000"/>
                </a:solidFill>
              </a:rPr>
              <a:t> (mezi 10. 5.-13. 6.)</a:t>
            </a:r>
          </a:p>
          <a:p>
            <a:pPr lvl="2"/>
            <a:r>
              <a:rPr lang="cs-CZ" dirty="0"/>
              <a:t>Sedmá neděle po Velikonocích, seslání Ducha svatého</a:t>
            </a:r>
          </a:p>
          <a:p>
            <a:pPr lvl="3"/>
            <a:r>
              <a:rPr lang="cs-CZ" dirty="0"/>
              <a:t>Druhý nejvýznamnější svátek, jež navíc uzavírá velikonoční cyklus</a:t>
            </a:r>
          </a:p>
          <a:p>
            <a:pPr lvl="2"/>
            <a:r>
              <a:rPr lang="cs-CZ" sz="2100" dirty="0"/>
              <a:t>První neděle po Letnicích, </a:t>
            </a:r>
            <a:r>
              <a:rPr lang="cs-CZ" sz="2100" i="1" dirty="0" err="1"/>
              <a:t>dominica</a:t>
            </a:r>
            <a:r>
              <a:rPr lang="cs-CZ" sz="2100" i="1" dirty="0"/>
              <a:t> I. post </a:t>
            </a:r>
            <a:r>
              <a:rPr lang="cs-CZ" sz="2100" i="1" dirty="0" err="1"/>
              <a:t>Pentecosten</a:t>
            </a:r>
            <a:r>
              <a:rPr lang="cs-CZ" sz="2100" i="1" dirty="0"/>
              <a:t> </a:t>
            </a:r>
            <a:r>
              <a:rPr lang="cs-CZ" sz="2100" dirty="0"/>
              <a:t>= svátek sv. Trojice, </a:t>
            </a:r>
            <a:r>
              <a:rPr lang="cs-CZ" sz="2100" i="1" dirty="0" err="1"/>
              <a:t>festum</a:t>
            </a:r>
            <a:r>
              <a:rPr lang="cs-CZ" sz="2100" i="1" dirty="0"/>
              <a:t> s. </a:t>
            </a:r>
            <a:r>
              <a:rPr lang="cs-CZ" sz="2100" i="1" dirty="0" err="1"/>
              <a:t>Trinitatis</a:t>
            </a:r>
            <a:r>
              <a:rPr lang="cs-CZ" sz="2100" dirty="0"/>
              <a:t> (od počátku 10. st.)</a:t>
            </a:r>
          </a:p>
          <a:p>
            <a:pPr lvl="2"/>
            <a:r>
              <a:rPr lang="cs-CZ" sz="2100" i="1" dirty="0" err="1"/>
              <a:t>Dominicae</a:t>
            </a:r>
            <a:r>
              <a:rPr lang="cs-CZ" sz="2100" i="1" dirty="0"/>
              <a:t> </a:t>
            </a:r>
            <a:r>
              <a:rPr lang="cs-CZ" sz="2100" i="1" dirty="0" err="1"/>
              <a:t>aestivales</a:t>
            </a:r>
            <a:r>
              <a:rPr lang="cs-CZ" sz="2100" i="1" dirty="0"/>
              <a:t> / </a:t>
            </a:r>
            <a:r>
              <a:rPr lang="cs-CZ" sz="2100" i="1" dirty="0" err="1"/>
              <a:t>aestatis</a:t>
            </a:r>
            <a:r>
              <a:rPr lang="cs-CZ" sz="2100" i="1" dirty="0"/>
              <a:t> </a:t>
            </a:r>
            <a:r>
              <a:rPr lang="cs-CZ" sz="2100" dirty="0"/>
              <a:t>(23-28)</a:t>
            </a:r>
          </a:p>
          <a:p>
            <a:pPr lvl="2"/>
            <a:endParaRPr lang="cs-CZ" sz="2100" dirty="0"/>
          </a:p>
        </p:txBody>
      </p:sp>
    </p:spTree>
    <p:extLst>
      <p:ext uri="{BB962C8B-B14F-4D97-AF65-F5344CB8AC3E}">
        <p14:creationId xmlns:p14="http://schemas.microsoft.com/office/powerpoint/2010/main" val="2018034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5514474" cy="1325563"/>
          </a:xfrm>
        </p:spPr>
        <p:txBody>
          <a:bodyPr/>
          <a:lstStyle/>
          <a:p>
            <a:r>
              <a:rPr lang="cs-CZ" dirty="0"/>
              <a:t>Měsíc, týden a den</a:t>
            </a:r>
          </a:p>
        </p:txBody>
      </p:sp>
      <p:sp>
        <p:nvSpPr>
          <p:cNvPr id="3" name="Zástupný symbol pro obsah 2"/>
          <p:cNvSpPr>
            <a:spLocks noGrp="1"/>
          </p:cNvSpPr>
          <p:nvPr>
            <p:ph idx="1"/>
          </p:nvPr>
        </p:nvSpPr>
        <p:spPr>
          <a:xfrm>
            <a:off x="838200" y="1825625"/>
            <a:ext cx="5514474" cy="4351338"/>
          </a:xfrm>
        </p:spPr>
        <p:txBody>
          <a:bodyPr/>
          <a:lstStyle/>
          <a:p>
            <a:r>
              <a:rPr lang="cs-CZ" dirty="0"/>
              <a:t>Kniha hodinek, 1400-1425, františkánské prostředí</a:t>
            </a:r>
          </a:p>
          <a:p>
            <a:r>
              <a:rPr lang="en-US" dirty="0"/>
              <a:t>Newberry Library MS 82, f. 2r, </a:t>
            </a:r>
            <a:r>
              <a:rPr lang="cs-CZ" dirty="0"/>
              <a:t>velikonoční tabulky</a:t>
            </a:r>
          </a:p>
        </p:txBody>
      </p:sp>
      <p:pic>
        <p:nvPicPr>
          <p:cNvPr id="4" name="Obrázek 3"/>
          <p:cNvPicPr>
            <a:picLocks noChangeAspect="1"/>
          </p:cNvPicPr>
          <p:nvPr/>
        </p:nvPicPr>
        <p:blipFill>
          <a:blip r:embed="rId2"/>
          <a:stretch>
            <a:fillRect/>
          </a:stretch>
        </p:blipFill>
        <p:spPr>
          <a:xfrm>
            <a:off x="7010618" y="365125"/>
            <a:ext cx="4500348" cy="5973190"/>
          </a:xfrm>
          <a:prstGeom prst="rect">
            <a:avLst/>
          </a:prstGeom>
        </p:spPr>
      </p:pic>
    </p:spTree>
    <p:extLst>
      <p:ext uri="{BB962C8B-B14F-4D97-AF65-F5344CB8AC3E}">
        <p14:creationId xmlns:p14="http://schemas.microsoft.com/office/powerpoint/2010/main" val="11681848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Měsíc, týden a den</a:t>
            </a:r>
          </a:p>
        </p:txBody>
      </p:sp>
      <p:sp>
        <p:nvSpPr>
          <p:cNvPr id="3" name="Zástupný symbol pro obsah 2"/>
          <p:cNvSpPr>
            <a:spLocks noGrp="1"/>
          </p:cNvSpPr>
          <p:nvPr>
            <p:ph idx="1"/>
          </p:nvPr>
        </p:nvSpPr>
        <p:spPr>
          <a:xfrm>
            <a:off x="192505" y="1690688"/>
            <a:ext cx="11614483" cy="4982827"/>
          </a:xfrm>
        </p:spPr>
        <p:txBody>
          <a:bodyPr>
            <a:normAutofit fontScale="92500" lnSpcReduction="20000"/>
          </a:bodyPr>
          <a:lstStyle/>
          <a:p>
            <a:r>
              <a:rPr lang="cs-CZ" dirty="0"/>
              <a:t>Jak vypočítat Velikonoce?</a:t>
            </a:r>
          </a:p>
          <a:p>
            <a:pPr lvl="1"/>
            <a:r>
              <a:rPr lang="cs-CZ" b="1" dirty="0"/>
              <a:t>Devatenáctiletý kruh (</a:t>
            </a:r>
            <a:r>
              <a:rPr lang="cs-CZ" b="1" i="1" dirty="0" err="1"/>
              <a:t>cyclus</a:t>
            </a:r>
            <a:r>
              <a:rPr lang="cs-CZ" b="1" i="1" dirty="0"/>
              <a:t> </a:t>
            </a:r>
            <a:r>
              <a:rPr lang="cs-CZ" b="1" i="1" dirty="0" err="1"/>
              <a:t>decemovennalis</a:t>
            </a:r>
            <a:r>
              <a:rPr lang="cs-CZ" b="1" dirty="0"/>
              <a:t>)</a:t>
            </a:r>
          </a:p>
          <a:p>
            <a:pPr lvl="3"/>
            <a:r>
              <a:rPr lang="cs-CZ" dirty="0"/>
              <a:t>Rozdělen na dvě nestejně dlouhá období </a:t>
            </a:r>
            <a:r>
              <a:rPr lang="cs-CZ" i="1" dirty="0" err="1"/>
              <a:t>ogdoas</a:t>
            </a:r>
            <a:r>
              <a:rPr lang="cs-CZ" dirty="0"/>
              <a:t> (osmiletí) a </a:t>
            </a:r>
            <a:r>
              <a:rPr lang="cs-CZ" i="1" dirty="0" err="1"/>
              <a:t>hendekas</a:t>
            </a:r>
            <a:r>
              <a:rPr lang="cs-CZ" dirty="0"/>
              <a:t> (jedenáctiletí) s přestupným rokem vždy po třech letech</a:t>
            </a:r>
          </a:p>
          <a:p>
            <a:pPr lvl="3"/>
            <a:r>
              <a:rPr lang="cs-CZ" dirty="0"/>
              <a:t>↔ 19 slunečních roku = 235 synodických měsíců</a:t>
            </a:r>
          </a:p>
          <a:p>
            <a:pPr lvl="4"/>
            <a:r>
              <a:rPr lang="cs-CZ" dirty="0"/>
              <a:t>Měsíční rok (12 měsíců, 6 po 29, 6 po 30 dnech) → 355 dní</a:t>
            </a:r>
          </a:p>
          <a:p>
            <a:pPr lvl="5"/>
            <a:r>
              <a:rPr lang="cs-CZ" dirty="0"/>
              <a:t>7 z 19 ovšem doplněno o </a:t>
            </a:r>
            <a:r>
              <a:rPr lang="cs-CZ" i="1" dirty="0" err="1"/>
              <a:t>mensis</a:t>
            </a:r>
            <a:r>
              <a:rPr lang="cs-CZ" i="1" dirty="0"/>
              <a:t> </a:t>
            </a:r>
            <a:r>
              <a:rPr lang="cs-CZ" i="1" dirty="0" err="1"/>
              <a:t>embolismalis</a:t>
            </a:r>
            <a:r>
              <a:rPr lang="cs-CZ" i="1" dirty="0"/>
              <a:t> </a:t>
            </a:r>
            <a:r>
              <a:rPr lang="cs-CZ" dirty="0"/>
              <a:t>o 30 dnech → 384 dní</a:t>
            </a:r>
          </a:p>
          <a:p>
            <a:pPr lvl="5"/>
            <a:r>
              <a:rPr lang="cs-CZ" dirty="0"/>
              <a:t>4 ¾ přestupných dnů, </a:t>
            </a:r>
            <a:r>
              <a:rPr lang="cs-CZ" i="1" dirty="0" err="1"/>
              <a:t>dies</a:t>
            </a:r>
            <a:r>
              <a:rPr lang="cs-CZ" i="1" dirty="0"/>
              <a:t> </a:t>
            </a:r>
            <a:r>
              <a:rPr lang="cs-CZ" i="1" dirty="0" err="1"/>
              <a:t>embolismales</a:t>
            </a:r>
            <a:endParaRPr lang="cs-CZ" i="1" dirty="0"/>
          </a:p>
          <a:p>
            <a:pPr lvl="6"/>
            <a:r>
              <a:rPr lang="cs-CZ" dirty="0"/>
              <a:t>X 19 lunisolární let = 6 940 ¾ dne</a:t>
            </a:r>
          </a:p>
          <a:p>
            <a:pPr lvl="6"/>
            <a:r>
              <a:rPr lang="cs-CZ" dirty="0"/>
              <a:t>X 19 juliánských let = 6939 ¾ dne</a:t>
            </a:r>
          </a:p>
          <a:p>
            <a:pPr lvl="7"/>
            <a:r>
              <a:rPr lang="cs-CZ" dirty="0"/>
              <a:t>→ </a:t>
            </a:r>
            <a:r>
              <a:rPr lang="cs-CZ" i="1" dirty="0" err="1"/>
              <a:t>Saltus</a:t>
            </a:r>
            <a:r>
              <a:rPr lang="cs-CZ" i="1" dirty="0"/>
              <a:t> </a:t>
            </a:r>
            <a:r>
              <a:rPr lang="cs-CZ" i="1" dirty="0" err="1"/>
              <a:t>lunae</a:t>
            </a:r>
            <a:r>
              <a:rPr lang="cs-CZ" i="1" dirty="0"/>
              <a:t> </a:t>
            </a:r>
            <a:r>
              <a:rPr lang="cs-CZ" dirty="0"/>
              <a:t>= zkrácení lunisolárního roku o den, a to buď mezi 1.-30. 7. (Alexandrie), nebo mezi 27. 10.-25. 11. (Beda)</a:t>
            </a:r>
          </a:p>
          <a:p>
            <a:pPr lvl="3"/>
            <a:r>
              <a:rPr lang="cs-CZ" b="1" dirty="0"/>
              <a:t>Zlaté číslo (</a:t>
            </a:r>
            <a:r>
              <a:rPr lang="cs-CZ" b="1" i="1" dirty="0"/>
              <a:t>numerus aureus</a:t>
            </a:r>
            <a:r>
              <a:rPr lang="cs-CZ" b="1" dirty="0"/>
              <a:t>) </a:t>
            </a:r>
            <a:endParaRPr lang="cs-CZ" dirty="0"/>
          </a:p>
          <a:p>
            <a:pPr lvl="4"/>
            <a:r>
              <a:rPr lang="cs-CZ" dirty="0"/>
              <a:t>Udává pozici v rámci devatenáctiletí</a:t>
            </a:r>
          </a:p>
          <a:p>
            <a:pPr lvl="4"/>
            <a:r>
              <a:rPr lang="cs-CZ" dirty="0"/>
              <a:t>V rámci martyrologií</a:t>
            </a:r>
          </a:p>
          <a:p>
            <a:pPr lvl="5"/>
            <a:r>
              <a:rPr lang="cs-CZ" i="1" dirty="0" err="1"/>
              <a:t>Litterae</a:t>
            </a:r>
            <a:r>
              <a:rPr lang="cs-CZ" i="1" dirty="0"/>
              <a:t> martyrologii</a:t>
            </a:r>
          </a:p>
          <a:p>
            <a:pPr lvl="6"/>
            <a:r>
              <a:rPr lang="cs-CZ" dirty="0"/>
              <a:t>K číslu přiřazeno písmeno (viz následující stránka)</a:t>
            </a:r>
          </a:p>
          <a:p>
            <a:pPr lvl="4"/>
            <a:r>
              <a:rPr lang="cs-CZ" dirty="0"/>
              <a:t>Počítáno od 532 n. l. (</a:t>
            </a:r>
            <a:r>
              <a:rPr lang="cs-CZ" dirty="0" err="1"/>
              <a:t>Dyonisius</a:t>
            </a:r>
            <a:r>
              <a:rPr lang="cs-CZ" dirty="0"/>
              <a:t> </a:t>
            </a:r>
            <a:r>
              <a:rPr lang="cs-CZ" dirty="0" err="1"/>
              <a:t>Exiguus</a:t>
            </a:r>
            <a:r>
              <a:rPr lang="cs-CZ" dirty="0"/>
              <a:t>) (lednová lunace k 24. 12. předchozího roku)</a:t>
            </a:r>
          </a:p>
          <a:p>
            <a:pPr lvl="5"/>
            <a:r>
              <a:rPr lang="cs-CZ" dirty="0"/>
              <a:t>→ = zbytek z letopočet + 1/19</a:t>
            </a:r>
          </a:p>
          <a:p>
            <a:pPr lvl="7"/>
            <a:endParaRPr lang="cs-CZ" dirty="0"/>
          </a:p>
        </p:txBody>
      </p:sp>
    </p:spTree>
    <p:extLst>
      <p:ext uri="{BB962C8B-B14F-4D97-AF65-F5344CB8AC3E}">
        <p14:creationId xmlns:p14="http://schemas.microsoft.com/office/powerpoint/2010/main" val="669055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Měsíc, týden a den</a:t>
            </a:r>
          </a:p>
        </p:txBody>
      </p:sp>
      <p:sp>
        <p:nvSpPr>
          <p:cNvPr id="3" name="Zástupný symbol pro obsah 2"/>
          <p:cNvSpPr>
            <a:spLocks noGrp="1"/>
          </p:cNvSpPr>
          <p:nvPr>
            <p:ph idx="1"/>
          </p:nvPr>
        </p:nvSpPr>
        <p:spPr/>
        <p:txBody>
          <a:bodyPr>
            <a:normAutofit lnSpcReduction="10000"/>
          </a:bodyPr>
          <a:lstStyle/>
          <a:p>
            <a:r>
              <a:rPr lang="cs-CZ" dirty="0"/>
              <a:t>Stáří Měsíce</a:t>
            </a:r>
          </a:p>
          <a:p>
            <a:pPr lvl="1"/>
            <a:r>
              <a:rPr lang="cs-CZ" dirty="0"/>
              <a:t>Velikonoční tabulky obvykle obsahovali určení stáří Měsíce k nějakému kontrolnímu datu</a:t>
            </a:r>
          </a:p>
          <a:p>
            <a:pPr lvl="2"/>
            <a:r>
              <a:rPr lang="cs-CZ" dirty="0"/>
              <a:t>Začínají se projevovat mezi vypočteným a pozorovaným podobně, jako se rozevíraly nůžky mezi užívaným kalendářem juliánským a astronomickým během roku</a:t>
            </a:r>
          </a:p>
          <a:p>
            <a:pPr lvl="1"/>
            <a:r>
              <a:rPr lang="cs-CZ" dirty="0"/>
              <a:t>Epakty</a:t>
            </a:r>
          </a:p>
          <a:p>
            <a:pPr lvl="2"/>
            <a:r>
              <a:rPr lang="cs-CZ" dirty="0"/>
              <a:t>Číslo od nuly do XXVII (stáří měsíce)</a:t>
            </a:r>
          </a:p>
          <a:p>
            <a:pPr lvl="3"/>
            <a:r>
              <a:rPr lang="cs-CZ" dirty="0"/>
              <a:t>Rozdíl mezi délkou lunárního a lunisolárního roku 11 dní</a:t>
            </a:r>
          </a:p>
          <a:p>
            <a:pPr lvl="4"/>
            <a:r>
              <a:rPr lang="cs-CZ" dirty="0"/>
              <a:t>↔ datum novoluní se posunuje každý rok o 11, resp. 12 dní (</a:t>
            </a:r>
            <a:r>
              <a:rPr lang="cs-CZ" i="1" dirty="0" err="1"/>
              <a:t>saltus</a:t>
            </a:r>
            <a:r>
              <a:rPr lang="cs-CZ" i="1" dirty="0"/>
              <a:t> </a:t>
            </a:r>
            <a:r>
              <a:rPr lang="cs-CZ" i="1" dirty="0" err="1"/>
              <a:t>lunae</a:t>
            </a:r>
            <a:r>
              <a:rPr lang="cs-CZ" dirty="0"/>
              <a:t>)</a:t>
            </a:r>
          </a:p>
          <a:p>
            <a:pPr lvl="4"/>
            <a:r>
              <a:rPr lang="cs-CZ" dirty="0"/>
              <a:t>K 1. 1., 22. 3. nebo </a:t>
            </a:r>
            <a:r>
              <a:rPr lang="cs-CZ" b="1" dirty="0"/>
              <a:t>1. 9. (předcházejícího roku!)</a:t>
            </a:r>
          </a:p>
          <a:p>
            <a:pPr lvl="4"/>
            <a:r>
              <a:rPr lang="cs-CZ" dirty="0"/>
              <a:t>V juliánském kalendáři souvisí s devatenáctiletým cyklem</a:t>
            </a:r>
          </a:p>
          <a:p>
            <a:pPr lvl="5"/>
            <a:r>
              <a:rPr lang="cs-CZ" dirty="0"/>
              <a:t>→ Zlaté číslo – 1 * 11 / 30</a:t>
            </a:r>
          </a:p>
          <a:p>
            <a:pPr lvl="4">
              <a:lnSpc>
                <a:spcPct val="100000"/>
              </a:lnSpc>
            </a:pPr>
            <a:r>
              <a:rPr lang="cs-CZ" dirty="0"/>
              <a:t>V gregoriánském</a:t>
            </a:r>
          </a:p>
          <a:p>
            <a:pPr lvl="5">
              <a:lnSpc>
                <a:spcPct val="100000"/>
              </a:lnSpc>
            </a:pPr>
            <a:r>
              <a:rPr lang="cs-CZ" dirty="0"/>
              <a:t>Od 0 do XXX / *</a:t>
            </a:r>
          </a:p>
        </p:txBody>
      </p:sp>
    </p:spTree>
    <p:extLst>
      <p:ext uri="{BB962C8B-B14F-4D97-AF65-F5344CB8AC3E}">
        <p14:creationId xmlns:p14="http://schemas.microsoft.com/office/powerpoint/2010/main" val="2999603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8362950" cy="882650"/>
          </a:xfrm>
        </p:spPr>
        <p:txBody>
          <a:bodyPr/>
          <a:lstStyle/>
          <a:p>
            <a:r>
              <a:rPr lang="cs-CZ" dirty="0"/>
              <a:t>Měsíc, týden a den</a:t>
            </a:r>
          </a:p>
        </p:txBody>
      </p:sp>
      <p:sp>
        <p:nvSpPr>
          <p:cNvPr id="3" name="Zástupný symbol pro obsah 2"/>
          <p:cNvSpPr>
            <a:spLocks noGrp="1"/>
          </p:cNvSpPr>
          <p:nvPr>
            <p:ph idx="1"/>
          </p:nvPr>
        </p:nvSpPr>
        <p:spPr>
          <a:xfrm>
            <a:off x="111252" y="1333866"/>
            <a:ext cx="3891534" cy="4351338"/>
          </a:xfrm>
        </p:spPr>
        <p:txBody>
          <a:bodyPr/>
          <a:lstStyle/>
          <a:p>
            <a:r>
              <a:rPr lang="en-US" dirty="0"/>
              <a:t>Durham: </a:t>
            </a:r>
            <a:r>
              <a:rPr lang="cs-CZ" dirty="0"/>
              <a:t>12. st., soubor </a:t>
            </a:r>
            <a:r>
              <a:rPr lang="cs-CZ" dirty="0" err="1"/>
              <a:t>komputistických</a:t>
            </a:r>
            <a:r>
              <a:rPr lang="cs-CZ" dirty="0"/>
              <a:t> textů (mj. Beda a </a:t>
            </a:r>
            <a:r>
              <a:rPr lang="cs-CZ" dirty="0" err="1"/>
              <a:t>Abbo</a:t>
            </a:r>
            <a:r>
              <a:rPr lang="cs-CZ" dirty="0"/>
              <a:t>)</a:t>
            </a:r>
            <a:endParaRPr lang="en-US" dirty="0"/>
          </a:p>
          <a:p>
            <a:r>
              <a:rPr lang="en-US" dirty="0" err="1"/>
              <a:t>Sp</a:t>
            </a:r>
            <a:r>
              <a:rPr lang="en-US" dirty="0"/>
              <a:t> </a:t>
            </a:r>
            <a:r>
              <a:rPr lang="en-US" dirty="0" err="1"/>
              <a:t>Coll</a:t>
            </a:r>
            <a:r>
              <a:rPr lang="en-US" dirty="0"/>
              <a:t> MS Hunter 85 (T.4.2)</a:t>
            </a:r>
            <a:r>
              <a:rPr lang="cs-CZ" dirty="0"/>
              <a:t>, f. 24r (devatenáctiletý cyklus)</a:t>
            </a:r>
          </a:p>
        </p:txBody>
      </p:sp>
      <p:pic>
        <p:nvPicPr>
          <p:cNvPr id="5" name="Obrázek 4"/>
          <p:cNvPicPr>
            <a:picLocks noChangeAspect="1"/>
          </p:cNvPicPr>
          <p:nvPr/>
        </p:nvPicPr>
        <p:blipFill rotWithShape="1">
          <a:blip r:embed="rId2"/>
          <a:srcRect l="6171" t="49670" r="6972" b="8945"/>
          <a:stretch/>
        </p:blipFill>
        <p:spPr>
          <a:xfrm>
            <a:off x="4117086" y="1333866"/>
            <a:ext cx="7608189" cy="5188085"/>
          </a:xfrm>
          <a:prstGeom prst="rect">
            <a:avLst/>
          </a:prstGeom>
        </p:spPr>
      </p:pic>
    </p:spTree>
    <p:extLst>
      <p:ext uri="{BB962C8B-B14F-4D97-AF65-F5344CB8AC3E}">
        <p14:creationId xmlns:p14="http://schemas.microsoft.com/office/powerpoint/2010/main" val="753588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0422" y="0"/>
            <a:ext cx="4572000" cy="1813971"/>
          </a:xfrm>
        </p:spPr>
        <p:txBody>
          <a:bodyPr/>
          <a:lstStyle/>
          <a:p>
            <a:r>
              <a:rPr lang="cs-CZ" dirty="0"/>
              <a:t>Měsíc, týden a den</a:t>
            </a:r>
          </a:p>
        </p:txBody>
      </p:sp>
      <p:sp>
        <p:nvSpPr>
          <p:cNvPr id="3" name="Zástupný symbol pro obsah 2"/>
          <p:cNvSpPr>
            <a:spLocks noGrp="1"/>
          </p:cNvSpPr>
          <p:nvPr>
            <p:ph idx="1"/>
          </p:nvPr>
        </p:nvSpPr>
        <p:spPr>
          <a:xfrm>
            <a:off x="445008" y="1813972"/>
            <a:ext cx="3386328" cy="4351338"/>
          </a:xfrm>
        </p:spPr>
        <p:txBody>
          <a:bodyPr/>
          <a:lstStyle/>
          <a:p>
            <a:r>
              <a:rPr lang="en-US" dirty="0"/>
              <a:t>C</a:t>
            </a:r>
            <a:r>
              <a:rPr lang="cs-CZ" dirty="0" err="1"/>
              <a:t>orpus</a:t>
            </a:r>
            <a:r>
              <a:rPr lang="cs-CZ" dirty="0"/>
              <a:t> </a:t>
            </a:r>
            <a:r>
              <a:rPr lang="en-US" dirty="0"/>
              <a:t>C</a:t>
            </a:r>
            <a:r>
              <a:rPr lang="cs-CZ" dirty="0" err="1"/>
              <a:t>hristi</a:t>
            </a:r>
            <a:r>
              <a:rPr lang="cs-CZ" dirty="0"/>
              <a:t> </a:t>
            </a:r>
            <a:r>
              <a:rPr lang="en-US" dirty="0"/>
              <a:t>C</a:t>
            </a:r>
            <a:r>
              <a:rPr lang="cs-CZ" dirty="0" err="1"/>
              <a:t>ollege</a:t>
            </a:r>
            <a:r>
              <a:rPr lang="cs-CZ" dirty="0"/>
              <a:t>, </a:t>
            </a:r>
            <a:r>
              <a:rPr lang="en-US" dirty="0"/>
              <a:t>C</a:t>
            </a:r>
            <a:r>
              <a:rPr lang="cs-CZ" dirty="0" err="1"/>
              <a:t>ambridge</a:t>
            </a:r>
            <a:r>
              <a:rPr lang="cs-CZ" dirty="0"/>
              <a:t>,</a:t>
            </a:r>
            <a:r>
              <a:rPr lang="en-US" dirty="0"/>
              <a:t> MS 291, f. 140v</a:t>
            </a:r>
            <a:endParaRPr lang="cs-CZ" dirty="0"/>
          </a:p>
        </p:txBody>
      </p:sp>
      <p:pic>
        <p:nvPicPr>
          <p:cNvPr id="4" name="Obrázek 3"/>
          <p:cNvPicPr>
            <a:picLocks noChangeAspect="1"/>
          </p:cNvPicPr>
          <p:nvPr/>
        </p:nvPicPr>
        <p:blipFill>
          <a:blip r:embed="rId2"/>
          <a:stretch>
            <a:fillRect/>
          </a:stretch>
        </p:blipFill>
        <p:spPr>
          <a:xfrm>
            <a:off x="3831336" y="1315453"/>
            <a:ext cx="8158496" cy="5309354"/>
          </a:xfrm>
          <a:prstGeom prst="rect">
            <a:avLst/>
          </a:prstGeom>
        </p:spPr>
      </p:pic>
    </p:spTree>
    <p:extLst>
      <p:ext uri="{BB962C8B-B14F-4D97-AF65-F5344CB8AC3E}">
        <p14:creationId xmlns:p14="http://schemas.microsoft.com/office/powerpoint/2010/main" val="2427494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1315" y="365125"/>
            <a:ext cx="2958265" cy="1460500"/>
          </a:xfrm>
        </p:spPr>
        <p:txBody>
          <a:bodyPr/>
          <a:lstStyle/>
          <a:p>
            <a:r>
              <a:rPr lang="cs-CZ" dirty="0"/>
              <a:t>Měsíc, týden a den</a:t>
            </a:r>
          </a:p>
        </p:txBody>
      </p:sp>
      <p:sp>
        <p:nvSpPr>
          <p:cNvPr id="3" name="Zástupný symbol pro obsah 2"/>
          <p:cNvSpPr>
            <a:spLocks noGrp="1"/>
          </p:cNvSpPr>
          <p:nvPr>
            <p:ph idx="1"/>
          </p:nvPr>
        </p:nvSpPr>
        <p:spPr>
          <a:xfrm>
            <a:off x="0" y="1825625"/>
            <a:ext cx="3459580" cy="4351338"/>
          </a:xfrm>
        </p:spPr>
        <p:txBody>
          <a:bodyPr>
            <a:normAutofit lnSpcReduction="10000"/>
          </a:bodyPr>
          <a:lstStyle/>
          <a:p>
            <a:r>
              <a:rPr lang="cs-CZ" i="1" dirty="0" err="1"/>
              <a:t>Codex</a:t>
            </a:r>
            <a:r>
              <a:rPr lang="cs-CZ" i="1" dirty="0"/>
              <a:t> </a:t>
            </a:r>
            <a:r>
              <a:rPr lang="cs-CZ" i="1" dirty="0" err="1"/>
              <a:t>mixtus</a:t>
            </a:r>
            <a:r>
              <a:rPr lang="cs-CZ" i="1" dirty="0"/>
              <a:t> </a:t>
            </a:r>
            <a:r>
              <a:rPr lang="cs-CZ" dirty="0"/>
              <a:t>(nekrologium letopis), St.-</a:t>
            </a:r>
            <a:r>
              <a:rPr lang="cs-CZ" dirty="0" err="1"/>
              <a:t>Evroul</a:t>
            </a:r>
            <a:r>
              <a:rPr lang="cs-CZ" dirty="0"/>
              <a:t>, 12. st.</a:t>
            </a:r>
          </a:p>
          <a:p>
            <a:r>
              <a:rPr lang="fr-FR" dirty="0"/>
              <a:t>Bibliothèque Nationale de France, Paris, Ms Latin 10062, f</a:t>
            </a:r>
            <a:r>
              <a:rPr lang="cs-CZ" dirty="0"/>
              <a:t>. </a:t>
            </a:r>
            <a:r>
              <a:rPr lang="fr-FR" dirty="0"/>
              <a:t>154r</a:t>
            </a:r>
            <a:r>
              <a:rPr lang="cs-CZ" dirty="0"/>
              <a:t>, poznámka padá na vrub </a:t>
            </a:r>
            <a:r>
              <a:rPr lang="cs-CZ" dirty="0" err="1"/>
              <a:t>Orderica</a:t>
            </a:r>
            <a:r>
              <a:rPr lang="cs-CZ" dirty="0"/>
              <a:t> </a:t>
            </a:r>
            <a:r>
              <a:rPr lang="cs-CZ" dirty="0" err="1"/>
              <a:t>Vitalise</a:t>
            </a:r>
            <a:r>
              <a:rPr lang="cs-CZ" dirty="0"/>
              <a:t> (1075–1141/1143 CE)</a:t>
            </a:r>
          </a:p>
          <a:p>
            <a:endParaRPr lang="cs-CZ" dirty="0"/>
          </a:p>
        </p:txBody>
      </p:sp>
      <p:pic>
        <p:nvPicPr>
          <p:cNvPr id="4" name="Obrázek 3"/>
          <p:cNvPicPr>
            <a:picLocks noChangeAspect="1"/>
          </p:cNvPicPr>
          <p:nvPr/>
        </p:nvPicPr>
        <p:blipFill>
          <a:blip r:embed="rId2"/>
          <a:stretch>
            <a:fillRect/>
          </a:stretch>
        </p:blipFill>
        <p:spPr>
          <a:xfrm>
            <a:off x="3459579" y="538163"/>
            <a:ext cx="8507831" cy="5925454"/>
          </a:xfrm>
          <a:prstGeom prst="rect">
            <a:avLst/>
          </a:prstGeom>
        </p:spPr>
      </p:pic>
    </p:spTree>
    <p:extLst>
      <p:ext uri="{BB962C8B-B14F-4D97-AF65-F5344CB8AC3E}">
        <p14:creationId xmlns:p14="http://schemas.microsoft.com/office/powerpoint/2010/main" val="966816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6C57DE-67C5-44BF-A19B-F25092A07136}"/>
              </a:ext>
            </a:extLst>
          </p:cNvPr>
          <p:cNvSpPr>
            <a:spLocks noGrp="1"/>
          </p:cNvSpPr>
          <p:nvPr>
            <p:ph type="title"/>
          </p:nvPr>
        </p:nvSpPr>
        <p:spPr/>
        <p:txBody>
          <a:bodyPr/>
          <a:lstStyle/>
          <a:p>
            <a:r>
              <a:rPr lang="cs-CZ" dirty="0"/>
              <a:t>Podmínky pro absolvování</a:t>
            </a:r>
          </a:p>
        </p:txBody>
      </p:sp>
      <p:sp>
        <p:nvSpPr>
          <p:cNvPr id="3" name="Zástupný obsah 2">
            <a:extLst>
              <a:ext uri="{FF2B5EF4-FFF2-40B4-BE49-F238E27FC236}">
                <a16:creationId xmlns:a16="http://schemas.microsoft.com/office/drawing/2014/main" id="{BDDC80CD-0521-4C89-8E04-0C925DC2A76A}"/>
              </a:ext>
            </a:extLst>
          </p:cNvPr>
          <p:cNvSpPr>
            <a:spLocks noGrp="1"/>
          </p:cNvSpPr>
          <p:nvPr>
            <p:ph idx="1"/>
          </p:nvPr>
        </p:nvSpPr>
        <p:spPr/>
        <p:txBody>
          <a:bodyPr/>
          <a:lstStyle/>
          <a:p>
            <a:pPr marL="514350" indent="-514350">
              <a:buFont typeface="+mj-lt"/>
              <a:buAutoNum type="arabicParenR"/>
            </a:pPr>
            <a:r>
              <a:rPr lang="cs-CZ" dirty="0"/>
              <a:t>Ústní zkouška</a:t>
            </a:r>
          </a:p>
          <a:p>
            <a:pPr marL="514350" indent="-514350">
              <a:buFont typeface="+mj-lt"/>
              <a:buAutoNum type="arabicParenR"/>
            </a:pPr>
            <a:r>
              <a:rPr lang="cs-CZ" dirty="0"/>
              <a:t>Test (převody dat)</a:t>
            </a:r>
          </a:p>
        </p:txBody>
      </p:sp>
    </p:spTree>
    <p:extLst>
      <p:ext uri="{BB962C8B-B14F-4D97-AF65-F5344CB8AC3E}">
        <p14:creationId xmlns:p14="http://schemas.microsoft.com/office/powerpoint/2010/main" val="1243879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9A6676-5BF0-4DFE-9F46-AEAC16A6317A}"/>
              </a:ext>
            </a:extLst>
          </p:cNvPr>
          <p:cNvSpPr>
            <a:spLocks noGrp="1"/>
          </p:cNvSpPr>
          <p:nvPr>
            <p:ph type="title"/>
          </p:nvPr>
        </p:nvSpPr>
        <p:spPr/>
        <p:txBody>
          <a:bodyPr/>
          <a:lstStyle/>
          <a:p>
            <a:r>
              <a:rPr lang="cs-CZ" dirty="0"/>
              <a:t>ÖNB 395, f. 1r a 2r</a:t>
            </a:r>
          </a:p>
        </p:txBody>
      </p:sp>
      <p:pic>
        <p:nvPicPr>
          <p:cNvPr id="5" name="Zástupný obsah 4" descr="Obsah obrázku text&#10;&#10;Popis byl vytvořen automaticky">
            <a:extLst>
              <a:ext uri="{FF2B5EF4-FFF2-40B4-BE49-F238E27FC236}">
                <a16:creationId xmlns:a16="http://schemas.microsoft.com/office/drawing/2014/main" id="{BB62D9FE-E119-4E44-8D63-98DEFF95E975}"/>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7929903" y="1825625"/>
            <a:ext cx="2925942" cy="4351338"/>
          </a:xfrm>
        </p:spPr>
      </p:pic>
      <p:pic>
        <p:nvPicPr>
          <p:cNvPr id="9" name="Obrázek 8" descr="Obsah obrázku text&#10;&#10;Popis byl vytvořen automaticky">
            <a:extLst>
              <a:ext uri="{FF2B5EF4-FFF2-40B4-BE49-F238E27FC236}">
                <a16:creationId xmlns:a16="http://schemas.microsoft.com/office/drawing/2014/main" id="{D802E77B-E2D5-442D-98EB-E2B08576C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373" y="247650"/>
            <a:ext cx="4279254" cy="6858000"/>
          </a:xfrm>
          <a:prstGeom prst="rect">
            <a:avLst/>
          </a:prstGeom>
        </p:spPr>
      </p:pic>
    </p:spTree>
    <p:extLst>
      <p:ext uri="{BB962C8B-B14F-4D97-AF65-F5344CB8AC3E}">
        <p14:creationId xmlns:p14="http://schemas.microsoft.com/office/powerpoint/2010/main" val="4082816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4DD857-20EB-4151-A2D8-10BAA36BCB2C}"/>
              </a:ext>
            </a:extLst>
          </p:cNvPr>
          <p:cNvSpPr>
            <a:spLocks noGrp="1"/>
          </p:cNvSpPr>
          <p:nvPr>
            <p:ph type="title"/>
          </p:nvPr>
        </p:nvSpPr>
        <p:spPr>
          <a:xfrm>
            <a:off x="323851" y="142875"/>
            <a:ext cx="11649074" cy="1876425"/>
          </a:xfrm>
        </p:spPr>
        <p:txBody>
          <a:bodyPr>
            <a:normAutofit/>
          </a:bodyPr>
          <a:lstStyle/>
          <a:p>
            <a:r>
              <a:rPr lang="cs-CZ" dirty="0"/>
              <a:t>Měsíc, týden a den</a:t>
            </a:r>
          </a:p>
        </p:txBody>
      </p:sp>
      <p:sp>
        <p:nvSpPr>
          <p:cNvPr id="3" name="Zástupný obsah 2">
            <a:extLst>
              <a:ext uri="{FF2B5EF4-FFF2-40B4-BE49-F238E27FC236}">
                <a16:creationId xmlns:a16="http://schemas.microsoft.com/office/drawing/2014/main" id="{4612187F-69B9-443F-99A1-F462FA91454A}"/>
              </a:ext>
            </a:extLst>
          </p:cNvPr>
          <p:cNvSpPr>
            <a:spLocks noGrp="1"/>
          </p:cNvSpPr>
          <p:nvPr>
            <p:ph idx="1"/>
          </p:nvPr>
        </p:nvSpPr>
        <p:spPr>
          <a:xfrm>
            <a:off x="323851" y="2019299"/>
            <a:ext cx="11029949" cy="4157663"/>
          </a:xfrm>
        </p:spPr>
        <p:txBody>
          <a:bodyPr/>
          <a:lstStyle/>
          <a:p>
            <a:r>
              <a:rPr lang="cs-CZ" dirty="0"/>
              <a:t>Měsíce</a:t>
            </a:r>
          </a:p>
          <a:p>
            <a:pPr lvl="1"/>
            <a:r>
              <a:rPr lang="cs-CZ" dirty="0"/>
              <a:t>Siderický měsíc = úplný oběh Měsíce okolo Země</a:t>
            </a:r>
          </a:p>
          <a:p>
            <a:pPr lvl="3"/>
            <a:r>
              <a:rPr lang="cs-CZ" dirty="0"/>
              <a:t>27 dní 43 minut a 11,4 s</a:t>
            </a:r>
          </a:p>
          <a:p>
            <a:pPr lvl="1"/>
            <a:r>
              <a:rPr lang="cs-CZ" dirty="0"/>
              <a:t>Synodický měsíc = interval mezi dvěma následujícími konjunkcemi měsíce</a:t>
            </a:r>
          </a:p>
          <a:p>
            <a:pPr lvl="3"/>
            <a:r>
              <a:rPr lang="cs-CZ" dirty="0"/>
              <a:t>29 dní 12 hodin 44 minut a 2,98 s</a:t>
            </a:r>
          </a:p>
          <a:p>
            <a:pPr lvl="3"/>
            <a:r>
              <a:rPr lang="cs-CZ" dirty="0"/>
              <a:t>V rámci kalendáře využíván častěji</a:t>
            </a:r>
          </a:p>
          <a:p>
            <a:pPr lvl="4"/>
            <a:r>
              <a:rPr lang="cs-CZ" dirty="0"/>
              <a:t>12 měsíců tvoří lunární/měsíční rok</a:t>
            </a:r>
          </a:p>
          <a:p>
            <a:pPr lvl="5"/>
            <a:r>
              <a:rPr lang="cs-CZ" dirty="0"/>
              <a:t>Střídá se </a:t>
            </a:r>
          </a:p>
          <a:p>
            <a:pPr lvl="6"/>
            <a:r>
              <a:rPr lang="cs-CZ" i="1" dirty="0" err="1"/>
              <a:t>Mensis</a:t>
            </a:r>
            <a:r>
              <a:rPr lang="cs-CZ" i="1" dirty="0"/>
              <a:t> </a:t>
            </a:r>
            <a:r>
              <a:rPr lang="cs-CZ" i="1" dirty="0" err="1"/>
              <a:t>cavus</a:t>
            </a:r>
            <a:r>
              <a:rPr lang="cs-CZ" dirty="0"/>
              <a:t>/dutý, nerovný měsíc (29 dní)</a:t>
            </a:r>
          </a:p>
          <a:p>
            <a:pPr lvl="6"/>
            <a:r>
              <a:rPr lang="cs-CZ" i="1" dirty="0" err="1"/>
              <a:t>Mensis</a:t>
            </a:r>
            <a:r>
              <a:rPr lang="cs-CZ" i="1" dirty="0"/>
              <a:t> </a:t>
            </a:r>
            <a:r>
              <a:rPr lang="cs-CZ" i="1" dirty="0" err="1"/>
              <a:t>plenus</a:t>
            </a:r>
            <a:r>
              <a:rPr lang="cs-CZ" dirty="0"/>
              <a:t>/plný, rovný měsíc (30 dní</a:t>
            </a:r>
          </a:p>
          <a:p>
            <a:pPr lvl="6"/>
            <a:r>
              <a:rPr lang="cs-CZ" i="1" dirty="0" err="1"/>
              <a:t>Dies</a:t>
            </a:r>
            <a:r>
              <a:rPr lang="cs-CZ" i="1" dirty="0"/>
              <a:t> </a:t>
            </a:r>
            <a:r>
              <a:rPr lang="cs-CZ" i="1" dirty="0" err="1"/>
              <a:t>intercalaris</a:t>
            </a:r>
            <a:r>
              <a:rPr lang="cs-CZ" i="1" dirty="0"/>
              <a:t>, </a:t>
            </a:r>
            <a:r>
              <a:rPr lang="cs-CZ" i="1" dirty="0" err="1"/>
              <a:t>embolismalis</a:t>
            </a:r>
            <a:r>
              <a:rPr lang="cs-CZ" dirty="0"/>
              <a:t>/přestupný </a:t>
            </a:r>
            <a:r>
              <a:rPr lang="cs-CZ" dirty="0" err="1"/>
              <a:t>hrudný</a:t>
            </a:r>
            <a:r>
              <a:rPr lang="cs-CZ" dirty="0"/>
              <a:t> den ↔ lunisolární rok</a:t>
            </a:r>
          </a:p>
        </p:txBody>
      </p:sp>
    </p:spTree>
    <p:extLst>
      <p:ext uri="{BB962C8B-B14F-4D97-AF65-F5344CB8AC3E}">
        <p14:creationId xmlns:p14="http://schemas.microsoft.com/office/powerpoint/2010/main" val="2758918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Měsíc, týden a den</a:t>
            </a:r>
          </a:p>
        </p:txBody>
      </p:sp>
      <p:sp>
        <p:nvSpPr>
          <p:cNvPr id="3" name="Zástupný symbol pro obsah 2"/>
          <p:cNvSpPr>
            <a:spLocks noGrp="1"/>
          </p:cNvSpPr>
          <p:nvPr>
            <p:ph idx="1"/>
          </p:nvPr>
        </p:nvSpPr>
        <p:spPr/>
        <p:txBody>
          <a:bodyPr>
            <a:normAutofit fontScale="77500" lnSpcReduction="20000"/>
          </a:bodyPr>
          <a:lstStyle/>
          <a:p>
            <a:pPr marL="514350" indent="-514350">
              <a:buFont typeface="+mj-lt"/>
              <a:buAutoNum type="arabicParenR"/>
            </a:pPr>
            <a:r>
              <a:rPr lang="cs-CZ" dirty="0"/>
              <a:t>Leden, </a:t>
            </a:r>
            <a:r>
              <a:rPr lang="cs-CZ" dirty="0" err="1"/>
              <a:t>Ianuarius</a:t>
            </a:r>
            <a:r>
              <a:rPr lang="cs-CZ" dirty="0"/>
              <a:t> 31 dní – </a:t>
            </a:r>
            <a:r>
              <a:rPr lang="cs-CZ" dirty="0" err="1"/>
              <a:t>hruden</a:t>
            </a:r>
            <a:endParaRPr lang="cs-CZ" dirty="0"/>
          </a:p>
          <a:p>
            <a:pPr marL="514350" indent="-514350">
              <a:buFont typeface="+mj-lt"/>
              <a:buAutoNum type="arabicParenR"/>
            </a:pPr>
            <a:r>
              <a:rPr lang="cs-CZ" dirty="0"/>
              <a:t>Únor, </a:t>
            </a:r>
            <a:r>
              <a:rPr lang="cs-CZ" dirty="0" err="1"/>
              <a:t>Februarius</a:t>
            </a:r>
            <a:r>
              <a:rPr lang="cs-CZ" dirty="0"/>
              <a:t> 28 (29) dní</a:t>
            </a:r>
          </a:p>
          <a:p>
            <a:pPr marL="514350" indent="-514350">
              <a:buFont typeface="+mj-lt"/>
              <a:buAutoNum type="arabicParenR"/>
            </a:pPr>
            <a:r>
              <a:rPr lang="cs-CZ" dirty="0"/>
              <a:t>Březen, </a:t>
            </a:r>
            <a:r>
              <a:rPr lang="cs-CZ" dirty="0" err="1"/>
              <a:t>Martius</a:t>
            </a:r>
            <a:r>
              <a:rPr lang="cs-CZ" dirty="0"/>
              <a:t> 31 dní</a:t>
            </a:r>
          </a:p>
          <a:p>
            <a:pPr marL="514350" indent="-514350">
              <a:buFont typeface="+mj-lt"/>
              <a:buAutoNum type="arabicParenR"/>
            </a:pPr>
            <a:r>
              <a:rPr lang="cs-CZ" dirty="0"/>
              <a:t>Duben, </a:t>
            </a:r>
            <a:r>
              <a:rPr lang="cs-CZ" dirty="0" err="1"/>
              <a:t>Aprilis</a:t>
            </a:r>
            <a:r>
              <a:rPr lang="cs-CZ" dirty="0"/>
              <a:t> 30 dnů</a:t>
            </a:r>
          </a:p>
          <a:p>
            <a:pPr marL="514350" indent="-514350">
              <a:buFont typeface="+mj-lt"/>
              <a:buAutoNum type="arabicParenR"/>
            </a:pPr>
            <a:r>
              <a:rPr lang="cs-CZ" dirty="0"/>
              <a:t>Květen, </a:t>
            </a:r>
            <a:r>
              <a:rPr lang="cs-CZ" dirty="0" err="1"/>
              <a:t>Maius</a:t>
            </a:r>
            <a:r>
              <a:rPr lang="cs-CZ" dirty="0"/>
              <a:t> 31 dní – </a:t>
            </a:r>
            <a:r>
              <a:rPr lang="cs-CZ" dirty="0" err="1"/>
              <a:t>izok</a:t>
            </a:r>
            <a:r>
              <a:rPr lang="cs-CZ" dirty="0"/>
              <a:t>, </a:t>
            </a:r>
            <a:r>
              <a:rPr lang="cs-CZ" dirty="0" err="1"/>
              <a:t>traven</a:t>
            </a:r>
            <a:endParaRPr lang="cs-CZ" dirty="0"/>
          </a:p>
          <a:p>
            <a:pPr marL="514350" indent="-514350">
              <a:buFont typeface="+mj-lt"/>
              <a:buAutoNum type="arabicParenR"/>
            </a:pPr>
            <a:r>
              <a:rPr lang="cs-CZ" dirty="0"/>
              <a:t>Červen, </a:t>
            </a:r>
            <a:r>
              <a:rPr lang="cs-CZ" dirty="0" err="1"/>
              <a:t>Iunius</a:t>
            </a:r>
            <a:r>
              <a:rPr lang="cs-CZ" dirty="0"/>
              <a:t> 30 dnů</a:t>
            </a:r>
          </a:p>
          <a:p>
            <a:pPr marL="514350" indent="-514350">
              <a:buFont typeface="+mj-lt"/>
              <a:buAutoNum type="arabicParenR"/>
            </a:pPr>
            <a:r>
              <a:rPr lang="cs-CZ" dirty="0"/>
              <a:t>Červenec, </a:t>
            </a:r>
            <a:r>
              <a:rPr lang="cs-CZ" dirty="0" err="1"/>
              <a:t>Iulius</a:t>
            </a:r>
            <a:r>
              <a:rPr lang="cs-CZ" dirty="0"/>
              <a:t> 31 dní – někdy nerozlišován od června (ustálení od poloviny 15. st.)</a:t>
            </a:r>
          </a:p>
          <a:p>
            <a:pPr marL="514350" indent="-514350">
              <a:buFont typeface="+mj-lt"/>
              <a:buAutoNum type="arabicParenR"/>
            </a:pPr>
            <a:r>
              <a:rPr lang="cs-CZ" dirty="0"/>
              <a:t>Srpen, Augustus 31 dní – </a:t>
            </a:r>
            <a:r>
              <a:rPr lang="cs-CZ" dirty="0" err="1"/>
              <a:t>vřesen</a:t>
            </a:r>
            <a:endParaRPr lang="cs-CZ" dirty="0"/>
          </a:p>
          <a:p>
            <a:pPr marL="514350" indent="-514350">
              <a:buFont typeface="+mj-lt"/>
              <a:buAutoNum type="arabicParenR"/>
            </a:pPr>
            <a:r>
              <a:rPr lang="cs-CZ" dirty="0"/>
              <a:t>Září, </a:t>
            </a:r>
            <a:r>
              <a:rPr lang="cs-CZ" dirty="0" err="1"/>
              <a:t>September</a:t>
            </a:r>
            <a:r>
              <a:rPr lang="cs-CZ" dirty="0"/>
              <a:t> 30 dní</a:t>
            </a:r>
          </a:p>
          <a:p>
            <a:pPr marL="514350" indent="-514350">
              <a:buFont typeface="+mj-lt"/>
              <a:buAutoNum type="arabicParenR"/>
            </a:pPr>
            <a:r>
              <a:rPr lang="cs-CZ" dirty="0"/>
              <a:t>Říjen, </a:t>
            </a:r>
            <a:r>
              <a:rPr lang="cs-CZ" dirty="0" err="1"/>
              <a:t>October</a:t>
            </a:r>
            <a:r>
              <a:rPr lang="cs-CZ" dirty="0"/>
              <a:t> 31 dní</a:t>
            </a:r>
          </a:p>
          <a:p>
            <a:pPr marL="514350" indent="-514350">
              <a:buFont typeface="+mj-lt"/>
              <a:buAutoNum type="arabicParenR"/>
            </a:pPr>
            <a:r>
              <a:rPr lang="cs-CZ" dirty="0"/>
              <a:t>Listopad, </a:t>
            </a:r>
            <a:r>
              <a:rPr lang="cs-CZ" dirty="0" err="1"/>
              <a:t>November</a:t>
            </a:r>
            <a:r>
              <a:rPr lang="cs-CZ" dirty="0"/>
              <a:t> 31 dní – prosinec (omyl Prvního pokračovatele?)</a:t>
            </a:r>
          </a:p>
          <a:p>
            <a:pPr marL="514350" indent="-514350">
              <a:buFont typeface="+mj-lt"/>
              <a:buAutoNum type="arabicParenR"/>
            </a:pPr>
            <a:r>
              <a:rPr lang="cs-CZ" dirty="0"/>
              <a:t>Prosinec, </a:t>
            </a:r>
            <a:r>
              <a:rPr lang="cs-CZ" dirty="0" err="1"/>
              <a:t>December</a:t>
            </a:r>
            <a:r>
              <a:rPr lang="cs-CZ" dirty="0"/>
              <a:t> 31 dní</a:t>
            </a:r>
          </a:p>
        </p:txBody>
      </p:sp>
    </p:spTree>
    <p:extLst>
      <p:ext uri="{BB962C8B-B14F-4D97-AF65-F5344CB8AC3E}">
        <p14:creationId xmlns:p14="http://schemas.microsoft.com/office/powerpoint/2010/main" val="3848407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80DC0C-410B-4977-93A7-7B47043B03DA}"/>
              </a:ext>
            </a:extLst>
          </p:cNvPr>
          <p:cNvSpPr>
            <a:spLocks noGrp="1"/>
          </p:cNvSpPr>
          <p:nvPr>
            <p:ph type="title"/>
          </p:nvPr>
        </p:nvSpPr>
        <p:spPr/>
        <p:txBody>
          <a:bodyPr/>
          <a:lstStyle/>
          <a:p>
            <a:r>
              <a:rPr lang="cs-CZ" dirty="0"/>
              <a:t>Měsíc, týden a den</a:t>
            </a:r>
          </a:p>
        </p:txBody>
      </p:sp>
      <p:sp>
        <p:nvSpPr>
          <p:cNvPr id="3" name="Zástupný obsah 2">
            <a:extLst>
              <a:ext uri="{FF2B5EF4-FFF2-40B4-BE49-F238E27FC236}">
                <a16:creationId xmlns:a16="http://schemas.microsoft.com/office/drawing/2014/main" id="{B6A706EB-2C4E-4478-B50E-2F83ACF52152}"/>
              </a:ext>
            </a:extLst>
          </p:cNvPr>
          <p:cNvSpPr>
            <a:spLocks noGrp="1"/>
          </p:cNvSpPr>
          <p:nvPr>
            <p:ph idx="1"/>
          </p:nvPr>
        </p:nvSpPr>
        <p:spPr/>
        <p:txBody>
          <a:bodyPr>
            <a:normAutofit/>
          </a:bodyPr>
          <a:lstStyle/>
          <a:p>
            <a:r>
              <a:rPr lang="cs-CZ" dirty="0"/>
              <a:t>Týdny (</a:t>
            </a:r>
            <a:r>
              <a:rPr lang="cs-CZ" i="1" dirty="0" err="1"/>
              <a:t>hebdomada</a:t>
            </a:r>
            <a:r>
              <a:rPr lang="cs-CZ" dirty="0"/>
              <a:t>) a další </a:t>
            </a:r>
            <a:r>
              <a:rPr lang="cs-CZ" dirty="0" err="1"/>
              <a:t>občasí</a:t>
            </a:r>
            <a:endParaRPr lang="cs-CZ" dirty="0"/>
          </a:p>
          <a:p>
            <a:pPr lvl="1"/>
            <a:r>
              <a:rPr lang="cs-CZ" dirty="0"/>
              <a:t>Sedmidenní </a:t>
            </a:r>
            <a:r>
              <a:rPr lang="cs-CZ" dirty="0" err="1"/>
              <a:t>občasí</a:t>
            </a:r>
            <a:r>
              <a:rPr lang="cs-CZ" dirty="0"/>
              <a:t> bez jakékoli opory v astronomických jevech</a:t>
            </a:r>
          </a:p>
          <a:p>
            <a:pPr lvl="1"/>
            <a:r>
              <a:rPr lang="cs-CZ" dirty="0"/>
              <a:t>Předovýchodního původu</a:t>
            </a:r>
          </a:p>
          <a:p>
            <a:pPr lvl="2"/>
            <a:r>
              <a:rPr lang="cs-CZ" dirty="0"/>
              <a:t>V našem prostředí jistě pod vlivem křesťanské tradice a Bible (stvoření světa v šesti dnech + neděle)</a:t>
            </a:r>
          </a:p>
          <a:p>
            <a:pPr lvl="2"/>
            <a:r>
              <a:rPr lang="cs-CZ" dirty="0"/>
              <a:t>Vytlačil v římském prostředí osmidenní </a:t>
            </a:r>
            <a:r>
              <a:rPr lang="cs-CZ" dirty="0" err="1"/>
              <a:t>občasí</a:t>
            </a:r>
            <a:endParaRPr lang="cs-CZ" dirty="0"/>
          </a:p>
          <a:p>
            <a:pPr lvl="3"/>
            <a:r>
              <a:rPr lang="cs-CZ" dirty="0"/>
              <a:t>Sedm dnů práce x osmý den (</a:t>
            </a:r>
            <a:r>
              <a:rPr lang="cs-CZ" i="1" dirty="0" err="1"/>
              <a:t>nundinae</a:t>
            </a:r>
            <a:r>
              <a:rPr lang="cs-CZ" dirty="0"/>
              <a:t>) věnovaný veřejné činnosti (soudy, veřejná shromáždění, apod.)</a:t>
            </a:r>
          </a:p>
          <a:p>
            <a:pPr lvl="1"/>
            <a:r>
              <a:rPr lang="cs-CZ" dirty="0"/>
              <a:t>V křesťanské tradici</a:t>
            </a:r>
          </a:p>
          <a:p>
            <a:pPr lvl="2"/>
            <a:r>
              <a:rPr lang="cs-CZ" i="1" dirty="0" err="1"/>
              <a:t>Dies</a:t>
            </a:r>
            <a:r>
              <a:rPr lang="cs-CZ" i="1" dirty="0"/>
              <a:t> </a:t>
            </a:r>
            <a:r>
              <a:rPr lang="cs-CZ" i="1" dirty="0" err="1"/>
              <a:t>Dominicus</a:t>
            </a:r>
            <a:r>
              <a:rPr lang="cs-CZ" dirty="0"/>
              <a:t>, </a:t>
            </a:r>
            <a:r>
              <a:rPr lang="cs-CZ" i="1" dirty="0" err="1"/>
              <a:t>feria</a:t>
            </a:r>
            <a:r>
              <a:rPr lang="cs-CZ" i="1" dirty="0"/>
              <a:t> prima </a:t>
            </a:r>
            <a:r>
              <a:rPr lang="cs-CZ" dirty="0"/>
              <a:t>= neděle</a:t>
            </a:r>
          </a:p>
          <a:p>
            <a:pPr lvl="2"/>
            <a:r>
              <a:rPr lang="cs-CZ" i="1" dirty="0" err="1"/>
              <a:t>Feria</a:t>
            </a:r>
            <a:r>
              <a:rPr lang="cs-CZ" i="1" dirty="0"/>
              <a:t> </a:t>
            </a:r>
            <a:r>
              <a:rPr lang="cs-CZ" i="1" dirty="0" err="1"/>
              <a:t>secunda</a:t>
            </a:r>
            <a:r>
              <a:rPr lang="cs-CZ" dirty="0"/>
              <a:t>, </a:t>
            </a:r>
            <a:r>
              <a:rPr lang="cs-CZ" dirty="0" err="1"/>
              <a:t>etc</a:t>
            </a:r>
            <a:r>
              <a:rPr lang="cs-CZ" dirty="0"/>
              <a:t>. = pondělí-pátek</a:t>
            </a:r>
          </a:p>
          <a:p>
            <a:pPr lvl="2"/>
            <a:r>
              <a:rPr lang="cs-CZ" i="1" dirty="0" err="1"/>
              <a:t>Sabbatum</a:t>
            </a:r>
            <a:r>
              <a:rPr lang="cs-CZ" dirty="0"/>
              <a:t> = sobota</a:t>
            </a:r>
          </a:p>
        </p:txBody>
      </p:sp>
    </p:spTree>
    <p:extLst>
      <p:ext uri="{BB962C8B-B14F-4D97-AF65-F5344CB8AC3E}">
        <p14:creationId xmlns:p14="http://schemas.microsoft.com/office/powerpoint/2010/main" val="200930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Měsíc, týden a den</a:t>
            </a:r>
          </a:p>
        </p:txBody>
      </p:sp>
      <p:sp>
        <p:nvSpPr>
          <p:cNvPr id="3" name="Zástupný symbol pro obsah 2"/>
          <p:cNvSpPr>
            <a:spLocks noGrp="1"/>
          </p:cNvSpPr>
          <p:nvPr>
            <p:ph idx="1"/>
          </p:nvPr>
        </p:nvSpPr>
        <p:spPr>
          <a:xfrm>
            <a:off x="401053" y="1411704"/>
            <a:ext cx="11373852" cy="5037221"/>
          </a:xfrm>
        </p:spPr>
        <p:txBody>
          <a:bodyPr>
            <a:normAutofit fontScale="85000" lnSpcReduction="20000"/>
          </a:bodyPr>
          <a:lstStyle/>
          <a:p>
            <a:r>
              <a:rPr lang="cs-CZ" dirty="0"/>
              <a:t>Římské dělení měsíce</a:t>
            </a:r>
          </a:p>
          <a:p>
            <a:pPr lvl="1"/>
            <a:r>
              <a:rPr lang="cs-CZ" dirty="0"/>
              <a:t>Snad má kořeny v lunárním kalendáři a souvisí s pozicí Měsíce (?)</a:t>
            </a:r>
          </a:p>
          <a:p>
            <a:pPr lvl="1"/>
            <a:r>
              <a:rPr lang="cs-CZ" dirty="0"/>
              <a:t>Minimálně do 10. st. nejběžnější typ členění roku</a:t>
            </a:r>
          </a:p>
          <a:p>
            <a:pPr lvl="2"/>
            <a:r>
              <a:rPr lang="cs-CZ" dirty="0"/>
              <a:t>Vázáno na latinsky psané texty</a:t>
            </a:r>
          </a:p>
          <a:p>
            <a:pPr lvl="2"/>
            <a:r>
              <a:rPr lang="cs-CZ" dirty="0"/>
              <a:t>V českém prostředí ustupuje po 1150</a:t>
            </a:r>
          </a:p>
          <a:p>
            <a:pPr lvl="1"/>
            <a:r>
              <a:rPr lang="cs-CZ" dirty="0"/>
              <a:t>Kalendy</a:t>
            </a:r>
          </a:p>
          <a:p>
            <a:pPr lvl="2"/>
            <a:r>
              <a:rPr lang="cs-CZ" dirty="0"/>
              <a:t>1. den měsíce</a:t>
            </a:r>
          </a:p>
          <a:p>
            <a:pPr lvl="2"/>
            <a:r>
              <a:rPr lang="cs-CZ" dirty="0"/>
              <a:t>X </a:t>
            </a:r>
            <a:r>
              <a:rPr lang="cs-CZ" dirty="0" err="1"/>
              <a:t>pridie</a:t>
            </a:r>
            <a:r>
              <a:rPr lang="cs-CZ" dirty="0"/>
              <a:t> </a:t>
            </a:r>
            <a:r>
              <a:rPr lang="cs-CZ" dirty="0" err="1"/>
              <a:t>calendas</a:t>
            </a:r>
            <a:r>
              <a:rPr lang="cs-CZ" dirty="0"/>
              <a:t> y</a:t>
            </a:r>
          </a:p>
          <a:p>
            <a:pPr lvl="3"/>
            <a:r>
              <a:rPr lang="cs-CZ" dirty="0"/>
              <a:t>Počet dní předchozího měsíce + 2 – x</a:t>
            </a:r>
          </a:p>
          <a:p>
            <a:pPr lvl="1"/>
            <a:r>
              <a:rPr lang="cs-CZ" dirty="0" err="1"/>
              <a:t>Nony</a:t>
            </a:r>
            <a:endParaRPr lang="cs-CZ" dirty="0"/>
          </a:p>
          <a:p>
            <a:pPr lvl="2"/>
            <a:r>
              <a:rPr lang="cs-CZ" dirty="0"/>
              <a:t>7. den – </a:t>
            </a:r>
            <a:r>
              <a:rPr lang="cs-CZ" dirty="0" err="1"/>
              <a:t>Mar</a:t>
            </a:r>
            <a:r>
              <a:rPr lang="cs-CZ" dirty="0"/>
              <a:t>-</a:t>
            </a:r>
            <a:r>
              <a:rPr lang="cs-CZ" dirty="0" err="1"/>
              <a:t>Mo</a:t>
            </a:r>
            <a:r>
              <a:rPr lang="cs-CZ" dirty="0"/>
              <a:t>-</a:t>
            </a:r>
            <a:r>
              <a:rPr lang="cs-CZ" dirty="0" err="1"/>
              <a:t>Iul</a:t>
            </a:r>
            <a:r>
              <a:rPr lang="cs-CZ" dirty="0"/>
              <a:t>-O</a:t>
            </a:r>
          </a:p>
          <a:p>
            <a:pPr lvl="2"/>
            <a:r>
              <a:rPr lang="cs-CZ" dirty="0"/>
              <a:t>5. den – ostatní</a:t>
            </a:r>
          </a:p>
          <a:p>
            <a:pPr lvl="2"/>
            <a:r>
              <a:rPr lang="cs-CZ" dirty="0"/>
              <a:t>X </a:t>
            </a:r>
            <a:r>
              <a:rPr lang="cs-CZ" dirty="0" err="1"/>
              <a:t>pridie</a:t>
            </a:r>
            <a:r>
              <a:rPr lang="cs-CZ" dirty="0"/>
              <a:t> </a:t>
            </a:r>
            <a:r>
              <a:rPr lang="cs-CZ" dirty="0" err="1"/>
              <a:t>nonas</a:t>
            </a:r>
            <a:r>
              <a:rPr lang="cs-CZ" dirty="0"/>
              <a:t> y</a:t>
            </a:r>
          </a:p>
          <a:p>
            <a:pPr lvl="3"/>
            <a:r>
              <a:rPr lang="cs-CZ" dirty="0"/>
              <a:t>7/5+1-x</a:t>
            </a:r>
          </a:p>
          <a:p>
            <a:pPr lvl="1"/>
            <a:r>
              <a:rPr lang="cs-CZ" dirty="0"/>
              <a:t>Idy</a:t>
            </a:r>
          </a:p>
          <a:p>
            <a:pPr lvl="2"/>
            <a:r>
              <a:rPr lang="cs-CZ" dirty="0"/>
              <a:t>15. den – </a:t>
            </a:r>
            <a:r>
              <a:rPr lang="cs-CZ" dirty="0" err="1"/>
              <a:t>Mar</a:t>
            </a:r>
            <a:r>
              <a:rPr lang="cs-CZ" dirty="0"/>
              <a:t>-</a:t>
            </a:r>
            <a:r>
              <a:rPr lang="cs-CZ" dirty="0" err="1"/>
              <a:t>Mo</a:t>
            </a:r>
            <a:r>
              <a:rPr lang="cs-CZ" dirty="0"/>
              <a:t>-</a:t>
            </a:r>
            <a:r>
              <a:rPr lang="cs-CZ" dirty="0" err="1"/>
              <a:t>Iul</a:t>
            </a:r>
            <a:r>
              <a:rPr lang="cs-CZ" dirty="0"/>
              <a:t>-O</a:t>
            </a:r>
          </a:p>
          <a:p>
            <a:pPr lvl="2"/>
            <a:r>
              <a:rPr lang="cs-CZ" dirty="0"/>
              <a:t>13. den – ostatní</a:t>
            </a:r>
          </a:p>
          <a:p>
            <a:pPr lvl="2"/>
            <a:r>
              <a:rPr lang="cs-CZ" dirty="0"/>
              <a:t>X </a:t>
            </a:r>
            <a:r>
              <a:rPr lang="cs-CZ" dirty="0" err="1"/>
              <a:t>pridie</a:t>
            </a:r>
            <a:r>
              <a:rPr lang="cs-CZ" dirty="0"/>
              <a:t> </a:t>
            </a:r>
            <a:r>
              <a:rPr lang="cs-CZ" dirty="0" err="1"/>
              <a:t>idibus</a:t>
            </a:r>
            <a:r>
              <a:rPr lang="cs-CZ" dirty="0"/>
              <a:t> y</a:t>
            </a:r>
          </a:p>
          <a:p>
            <a:pPr lvl="3"/>
            <a:r>
              <a:rPr lang="cs-CZ" dirty="0"/>
              <a:t>15/13+1-x</a:t>
            </a:r>
          </a:p>
          <a:p>
            <a:endParaRPr lang="cs-CZ" dirty="0"/>
          </a:p>
        </p:txBody>
      </p:sp>
    </p:spTree>
    <p:extLst>
      <p:ext uri="{BB962C8B-B14F-4D97-AF65-F5344CB8AC3E}">
        <p14:creationId xmlns:p14="http://schemas.microsoft.com/office/powerpoint/2010/main" val="2346701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06CF6C-822D-4447-AD33-BC401003CCBD}"/>
              </a:ext>
            </a:extLst>
          </p:cNvPr>
          <p:cNvSpPr>
            <a:spLocks noGrp="1"/>
          </p:cNvSpPr>
          <p:nvPr>
            <p:ph type="title"/>
          </p:nvPr>
        </p:nvSpPr>
        <p:spPr/>
        <p:txBody>
          <a:bodyPr/>
          <a:lstStyle/>
          <a:p>
            <a:r>
              <a:rPr lang="cs-CZ" dirty="0"/>
              <a:t>Měsíc, týden a den</a:t>
            </a:r>
          </a:p>
        </p:txBody>
      </p:sp>
      <p:sp>
        <p:nvSpPr>
          <p:cNvPr id="3" name="Zástupný obsah 2">
            <a:extLst>
              <a:ext uri="{FF2B5EF4-FFF2-40B4-BE49-F238E27FC236}">
                <a16:creationId xmlns:a16="http://schemas.microsoft.com/office/drawing/2014/main" id="{B176C03C-3808-4A25-AAA6-5CD1ADAE83FF}"/>
              </a:ext>
            </a:extLst>
          </p:cNvPr>
          <p:cNvSpPr>
            <a:spLocks noGrp="1"/>
          </p:cNvSpPr>
          <p:nvPr>
            <p:ph idx="1"/>
          </p:nvPr>
        </p:nvSpPr>
        <p:spPr/>
        <p:txBody>
          <a:bodyPr/>
          <a:lstStyle/>
          <a:p>
            <a:r>
              <a:rPr lang="cs-CZ" dirty="0"/>
              <a:t>Dny</a:t>
            </a:r>
          </a:p>
          <a:p>
            <a:pPr lvl="1"/>
            <a:r>
              <a:rPr lang="cs-CZ" dirty="0"/>
              <a:t>Střední sluneční den (24 h)</a:t>
            </a:r>
          </a:p>
        </p:txBody>
      </p:sp>
    </p:spTree>
    <p:extLst>
      <p:ext uri="{BB962C8B-B14F-4D97-AF65-F5344CB8AC3E}">
        <p14:creationId xmlns:p14="http://schemas.microsoft.com/office/powerpoint/2010/main" val="3833814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128337" y="1690688"/>
            <a:ext cx="12320337" cy="4998870"/>
          </a:xfrm>
        </p:spPr>
        <p:txBody>
          <a:bodyPr>
            <a:normAutofit fontScale="40000" lnSpcReduction="20000"/>
          </a:bodyPr>
          <a:lstStyle/>
          <a:p>
            <a:r>
              <a:rPr lang="cs-CZ" dirty="0"/>
              <a:t>A XIII</a:t>
            </a:r>
          </a:p>
          <a:p>
            <a:r>
              <a:rPr lang="cs-CZ" dirty="0"/>
              <a:t>B XXIIII</a:t>
            </a:r>
          </a:p>
          <a:p>
            <a:r>
              <a:rPr lang="cs-CZ" dirty="0"/>
              <a:t>C V</a:t>
            </a:r>
          </a:p>
          <a:p>
            <a:r>
              <a:rPr lang="cs-CZ" dirty="0"/>
              <a:t>D XVI</a:t>
            </a:r>
          </a:p>
          <a:p>
            <a:r>
              <a:rPr lang="cs-CZ" dirty="0"/>
              <a:t>E XXVII</a:t>
            </a:r>
          </a:p>
          <a:p>
            <a:r>
              <a:rPr lang="cs-CZ" dirty="0"/>
              <a:t>F VIII</a:t>
            </a:r>
          </a:p>
          <a:p>
            <a:r>
              <a:rPr lang="cs-CZ" dirty="0"/>
              <a:t>G XIX</a:t>
            </a:r>
          </a:p>
          <a:p>
            <a:r>
              <a:rPr lang="cs-CZ" dirty="0"/>
              <a:t>HXXX</a:t>
            </a:r>
          </a:p>
          <a:p>
            <a:r>
              <a:rPr lang="cs-CZ" dirty="0"/>
              <a:t>I XI</a:t>
            </a:r>
          </a:p>
          <a:p>
            <a:r>
              <a:rPr lang="cs-CZ" dirty="0"/>
              <a:t>K XXII</a:t>
            </a:r>
          </a:p>
          <a:p>
            <a:r>
              <a:rPr lang="cs-CZ" dirty="0"/>
              <a:t>L III</a:t>
            </a:r>
          </a:p>
          <a:p>
            <a:r>
              <a:rPr lang="cs-CZ" dirty="0"/>
              <a:t>M XIV</a:t>
            </a:r>
          </a:p>
          <a:p>
            <a:r>
              <a:rPr lang="cs-CZ" dirty="0"/>
              <a:t>N XXV</a:t>
            </a:r>
          </a:p>
          <a:p>
            <a:r>
              <a:rPr lang="cs-CZ" dirty="0"/>
              <a:t>O VI</a:t>
            </a:r>
          </a:p>
          <a:p>
            <a:r>
              <a:rPr lang="cs-CZ" dirty="0"/>
              <a:t>P XVII</a:t>
            </a:r>
          </a:p>
          <a:p>
            <a:r>
              <a:rPr lang="cs-CZ" dirty="0"/>
              <a:t>Q XXVIII</a:t>
            </a:r>
          </a:p>
          <a:p>
            <a:r>
              <a:rPr lang="cs-CZ" dirty="0"/>
              <a:t>R IX</a:t>
            </a:r>
          </a:p>
          <a:p>
            <a:r>
              <a:rPr lang="cs-CZ" dirty="0"/>
              <a:t>S XX</a:t>
            </a:r>
          </a:p>
          <a:p>
            <a:r>
              <a:rPr lang="cs-CZ" dirty="0"/>
              <a:t>T II</a:t>
            </a:r>
          </a:p>
        </p:txBody>
      </p:sp>
    </p:spTree>
    <p:extLst>
      <p:ext uri="{BB962C8B-B14F-4D97-AF65-F5344CB8AC3E}">
        <p14:creationId xmlns:p14="http://schemas.microsoft.com/office/powerpoint/2010/main" val="3731790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7B77B1-4CBC-42A4-BF3A-1E8875C9FBE5}"/>
              </a:ext>
            </a:extLst>
          </p:cNvPr>
          <p:cNvSpPr>
            <a:spLocks noGrp="1"/>
          </p:cNvSpPr>
          <p:nvPr>
            <p:ph type="title"/>
          </p:nvPr>
        </p:nvSpPr>
        <p:spPr>
          <a:xfrm>
            <a:off x="606104" y="121844"/>
            <a:ext cx="10515600" cy="1325563"/>
          </a:xfrm>
        </p:spPr>
        <p:txBody>
          <a:bodyPr/>
          <a:lstStyle/>
          <a:p>
            <a:endParaRPr lang="cs-CZ" dirty="0"/>
          </a:p>
        </p:txBody>
      </p:sp>
      <p:sp>
        <p:nvSpPr>
          <p:cNvPr id="3" name="Zástupný obsah 2">
            <a:extLst>
              <a:ext uri="{FF2B5EF4-FFF2-40B4-BE49-F238E27FC236}">
                <a16:creationId xmlns:a16="http://schemas.microsoft.com/office/drawing/2014/main" id="{5705485E-CEE2-4510-B74A-2AAF5EE28ED1}"/>
              </a:ext>
            </a:extLst>
          </p:cNvPr>
          <p:cNvSpPr>
            <a:spLocks noGrp="1"/>
          </p:cNvSpPr>
          <p:nvPr>
            <p:ph idx="1"/>
          </p:nvPr>
        </p:nvSpPr>
        <p:spPr>
          <a:xfrm>
            <a:off x="75501" y="1619075"/>
            <a:ext cx="11576807" cy="5008228"/>
          </a:xfrm>
        </p:spPr>
        <p:txBody>
          <a:bodyPr>
            <a:normAutofit fontScale="40000" lnSpcReduction="20000"/>
          </a:bodyPr>
          <a:lstStyle/>
          <a:p>
            <a:r>
              <a:rPr lang="cs-CZ" dirty="0" err="1"/>
              <a:t>Computistics</a:t>
            </a:r>
            <a:r>
              <a:rPr lang="cs-CZ" dirty="0"/>
              <a:t>, cyklický výpočet ročního kalendáře, obvykle související s pohyblivými církevními svátky v závislosti na Velikonocích (-&gt;Velikonoční výpočet svátků; -&gt;Velikonoční spor). Výpočetní technika často zahrnuje výpočty stáří světa podle chronologických údajů Bible (-&gt;Kroniky). Výpočetní technika často zahrnuje výpočty stáří světa podle chronologických údajů Bible (-&gt;Chronologie; -&gt;Era), stejně jako historické datum ukřižování a zmrtvýchvstání Krista a </a:t>
            </a:r>
            <a:r>
              <a:rPr lang="cs-CZ" dirty="0" err="1"/>
              <a:t>annalistické</a:t>
            </a:r>
            <a:r>
              <a:rPr lang="cs-CZ" dirty="0"/>
              <a:t> zprávy. V pozdním starověku a raném středověku se informatici snažili zavést vhodné metody pro výpočet data Velikonoc s předstihem, nezávisle na astronomické definici (1. neděle po jarním úplňku). Teprve -&gt;Beda položil metodologické základy, které se v průběhu 9. století prosadily na Západě. 2 Později se komputistika stala vyučovacím předmětem, protože každý klerik měl umět připravit chronologický -&gt;slavnostní kalendář na roky dopředu (-&gt;</a:t>
            </a:r>
            <a:r>
              <a:rPr lang="cs-CZ" dirty="0" err="1"/>
              <a:t>computus</a:t>
            </a:r>
            <a:r>
              <a:rPr lang="cs-CZ" dirty="0"/>
              <a:t>). Význam informatiky v tomto období dokládá velké množství pojednání. S pronikáním arabské astronomie do </a:t>
            </a:r>
            <a:r>
              <a:rPr lang="cs-CZ" dirty="0" err="1"/>
              <a:t>Quadrivia</a:t>
            </a:r>
            <a:r>
              <a:rPr lang="cs-CZ" dirty="0"/>
              <a:t> (-&gt;</a:t>
            </a:r>
            <a:r>
              <a:rPr lang="cs-CZ" dirty="0" err="1"/>
              <a:t>Artes</a:t>
            </a:r>
            <a:r>
              <a:rPr lang="cs-CZ" dirty="0"/>
              <a:t> </a:t>
            </a:r>
            <a:r>
              <a:rPr lang="cs-CZ" dirty="0" err="1"/>
              <a:t>liberales</a:t>
            </a:r>
            <a:r>
              <a:rPr lang="cs-CZ" dirty="0"/>
              <a:t>) se začaly zkoumat astronomické poměry (určování tzv. rovnodennosti a dráhy Měsíce) a spojily se otázky výpočetní a kalendářní. Spor o to, zda se má změnit astronomické určení data Velikonoc nebo kalendář, ukončil Řehoř XIII. v roce 1582 reformou kalendáře (-&gt; gregoriánský kalendář). Středověká komputistika dosáhla svého vrcholu a závěru s vývojem juliánské periody J. C. </a:t>
            </a:r>
            <a:r>
              <a:rPr lang="cs-CZ" dirty="0" err="1"/>
              <a:t>Scaligera</a:t>
            </a:r>
            <a:r>
              <a:rPr lang="cs-CZ" dirty="0"/>
              <a:t>, který spojil výpočetní prvky 28letého slunečního cyklu a 19letého lunárního cyklu s -&gt;indikací a vytvořil cyklus o délce 7980 let (=2914695 dní), který se dodnes používá v kalendáři a astronomii.</a:t>
            </a:r>
          </a:p>
          <a:p>
            <a:r>
              <a:rPr lang="cs-CZ" dirty="0"/>
              <a:t>Základem výpočtu byly: juliánský -&gt;kalendář, -&gt;</a:t>
            </a:r>
            <a:r>
              <a:rPr lang="cs-CZ" dirty="0" err="1"/>
              <a:t>Epakten</a:t>
            </a:r>
            <a:r>
              <a:rPr lang="cs-CZ" dirty="0"/>
              <a:t> (cyklický výpočet stáří Měsíce 22. března) - obdoba zlatých čísel - a </a:t>
            </a:r>
            <a:r>
              <a:rPr lang="cs-CZ" dirty="0" err="1"/>
              <a:t>Concurents</a:t>
            </a:r>
            <a:r>
              <a:rPr lang="cs-CZ" dirty="0"/>
              <a:t> (všední den 24. března), později také nedělní list a vymezení období, do kterého mohlo spadat datum Velikonoc (</a:t>
            </a:r>
            <a:r>
              <a:rPr lang="cs-CZ" dirty="0" err="1"/>
              <a:t>claves</a:t>
            </a:r>
            <a:r>
              <a:rPr lang="cs-CZ" dirty="0"/>
              <a:t> </a:t>
            </a:r>
            <a:r>
              <a:rPr lang="cs-CZ" dirty="0" err="1"/>
              <a:t>terminorum</a:t>
            </a:r>
            <a:r>
              <a:rPr lang="cs-CZ" dirty="0"/>
              <a:t>). Na koncilu -&gt;</a:t>
            </a:r>
            <a:r>
              <a:rPr lang="cs-CZ" dirty="0" err="1"/>
              <a:t>Nicaia</a:t>
            </a:r>
            <a:r>
              <a:rPr lang="cs-CZ" dirty="0"/>
              <a:t> (325) bylo rozhodnuto o obecné definici data Velikonoc, ale nebyl stanoven závazný základ pro výpočet. Proto se až do poloviny 6. století objevovaly různé výklady a výpočty. Alexandrijci určili 21. březen jako jarní rovnodennost a velikonoční hranice 22. březen-25. duben (-&gt;</a:t>
            </a:r>
            <a:r>
              <a:rPr lang="cs-CZ" dirty="0" err="1"/>
              <a:t>Athanasius</a:t>
            </a:r>
            <a:r>
              <a:rPr lang="cs-CZ" dirty="0"/>
              <a:t>, Velikonoční epištoly; </a:t>
            </a:r>
            <a:r>
              <a:rPr lang="cs-CZ" dirty="0" err="1"/>
              <a:t>Anatoliova</a:t>
            </a:r>
            <a:r>
              <a:rPr lang="cs-CZ" dirty="0"/>
              <a:t> velikonoční tabulka); římská církev naopak 25. březen-21. duben (</a:t>
            </a:r>
            <a:r>
              <a:rPr lang="cs-CZ" dirty="0" err="1"/>
              <a:t>supputatio</a:t>
            </a:r>
            <a:r>
              <a:rPr lang="cs-CZ" dirty="0"/>
              <a:t> Romana). Zatímco Řím počítal oslavu Velikonoc podle 84letého cyklu na základě 12letého lunárního cyklu a jako velikonoční den připouštěl i den velikonočního úplňku (luna XIV; </a:t>
            </a:r>
            <a:r>
              <a:rPr lang="cs-CZ" dirty="0" err="1"/>
              <a:t>Quartodecimans</a:t>
            </a:r>
            <a:r>
              <a:rPr lang="cs-CZ" dirty="0"/>
              <a:t>), Alexandrijci vycházeli z 19letého lunárního cyklu </a:t>
            </a:r>
            <a:r>
              <a:rPr lang="cs-CZ" dirty="0" err="1"/>
              <a:t>Metona</a:t>
            </a:r>
            <a:r>
              <a:rPr lang="cs-CZ" dirty="0"/>
              <a:t> a Velikonoce slavili mezi lunou XV a XXI. Množství spisů o výpočetní technice nabízelo různé cyklické výpočty (</a:t>
            </a:r>
            <a:r>
              <a:rPr lang="cs-CZ" dirty="0" err="1"/>
              <a:t>Dionysius</a:t>
            </a:r>
            <a:r>
              <a:rPr lang="cs-CZ" dirty="0"/>
              <a:t> </a:t>
            </a:r>
            <a:r>
              <a:rPr lang="cs-CZ" dirty="0" err="1"/>
              <a:t>Alexandrinus</a:t>
            </a:r>
            <a:r>
              <a:rPr lang="cs-CZ" dirty="0"/>
              <a:t>, -&gt;</a:t>
            </a:r>
            <a:r>
              <a:rPr lang="cs-CZ" dirty="0" err="1"/>
              <a:t>Theophilos</a:t>
            </a:r>
            <a:r>
              <a:rPr lang="cs-CZ" dirty="0"/>
              <a:t>, -&gt;</a:t>
            </a:r>
            <a:r>
              <a:rPr lang="cs-CZ" dirty="0" err="1"/>
              <a:t>Kyrillos</a:t>
            </a:r>
            <a:r>
              <a:rPr lang="cs-CZ" dirty="0"/>
              <a:t>, -&gt;</a:t>
            </a:r>
            <a:r>
              <a:rPr lang="cs-CZ" dirty="0" err="1"/>
              <a:t>Anianus</a:t>
            </a:r>
            <a:r>
              <a:rPr lang="cs-CZ" dirty="0"/>
              <a:t>, -&gt;</a:t>
            </a:r>
            <a:r>
              <a:rPr lang="cs-CZ" dirty="0" err="1"/>
              <a:t>Hippolytus</a:t>
            </a:r>
            <a:r>
              <a:rPr lang="cs-CZ" dirty="0"/>
              <a:t>, -&gt;Ambrosius, -&gt;Chronograf z roku 354 - </a:t>
            </a:r>
            <a:r>
              <a:rPr lang="cs-CZ" dirty="0" err="1"/>
              <a:t>Laterculus</a:t>
            </a:r>
            <a:r>
              <a:rPr lang="cs-CZ" dirty="0"/>
              <a:t> </a:t>
            </a:r>
            <a:r>
              <a:rPr lang="cs-CZ" dirty="0" err="1"/>
              <a:t>Augustalis</a:t>
            </a:r>
            <a:r>
              <a:rPr lang="cs-CZ" dirty="0"/>
              <a:t>, </a:t>
            </a:r>
            <a:r>
              <a:rPr lang="cs-CZ" dirty="0" err="1"/>
              <a:t>Zeitzova</a:t>
            </a:r>
            <a:r>
              <a:rPr lang="cs-CZ" dirty="0"/>
              <a:t> velikonoční tabulka). </a:t>
            </a:r>
          </a:p>
          <a:p>
            <a:r>
              <a:rPr lang="cs-CZ" dirty="0"/>
              <a:t>Teprve výpočet -&gt;Victoria </a:t>
            </a:r>
            <a:r>
              <a:rPr lang="cs-CZ" dirty="0" err="1"/>
              <a:t>Akvitánského</a:t>
            </a:r>
            <a:r>
              <a:rPr lang="cs-CZ" dirty="0"/>
              <a:t> stanovil jako základ pro výpočet cyklus 19x28=532 let a alexandrijskou hranici Velikonoc, i když i on uvádí dvě data pro každý z krajních velikonočních termínů. Počítá roky po roce ukřižování a zmrtvýchvstání Páně, který klade do roku 28 n. l. -&gt;</a:t>
            </a:r>
            <a:r>
              <a:rPr lang="cs-CZ" dirty="0" err="1"/>
              <a:t>Dionýsius</a:t>
            </a:r>
            <a:r>
              <a:rPr lang="cs-CZ" dirty="0"/>
              <a:t> </a:t>
            </a:r>
            <a:r>
              <a:rPr lang="cs-CZ" dirty="0" err="1"/>
              <a:t>Exiguus</a:t>
            </a:r>
            <a:r>
              <a:rPr lang="cs-CZ" dirty="0"/>
              <a:t> konečně prosazuje 532letý cyklus a velikonoční hranice 22. března-25. dubna. Jeho </a:t>
            </a:r>
            <a:r>
              <a:rPr lang="cs-CZ" dirty="0" err="1"/>
              <a:t>Computus</a:t>
            </a:r>
            <a:r>
              <a:rPr lang="cs-CZ" dirty="0"/>
              <a:t> poprvé počítá roky po Kristově narození (doba vtělení) a uvádí jasná pravidla pro výpočet (</a:t>
            </a:r>
            <a:r>
              <a:rPr lang="cs-CZ" dirty="0" err="1"/>
              <a:t>argumenta</a:t>
            </a:r>
            <a:r>
              <a:rPr lang="cs-CZ" dirty="0"/>
              <a:t> de </a:t>
            </a:r>
            <a:r>
              <a:rPr lang="cs-CZ" dirty="0" err="1"/>
              <a:t>titulis</a:t>
            </a:r>
            <a:r>
              <a:rPr lang="cs-CZ" dirty="0"/>
              <a:t> </a:t>
            </a:r>
            <a:r>
              <a:rPr lang="cs-CZ" dirty="0" err="1"/>
              <a:t>pascalis</a:t>
            </a:r>
            <a:r>
              <a:rPr lang="cs-CZ" dirty="0"/>
              <a:t> </a:t>
            </a:r>
            <a:r>
              <a:rPr lang="cs-CZ" dirty="0" err="1"/>
              <a:t>Aegyptorum</a:t>
            </a:r>
            <a:r>
              <a:rPr lang="cs-CZ" dirty="0"/>
              <a:t>).</a:t>
            </a:r>
          </a:p>
          <a:p>
            <a:r>
              <a:rPr lang="cs-CZ" dirty="0" err="1"/>
              <a:t>Bedovi</a:t>
            </a:r>
            <a:r>
              <a:rPr lang="cs-CZ" dirty="0"/>
              <a:t> se podařilo konečně prosadit 532letý cyklus Dionýsa </a:t>
            </a:r>
            <a:r>
              <a:rPr lang="cs-CZ" dirty="0" err="1"/>
              <a:t>Exigua</a:t>
            </a:r>
            <a:r>
              <a:rPr lang="cs-CZ" dirty="0"/>
              <a:t>, přijatý Římem, a to jak v anglosaské a irské církvi, tak v 9. století ve franské říši, a učinit jej závazným pro celou římskou církev. Všechny </a:t>
            </a:r>
            <a:r>
              <a:rPr lang="cs-CZ" dirty="0" err="1"/>
              <a:t>komputistické</a:t>
            </a:r>
            <a:r>
              <a:rPr lang="cs-CZ" dirty="0"/>
              <a:t> spisy 9.-13. století vycházejí z tohoto základu a nabízejí - pokud vůbec - pouze operativní vylepšení v detailech (-&gt;</a:t>
            </a:r>
            <a:r>
              <a:rPr lang="cs-CZ" dirty="0" err="1"/>
              <a:t>Hrabanus</a:t>
            </a:r>
            <a:r>
              <a:rPr lang="cs-CZ" dirty="0"/>
              <a:t> </a:t>
            </a:r>
            <a:r>
              <a:rPr lang="cs-CZ" dirty="0" err="1"/>
              <a:t>Maurus</a:t>
            </a:r>
            <a:r>
              <a:rPr lang="cs-CZ" dirty="0"/>
              <a:t>, -&gt;Notker </a:t>
            </a:r>
            <a:r>
              <a:rPr lang="cs-CZ" dirty="0" err="1"/>
              <a:t>Labeo</a:t>
            </a:r>
            <a:r>
              <a:rPr lang="cs-CZ" dirty="0"/>
              <a:t>, -&gt;</a:t>
            </a:r>
            <a:r>
              <a:rPr lang="cs-CZ" dirty="0" err="1"/>
              <a:t>Dicuil</a:t>
            </a:r>
            <a:r>
              <a:rPr lang="cs-CZ" dirty="0"/>
              <a:t>, -&gt;</a:t>
            </a:r>
            <a:r>
              <a:rPr lang="cs-CZ" dirty="0" err="1"/>
              <a:t>Helpericus</a:t>
            </a:r>
            <a:r>
              <a:rPr lang="cs-CZ" dirty="0"/>
              <a:t>, -&gt;</a:t>
            </a:r>
            <a:r>
              <a:rPr lang="cs-CZ" dirty="0" err="1"/>
              <a:t>Abbo</a:t>
            </a:r>
            <a:r>
              <a:rPr lang="cs-CZ" dirty="0"/>
              <a:t> z </a:t>
            </a:r>
            <a:r>
              <a:rPr lang="cs-CZ" dirty="0" err="1"/>
              <a:t>Fleury</a:t>
            </a:r>
            <a:r>
              <a:rPr lang="cs-CZ" dirty="0"/>
              <a:t>, </a:t>
            </a:r>
            <a:r>
              <a:rPr lang="cs-CZ" dirty="0" err="1"/>
              <a:t>Wichram</a:t>
            </a:r>
            <a:r>
              <a:rPr lang="cs-CZ" dirty="0"/>
              <a:t> ze St. Gall). Velikonoční tabulka, kterou Beda vytvořil do roku 1063, a její aktualizace často poskytují prostor pro letopisy; důsledné používání doby vtělení vede k jejímu všeobecnému rozšíření a dominanci ve vznikající světové kronice. </a:t>
            </a:r>
            <a:r>
              <a:rPr lang="cs-CZ" dirty="0" err="1"/>
              <a:t>Bedovy</a:t>
            </a:r>
            <a:r>
              <a:rPr lang="cs-CZ" dirty="0"/>
              <a:t> spisy tvoří základ jednotného schématu výpočtu Velikonoc; kromě toho zůstala jeho kalendářní určení (začátek roku 1. ledna, názvy měsíců a dnů, korelace </a:t>
            </a:r>
            <a:r>
              <a:rPr lang="cs-CZ" dirty="0" err="1"/>
              <a:t>ären</a:t>
            </a:r>
            <a:r>
              <a:rPr lang="cs-CZ" dirty="0"/>
              <a:t>) určující pro středověk a novověk. Od 9. století se </a:t>
            </a:r>
            <a:r>
              <a:rPr lang="cs-CZ" dirty="0" err="1"/>
              <a:t>komputistické</a:t>
            </a:r>
            <a:r>
              <a:rPr lang="cs-CZ" dirty="0"/>
              <a:t> zápisy dostávají do kalendářů, např. do kalendáře Karla Velikého nebo do "</a:t>
            </a:r>
            <a:r>
              <a:rPr lang="cs-CZ" dirty="0" err="1"/>
              <a:t>Hortus</a:t>
            </a:r>
            <a:r>
              <a:rPr lang="cs-CZ" dirty="0"/>
              <a:t> </a:t>
            </a:r>
            <a:r>
              <a:rPr lang="cs-CZ" dirty="0" err="1"/>
              <a:t>deliciarum</a:t>
            </a:r>
            <a:r>
              <a:rPr lang="cs-CZ" dirty="0"/>
              <a:t>" (-&gt;</a:t>
            </a:r>
            <a:r>
              <a:rPr lang="cs-CZ" dirty="0" err="1"/>
              <a:t>Herrad</a:t>
            </a:r>
            <a:r>
              <a:rPr lang="cs-CZ" dirty="0"/>
              <a:t> v. </a:t>
            </a:r>
            <a:r>
              <a:rPr lang="cs-CZ" dirty="0" err="1"/>
              <a:t>Landsberg</a:t>
            </a:r>
            <a:r>
              <a:rPr lang="cs-CZ" dirty="0"/>
              <a:t>) v souvislosti s velikonočními tabulkami, kalendáři svatých, popisy zvěrokruhu apod.</a:t>
            </a:r>
          </a:p>
          <a:p>
            <a:r>
              <a:rPr lang="cs-CZ" dirty="0"/>
              <a:t>Od 13. století se komputistika stále více zaměřuje na poukazování na chyby juliánského kalendáře (posun jarní rovnodennosti, cyklický výpočet fází Měsíce). Již </a:t>
            </a:r>
            <a:r>
              <a:rPr lang="cs-CZ" dirty="0" err="1"/>
              <a:t>komputi</a:t>
            </a:r>
            <a:r>
              <a:rPr lang="cs-CZ" dirty="0"/>
              <a:t> -&gt;Hermanna von </a:t>
            </a:r>
            <a:r>
              <a:rPr lang="cs-CZ" dirty="0" err="1"/>
              <a:t>Reichenau</a:t>
            </a:r>
            <a:r>
              <a:rPr lang="cs-CZ" dirty="0"/>
              <a:t> (</a:t>
            </a:r>
            <a:r>
              <a:rPr lang="cs-CZ" dirty="0" err="1"/>
              <a:t>Regulae</a:t>
            </a:r>
            <a:r>
              <a:rPr lang="cs-CZ" dirty="0"/>
              <a:t> in </a:t>
            </a:r>
            <a:r>
              <a:rPr lang="cs-CZ" dirty="0" err="1"/>
              <a:t>Computum</a:t>
            </a:r>
            <a:r>
              <a:rPr lang="cs-CZ" dirty="0"/>
              <a:t>, De </a:t>
            </a:r>
            <a:r>
              <a:rPr lang="cs-CZ" dirty="0" err="1"/>
              <a:t>defectu</a:t>
            </a:r>
            <a:r>
              <a:rPr lang="cs-CZ" dirty="0"/>
              <a:t> </a:t>
            </a:r>
            <a:r>
              <a:rPr lang="cs-CZ" dirty="0" err="1"/>
              <a:t>solis</a:t>
            </a:r>
            <a:r>
              <a:rPr lang="cs-CZ" dirty="0"/>
              <a:t> et </a:t>
            </a:r>
            <a:r>
              <a:rPr lang="cs-CZ" dirty="0" err="1"/>
              <a:t>lunae</a:t>
            </a:r>
            <a:r>
              <a:rPr lang="cs-CZ" dirty="0"/>
              <a:t>), -&gt;Roberta </a:t>
            </a:r>
            <a:r>
              <a:rPr lang="cs-CZ" dirty="0" err="1"/>
              <a:t>Grossetestese</a:t>
            </a:r>
            <a:r>
              <a:rPr lang="cs-CZ" dirty="0"/>
              <a:t> (Canon in </a:t>
            </a:r>
            <a:r>
              <a:rPr lang="cs-CZ" dirty="0" err="1"/>
              <a:t>Kalendarium</a:t>
            </a:r>
            <a:r>
              <a:rPr lang="cs-CZ" dirty="0"/>
              <a:t>, </a:t>
            </a:r>
            <a:r>
              <a:rPr lang="cs-CZ" dirty="0" err="1"/>
              <a:t>Computus</a:t>
            </a:r>
            <a:r>
              <a:rPr lang="cs-CZ" dirty="0"/>
              <a:t>, </a:t>
            </a:r>
            <a:r>
              <a:rPr lang="cs-CZ" dirty="0" err="1"/>
              <a:t>Computus</a:t>
            </a:r>
            <a:r>
              <a:rPr lang="cs-CZ" dirty="0"/>
              <a:t> </a:t>
            </a:r>
            <a:r>
              <a:rPr lang="cs-CZ" dirty="0" err="1"/>
              <a:t>correctorius</a:t>
            </a:r>
            <a:r>
              <a:rPr lang="cs-CZ" dirty="0"/>
              <a:t>, </a:t>
            </a:r>
            <a:r>
              <a:rPr lang="cs-CZ" dirty="0" err="1"/>
              <a:t>Computus</a:t>
            </a:r>
            <a:r>
              <a:rPr lang="cs-CZ" dirty="0"/>
              <a:t> minor) a Johannese de </a:t>
            </a:r>
            <a:r>
              <a:rPr lang="cs-CZ" dirty="0" err="1"/>
              <a:t>Saxona</a:t>
            </a:r>
            <a:r>
              <a:rPr lang="cs-CZ" dirty="0"/>
              <a:t> ukazují návrhy na změny v regulaci juliánského roku a/nebo lunárního cyklu. -&gt;Roger Bacon již požadoval obnovení výpočetního základu na základě návrhů Roberta </a:t>
            </a:r>
            <a:r>
              <a:rPr lang="cs-CZ" dirty="0" err="1"/>
              <a:t>Grossetesteho</a:t>
            </a:r>
            <a:r>
              <a:rPr lang="cs-CZ" dirty="0"/>
              <a:t>, který uvedl, že juliánský kalendář má chybu 1 den za 125 let, a požadoval astronomický výpočet namísto nevhodného cyklického výpočtu fází Měsíce. Ve 14. století tato kritika vedla k prvním diskusím o reformě výpočtu Velikonoc a kalendáře (-&gt;Johannes de </a:t>
            </a:r>
            <a:r>
              <a:rPr lang="cs-CZ" dirty="0" err="1"/>
              <a:t>Muris</a:t>
            </a:r>
            <a:r>
              <a:rPr lang="cs-CZ" dirty="0"/>
              <a:t>, </a:t>
            </a:r>
            <a:r>
              <a:rPr lang="cs-CZ" dirty="0" err="1"/>
              <a:t>Firminus</a:t>
            </a:r>
            <a:r>
              <a:rPr lang="cs-CZ" dirty="0"/>
              <a:t> de </a:t>
            </a:r>
            <a:r>
              <a:rPr lang="cs-CZ" dirty="0" err="1"/>
              <a:t>Bellavalle</a:t>
            </a:r>
            <a:r>
              <a:rPr lang="cs-CZ" dirty="0"/>
              <a:t>, </a:t>
            </a:r>
            <a:r>
              <a:rPr lang="cs-CZ" dirty="0" err="1"/>
              <a:t>Nikeforos</a:t>
            </a:r>
            <a:r>
              <a:rPr lang="cs-CZ" dirty="0"/>
              <a:t> -&gt;</a:t>
            </a:r>
            <a:r>
              <a:rPr lang="cs-CZ" dirty="0" err="1"/>
              <a:t>Gregoras</a:t>
            </a:r>
            <a:r>
              <a:rPr lang="cs-CZ" dirty="0"/>
              <a:t>, -&gt;</a:t>
            </a:r>
            <a:r>
              <a:rPr lang="cs-CZ" dirty="0" err="1"/>
              <a:t>Isaak</a:t>
            </a:r>
            <a:r>
              <a:rPr lang="cs-CZ" dirty="0"/>
              <a:t> </a:t>
            </a:r>
            <a:r>
              <a:rPr lang="cs-CZ" dirty="0" err="1"/>
              <a:t>Argyros</a:t>
            </a:r>
            <a:r>
              <a:rPr lang="cs-CZ" dirty="0"/>
              <a:t>). Na koncilech v 15. a 16. století se projednávají různé reformní návrhy (-&gt;Nikolaus z Kusy), aniž by bylo dosaženo rozhodnutí. Johannes -&gt;</a:t>
            </a:r>
            <a:r>
              <a:rPr lang="cs-CZ" dirty="0" err="1"/>
              <a:t>Regiomontanus</a:t>
            </a:r>
            <a:r>
              <a:rPr lang="cs-CZ" dirty="0"/>
              <a:t> se ve svém </a:t>
            </a:r>
            <a:r>
              <a:rPr lang="cs-CZ" dirty="0" err="1"/>
              <a:t>komputistickém</a:t>
            </a:r>
            <a:r>
              <a:rPr lang="cs-CZ" dirty="0"/>
              <a:t> spise (1474) zcela vzdává cyklického základu výpočtu, používá skutečné astronomické údaje o novu a úplňku a na jejich základě ukazuje chyby tradiční komputistiky. Na základě návrhu A. Lilia vzniká reforma gregoriánského kalendáře, která zachovává cyklický výpočet a přizpůsobuje kalendář těmto požadavkům. Výpočet data Velikonoc kurií se dodnes provádí na základě výpočetní techniky.</a:t>
            </a:r>
          </a:p>
        </p:txBody>
      </p:sp>
    </p:spTree>
    <p:extLst>
      <p:ext uri="{BB962C8B-B14F-4D97-AF65-F5344CB8AC3E}">
        <p14:creationId xmlns:p14="http://schemas.microsoft.com/office/powerpoint/2010/main" val="27495500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9D5365-7548-42C2-8BBB-5EAC7742FD94}"/>
              </a:ext>
            </a:extLst>
          </p:cNvPr>
          <p:cNvSpPr>
            <a:spLocks noGrp="1"/>
          </p:cNvSpPr>
          <p:nvPr>
            <p:ph type="title"/>
          </p:nvPr>
        </p:nvSpPr>
        <p:spPr>
          <a:xfrm>
            <a:off x="838200" y="0"/>
            <a:ext cx="10515600" cy="1325563"/>
          </a:xfrm>
        </p:spPr>
        <p:txBody>
          <a:bodyPr/>
          <a:lstStyle/>
          <a:p>
            <a:endParaRPr lang="cs-CZ"/>
          </a:p>
        </p:txBody>
      </p:sp>
      <p:sp>
        <p:nvSpPr>
          <p:cNvPr id="3" name="Zástupný obsah 2">
            <a:extLst>
              <a:ext uri="{FF2B5EF4-FFF2-40B4-BE49-F238E27FC236}">
                <a16:creationId xmlns:a16="http://schemas.microsoft.com/office/drawing/2014/main" id="{7FAD0938-00C6-413D-8F7F-987E423897A1}"/>
              </a:ext>
            </a:extLst>
          </p:cNvPr>
          <p:cNvSpPr>
            <a:spLocks noGrp="1"/>
          </p:cNvSpPr>
          <p:nvPr>
            <p:ph idx="1"/>
          </p:nvPr>
        </p:nvSpPr>
        <p:spPr>
          <a:xfrm>
            <a:off x="190499" y="1209676"/>
            <a:ext cx="12068175" cy="5457824"/>
          </a:xfrm>
        </p:spPr>
        <p:txBody>
          <a:bodyPr>
            <a:normAutofit fontScale="32500" lnSpcReduction="20000"/>
          </a:bodyPr>
          <a:lstStyle/>
          <a:p>
            <a:pPr>
              <a:lnSpc>
                <a:spcPct val="120000"/>
              </a:lnSpc>
              <a:spcBef>
                <a:spcPts val="0"/>
              </a:spcBef>
            </a:pPr>
            <a:r>
              <a:rPr lang="cs-CZ" dirty="0" err="1"/>
              <a:t>Hyppolytos</a:t>
            </a:r>
            <a:r>
              <a:rPr lang="cs-CZ" dirty="0"/>
              <a:t> (okolo 170 – 235/236) – římský kněz, od roku 217 protipapež. Zřejmě autor jednoho z prvních spisů věnovaných výpočtu Velikonoc.</a:t>
            </a:r>
          </a:p>
          <a:p>
            <a:pPr>
              <a:lnSpc>
                <a:spcPct val="120000"/>
              </a:lnSpc>
              <a:spcBef>
                <a:spcPts val="0"/>
              </a:spcBef>
            </a:pPr>
            <a:r>
              <a:rPr lang="cs-CZ" dirty="0" err="1"/>
              <a:t>Dionysius</a:t>
            </a:r>
            <a:r>
              <a:rPr lang="cs-CZ" dirty="0"/>
              <a:t> </a:t>
            </a:r>
            <a:r>
              <a:rPr lang="cs-CZ" dirty="0" err="1"/>
              <a:t>Exiguus</a:t>
            </a:r>
            <a:r>
              <a:rPr lang="cs-CZ" dirty="0"/>
              <a:t> – skytský mnich působící v Římě. Stanovil a teoreticky zdůvodnil devatenáctiletý velikonoční cyklus a rovněž je považován za původce křesťanského letopočtu.</a:t>
            </a:r>
          </a:p>
          <a:p>
            <a:pPr>
              <a:lnSpc>
                <a:spcPct val="120000"/>
              </a:lnSpc>
              <a:spcBef>
                <a:spcPts val="0"/>
              </a:spcBef>
            </a:pPr>
            <a:r>
              <a:rPr lang="cs-CZ" dirty="0"/>
              <a:t>Isidor </a:t>
            </a:r>
            <a:r>
              <a:rPr lang="cs-CZ" dirty="0" err="1"/>
              <a:t>Sevilský</a:t>
            </a:r>
            <a:r>
              <a:rPr lang="cs-CZ" dirty="0"/>
              <a:t> (asi 561 – 636) – sevillský arcibiskup. Astronomické a </a:t>
            </a:r>
            <a:r>
              <a:rPr lang="cs-CZ" dirty="0" err="1"/>
              <a:t>komputistické</a:t>
            </a:r>
            <a:r>
              <a:rPr lang="cs-CZ" dirty="0"/>
              <a:t> poznatky své doby shromáždil ve dvou spisech </a:t>
            </a:r>
            <a:r>
              <a:rPr lang="cs-CZ" dirty="0" err="1"/>
              <a:t>Etymologiae</a:t>
            </a:r>
            <a:r>
              <a:rPr lang="cs-CZ" dirty="0"/>
              <a:t> a De natura </a:t>
            </a:r>
            <a:r>
              <a:rPr lang="cs-CZ" dirty="0" err="1"/>
              <a:t>rerum</a:t>
            </a:r>
            <a:r>
              <a:rPr lang="cs-CZ" dirty="0"/>
              <a:t>.</a:t>
            </a:r>
          </a:p>
          <a:p>
            <a:pPr>
              <a:lnSpc>
                <a:spcPct val="120000"/>
              </a:lnSpc>
              <a:spcBef>
                <a:spcPts val="0"/>
              </a:spcBef>
            </a:pPr>
            <a:r>
              <a:rPr lang="cs-CZ" dirty="0"/>
              <a:t>Beda Ctihodný (672/3 – 735) – středověký učenec a mnich, považován za vlastního zakladatele středověké komputistiky. Jeho spisy De </a:t>
            </a:r>
            <a:r>
              <a:rPr lang="cs-CZ" dirty="0" err="1"/>
              <a:t>temporibus</a:t>
            </a:r>
            <a:r>
              <a:rPr lang="cs-CZ" dirty="0"/>
              <a:t> a De </a:t>
            </a:r>
            <a:r>
              <a:rPr lang="cs-CZ" dirty="0" err="1"/>
              <a:t>temporum</a:t>
            </a:r>
            <a:r>
              <a:rPr lang="cs-CZ" dirty="0"/>
              <a:t> </a:t>
            </a:r>
            <a:r>
              <a:rPr lang="cs-CZ" dirty="0" err="1"/>
              <a:t>ratione</a:t>
            </a:r>
            <a:r>
              <a:rPr lang="cs-CZ" dirty="0"/>
              <a:t>, ve kterých shromáždil a kriticky zhodnotil dosavadní poznatky o základních </a:t>
            </a:r>
            <a:r>
              <a:rPr lang="cs-CZ" dirty="0" err="1"/>
              <a:t>komputistických</a:t>
            </a:r>
            <a:r>
              <a:rPr lang="cs-CZ" dirty="0"/>
              <a:t> kategoriích a dalších pojmech souvisejících s církevních komputistikou, se staly základní příručkou užívanou až do 13. století. Upozornil rovněž na některé chyby ve výpočtu křesťanského kalendáře.</a:t>
            </a:r>
          </a:p>
          <a:p>
            <a:pPr>
              <a:lnSpc>
                <a:spcPct val="120000"/>
              </a:lnSpc>
              <a:spcBef>
                <a:spcPts val="0"/>
              </a:spcBef>
            </a:pPr>
            <a:r>
              <a:rPr lang="cs-CZ" dirty="0" err="1"/>
              <a:t>Herimann</a:t>
            </a:r>
            <a:r>
              <a:rPr lang="cs-CZ" dirty="0"/>
              <a:t> z </a:t>
            </a:r>
            <a:r>
              <a:rPr lang="cs-CZ" dirty="0" err="1"/>
              <a:t>Reichenau</a:t>
            </a:r>
            <a:r>
              <a:rPr lang="cs-CZ" dirty="0"/>
              <a:t> (1013/14 – 1054) – zaujal kritické stanovisko vůči závěrům </a:t>
            </a:r>
            <a:r>
              <a:rPr lang="cs-CZ" dirty="0" err="1"/>
              <a:t>Bedy</a:t>
            </a:r>
            <a:r>
              <a:rPr lang="cs-CZ" dirty="0"/>
              <a:t> Ctihodného.</a:t>
            </a:r>
          </a:p>
          <a:p>
            <a:pPr>
              <a:lnSpc>
                <a:spcPct val="120000"/>
              </a:lnSpc>
              <a:spcBef>
                <a:spcPts val="0"/>
              </a:spcBef>
            </a:pPr>
            <a:r>
              <a:rPr lang="cs-CZ" dirty="0"/>
              <a:t>Jan z </a:t>
            </a:r>
            <a:r>
              <a:rPr lang="cs-CZ" dirty="0" err="1"/>
              <a:t>Holywoodu</a:t>
            </a:r>
            <a:r>
              <a:rPr lang="cs-CZ" dirty="0"/>
              <a:t> (Johannes de </a:t>
            </a:r>
            <a:r>
              <a:rPr lang="cs-CZ" dirty="0" err="1"/>
              <a:t>Sacrobosco</a:t>
            </a:r>
            <a:r>
              <a:rPr lang="cs-CZ" dirty="0"/>
              <a:t>, 1200 – 1256) – člověk, který "rozdělil čas", nejproslulejší </a:t>
            </a:r>
            <a:r>
              <a:rPr lang="cs-CZ" dirty="0" err="1"/>
              <a:t>komputista</a:t>
            </a:r>
            <a:r>
              <a:rPr lang="cs-CZ" dirty="0"/>
              <a:t> po </a:t>
            </a:r>
            <a:r>
              <a:rPr lang="cs-CZ" dirty="0" err="1"/>
              <a:t>Bedovi</a:t>
            </a:r>
            <a:r>
              <a:rPr lang="cs-CZ" dirty="0"/>
              <a:t> Ctihodném. Ve svém spisu </a:t>
            </a:r>
            <a:r>
              <a:rPr lang="cs-CZ" dirty="0" err="1"/>
              <a:t>Libellus</a:t>
            </a:r>
            <a:r>
              <a:rPr lang="cs-CZ" dirty="0"/>
              <a:t> de </a:t>
            </a:r>
            <a:r>
              <a:rPr lang="cs-CZ" dirty="0" err="1"/>
              <a:t>anni</a:t>
            </a:r>
            <a:r>
              <a:rPr lang="cs-CZ" dirty="0"/>
              <a:t> </a:t>
            </a:r>
            <a:r>
              <a:rPr lang="cs-CZ" dirty="0" err="1"/>
              <a:t>ratione</a:t>
            </a:r>
            <a:r>
              <a:rPr lang="cs-CZ" dirty="0"/>
              <a:t>, </a:t>
            </a:r>
            <a:r>
              <a:rPr lang="cs-CZ" dirty="0" err="1"/>
              <a:t>seu</a:t>
            </a:r>
            <a:r>
              <a:rPr lang="cs-CZ" dirty="0"/>
              <a:t> </a:t>
            </a:r>
            <a:r>
              <a:rPr lang="cs-CZ" dirty="0" err="1"/>
              <a:t>ut</a:t>
            </a:r>
            <a:r>
              <a:rPr lang="cs-CZ" dirty="0"/>
              <a:t> </a:t>
            </a:r>
            <a:r>
              <a:rPr lang="cs-CZ" dirty="0" err="1"/>
              <a:t>vocatur</a:t>
            </a:r>
            <a:r>
              <a:rPr lang="cs-CZ" dirty="0"/>
              <a:t> vulgo </a:t>
            </a:r>
            <a:r>
              <a:rPr lang="cs-CZ" dirty="0" err="1"/>
              <a:t>computus</a:t>
            </a:r>
            <a:r>
              <a:rPr lang="cs-CZ" dirty="0"/>
              <a:t> </a:t>
            </a:r>
            <a:r>
              <a:rPr lang="cs-CZ" dirty="0" err="1"/>
              <a:t>ecclesiasticus</a:t>
            </a:r>
            <a:r>
              <a:rPr lang="cs-CZ" dirty="0"/>
              <a:t> (1244) věnoval pozornost přesnému dělení času (užíval staré babylonské dělení jednotek na šedesát částí – minut, sekund) a dále upozorňoval na dosavadní </a:t>
            </a:r>
            <a:r>
              <a:rPr lang="cs-CZ" dirty="0" err="1"/>
              <a:t>komputistické</a:t>
            </a:r>
            <a:r>
              <a:rPr lang="cs-CZ" dirty="0"/>
              <a:t> chyby a problémy. Jeho spisek se stal nadlouho základní </a:t>
            </a:r>
            <a:r>
              <a:rPr lang="cs-CZ" dirty="0" err="1"/>
              <a:t>komputistickou</a:t>
            </a:r>
            <a:r>
              <a:rPr lang="cs-CZ" dirty="0"/>
              <a:t> příručkou, která ještě v 16. století několikrát vyšla tiskem.</a:t>
            </a:r>
          </a:p>
          <a:p>
            <a:pPr>
              <a:lnSpc>
                <a:spcPct val="120000"/>
              </a:lnSpc>
              <a:spcBef>
                <a:spcPts val="0"/>
              </a:spcBef>
            </a:pPr>
            <a:r>
              <a:rPr lang="cs-CZ" dirty="0"/>
              <a:t>Od 13. století bylo studium komputistiky stále více spojováno se snahami o opravu kalendáře. Způsob počítání data Velikonoc a pomůcky, které k tomu byly využívány, podrobovali přísné kritice nejrůznější učenci, matematikové, astronomové i teologové, jako např. Mikuláš </a:t>
            </a:r>
            <a:r>
              <a:rPr lang="cs-CZ" dirty="0" err="1"/>
              <a:t>Kusánský</a:t>
            </a:r>
            <a:r>
              <a:rPr lang="cs-CZ" dirty="0"/>
              <a:t> (1400/1401 – 1464), Georg </a:t>
            </a:r>
            <a:r>
              <a:rPr lang="cs-CZ" dirty="0" err="1"/>
              <a:t>Peuerbach</a:t>
            </a:r>
            <a:r>
              <a:rPr lang="cs-CZ" dirty="0"/>
              <a:t> (1423 – 1461), Jan Müller z Královce (1436 – 1476), Pavel z </a:t>
            </a:r>
            <a:r>
              <a:rPr lang="cs-CZ" dirty="0" err="1"/>
              <a:t>Middelburku</a:t>
            </a:r>
            <a:r>
              <a:rPr lang="cs-CZ" dirty="0"/>
              <a:t> (1445 – 1504) nebo Mikuláš Koperník (1471 – 1543).</a:t>
            </a:r>
          </a:p>
          <a:p>
            <a:pPr>
              <a:lnSpc>
                <a:spcPct val="120000"/>
              </a:lnSpc>
              <a:spcBef>
                <a:spcPts val="0"/>
              </a:spcBef>
            </a:pPr>
            <a:r>
              <a:rPr lang="cs-CZ" dirty="0"/>
              <a:t>V souvislosti s přípravou gregoriánské reformy kalendáře se studiem měření času a chronologických kategorií zabýval především španělský františkán Juan Salón (spis De </a:t>
            </a:r>
            <a:r>
              <a:rPr lang="cs-CZ" dirty="0" err="1"/>
              <a:t>romani</a:t>
            </a:r>
            <a:r>
              <a:rPr lang="cs-CZ" dirty="0"/>
              <a:t> </a:t>
            </a:r>
            <a:r>
              <a:rPr lang="cs-CZ" dirty="0" err="1"/>
              <a:t>calendarii</a:t>
            </a:r>
            <a:r>
              <a:rPr lang="cs-CZ" dirty="0"/>
              <a:t> nova </a:t>
            </a:r>
            <a:r>
              <a:rPr lang="cs-CZ" dirty="0" err="1"/>
              <a:t>emendatione</a:t>
            </a:r>
            <a:r>
              <a:rPr lang="cs-CZ" dirty="0"/>
              <a:t>, </a:t>
            </a:r>
            <a:r>
              <a:rPr lang="cs-CZ" dirty="0" err="1"/>
              <a:t>ac</a:t>
            </a:r>
            <a:r>
              <a:rPr lang="cs-CZ" dirty="0"/>
              <a:t> </a:t>
            </a:r>
            <a:r>
              <a:rPr lang="cs-CZ" dirty="0" err="1"/>
              <a:t>paschalis</a:t>
            </a:r>
            <a:r>
              <a:rPr lang="cs-CZ" dirty="0"/>
              <a:t> </a:t>
            </a:r>
            <a:r>
              <a:rPr lang="cs-CZ" dirty="0" err="1"/>
              <a:t>solemnitatis</a:t>
            </a:r>
            <a:r>
              <a:rPr lang="cs-CZ" dirty="0"/>
              <a:t> </a:t>
            </a:r>
            <a:r>
              <a:rPr lang="cs-CZ" dirty="0" err="1"/>
              <a:t>reductione</a:t>
            </a:r>
            <a:r>
              <a:rPr lang="cs-CZ" dirty="0"/>
              <a:t> vydaný roku 1576) a </a:t>
            </a:r>
            <a:r>
              <a:rPr lang="cs-CZ" dirty="0" err="1"/>
              <a:t>Aloigio</a:t>
            </a:r>
            <a:r>
              <a:rPr lang="cs-CZ" dirty="0"/>
              <a:t> </a:t>
            </a:r>
            <a:r>
              <a:rPr lang="cs-CZ" dirty="0" err="1"/>
              <a:t>Giglio</a:t>
            </a:r>
            <a:r>
              <a:rPr lang="cs-CZ" dirty="0"/>
              <a:t>, samotný autor gregoriánské reformy kalendáře (návrh reformy ve spise </a:t>
            </a:r>
            <a:r>
              <a:rPr lang="cs-CZ" dirty="0" err="1"/>
              <a:t>Comndium</a:t>
            </a:r>
            <a:r>
              <a:rPr lang="cs-CZ" dirty="0"/>
              <a:t> </a:t>
            </a:r>
            <a:r>
              <a:rPr lang="cs-CZ" dirty="0" err="1"/>
              <a:t>novae</a:t>
            </a:r>
            <a:r>
              <a:rPr lang="cs-CZ" dirty="0"/>
              <a:t> </a:t>
            </a:r>
            <a:r>
              <a:rPr lang="cs-CZ" dirty="0" err="1"/>
              <a:t>rationis</a:t>
            </a:r>
            <a:r>
              <a:rPr lang="cs-CZ" dirty="0"/>
              <a:t> </a:t>
            </a:r>
            <a:r>
              <a:rPr lang="cs-CZ" dirty="0" err="1"/>
              <a:t>restituendi</a:t>
            </a:r>
            <a:r>
              <a:rPr lang="cs-CZ" dirty="0"/>
              <a:t> </a:t>
            </a:r>
            <a:r>
              <a:rPr lang="cs-CZ" dirty="0" err="1"/>
              <a:t>kalendarium</a:t>
            </a:r>
            <a:r>
              <a:rPr lang="cs-CZ" dirty="0"/>
              <a:t>).</a:t>
            </a:r>
          </a:p>
          <a:p>
            <a:pPr>
              <a:lnSpc>
                <a:spcPct val="120000"/>
              </a:lnSpc>
              <a:spcBef>
                <a:spcPts val="0"/>
              </a:spcBef>
            </a:pPr>
            <a:r>
              <a:rPr lang="cs-CZ" dirty="0"/>
              <a:t>Vědecké základy studia chronologie</a:t>
            </a:r>
          </a:p>
          <a:p>
            <a:pPr>
              <a:lnSpc>
                <a:spcPct val="120000"/>
              </a:lnSpc>
              <a:spcBef>
                <a:spcPts val="0"/>
              </a:spcBef>
            </a:pPr>
            <a:r>
              <a:rPr lang="cs-CZ" dirty="0"/>
              <a:t>Joseph </a:t>
            </a:r>
            <a:r>
              <a:rPr lang="cs-CZ" dirty="0" err="1"/>
              <a:t>Justus</a:t>
            </a:r>
            <a:r>
              <a:rPr lang="cs-CZ" dirty="0"/>
              <a:t> </a:t>
            </a:r>
            <a:r>
              <a:rPr lang="cs-CZ" dirty="0" err="1"/>
              <a:t>Scaliger</a:t>
            </a:r>
            <a:r>
              <a:rPr lang="cs-CZ" dirty="0"/>
              <a:t> (1540 – 1609) – francouzský klasický filolog, protestant a odpůrce gregoriánské reformy kalendáře. Seřadil veškerý materiál profánních i církevních pramenů do nového systematického pořádku, což mu umožnilo zařadit historické události do přesné časové posloupnosti a vytvořit tak "absolutní chronologii" (</a:t>
            </a:r>
            <a:r>
              <a:rPr lang="cs-CZ" dirty="0" err="1"/>
              <a:t>chronicon</a:t>
            </a:r>
            <a:r>
              <a:rPr lang="cs-CZ" dirty="0"/>
              <a:t> </a:t>
            </a:r>
            <a:r>
              <a:rPr lang="cs-CZ" dirty="0" err="1"/>
              <a:t>absolutissimum</a:t>
            </a:r>
            <a:r>
              <a:rPr lang="cs-CZ" dirty="0"/>
              <a:t>). Obsáhl celý komplex chronologie, její astronomickou i historickou podobu, a učinil z ní čistě numerickou disciplínu. Základní informace o dělení času u různých národů i vlastní zásady počítání a převádění dat vyložil ve svém hlavním díle Opus novum de </a:t>
            </a:r>
            <a:r>
              <a:rPr lang="cs-CZ" dirty="0" err="1"/>
              <a:t>emendatione</a:t>
            </a:r>
            <a:r>
              <a:rPr lang="cs-CZ" dirty="0"/>
              <a:t> </a:t>
            </a:r>
            <a:r>
              <a:rPr lang="cs-CZ" dirty="0" err="1"/>
              <a:t>temporum</a:t>
            </a:r>
            <a:r>
              <a:rPr lang="cs-CZ" dirty="0"/>
              <a:t> (1583). Kritické stanovisko vůči způsobu provedení gregoriánské reformy kalendáře sepsal v práci Thesaurus </a:t>
            </a:r>
            <a:r>
              <a:rPr lang="cs-CZ" dirty="0" err="1"/>
              <a:t>temporum</a:t>
            </a:r>
            <a:r>
              <a:rPr lang="cs-CZ" dirty="0"/>
              <a:t> (1606).</a:t>
            </a:r>
          </a:p>
          <a:p>
            <a:pPr>
              <a:lnSpc>
                <a:spcPct val="120000"/>
              </a:lnSpc>
              <a:spcBef>
                <a:spcPts val="0"/>
              </a:spcBef>
            </a:pPr>
            <a:r>
              <a:rPr lang="cs-CZ" dirty="0"/>
              <a:t>Denis </a:t>
            </a:r>
            <a:r>
              <a:rPr lang="cs-CZ" dirty="0" err="1"/>
              <a:t>Pétau</a:t>
            </a:r>
            <a:r>
              <a:rPr lang="cs-CZ" dirty="0"/>
              <a:t> (</a:t>
            </a:r>
            <a:r>
              <a:rPr lang="cs-CZ" dirty="0" err="1"/>
              <a:t>Dionysius</a:t>
            </a:r>
            <a:r>
              <a:rPr lang="cs-CZ" dirty="0"/>
              <a:t> </a:t>
            </a:r>
            <a:r>
              <a:rPr lang="cs-CZ" dirty="0" err="1"/>
              <a:t>Petavius</a:t>
            </a:r>
            <a:r>
              <a:rPr lang="cs-CZ" dirty="0"/>
              <a:t>, 1583 – 1652) – člen jezuitského řádu, hlavní kritik </a:t>
            </a:r>
            <a:r>
              <a:rPr lang="cs-CZ" dirty="0" err="1"/>
              <a:t>Scaligerova</a:t>
            </a:r>
            <a:r>
              <a:rPr lang="cs-CZ" dirty="0"/>
              <a:t> díla a obhájce gregoriánské reformy kalendáře. Jeho hlavním dílem se stalo dvousvazkové Opus de </a:t>
            </a:r>
            <a:r>
              <a:rPr lang="cs-CZ" dirty="0" err="1"/>
              <a:t>doctrina</a:t>
            </a:r>
            <a:r>
              <a:rPr lang="cs-CZ" dirty="0"/>
              <a:t> </a:t>
            </a:r>
            <a:r>
              <a:rPr lang="cs-CZ" dirty="0" err="1"/>
              <a:t>temporum</a:t>
            </a:r>
            <a:r>
              <a:rPr lang="cs-CZ" dirty="0"/>
              <a:t> (1627): v prvním svazku sepsal základy technické chronologie, výklad astronomických pravidel a užívaných cyklů a ve druhém svazku technickou chronologii aplikoval na konkrétní historické problémy.</a:t>
            </a:r>
          </a:p>
          <a:p>
            <a:pPr>
              <a:lnSpc>
                <a:spcPct val="120000"/>
              </a:lnSpc>
              <a:spcBef>
                <a:spcPts val="0"/>
              </a:spcBef>
            </a:pPr>
            <a:r>
              <a:rPr lang="cs-CZ" dirty="0"/>
              <a:t>Chronologie jako pomocná věda historická</a:t>
            </a:r>
          </a:p>
          <a:p>
            <a:pPr>
              <a:lnSpc>
                <a:spcPct val="120000"/>
              </a:lnSpc>
              <a:spcBef>
                <a:spcPts val="0"/>
              </a:spcBef>
            </a:pPr>
            <a:r>
              <a:rPr lang="cs-CZ" dirty="0"/>
              <a:t>Od první poloviny 18. století se začaly objevovat první příručky k převádění dat, ustavení chronologie jako pomocné vědy historické je však spojeno se členy kongregace sv. Maura v Paříži: Maurem d' </a:t>
            </a:r>
            <a:r>
              <a:rPr lang="cs-CZ" dirty="0" err="1"/>
              <a:t>Antine</a:t>
            </a:r>
            <a:r>
              <a:rPr lang="cs-CZ" dirty="0"/>
              <a:t>, Charlesem </a:t>
            </a:r>
            <a:r>
              <a:rPr lang="cs-CZ" dirty="0" err="1"/>
              <a:t>Clémencetem</a:t>
            </a:r>
            <a:r>
              <a:rPr lang="cs-CZ" dirty="0"/>
              <a:t> a </a:t>
            </a:r>
            <a:r>
              <a:rPr lang="cs-CZ" dirty="0" err="1"/>
              <a:t>Ursinem</a:t>
            </a:r>
            <a:r>
              <a:rPr lang="cs-CZ" dirty="0"/>
              <a:t> </a:t>
            </a:r>
            <a:r>
              <a:rPr lang="cs-CZ" dirty="0" err="1"/>
              <a:t>Durandem</a:t>
            </a:r>
            <a:r>
              <a:rPr lang="cs-CZ" dirty="0"/>
              <a:t>. Ti ve svém díle </a:t>
            </a:r>
            <a:r>
              <a:rPr lang="cs-CZ" dirty="0" err="1"/>
              <a:t>L'art</a:t>
            </a:r>
            <a:r>
              <a:rPr lang="cs-CZ" dirty="0"/>
              <a:t> de </a:t>
            </a:r>
            <a:r>
              <a:rPr lang="cs-CZ" dirty="0" err="1"/>
              <a:t>vérifier</a:t>
            </a:r>
            <a:r>
              <a:rPr lang="cs-CZ" dirty="0"/>
              <a:t> les </a:t>
            </a:r>
            <a:r>
              <a:rPr lang="cs-CZ" dirty="0" err="1"/>
              <a:t>dates</a:t>
            </a:r>
            <a:r>
              <a:rPr lang="cs-CZ" dirty="0"/>
              <a:t> des </a:t>
            </a:r>
            <a:r>
              <a:rPr lang="cs-CZ" dirty="0" err="1"/>
              <a:t>faites</a:t>
            </a:r>
            <a:r>
              <a:rPr lang="cs-CZ" dirty="0"/>
              <a:t> </a:t>
            </a:r>
            <a:r>
              <a:rPr lang="cs-CZ" dirty="0" err="1"/>
              <a:t>historiques</a:t>
            </a:r>
            <a:r>
              <a:rPr lang="cs-CZ" dirty="0"/>
              <a:t>, des </a:t>
            </a:r>
            <a:r>
              <a:rPr lang="cs-CZ" dirty="0" err="1"/>
              <a:t>chartes</a:t>
            </a:r>
            <a:r>
              <a:rPr lang="cs-CZ" dirty="0"/>
              <a:t>, des </a:t>
            </a:r>
            <a:r>
              <a:rPr lang="cs-CZ" dirty="0" err="1"/>
              <a:t>chroniques</a:t>
            </a:r>
            <a:r>
              <a:rPr lang="cs-CZ" dirty="0"/>
              <a:t> et </a:t>
            </a:r>
            <a:r>
              <a:rPr lang="cs-CZ" dirty="0" err="1"/>
              <a:t>autres</a:t>
            </a:r>
            <a:r>
              <a:rPr lang="cs-CZ" dirty="0"/>
              <a:t> </a:t>
            </a:r>
            <a:r>
              <a:rPr lang="cs-CZ" dirty="0" err="1"/>
              <a:t>ancients</a:t>
            </a:r>
            <a:r>
              <a:rPr lang="cs-CZ" dirty="0"/>
              <a:t> </a:t>
            </a:r>
            <a:r>
              <a:rPr lang="cs-CZ" dirty="0" err="1"/>
              <a:t>monuments</a:t>
            </a:r>
            <a:r>
              <a:rPr lang="cs-CZ" dirty="0"/>
              <a:t> </a:t>
            </a:r>
            <a:r>
              <a:rPr lang="cs-CZ" dirty="0" err="1"/>
              <a:t>depuis</a:t>
            </a:r>
            <a:r>
              <a:rPr lang="cs-CZ" dirty="0"/>
              <a:t> la </a:t>
            </a:r>
            <a:r>
              <a:rPr lang="cs-CZ" dirty="0" err="1"/>
              <a:t>Naissance</a:t>
            </a:r>
            <a:r>
              <a:rPr lang="cs-CZ" dirty="0"/>
              <a:t> de </a:t>
            </a:r>
            <a:r>
              <a:rPr lang="cs-CZ" dirty="0" err="1"/>
              <a:t>notre</a:t>
            </a:r>
            <a:r>
              <a:rPr lang="cs-CZ" dirty="0"/>
              <a:t> </a:t>
            </a:r>
            <a:r>
              <a:rPr lang="cs-CZ" dirty="0" err="1"/>
              <a:t>Seigneur</a:t>
            </a:r>
            <a:r>
              <a:rPr lang="cs-CZ" dirty="0"/>
              <a:t> podali informace o matematické i historické chronologii, výklady pojmů a seznamy církevních a světských hodnostářů pro období středověku.</a:t>
            </a:r>
          </a:p>
          <a:p>
            <a:pPr>
              <a:lnSpc>
                <a:spcPct val="120000"/>
              </a:lnSpc>
              <a:spcBef>
                <a:spcPts val="0"/>
              </a:spcBef>
            </a:pPr>
            <a:r>
              <a:rPr lang="cs-CZ" dirty="0"/>
              <a:t>Mezníkem ve vývoji chronologie a vrcholným dílem první poloviny 19. století se stal dvousvazkový </a:t>
            </a:r>
            <a:r>
              <a:rPr lang="cs-CZ" dirty="0" err="1"/>
              <a:t>Handbuch</a:t>
            </a:r>
            <a:r>
              <a:rPr lang="cs-CZ" dirty="0"/>
              <a:t> der </a:t>
            </a:r>
            <a:r>
              <a:rPr lang="cs-CZ" dirty="0" err="1"/>
              <a:t>mathematischen</a:t>
            </a:r>
            <a:r>
              <a:rPr lang="cs-CZ" dirty="0"/>
              <a:t> </a:t>
            </a:r>
            <a:r>
              <a:rPr lang="cs-CZ" dirty="0" err="1"/>
              <a:t>und</a:t>
            </a:r>
            <a:r>
              <a:rPr lang="cs-CZ" dirty="0"/>
              <a:t> </a:t>
            </a:r>
            <a:r>
              <a:rPr lang="cs-CZ" dirty="0" err="1"/>
              <a:t>technischen</a:t>
            </a:r>
            <a:r>
              <a:rPr lang="cs-CZ" dirty="0"/>
              <a:t> Chronologie (1825 – 1826) autora Ludwiga </a:t>
            </a:r>
            <a:r>
              <a:rPr lang="cs-CZ" dirty="0" err="1"/>
              <a:t>Idelera</a:t>
            </a:r>
            <a:r>
              <a:rPr lang="cs-CZ" dirty="0"/>
              <a:t> (1766 – 1846). Jeho úplný a podrobný výklad matematické a historické chronologie na základě dobových znalostí byl překonán až na počátku 20. století.</a:t>
            </a:r>
          </a:p>
          <a:p>
            <a:pPr>
              <a:lnSpc>
                <a:spcPct val="120000"/>
              </a:lnSpc>
              <a:spcBef>
                <a:spcPts val="0"/>
              </a:spcBef>
            </a:pPr>
            <a:r>
              <a:rPr lang="cs-CZ" dirty="0"/>
              <a:t>Na rozvoj historické chronologie měl příznivý vliv rozvoj odborného školství. Z profesorů odborných škol, kteří se zasloužili o rozvoj chronologie jako pomocné vědy historické, lze jmenovat především ředitele vídeňského Institutu pro rakouský dějezpyt Theodora von </a:t>
            </a:r>
            <a:r>
              <a:rPr lang="cs-CZ" dirty="0" err="1"/>
              <a:t>Sickela</a:t>
            </a:r>
            <a:r>
              <a:rPr lang="cs-CZ" dirty="0"/>
              <a:t> (1826 – 1908). Praktickým potřebám historiků a archivářů byla určena práce schwerinského archiváře Hermanna </a:t>
            </a:r>
            <a:r>
              <a:rPr lang="cs-CZ" dirty="0" err="1"/>
              <a:t>Grotefenda</a:t>
            </a:r>
            <a:r>
              <a:rPr lang="cs-CZ" dirty="0"/>
              <a:t> (1845 – 1931) </a:t>
            </a:r>
            <a:r>
              <a:rPr lang="cs-CZ" dirty="0" err="1"/>
              <a:t>Handbuch</a:t>
            </a:r>
            <a:r>
              <a:rPr lang="cs-CZ" dirty="0"/>
              <a:t> der </a:t>
            </a:r>
            <a:r>
              <a:rPr lang="cs-CZ" dirty="0" err="1"/>
              <a:t>historischen</a:t>
            </a:r>
            <a:r>
              <a:rPr lang="cs-CZ" dirty="0"/>
              <a:t> Chronologie des </a:t>
            </a:r>
            <a:r>
              <a:rPr lang="cs-CZ" dirty="0" err="1"/>
              <a:t>deutschen</a:t>
            </a:r>
            <a:r>
              <a:rPr lang="cs-CZ" dirty="0"/>
              <a:t> </a:t>
            </a:r>
            <a:r>
              <a:rPr lang="cs-CZ" dirty="0" err="1"/>
              <a:t>Mittelalters</a:t>
            </a:r>
            <a:r>
              <a:rPr lang="cs-CZ" dirty="0"/>
              <a:t> </a:t>
            </a:r>
            <a:r>
              <a:rPr lang="cs-CZ" dirty="0" err="1"/>
              <a:t>und</a:t>
            </a:r>
            <a:r>
              <a:rPr lang="cs-CZ" dirty="0"/>
              <a:t> der </a:t>
            </a:r>
            <a:r>
              <a:rPr lang="cs-CZ" dirty="0" err="1"/>
              <a:t>Neuzeit</a:t>
            </a:r>
            <a:r>
              <a:rPr lang="cs-CZ" dirty="0"/>
              <a:t> (1872) a její pozdější přepracování </a:t>
            </a:r>
            <a:r>
              <a:rPr lang="cs-CZ" dirty="0" err="1"/>
              <a:t>Zeitrechnung</a:t>
            </a:r>
            <a:r>
              <a:rPr lang="cs-CZ" dirty="0"/>
              <a:t> des </a:t>
            </a:r>
            <a:r>
              <a:rPr lang="cs-CZ" dirty="0" err="1"/>
              <a:t>deutschen</a:t>
            </a:r>
            <a:r>
              <a:rPr lang="cs-CZ" dirty="0"/>
              <a:t> </a:t>
            </a:r>
            <a:r>
              <a:rPr lang="cs-CZ" dirty="0" err="1"/>
              <a:t>Mittelalters</a:t>
            </a:r>
            <a:r>
              <a:rPr lang="cs-CZ" dirty="0"/>
              <a:t> </a:t>
            </a:r>
            <a:r>
              <a:rPr lang="cs-CZ" dirty="0" err="1"/>
              <a:t>und</a:t>
            </a:r>
            <a:r>
              <a:rPr lang="cs-CZ" dirty="0"/>
              <a:t> der </a:t>
            </a:r>
            <a:r>
              <a:rPr lang="cs-CZ" dirty="0" err="1"/>
              <a:t>Neuzeit</a:t>
            </a:r>
            <a:r>
              <a:rPr lang="cs-CZ" dirty="0"/>
              <a:t>.</a:t>
            </a:r>
          </a:p>
          <a:p>
            <a:pPr>
              <a:lnSpc>
                <a:spcPct val="120000"/>
              </a:lnSpc>
              <a:spcBef>
                <a:spcPts val="0"/>
              </a:spcBef>
            </a:pPr>
            <a:r>
              <a:rPr lang="cs-CZ" dirty="0"/>
              <a:t>Na přelomové dílo L. </a:t>
            </a:r>
            <a:r>
              <a:rPr lang="cs-CZ" dirty="0" err="1"/>
              <a:t>Idelera</a:t>
            </a:r>
            <a:r>
              <a:rPr lang="cs-CZ" dirty="0"/>
              <a:t> navázal Franz </a:t>
            </a:r>
            <a:r>
              <a:rPr lang="cs-CZ" dirty="0" err="1"/>
              <a:t>Rühl</a:t>
            </a:r>
            <a:r>
              <a:rPr lang="cs-CZ" dirty="0"/>
              <a:t>, který připravil přehled chronologie středověku a novověku odpovídající nejnovějším výzkumům a navíc neomezený pouze na chronologie jednotlivých území. Těžiště jeho příručky Chronologie des </a:t>
            </a:r>
            <a:r>
              <a:rPr lang="cs-CZ" dirty="0" err="1"/>
              <a:t>Mittelalters</a:t>
            </a:r>
            <a:r>
              <a:rPr lang="cs-CZ" dirty="0"/>
              <a:t> </a:t>
            </a:r>
            <a:r>
              <a:rPr lang="cs-CZ" dirty="0" err="1"/>
              <a:t>und</a:t>
            </a:r>
            <a:r>
              <a:rPr lang="cs-CZ" dirty="0"/>
              <a:t> der </a:t>
            </a:r>
            <a:r>
              <a:rPr lang="cs-CZ" dirty="0" err="1"/>
              <a:t>Neuzeit</a:t>
            </a:r>
            <a:r>
              <a:rPr lang="cs-CZ" dirty="0"/>
              <a:t> (1897) leží v chronologii západoevropského a středoevropského středověku a novověku, avšak kniha přináší i poučení o chronologii antické, byzantské, islámské, židovské i o chronologii dalších oblastí.</a:t>
            </a:r>
          </a:p>
          <a:p>
            <a:pPr>
              <a:lnSpc>
                <a:spcPct val="120000"/>
              </a:lnSpc>
              <a:spcBef>
                <a:spcPts val="0"/>
              </a:spcBef>
            </a:pPr>
            <a:r>
              <a:rPr lang="cs-CZ" dirty="0"/>
              <a:t>Souhrnné zpracování nejrůznějších chronologických systémů na základě výzkumů a objevů 19. století přinesl Friedrich Karl </a:t>
            </a:r>
            <a:r>
              <a:rPr lang="cs-CZ" dirty="0" err="1"/>
              <a:t>Ginzel</a:t>
            </a:r>
            <a:r>
              <a:rPr lang="cs-CZ" dirty="0"/>
              <a:t> (1850 – 1926) v třísvazkovém díle </a:t>
            </a:r>
            <a:r>
              <a:rPr lang="cs-CZ" dirty="0" err="1"/>
              <a:t>Handbuch</a:t>
            </a:r>
            <a:r>
              <a:rPr lang="cs-CZ" dirty="0"/>
              <a:t> der </a:t>
            </a:r>
            <a:r>
              <a:rPr lang="cs-CZ" dirty="0" err="1"/>
              <a:t>mathematischen</a:t>
            </a:r>
            <a:r>
              <a:rPr lang="cs-CZ" dirty="0"/>
              <a:t> </a:t>
            </a:r>
            <a:r>
              <a:rPr lang="cs-CZ" dirty="0" err="1"/>
              <a:t>und</a:t>
            </a:r>
            <a:r>
              <a:rPr lang="cs-CZ" dirty="0"/>
              <a:t> </a:t>
            </a:r>
            <a:r>
              <a:rPr lang="cs-CZ" dirty="0" err="1"/>
              <a:t>technischen</a:t>
            </a:r>
            <a:r>
              <a:rPr lang="cs-CZ" dirty="0"/>
              <a:t> Chronologie. </a:t>
            </a:r>
            <a:r>
              <a:rPr lang="cs-CZ" dirty="0" err="1"/>
              <a:t>Das</a:t>
            </a:r>
            <a:r>
              <a:rPr lang="cs-CZ" dirty="0"/>
              <a:t> </a:t>
            </a:r>
            <a:r>
              <a:rPr lang="cs-CZ" dirty="0" err="1"/>
              <a:t>Zeitrechnungswesen</a:t>
            </a:r>
            <a:r>
              <a:rPr lang="cs-CZ" dirty="0"/>
              <a:t> der </a:t>
            </a:r>
            <a:r>
              <a:rPr lang="cs-CZ" dirty="0" err="1"/>
              <a:t>Völker</a:t>
            </a:r>
            <a:r>
              <a:rPr lang="cs-CZ" dirty="0"/>
              <a:t> (1906 – 1914). Z této práce čerpala poučení většina pozdějších autorů specializovaných příruček chronologie.</a:t>
            </a:r>
          </a:p>
          <a:p>
            <a:pPr>
              <a:lnSpc>
                <a:spcPct val="120000"/>
              </a:lnSpc>
              <a:spcBef>
                <a:spcPts val="0"/>
              </a:spcBef>
            </a:pPr>
            <a:r>
              <a:rPr lang="cs-CZ" dirty="0"/>
              <a:t>Dvacáté století přineslo řadu analytických i syntetických prací o chronologii, určených specialistům i široké veřejnosti. </a:t>
            </a:r>
          </a:p>
        </p:txBody>
      </p:sp>
    </p:spTree>
    <p:extLst>
      <p:ext uri="{BB962C8B-B14F-4D97-AF65-F5344CB8AC3E}">
        <p14:creationId xmlns:p14="http://schemas.microsoft.com/office/powerpoint/2010/main" val="28992513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84541F-568A-4DF6-A019-56243EA8369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10ACA7E-035B-47CC-BEED-35279A820DBF}"/>
              </a:ext>
            </a:extLst>
          </p:cNvPr>
          <p:cNvSpPr>
            <a:spLocks noGrp="1"/>
          </p:cNvSpPr>
          <p:nvPr>
            <p:ph idx="1"/>
          </p:nvPr>
        </p:nvSpPr>
        <p:spPr/>
        <p:txBody>
          <a:bodyPr>
            <a:normAutofit fontScale="32500" lnSpcReduction="20000"/>
          </a:bodyPr>
          <a:lstStyle/>
          <a:p>
            <a:r>
              <a:rPr lang="cs-CZ" dirty="0"/>
              <a:t>Středověká komputistika</a:t>
            </a:r>
          </a:p>
          <a:p>
            <a:r>
              <a:rPr lang="cs-CZ" dirty="0"/>
              <a:t>Hlavní zásady počítání času a uspořádání kalendáře byly v českých zemích přijaty společně s křesťanstvím v 9. a 10. století. Rozvíjení obecných znalostí v oblasti komputistiky bylo vázáno na studium a užívání převzatých </a:t>
            </a:r>
            <a:r>
              <a:rPr lang="cs-CZ" dirty="0" err="1"/>
              <a:t>komputistických</a:t>
            </a:r>
            <a:r>
              <a:rPr lang="cs-CZ" dirty="0"/>
              <a:t> prací. Teprve se zřízením univerzity v Praze byly vytvořeny lepší podmínky pro rozvoj samostatného vědeckého studia. Mezi hlavní představitele české středověké komputistiky patří např. osobní lékař Karla IV. Havel ze Strahova, autor prvního známého spisu českého původu (1393) Jan z Březnice, dále profesor matematiky na pražské univerzitě Křišťan z Prachatic (rovněž autor několika spisů o astrolábu) nebo Jan Ondřejův zvaný Šindel (asi 1375 – 1449/1456), osobní lékař Václava IV.</a:t>
            </a:r>
          </a:p>
          <a:p>
            <a:r>
              <a:rPr lang="cs-CZ" dirty="0"/>
              <a:t>Vědecké základy studia chronologie</a:t>
            </a:r>
          </a:p>
          <a:p>
            <a:r>
              <a:rPr lang="cs-CZ" dirty="0"/>
              <a:t>První náznaky vědeckého studia astronomie a měření času lze v českém prostředí sledovat ve druhé polovině 16. a na počátku 17. století a jsou spojeny především se jménem Tadeáše Hájka z Hájku (1525 – 1600). Ve svých astronomických spisech se věnoval pohybu a poloze nebeských těles, dále také sestavoval a vydával kalendáře. Velký význam měl rovněž jeho výklad gregoriánské reformy kalendáře v českém jazyce, určený moravským stavům jako podklad k projednávání reformy. Přes určité námitky, jež vůči reformě vznesl, její provedení stavům doporučil.</a:t>
            </a:r>
          </a:p>
          <a:p>
            <a:r>
              <a:rPr lang="cs-CZ" dirty="0"/>
              <a:t>Základní znalosti v oblasti chronologie vyžadovala rovněž profese pražských orlojníků, kteří často sami vytvářeli příručky o základech astronomie a chodu orloje. V tomto směru zvláště vynikl Jan Táborský z Klokotské Hory, správce orloje ve třetí čtvrtině 16. století, který pro pražskou městskou radu zpracoval podrobný výklad o chodu a údržbě orloje i o základech kalendáře.</a:t>
            </a:r>
          </a:p>
          <a:p>
            <a:r>
              <a:rPr lang="cs-CZ" dirty="0"/>
              <a:t>Chronologie jako pomocná věda historická</a:t>
            </a:r>
          </a:p>
          <a:p>
            <a:r>
              <a:rPr lang="cs-CZ" dirty="0"/>
              <a:t>Zájem o historickou chronologii lze vysledovat s rozvojem kritické historiografie v průběhu 18. století a s potřebou vytvořit pomůcku k převádění dat, která by zohledňovala specifika českého prostředí. Archivář guberniálního archivu Josef </a:t>
            </a:r>
            <a:r>
              <a:rPr lang="cs-CZ" dirty="0" err="1"/>
              <a:t>Klauser</a:t>
            </a:r>
            <a:r>
              <a:rPr lang="cs-CZ" dirty="0"/>
              <a:t> (1705 – 1771) byl první, kdo začal takovou příručku historické chronologie pro české prostředí vytvářet. Vlastní příručku se mu zřejmě sestavit nepodařilo, zachoval se ale jím zpracovaný obsáhlý seznam svátků a seznamy českých panovníků, arcibiskupů, biskupů a dalších církevních hodnostářů.</a:t>
            </a:r>
          </a:p>
          <a:p>
            <a:r>
              <a:rPr lang="cs-CZ" dirty="0"/>
              <a:t>První publikovanou prací v českých zemích, která pojednávala o způsobech datování a chronologické problematice obecně, byla stať Mikuláše </a:t>
            </a:r>
            <a:r>
              <a:rPr lang="cs-CZ" dirty="0" err="1"/>
              <a:t>Adaukta</a:t>
            </a:r>
            <a:r>
              <a:rPr lang="cs-CZ" dirty="0"/>
              <a:t> </a:t>
            </a:r>
            <a:r>
              <a:rPr lang="cs-CZ" dirty="0" err="1"/>
              <a:t>Voigta</a:t>
            </a:r>
            <a:r>
              <a:rPr lang="cs-CZ" dirty="0"/>
              <a:t> (1733 – 1787) </a:t>
            </a:r>
            <a:r>
              <a:rPr lang="cs-CZ" dirty="0" err="1"/>
              <a:t>Über</a:t>
            </a:r>
            <a:r>
              <a:rPr lang="cs-CZ" dirty="0"/>
              <a:t> die </a:t>
            </a:r>
            <a:r>
              <a:rPr lang="cs-CZ" dirty="0" err="1"/>
              <a:t>Kalender</a:t>
            </a:r>
            <a:r>
              <a:rPr lang="cs-CZ" dirty="0"/>
              <a:t> der Slaven, </a:t>
            </a:r>
            <a:r>
              <a:rPr lang="cs-CZ" dirty="0" err="1"/>
              <a:t>besonders</a:t>
            </a:r>
            <a:r>
              <a:rPr lang="cs-CZ" dirty="0"/>
              <a:t> der </a:t>
            </a:r>
            <a:r>
              <a:rPr lang="cs-CZ" dirty="0" err="1"/>
              <a:t>Böhmen</a:t>
            </a:r>
            <a:r>
              <a:rPr lang="cs-CZ" dirty="0"/>
              <a:t>. Stručný výklad chronologických termínů a způsobech datování v Čechách podal ve Staročeském všeobecném kalendáři (1829) František Palacký.</a:t>
            </a:r>
          </a:p>
          <a:p>
            <a:r>
              <a:rPr lang="cs-CZ" dirty="0"/>
              <a:t>Autorem první české příručky historické chronologie s názvem Rukověť chronologie křesťanské, zvláště české (1876) se stal adjunkt pražského městského archivu Josef </a:t>
            </a:r>
            <a:r>
              <a:rPr lang="cs-CZ" dirty="0" err="1"/>
              <a:t>Emler</a:t>
            </a:r>
            <a:r>
              <a:rPr lang="cs-CZ" dirty="0"/>
              <a:t>. K novému zpracování problematiky pak došlo ve 30. letech 20. století: základní informace o chronologických kategoriích a způsobech datování, tabulky k převádění dat a soupisy panovníků a církevních hodnostářů předložil Václav Hrubý v práci Úvod do archivní teorie i </a:t>
            </a:r>
            <a:r>
              <a:rPr lang="cs-CZ" dirty="0" err="1"/>
              <a:t>prakse</a:t>
            </a:r>
            <a:r>
              <a:rPr lang="cs-CZ" dirty="0"/>
              <a:t> (1930). Zásadní a dosud používanou pomůckou se pak stala Rukověť křesťanské chronologie (1934) profesora pomocných věd historických na Karlově univerzitě Gustava Friedricha, který svou prací navázal na příručku svého učitele J. </a:t>
            </a:r>
            <a:r>
              <a:rPr lang="cs-CZ" dirty="0" err="1"/>
              <a:t>Emlera</a:t>
            </a:r>
            <a:r>
              <a:rPr lang="cs-CZ" dirty="0"/>
              <a:t>.</a:t>
            </a:r>
          </a:p>
          <a:p>
            <a:r>
              <a:rPr lang="cs-CZ" dirty="0"/>
              <a:t>Nejnovější příručkou ke studiu historické chronologie, která obsahuje jak teoretický výklad k vývoji kalendářů, způsobům datování nebo dělení a měření času, tak i rozsáhlé soupisy panovníků a církevních hodnostářů střední Evropy a samozřejmě praktické chronologické tabulky s výkladem ke způsobu převádění dat, je publikace Historická chronologie Marie Bláhové.</a:t>
            </a:r>
          </a:p>
        </p:txBody>
      </p:sp>
    </p:spTree>
    <p:extLst>
      <p:ext uri="{BB962C8B-B14F-4D97-AF65-F5344CB8AC3E}">
        <p14:creationId xmlns:p14="http://schemas.microsoft.com/office/powerpoint/2010/main" val="1985310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Úvodní poznámky</a:t>
            </a:r>
          </a:p>
        </p:txBody>
      </p:sp>
      <p:sp>
        <p:nvSpPr>
          <p:cNvPr id="3" name="Zástupný symbol pro obsah 2"/>
          <p:cNvSpPr>
            <a:spLocks noGrp="1"/>
          </p:cNvSpPr>
          <p:nvPr>
            <p:ph idx="1"/>
          </p:nvPr>
        </p:nvSpPr>
        <p:spPr/>
        <p:txBody>
          <a:bodyPr/>
          <a:lstStyle/>
          <a:p>
            <a:r>
              <a:rPr lang="cs-CZ" dirty="0"/>
              <a:t>Matematická (astronomická) chronologie a metrologie</a:t>
            </a:r>
          </a:p>
          <a:p>
            <a:pPr lvl="1"/>
            <a:r>
              <a:rPr lang="cs-CZ" dirty="0"/>
              <a:t>Vztažená k současnosti a praxi</a:t>
            </a:r>
          </a:p>
          <a:p>
            <a:r>
              <a:rPr lang="cs-CZ" dirty="0"/>
              <a:t>Technická (historická) chronologie a metrologie</a:t>
            </a:r>
          </a:p>
          <a:p>
            <a:pPr lvl="1"/>
            <a:r>
              <a:rPr lang="cs-CZ" dirty="0"/>
              <a:t>Převádění dat do moderního systému jednotek/kalendáře</a:t>
            </a:r>
          </a:p>
          <a:p>
            <a:pPr lvl="1"/>
            <a:r>
              <a:rPr lang="cs-CZ" dirty="0"/>
              <a:t>Měření času, měr a vah jako kulturní praktika</a:t>
            </a:r>
          </a:p>
        </p:txBody>
      </p:sp>
    </p:spTree>
    <p:extLst>
      <p:ext uri="{BB962C8B-B14F-4D97-AF65-F5344CB8AC3E}">
        <p14:creationId xmlns:p14="http://schemas.microsoft.com/office/powerpoint/2010/main" val="38942965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extLst>
              <a:ext uri="{FF2B5EF4-FFF2-40B4-BE49-F238E27FC236}">
                <a16:creationId xmlns:a16="http://schemas.microsoft.com/office/drawing/2014/main" id="{2138FADC-1207-46B1-B5EA-1CCF5E681C13}"/>
              </a:ext>
            </a:extLst>
          </p:cNvPr>
          <p:cNvPicPr>
            <a:picLocks noChangeAspect="1"/>
          </p:cNvPicPr>
          <p:nvPr/>
        </p:nvPicPr>
        <p:blipFill>
          <a:blip r:embed="rId2"/>
          <a:stretch>
            <a:fillRect/>
          </a:stretch>
        </p:blipFill>
        <p:spPr>
          <a:xfrm>
            <a:off x="2676019" y="549714"/>
            <a:ext cx="2361359" cy="3646887"/>
          </a:xfrm>
          <a:prstGeom prst="rect">
            <a:avLst/>
          </a:prstGeom>
        </p:spPr>
      </p:pic>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0891"/>
            <a:ext cx="7058307" cy="1964266"/>
          </a:xfrm>
          <a:prstGeom prst="rect">
            <a:avLst/>
          </a:prstGeom>
          <a:solidFill>
            <a:srgbClr val="AE9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883CC336-3705-444B-8B02-33E428B1CFB8}"/>
              </a:ext>
            </a:extLst>
          </p:cNvPr>
          <p:cNvSpPr>
            <a:spLocks noGrp="1"/>
          </p:cNvSpPr>
          <p:nvPr>
            <p:ph type="title"/>
          </p:nvPr>
        </p:nvSpPr>
        <p:spPr>
          <a:xfrm>
            <a:off x="524256" y="4765963"/>
            <a:ext cx="6594189" cy="1625210"/>
          </a:xfrm>
        </p:spPr>
        <p:txBody>
          <a:bodyPr>
            <a:normAutofit/>
          </a:bodyPr>
          <a:lstStyle/>
          <a:p>
            <a:r>
              <a:rPr lang="cs-CZ" sz="3700">
                <a:solidFill>
                  <a:srgbClr val="FFFFFF"/>
                </a:solidFill>
              </a:rPr>
              <a:t>Společenství, liturgie a čas: nekrologia, kalendária, </a:t>
            </a:r>
            <a:r>
              <a:rPr lang="cs-CZ" sz="3700" i="1">
                <a:solidFill>
                  <a:srgbClr val="FFFFFF"/>
                </a:solidFill>
              </a:rPr>
              <a:t>libri vitae</a:t>
            </a:r>
          </a:p>
        </p:txBody>
      </p:sp>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ástupný obsah 2">
            <a:extLst>
              <a:ext uri="{FF2B5EF4-FFF2-40B4-BE49-F238E27FC236}">
                <a16:creationId xmlns:a16="http://schemas.microsoft.com/office/drawing/2014/main" id="{BAF0ED3D-0BD0-483A-A4EC-04557D762F00}"/>
              </a:ext>
            </a:extLst>
          </p:cNvPr>
          <p:cNvSpPr>
            <a:spLocks noGrp="1"/>
          </p:cNvSpPr>
          <p:nvPr>
            <p:ph idx="1"/>
          </p:nvPr>
        </p:nvSpPr>
        <p:spPr>
          <a:xfrm>
            <a:off x="7880279" y="549714"/>
            <a:ext cx="3787465" cy="5768893"/>
          </a:xfrm>
        </p:spPr>
        <p:txBody>
          <a:bodyPr anchor="ctr">
            <a:normAutofit/>
          </a:bodyPr>
          <a:lstStyle/>
          <a:p>
            <a:r>
              <a:rPr lang="cs-CZ" sz="1000" dirty="0">
                <a:solidFill>
                  <a:srgbClr val="FFFFFF"/>
                </a:solidFill>
              </a:rPr>
              <a:t>Martyrologium</a:t>
            </a:r>
          </a:p>
          <a:p>
            <a:pPr lvl="1"/>
            <a:r>
              <a:rPr lang="cs-CZ" sz="1000" dirty="0">
                <a:solidFill>
                  <a:srgbClr val="FFFFFF"/>
                </a:solidFill>
              </a:rPr>
              <a:t>Katalog mučedníků-</a:t>
            </a:r>
            <a:r>
              <a:rPr lang="cs-CZ" sz="1000" dirty="0" err="1">
                <a:solidFill>
                  <a:srgbClr val="FFFFFF"/>
                </a:solidFill>
              </a:rPr>
              <a:t>martyrů</a:t>
            </a:r>
            <a:r>
              <a:rPr lang="cs-CZ" sz="1000" dirty="0">
                <a:solidFill>
                  <a:srgbClr val="FFFFFF"/>
                </a:solidFill>
              </a:rPr>
              <a:t> a dalších světců a blahoslavených podle data jejich svátků</a:t>
            </a:r>
          </a:p>
          <a:p>
            <a:pPr lvl="1"/>
            <a:r>
              <a:rPr lang="cs-CZ" sz="1000" dirty="0">
                <a:solidFill>
                  <a:srgbClr val="FFFFFF"/>
                </a:solidFill>
              </a:rPr>
              <a:t>Obvykle s lokální platností</a:t>
            </a:r>
          </a:p>
          <a:p>
            <a:pPr lvl="1"/>
            <a:r>
              <a:rPr lang="cs-CZ" sz="1000" dirty="0">
                <a:solidFill>
                  <a:srgbClr val="FFFFFF"/>
                </a:solidFill>
              </a:rPr>
              <a:t>Martyrologium římské církve (c. 350 n. l.)</a:t>
            </a:r>
          </a:p>
          <a:p>
            <a:pPr lvl="2"/>
            <a:r>
              <a:rPr lang="cs-CZ" sz="1000" i="1" dirty="0" err="1">
                <a:solidFill>
                  <a:srgbClr val="FFFFFF"/>
                </a:solidFill>
              </a:rPr>
              <a:t>Depositio</a:t>
            </a:r>
            <a:r>
              <a:rPr lang="cs-CZ" sz="1000" i="1" dirty="0">
                <a:solidFill>
                  <a:srgbClr val="FFFFFF"/>
                </a:solidFill>
              </a:rPr>
              <a:t> </a:t>
            </a:r>
            <a:r>
              <a:rPr lang="cs-CZ" sz="1000" i="1" dirty="0" err="1">
                <a:solidFill>
                  <a:srgbClr val="FFFFFF"/>
                </a:solidFill>
              </a:rPr>
              <a:t>martyrum</a:t>
            </a:r>
            <a:r>
              <a:rPr lang="cs-CZ" sz="1000" i="1" dirty="0">
                <a:solidFill>
                  <a:srgbClr val="FFFFFF"/>
                </a:solidFill>
              </a:rPr>
              <a:t> </a:t>
            </a:r>
          </a:p>
          <a:p>
            <a:pPr lvl="2"/>
            <a:r>
              <a:rPr lang="cs-CZ" sz="1000" i="1" dirty="0" err="1">
                <a:solidFill>
                  <a:srgbClr val="FFFFFF"/>
                </a:solidFill>
              </a:rPr>
              <a:t>Depositio</a:t>
            </a:r>
            <a:r>
              <a:rPr lang="cs-CZ" sz="1000" i="1" dirty="0">
                <a:solidFill>
                  <a:srgbClr val="FFFFFF"/>
                </a:solidFill>
              </a:rPr>
              <a:t> </a:t>
            </a:r>
            <a:r>
              <a:rPr lang="cs-CZ" sz="1000" i="1" dirty="0" err="1">
                <a:solidFill>
                  <a:srgbClr val="FFFFFF"/>
                </a:solidFill>
              </a:rPr>
              <a:t>episcoporum</a:t>
            </a:r>
            <a:endParaRPr lang="cs-CZ" sz="1000" i="1" dirty="0">
              <a:solidFill>
                <a:srgbClr val="FFFFFF"/>
              </a:solidFill>
            </a:endParaRPr>
          </a:p>
          <a:p>
            <a:pPr lvl="2"/>
            <a:r>
              <a:rPr lang="cs-CZ" sz="1000" dirty="0">
                <a:solidFill>
                  <a:srgbClr val="FFFFFF"/>
                </a:solidFill>
              </a:rPr>
              <a:t>Součástí rukopisu (Chronograf k r. 354) také </a:t>
            </a:r>
            <a:r>
              <a:rPr lang="cs-CZ" sz="1000" i="1" dirty="0" err="1">
                <a:solidFill>
                  <a:srgbClr val="FFFFFF"/>
                </a:solidFill>
              </a:rPr>
              <a:t>Catalogus</a:t>
            </a:r>
            <a:r>
              <a:rPr lang="cs-CZ" sz="1000" i="1" dirty="0">
                <a:solidFill>
                  <a:srgbClr val="FFFFFF"/>
                </a:solidFill>
              </a:rPr>
              <a:t> </a:t>
            </a:r>
            <a:r>
              <a:rPr lang="cs-CZ" sz="1000" i="1" dirty="0" err="1">
                <a:solidFill>
                  <a:srgbClr val="FFFFFF"/>
                </a:solidFill>
              </a:rPr>
              <a:t>Liberianus</a:t>
            </a:r>
            <a:r>
              <a:rPr lang="cs-CZ" sz="1000" dirty="0">
                <a:solidFill>
                  <a:srgbClr val="FFFFFF"/>
                </a:solidFill>
              </a:rPr>
              <a:t>, seznam římských biskupů od Petra po </a:t>
            </a:r>
            <a:r>
              <a:rPr lang="cs-CZ" sz="1000" dirty="0" err="1">
                <a:solidFill>
                  <a:srgbClr val="FFFFFF"/>
                </a:solidFill>
              </a:rPr>
              <a:t>Liberia</a:t>
            </a:r>
            <a:r>
              <a:rPr lang="cs-CZ" sz="1000" dirty="0">
                <a:solidFill>
                  <a:srgbClr val="FFFFFF"/>
                </a:solidFill>
              </a:rPr>
              <a:t> (†366), portréty papežů a císařů, znamení zvěrokruhu, velikonoční tabulky a </a:t>
            </a:r>
            <a:r>
              <a:rPr lang="cs-CZ" sz="1000" dirty="0" err="1">
                <a:solidFill>
                  <a:srgbClr val="FFFFFF"/>
                </a:solidFill>
              </a:rPr>
              <a:t>fasti</a:t>
            </a:r>
            <a:r>
              <a:rPr lang="cs-CZ" sz="1000" dirty="0">
                <a:solidFill>
                  <a:srgbClr val="FFFFFF"/>
                </a:solidFill>
              </a:rPr>
              <a:t> konzulů, popis Říma a kronika města Říma</a:t>
            </a:r>
          </a:p>
          <a:p>
            <a:pPr lvl="1"/>
            <a:r>
              <a:rPr lang="cs-CZ" sz="1000" i="1" dirty="0">
                <a:solidFill>
                  <a:srgbClr val="FFFFFF"/>
                </a:solidFill>
              </a:rPr>
              <a:t>Martyrologium </a:t>
            </a:r>
            <a:r>
              <a:rPr lang="cs-CZ" sz="1000" i="1" dirty="0" err="1">
                <a:solidFill>
                  <a:srgbClr val="FFFFFF"/>
                </a:solidFill>
              </a:rPr>
              <a:t>Hieronymianum</a:t>
            </a:r>
            <a:endParaRPr lang="cs-CZ" sz="1000" i="1" dirty="0">
              <a:solidFill>
                <a:srgbClr val="FFFFFF"/>
              </a:solidFill>
            </a:endParaRPr>
          </a:p>
          <a:p>
            <a:pPr lvl="2"/>
            <a:r>
              <a:rPr lang="cs-CZ" sz="1000" dirty="0">
                <a:solidFill>
                  <a:srgbClr val="FFFFFF"/>
                </a:solidFill>
              </a:rPr>
              <a:t>Vychází z </a:t>
            </a:r>
            <a:r>
              <a:rPr lang="cs-CZ" sz="1000" i="1" dirty="0">
                <a:solidFill>
                  <a:srgbClr val="FFFFFF"/>
                </a:solidFill>
              </a:rPr>
              <a:t>Martyrologia Romana</a:t>
            </a:r>
            <a:r>
              <a:rPr lang="cs-CZ" sz="1000" dirty="0">
                <a:solidFill>
                  <a:srgbClr val="FFFFFF"/>
                </a:solidFill>
              </a:rPr>
              <a:t>, blíže neznámého afrického a řeckého zdroje (ca. 362, odráží jej syrský překlad </a:t>
            </a:r>
            <a:r>
              <a:rPr lang="cs-CZ" sz="1000" i="1" dirty="0">
                <a:solidFill>
                  <a:srgbClr val="FFFFFF"/>
                </a:solidFill>
              </a:rPr>
              <a:t>Martyrologium k roku 411 po Kristu</a:t>
            </a:r>
            <a:r>
              <a:rPr lang="cs-CZ" sz="1000" dirty="0">
                <a:solidFill>
                  <a:srgbClr val="FFFFFF"/>
                </a:solidFill>
              </a:rPr>
              <a:t>)</a:t>
            </a:r>
          </a:p>
          <a:p>
            <a:pPr lvl="2"/>
            <a:r>
              <a:rPr lang="cs-CZ" sz="1000" dirty="0">
                <a:solidFill>
                  <a:srgbClr val="FFFFFF"/>
                </a:solidFill>
              </a:rPr>
              <a:t>Sestaveno ve 30./40. letech 5. st. na území </a:t>
            </a:r>
            <a:r>
              <a:rPr lang="cs-CZ" sz="1000" dirty="0" err="1">
                <a:solidFill>
                  <a:srgbClr val="FFFFFF"/>
                </a:solidFill>
              </a:rPr>
              <a:t>akvilejského</a:t>
            </a:r>
            <a:r>
              <a:rPr lang="cs-CZ" sz="1000" dirty="0">
                <a:solidFill>
                  <a:srgbClr val="FFFFFF"/>
                </a:solidFill>
              </a:rPr>
              <a:t> patriarchátu </a:t>
            </a:r>
          </a:p>
          <a:p>
            <a:pPr lvl="2"/>
            <a:r>
              <a:rPr lang="cs-CZ" sz="1000" dirty="0">
                <a:solidFill>
                  <a:srgbClr val="FFFFFF"/>
                </a:solidFill>
              </a:rPr>
              <a:t>Přepracováno v Galii ca. 600 (</a:t>
            </a:r>
            <a:r>
              <a:rPr lang="cs-CZ" sz="1000" dirty="0" err="1">
                <a:solidFill>
                  <a:srgbClr val="FFFFFF"/>
                </a:solidFill>
              </a:rPr>
              <a:t>Auxerre</a:t>
            </a:r>
            <a:r>
              <a:rPr lang="cs-CZ" sz="1000" dirty="0">
                <a:solidFill>
                  <a:srgbClr val="FFFFFF"/>
                </a:solidFill>
              </a:rPr>
              <a:t>)</a:t>
            </a:r>
          </a:p>
          <a:p>
            <a:pPr lvl="2"/>
            <a:r>
              <a:rPr lang="cs-CZ" sz="1000" dirty="0">
                <a:solidFill>
                  <a:srgbClr val="FFFFFF"/>
                </a:solidFill>
              </a:rPr>
              <a:t>Rukopisy z 8. st. (nejstarší </a:t>
            </a:r>
            <a:r>
              <a:rPr lang="cs-CZ" sz="1000" dirty="0" err="1">
                <a:solidFill>
                  <a:srgbClr val="FFFFFF"/>
                </a:solidFill>
              </a:rPr>
              <a:t>echternašský</a:t>
            </a:r>
            <a:r>
              <a:rPr lang="cs-CZ" sz="1000" dirty="0">
                <a:solidFill>
                  <a:srgbClr val="FFFFFF"/>
                </a:solidFill>
              </a:rPr>
              <a:t>, z okolí Met a St.-</a:t>
            </a:r>
            <a:r>
              <a:rPr lang="cs-CZ" sz="1000" dirty="0" err="1">
                <a:solidFill>
                  <a:srgbClr val="FFFFFF"/>
                </a:solidFill>
              </a:rPr>
              <a:t>Wandille</a:t>
            </a:r>
            <a:r>
              <a:rPr lang="cs-CZ" sz="1000" dirty="0">
                <a:solidFill>
                  <a:srgbClr val="FFFFFF"/>
                </a:solidFill>
              </a:rPr>
              <a:t>)</a:t>
            </a:r>
          </a:p>
          <a:p>
            <a:pPr lvl="1"/>
            <a:endParaRPr lang="cs-CZ" sz="1000" i="1" dirty="0">
              <a:solidFill>
                <a:srgbClr val="FFFFFF"/>
              </a:solidFill>
            </a:endParaRPr>
          </a:p>
        </p:txBody>
      </p:sp>
    </p:spTree>
    <p:extLst>
      <p:ext uri="{BB962C8B-B14F-4D97-AF65-F5344CB8AC3E}">
        <p14:creationId xmlns:p14="http://schemas.microsoft.com/office/powerpoint/2010/main" val="3696707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BA04DEDB-D211-4D60-9C93-C17AC31ECF47}"/>
              </a:ext>
            </a:extLst>
          </p:cNvPr>
          <p:cNvSpPr>
            <a:spLocks noGrp="1"/>
          </p:cNvSpPr>
          <p:nvPr>
            <p:ph type="title"/>
          </p:nvPr>
        </p:nvSpPr>
        <p:spPr>
          <a:xfrm>
            <a:off x="524256" y="4767072"/>
            <a:ext cx="6594189" cy="1625210"/>
          </a:xfrm>
        </p:spPr>
        <p:txBody>
          <a:bodyPr>
            <a:normAutofit/>
          </a:bodyPr>
          <a:lstStyle/>
          <a:p>
            <a:pPr algn="r"/>
            <a:r>
              <a:rPr lang="cs-CZ" sz="3700">
                <a:solidFill>
                  <a:srgbClr val="FFFFFF"/>
                </a:solidFill>
              </a:rPr>
              <a:t>Společenství, liturgie a čas: nekrologia, kalendária, </a:t>
            </a:r>
            <a:r>
              <a:rPr lang="cs-CZ" sz="3700" i="1">
                <a:solidFill>
                  <a:srgbClr val="FFFFFF"/>
                </a:solidFill>
              </a:rPr>
              <a:t>libri vitae</a:t>
            </a:r>
            <a:endParaRPr lang="cs-CZ" sz="3700">
              <a:solidFill>
                <a:srgbClr val="FFFFFF"/>
              </a:solidFill>
            </a:endParaRPr>
          </a:p>
        </p:txBody>
      </p:sp>
      <p:pic>
        <p:nvPicPr>
          <p:cNvPr id="5" name="Obrázek 4">
            <a:extLst>
              <a:ext uri="{FF2B5EF4-FFF2-40B4-BE49-F238E27FC236}">
                <a16:creationId xmlns:a16="http://schemas.microsoft.com/office/drawing/2014/main" id="{17DD3080-5A7A-438B-9909-17B9A3FD9899}"/>
              </a:ext>
            </a:extLst>
          </p:cNvPr>
          <p:cNvPicPr>
            <a:picLocks noChangeAspect="1"/>
          </p:cNvPicPr>
          <p:nvPr/>
        </p:nvPicPr>
        <p:blipFill rotWithShape="1">
          <a:blip r:embed="rId2"/>
          <a:srcRect t="22576" r="-2" b="33924"/>
          <a:stretch/>
        </p:blipFill>
        <p:spPr>
          <a:xfrm>
            <a:off x="327547" y="321733"/>
            <a:ext cx="7058306" cy="4107392"/>
          </a:xfrm>
          <a:prstGeom prst="rect">
            <a:avLst/>
          </a:prstGeom>
        </p:spPr>
      </p:pic>
      <p:sp>
        <p:nvSpPr>
          <p:cNvPr id="2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ástupný obsah 2">
            <a:extLst>
              <a:ext uri="{FF2B5EF4-FFF2-40B4-BE49-F238E27FC236}">
                <a16:creationId xmlns:a16="http://schemas.microsoft.com/office/drawing/2014/main" id="{831F6DCE-5DD6-4455-9B54-64D2A07974CC}"/>
              </a:ext>
            </a:extLst>
          </p:cNvPr>
          <p:cNvSpPr>
            <a:spLocks noGrp="1"/>
          </p:cNvSpPr>
          <p:nvPr>
            <p:ph idx="1"/>
          </p:nvPr>
        </p:nvSpPr>
        <p:spPr>
          <a:xfrm>
            <a:off x="7753350" y="838200"/>
            <a:ext cx="4019549" cy="5114925"/>
          </a:xfrm>
        </p:spPr>
        <p:txBody>
          <a:bodyPr anchor="ctr">
            <a:normAutofit/>
          </a:bodyPr>
          <a:lstStyle/>
          <a:p>
            <a:pPr marL="0" lvl="1"/>
            <a:r>
              <a:rPr lang="cs-CZ" dirty="0">
                <a:solidFill>
                  <a:srgbClr val="FFFFFF"/>
                </a:solidFill>
              </a:rPr>
              <a:t>Beda (671-735)</a:t>
            </a:r>
          </a:p>
          <a:p>
            <a:pPr lvl="2"/>
            <a:r>
              <a:rPr lang="cs-CZ" sz="800" dirty="0">
                <a:solidFill>
                  <a:srgbClr val="FFFFFF"/>
                </a:solidFill>
              </a:rPr>
              <a:t>Martyrologium</a:t>
            </a:r>
          </a:p>
          <a:p>
            <a:pPr lvl="3"/>
            <a:r>
              <a:rPr lang="cs-CZ" sz="800" dirty="0">
                <a:solidFill>
                  <a:srgbClr val="FFFFFF"/>
                </a:solidFill>
              </a:rPr>
              <a:t>c.725–731, </a:t>
            </a:r>
            <a:r>
              <a:rPr lang="en-US" sz="800" dirty="0">
                <a:solidFill>
                  <a:srgbClr val="FFFFFF"/>
                </a:solidFill>
              </a:rPr>
              <a:t>115 </a:t>
            </a:r>
            <a:r>
              <a:rPr lang="cs-CZ" sz="800" dirty="0">
                <a:solidFill>
                  <a:srgbClr val="FFFFFF"/>
                </a:solidFill>
              </a:rPr>
              <a:t>osob</a:t>
            </a:r>
            <a:r>
              <a:rPr lang="en-US" sz="800" dirty="0">
                <a:solidFill>
                  <a:srgbClr val="FFFFFF"/>
                </a:solidFill>
              </a:rPr>
              <a:t>,</a:t>
            </a:r>
            <a:r>
              <a:rPr lang="cs-CZ" sz="800" dirty="0">
                <a:solidFill>
                  <a:srgbClr val="FFFFFF"/>
                </a:solidFill>
              </a:rPr>
              <a:t> z toho </a:t>
            </a:r>
            <a:r>
              <a:rPr lang="en-US" sz="800" dirty="0">
                <a:solidFill>
                  <a:srgbClr val="FFFFFF"/>
                </a:solidFill>
              </a:rPr>
              <a:t>104 </a:t>
            </a:r>
            <a:r>
              <a:rPr lang="cs-CZ" sz="800" dirty="0">
                <a:solidFill>
                  <a:srgbClr val="FFFFFF"/>
                </a:solidFill>
              </a:rPr>
              <a:t>popisů mučednictví</a:t>
            </a:r>
          </a:p>
          <a:p>
            <a:pPr lvl="4"/>
            <a:r>
              <a:rPr lang="cs-CZ" sz="800" dirty="0">
                <a:solidFill>
                  <a:srgbClr val="FFFFFF"/>
                </a:solidFill>
              </a:rPr>
              <a:t>↔ původní seznam rozšířil na stručné hagiografie</a:t>
            </a:r>
          </a:p>
          <a:p>
            <a:pPr lvl="5"/>
            <a:r>
              <a:rPr lang="cs-CZ" sz="800" dirty="0">
                <a:solidFill>
                  <a:srgbClr val="FFFFFF"/>
                </a:solidFill>
              </a:rPr>
              <a:t>→ X nejspíše nemá liturgickou funkci</a:t>
            </a:r>
          </a:p>
          <a:p>
            <a:pPr lvl="5"/>
            <a:r>
              <a:rPr lang="cs-CZ" sz="800" dirty="0">
                <a:solidFill>
                  <a:srgbClr val="FFFFFF"/>
                </a:solidFill>
              </a:rPr>
              <a:t>→ </a:t>
            </a:r>
            <a:r>
              <a:rPr lang="cs-CZ" sz="800" dirty="0" err="1">
                <a:solidFill>
                  <a:srgbClr val="FFFFFF"/>
                </a:solidFill>
              </a:rPr>
              <a:t>kontextualizace</a:t>
            </a:r>
            <a:r>
              <a:rPr lang="cs-CZ" sz="800" dirty="0">
                <a:solidFill>
                  <a:srgbClr val="FFFFFF"/>
                </a:solidFill>
              </a:rPr>
              <a:t> světců</a:t>
            </a:r>
          </a:p>
          <a:p>
            <a:pPr lvl="5"/>
            <a:r>
              <a:rPr lang="cs-CZ" sz="800" dirty="0">
                <a:solidFill>
                  <a:srgbClr val="FFFFFF"/>
                </a:solidFill>
              </a:rPr>
              <a:t>→ pojednání o podstatě mučednictví (?)</a:t>
            </a:r>
          </a:p>
          <a:p>
            <a:pPr lvl="5"/>
            <a:r>
              <a:rPr lang="cs-CZ" sz="800" dirty="0">
                <a:solidFill>
                  <a:srgbClr val="FFFFFF"/>
                </a:solidFill>
              </a:rPr>
              <a:t>? Nevelký počet domácích světců</a:t>
            </a:r>
          </a:p>
          <a:p>
            <a:pPr lvl="6"/>
            <a:r>
              <a:rPr lang="cs-CZ" sz="800" dirty="0">
                <a:solidFill>
                  <a:srgbClr val="FFFFFF"/>
                </a:solidFill>
              </a:rPr>
              <a:t>? Snaha začlenit jej do obecného příběhu dějin spásy</a:t>
            </a:r>
          </a:p>
          <a:p>
            <a:pPr lvl="1"/>
            <a:endParaRPr lang="cs-CZ" sz="800" dirty="0">
              <a:solidFill>
                <a:srgbClr val="FFFFFF"/>
              </a:solidFill>
            </a:endParaRPr>
          </a:p>
        </p:txBody>
      </p:sp>
      <p:sp>
        <p:nvSpPr>
          <p:cNvPr id="20" name="TextovéPole 19">
            <a:extLst>
              <a:ext uri="{FF2B5EF4-FFF2-40B4-BE49-F238E27FC236}">
                <a16:creationId xmlns:a16="http://schemas.microsoft.com/office/drawing/2014/main" id="{5CD6F012-989F-4DED-9340-892910A8BCB5}"/>
              </a:ext>
            </a:extLst>
          </p:cNvPr>
          <p:cNvSpPr txBox="1"/>
          <p:nvPr/>
        </p:nvSpPr>
        <p:spPr>
          <a:xfrm>
            <a:off x="1364254" y="4572000"/>
            <a:ext cx="6096000" cy="369332"/>
          </a:xfrm>
          <a:prstGeom prst="rect">
            <a:avLst/>
          </a:prstGeom>
          <a:noFill/>
        </p:spPr>
        <p:txBody>
          <a:bodyPr wrap="square">
            <a:spAutoFit/>
          </a:bodyPr>
          <a:lstStyle/>
          <a:p>
            <a:r>
              <a:rPr lang="en-US" dirty="0"/>
              <a:t>London, British Library, Cotton Tiberius C II, fol. 87v</a:t>
            </a:r>
            <a:endParaRPr lang="cs-CZ" dirty="0"/>
          </a:p>
        </p:txBody>
      </p:sp>
    </p:spTree>
    <p:extLst>
      <p:ext uri="{BB962C8B-B14F-4D97-AF65-F5344CB8AC3E}">
        <p14:creationId xmlns:p14="http://schemas.microsoft.com/office/powerpoint/2010/main" val="22824068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714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49B19A66-B0D0-4CC9-985D-50A5C51355C5}"/>
              </a:ext>
            </a:extLst>
          </p:cNvPr>
          <p:cNvSpPr>
            <a:spLocks noGrp="1"/>
          </p:cNvSpPr>
          <p:nvPr>
            <p:ph type="title"/>
          </p:nvPr>
        </p:nvSpPr>
        <p:spPr>
          <a:xfrm>
            <a:off x="524256" y="491260"/>
            <a:ext cx="6594189" cy="1625210"/>
          </a:xfrm>
        </p:spPr>
        <p:txBody>
          <a:bodyPr>
            <a:normAutofit/>
          </a:bodyPr>
          <a:lstStyle/>
          <a:p>
            <a:r>
              <a:rPr lang="cs-CZ" sz="3700">
                <a:solidFill>
                  <a:srgbClr val="FFFFFF"/>
                </a:solidFill>
              </a:rPr>
              <a:t>Společenství, liturgie a čas: nekrologia, kalendária, </a:t>
            </a:r>
            <a:r>
              <a:rPr lang="cs-CZ" sz="3700" i="1">
                <a:solidFill>
                  <a:srgbClr val="FFFFFF"/>
                </a:solidFill>
              </a:rPr>
              <a:t>libri vitae</a:t>
            </a:r>
            <a:endParaRPr lang="cs-CZ" sz="3700">
              <a:solidFill>
                <a:srgbClr val="FFFFFF"/>
              </a:solidFill>
            </a:endParaRPr>
          </a:p>
        </p:txBody>
      </p:sp>
      <p:pic>
        <p:nvPicPr>
          <p:cNvPr id="4" name="Obrázek 3" descr="Obsah obrázku text, kniha&#10;&#10;Popis byl vytvořen automaticky">
            <a:extLst>
              <a:ext uri="{FF2B5EF4-FFF2-40B4-BE49-F238E27FC236}">
                <a16:creationId xmlns:a16="http://schemas.microsoft.com/office/drawing/2014/main" id="{1454635D-070F-41B5-8464-3D4BF5AFA547}"/>
              </a:ext>
            </a:extLst>
          </p:cNvPr>
          <p:cNvPicPr>
            <a:picLocks noChangeAspect="1"/>
          </p:cNvPicPr>
          <p:nvPr/>
        </p:nvPicPr>
        <p:blipFill rotWithShape="1">
          <a:blip r:embed="rId2"/>
          <a:srcRect l="5118" r="5122" b="4"/>
          <a:stretch/>
        </p:blipFill>
        <p:spPr>
          <a:xfrm>
            <a:off x="327546" y="2454903"/>
            <a:ext cx="3442801" cy="4080254"/>
          </a:xfrm>
          <a:prstGeom prst="rect">
            <a:avLst/>
          </a:prstGeom>
        </p:spPr>
      </p:pic>
      <p:pic>
        <p:nvPicPr>
          <p:cNvPr id="5" name="Obrázek 4" descr="Obsah obrázku text, kámen&#10;&#10;Popis byl vytvořen automaticky">
            <a:extLst>
              <a:ext uri="{FF2B5EF4-FFF2-40B4-BE49-F238E27FC236}">
                <a16:creationId xmlns:a16="http://schemas.microsoft.com/office/drawing/2014/main" id="{6BBAF8E3-80ED-4B0B-9C67-B9B3419630B3}"/>
              </a:ext>
            </a:extLst>
          </p:cNvPr>
          <p:cNvPicPr>
            <a:picLocks noChangeAspect="1"/>
          </p:cNvPicPr>
          <p:nvPr/>
        </p:nvPicPr>
        <p:blipFill rotWithShape="1">
          <a:blip r:embed="rId3"/>
          <a:srcRect t="1728" r="-3" b="1086"/>
          <a:stretch/>
        </p:blipFill>
        <p:spPr>
          <a:xfrm>
            <a:off x="3942260" y="2454901"/>
            <a:ext cx="3442803" cy="4080255"/>
          </a:xfrm>
          <a:prstGeom prst="rect">
            <a:avLst/>
          </a:prstGeom>
        </p:spPr>
      </p:pic>
      <p:sp>
        <p:nvSpPr>
          <p:cNvPr id="31" name="Rectangle 2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ástupný obsah 2">
            <a:extLst>
              <a:ext uri="{FF2B5EF4-FFF2-40B4-BE49-F238E27FC236}">
                <a16:creationId xmlns:a16="http://schemas.microsoft.com/office/drawing/2014/main" id="{F8804761-20B0-4891-BB70-2438BD4A4C69}"/>
              </a:ext>
            </a:extLst>
          </p:cNvPr>
          <p:cNvSpPr>
            <a:spLocks noGrp="1"/>
          </p:cNvSpPr>
          <p:nvPr>
            <p:ph idx="1"/>
          </p:nvPr>
        </p:nvSpPr>
        <p:spPr>
          <a:xfrm>
            <a:off x="7957973" y="763523"/>
            <a:ext cx="3511296" cy="5330952"/>
          </a:xfrm>
        </p:spPr>
        <p:txBody>
          <a:bodyPr anchor="ctr">
            <a:normAutofit/>
          </a:bodyPr>
          <a:lstStyle/>
          <a:p>
            <a:pPr marL="0" lvl="1"/>
            <a:r>
              <a:rPr lang="cs-CZ" dirty="0">
                <a:solidFill>
                  <a:srgbClr val="FFFFFF"/>
                </a:solidFill>
              </a:rPr>
              <a:t>Rhabanus </a:t>
            </a:r>
            <a:r>
              <a:rPr lang="cs-CZ" dirty="0" err="1">
                <a:solidFill>
                  <a:srgbClr val="FFFFFF"/>
                </a:solidFill>
              </a:rPr>
              <a:t>Maurus</a:t>
            </a:r>
            <a:r>
              <a:rPr lang="cs-CZ" dirty="0">
                <a:solidFill>
                  <a:srgbClr val="FFFFFF"/>
                </a:solidFill>
              </a:rPr>
              <a:t> (ca. 780-856)</a:t>
            </a:r>
          </a:p>
          <a:p>
            <a:pPr lvl="2"/>
            <a:r>
              <a:rPr lang="cs-CZ" sz="2400" dirty="0">
                <a:solidFill>
                  <a:srgbClr val="FFFFFF"/>
                </a:solidFill>
              </a:rPr>
              <a:t>822, </a:t>
            </a:r>
            <a:r>
              <a:rPr lang="cs-CZ" sz="2400" dirty="0" err="1">
                <a:solidFill>
                  <a:srgbClr val="FFFFFF"/>
                </a:solidFill>
              </a:rPr>
              <a:t>fuldským</a:t>
            </a:r>
            <a:r>
              <a:rPr lang="cs-CZ" sz="2400" dirty="0">
                <a:solidFill>
                  <a:srgbClr val="FFFFFF"/>
                </a:solidFill>
              </a:rPr>
              <a:t> opatem; 847 mohučským ab.</a:t>
            </a:r>
          </a:p>
          <a:p>
            <a:pPr lvl="2"/>
            <a:r>
              <a:rPr lang="cs-CZ" sz="2400" dirty="0">
                <a:solidFill>
                  <a:srgbClr val="FFFFFF"/>
                </a:solidFill>
              </a:rPr>
              <a:t>Univerzální učenec</a:t>
            </a:r>
          </a:p>
          <a:p>
            <a:pPr lvl="2"/>
            <a:r>
              <a:rPr lang="cs-CZ" sz="2400" dirty="0">
                <a:solidFill>
                  <a:srgbClr val="FFFFFF"/>
                </a:solidFill>
              </a:rPr>
              <a:t>Ca. 843, založeno na </a:t>
            </a:r>
            <a:r>
              <a:rPr lang="cs-CZ" sz="2400" i="1" dirty="0">
                <a:solidFill>
                  <a:srgbClr val="FFFFFF"/>
                </a:solidFill>
              </a:rPr>
              <a:t>Martyrologiu </a:t>
            </a:r>
            <a:r>
              <a:rPr lang="cs-CZ" sz="2400" i="1" dirty="0" err="1">
                <a:solidFill>
                  <a:srgbClr val="FFFFFF"/>
                </a:solidFill>
              </a:rPr>
              <a:t>Hieronimianu</a:t>
            </a:r>
            <a:r>
              <a:rPr lang="cs-CZ" sz="2400" dirty="0">
                <a:solidFill>
                  <a:srgbClr val="FFFFFF"/>
                </a:solidFill>
              </a:rPr>
              <a:t>, </a:t>
            </a:r>
            <a:r>
              <a:rPr lang="cs-CZ" sz="2400" dirty="0" err="1">
                <a:solidFill>
                  <a:srgbClr val="FFFFFF"/>
                </a:solidFill>
              </a:rPr>
              <a:t>Bedově</a:t>
            </a:r>
            <a:r>
              <a:rPr lang="cs-CZ" sz="2400" dirty="0">
                <a:solidFill>
                  <a:srgbClr val="FFFFFF"/>
                </a:solidFill>
              </a:rPr>
              <a:t>, Liber </a:t>
            </a:r>
            <a:r>
              <a:rPr lang="cs-CZ" sz="2400" dirty="0" err="1">
                <a:solidFill>
                  <a:srgbClr val="FFFFFF"/>
                </a:solidFill>
              </a:rPr>
              <a:t>Pontificalis</a:t>
            </a:r>
            <a:r>
              <a:rPr lang="cs-CZ" sz="2400" dirty="0">
                <a:solidFill>
                  <a:srgbClr val="FFFFFF"/>
                </a:solidFill>
              </a:rPr>
              <a:t> a spisech Řehoře z </a:t>
            </a:r>
            <a:r>
              <a:rPr lang="cs-CZ" sz="2400" dirty="0" err="1">
                <a:solidFill>
                  <a:srgbClr val="FFFFFF"/>
                </a:solidFill>
              </a:rPr>
              <a:t>Tours</a:t>
            </a:r>
            <a:endParaRPr lang="cs-CZ" sz="2400" dirty="0">
              <a:solidFill>
                <a:srgbClr val="FFFFFF"/>
              </a:solidFill>
            </a:endParaRPr>
          </a:p>
          <a:p>
            <a:pPr lvl="1"/>
            <a:endParaRPr lang="cs-CZ" dirty="0">
              <a:solidFill>
                <a:srgbClr val="FFFFFF"/>
              </a:solidFill>
            </a:endParaRPr>
          </a:p>
        </p:txBody>
      </p:sp>
      <p:sp>
        <p:nvSpPr>
          <p:cNvPr id="19" name="TextovéPole 18">
            <a:extLst>
              <a:ext uri="{FF2B5EF4-FFF2-40B4-BE49-F238E27FC236}">
                <a16:creationId xmlns:a16="http://schemas.microsoft.com/office/drawing/2014/main" id="{E5F8FA11-F990-4EF2-9BA3-B7821F2177D9}"/>
              </a:ext>
            </a:extLst>
          </p:cNvPr>
          <p:cNvSpPr txBox="1"/>
          <p:nvPr/>
        </p:nvSpPr>
        <p:spPr>
          <a:xfrm>
            <a:off x="3919538" y="6480161"/>
            <a:ext cx="3383001" cy="430887"/>
          </a:xfrm>
          <a:prstGeom prst="rect">
            <a:avLst/>
          </a:prstGeom>
          <a:noFill/>
        </p:spPr>
        <p:txBody>
          <a:bodyPr wrap="square">
            <a:spAutoFit/>
          </a:bodyPr>
          <a:lstStyle/>
          <a:p>
            <a:r>
              <a:rPr lang="fr-FR" sz="1050" dirty="0"/>
              <a:t>De Laudibus Sanctae Crucis' (Bibliothèques d'Amiens métropole, Ms. 223, f. 33v</a:t>
            </a:r>
            <a:r>
              <a:rPr lang="cs-CZ" sz="1050" dirty="0"/>
              <a:t>)</a:t>
            </a:r>
          </a:p>
        </p:txBody>
      </p:sp>
      <p:sp>
        <p:nvSpPr>
          <p:cNvPr id="21" name="TextovéPole 20">
            <a:extLst>
              <a:ext uri="{FF2B5EF4-FFF2-40B4-BE49-F238E27FC236}">
                <a16:creationId xmlns:a16="http://schemas.microsoft.com/office/drawing/2014/main" id="{E5CA6FDA-558A-43B2-BF96-C055AB1B550A}"/>
              </a:ext>
            </a:extLst>
          </p:cNvPr>
          <p:cNvSpPr txBox="1"/>
          <p:nvPr/>
        </p:nvSpPr>
        <p:spPr>
          <a:xfrm>
            <a:off x="178353" y="6510939"/>
            <a:ext cx="3741185" cy="400110"/>
          </a:xfrm>
          <a:prstGeom prst="rect">
            <a:avLst/>
          </a:prstGeom>
          <a:noFill/>
        </p:spPr>
        <p:txBody>
          <a:bodyPr wrap="square">
            <a:spAutoFit/>
          </a:bodyPr>
          <a:lstStyle/>
          <a:p>
            <a:r>
              <a:rPr lang="en-US" sz="1000" dirty="0"/>
              <a:t>Wien, </a:t>
            </a:r>
            <a:r>
              <a:rPr lang="en-US" sz="1000" dirty="0" err="1"/>
              <a:t>Österreichische</a:t>
            </a:r>
            <a:r>
              <a:rPr lang="en-US" sz="1000" dirty="0"/>
              <a:t> </a:t>
            </a:r>
            <a:r>
              <a:rPr lang="en-US" sz="1000" dirty="0" err="1"/>
              <a:t>Nationalbibliothek</a:t>
            </a:r>
            <a:r>
              <a:rPr lang="en-US" sz="1000" dirty="0"/>
              <a:t>, cod.652, fol. 2v (Fulda, </a:t>
            </a:r>
            <a:r>
              <a:rPr lang="cs-CZ" sz="1000" dirty="0"/>
              <a:t>2. ¼ 9. st.</a:t>
            </a:r>
            <a:r>
              <a:rPr lang="en-US" sz="1000" dirty="0"/>
              <a:t>)</a:t>
            </a:r>
            <a:endParaRPr lang="cs-CZ" sz="1000" dirty="0"/>
          </a:p>
        </p:txBody>
      </p:sp>
    </p:spTree>
    <p:extLst>
      <p:ext uri="{BB962C8B-B14F-4D97-AF65-F5344CB8AC3E}">
        <p14:creationId xmlns:p14="http://schemas.microsoft.com/office/powerpoint/2010/main" val="37134185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9A825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DBC57D27-3CC6-4ADC-9150-C499C3067EB3}"/>
              </a:ext>
            </a:extLst>
          </p:cNvPr>
          <p:cNvSpPr>
            <a:spLocks noGrp="1"/>
          </p:cNvSpPr>
          <p:nvPr>
            <p:ph type="title"/>
          </p:nvPr>
        </p:nvSpPr>
        <p:spPr>
          <a:xfrm>
            <a:off x="524256" y="4767072"/>
            <a:ext cx="6594189" cy="1625210"/>
          </a:xfrm>
        </p:spPr>
        <p:txBody>
          <a:bodyPr>
            <a:normAutofit/>
          </a:bodyPr>
          <a:lstStyle/>
          <a:p>
            <a:pPr algn="r"/>
            <a:r>
              <a:rPr lang="cs-CZ" sz="3700" dirty="0">
                <a:solidFill>
                  <a:srgbClr val="FFFFFF"/>
                </a:solidFill>
              </a:rPr>
              <a:t>Společenství, liturgie a čas: nekrologia, kalendária, </a:t>
            </a:r>
            <a:r>
              <a:rPr lang="cs-CZ" sz="3700" i="1" dirty="0" err="1">
                <a:solidFill>
                  <a:srgbClr val="FFFFFF"/>
                </a:solidFill>
              </a:rPr>
              <a:t>libri</a:t>
            </a:r>
            <a:r>
              <a:rPr lang="cs-CZ" sz="3700" i="1" dirty="0">
                <a:solidFill>
                  <a:srgbClr val="FFFFFF"/>
                </a:solidFill>
              </a:rPr>
              <a:t> vitae</a:t>
            </a:r>
            <a:endParaRPr lang="cs-CZ" sz="3700" dirty="0">
              <a:solidFill>
                <a:srgbClr val="FFFFFF"/>
              </a:solidFill>
            </a:endParaRPr>
          </a:p>
        </p:txBody>
      </p:sp>
      <p:pic>
        <p:nvPicPr>
          <p:cNvPr id="4" name="Obrázek 3">
            <a:extLst>
              <a:ext uri="{FF2B5EF4-FFF2-40B4-BE49-F238E27FC236}">
                <a16:creationId xmlns:a16="http://schemas.microsoft.com/office/drawing/2014/main" id="{30BF35A6-AA0D-4CBF-B156-3A8E93ACC1F7}"/>
              </a:ext>
            </a:extLst>
          </p:cNvPr>
          <p:cNvPicPr>
            <a:picLocks noChangeAspect="1"/>
          </p:cNvPicPr>
          <p:nvPr/>
        </p:nvPicPr>
        <p:blipFill rotWithShape="1">
          <a:blip r:embed="rId2"/>
          <a:srcRect r="13220" b="2"/>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ástupný obsah 2">
            <a:extLst>
              <a:ext uri="{FF2B5EF4-FFF2-40B4-BE49-F238E27FC236}">
                <a16:creationId xmlns:a16="http://schemas.microsoft.com/office/drawing/2014/main" id="{BBB865EA-C561-46EE-B0B7-8BC9265D56A0}"/>
              </a:ext>
            </a:extLst>
          </p:cNvPr>
          <p:cNvSpPr>
            <a:spLocks noGrp="1"/>
          </p:cNvSpPr>
          <p:nvPr>
            <p:ph idx="1"/>
          </p:nvPr>
        </p:nvSpPr>
        <p:spPr>
          <a:xfrm>
            <a:off x="8029319" y="917725"/>
            <a:ext cx="3424739" cy="4852362"/>
          </a:xfrm>
        </p:spPr>
        <p:txBody>
          <a:bodyPr anchor="ctr">
            <a:normAutofit/>
          </a:bodyPr>
          <a:lstStyle/>
          <a:p>
            <a:pPr marL="0" lvl="1"/>
            <a:r>
              <a:rPr lang="cs-CZ" dirty="0">
                <a:solidFill>
                  <a:srgbClr val="FFFFFF"/>
                </a:solidFill>
              </a:rPr>
              <a:t>Florus z Lyonu (před 810-859?)</a:t>
            </a:r>
          </a:p>
          <a:p>
            <a:pPr lvl="2"/>
            <a:r>
              <a:rPr lang="cs-CZ" dirty="0">
                <a:solidFill>
                  <a:srgbClr val="FFFFFF"/>
                </a:solidFill>
              </a:rPr>
              <a:t>Lyonský kanovník a teolog, i kanonista a liturgik (spor o predestinaci)</a:t>
            </a:r>
          </a:p>
          <a:p>
            <a:pPr lvl="2"/>
            <a:r>
              <a:rPr lang="cs-CZ" dirty="0">
                <a:solidFill>
                  <a:srgbClr val="FFFFFF"/>
                </a:solidFill>
              </a:rPr>
              <a:t>Re-edice </a:t>
            </a:r>
            <a:r>
              <a:rPr lang="cs-CZ" dirty="0" err="1">
                <a:solidFill>
                  <a:srgbClr val="FFFFFF"/>
                </a:solidFill>
              </a:rPr>
              <a:t>Bedova</a:t>
            </a:r>
            <a:r>
              <a:rPr lang="cs-CZ" dirty="0">
                <a:solidFill>
                  <a:srgbClr val="FFFFFF"/>
                </a:solidFill>
              </a:rPr>
              <a:t> martyrologia rozšířená zejména v Burgundsku a Lotrinsku</a:t>
            </a:r>
          </a:p>
          <a:p>
            <a:pPr lvl="1"/>
            <a:endParaRPr lang="cs-CZ" sz="2000" dirty="0">
              <a:solidFill>
                <a:srgbClr val="FFFFFF"/>
              </a:solidFill>
            </a:endParaRPr>
          </a:p>
        </p:txBody>
      </p:sp>
    </p:spTree>
    <p:extLst>
      <p:ext uri="{BB962C8B-B14F-4D97-AF65-F5344CB8AC3E}">
        <p14:creationId xmlns:p14="http://schemas.microsoft.com/office/powerpoint/2010/main" val="13216611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2F5C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CB074B40-7153-4319-BC1D-BD13AB2C9C40}"/>
              </a:ext>
            </a:extLst>
          </p:cNvPr>
          <p:cNvSpPr>
            <a:spLocks noGrp="1"/>
          </p:cNvSpPr>
          <p:nvPr>
            <p:ph type="title"/>
          </p:nvPr>
        </p:nvSpPr>
        <p:spPr>
          <a:xfrm>
            <a:off x="524256" y="491260"/>
            <a:ext cx="6594189" cy="1625210"/>
          </a:xfrm>
        </p:spPr>
        <p:txBody>
          <a:bodyPr>
            <a:normAutofit fontScale="90000"/>
          </a:bodyPr>
          <a:lstStyle/>
          <a:p>
            <a:r>
              <a:rPr lang="cs-CZ" dirty="0"/>
              <a:t>Společenství, liturgie a čas: nekrologia, kalendária, </a:t>
            </a:r>
            <a:r>
              <a:rPr lang="cs-CZ" i="1" dirty="0" err="1"/>
              <a:t>libri</a:t>
            </a:r>
            <a:r>
              <a:rPr lang="cs-CZ" i="1" dirty="0"/>
              <a:t> vitae</a:t>
            </a:r>
            <a:endParaRPr lang="cs-CZ" dirty="0">
              <a:solidFill>
                <a:srgbClr val="FFFFFF"/>
              </a:solidFill>
            </a:endParaRPr>
          </a:p>
        </p:txBody>
      </p:sp>
      <p:pic>
        <p:nvPicPr>
          <p:cNvPr id="4" name="Obrázek 3">
            <a:extLst>
              <a:ext uri="{FF2B5EF4-FFF2-40B4-BE49-F238E27FC236}">
                <a16:creationId xmlns:a16="http://schemas.microsoft.com/office/drawing/2014/main" id="{7CE4822A-E193-4150-8BA3-6560DB1C5C59}"/>
              </a:ext>
            </a:extLst>
          </p:cNvPr>
          <p:cNvPicPr>
            <a:picLocks noChangeAspect="1"/>
          </p:cNvPicPr>
          <p:nvPr/>
        </p:nvPicPr>
        <p:blipFill rotWithShape="1">
          <a:blip r:embed="rId2"/>
          <a:srcRect l="2406" r="41482" b="-2"/>
          <a:stretch/>
        </p:blipFill>
        <p:spPr>
          <a:xfrm>
            <a:off x="327546" y="2454903"/>
            <a:ext cx="3442801" cy="4080254"/>
          </a:xfrm>
          <a:prstGeom prst="rect">
            <a:avLst/>
          </a:prstGeom>
        </p:spPr>
      </p:pic>
      <p:pic>
        <p:nvPicPr>
          <p:cNvPr id="7" name="Obrázek 6">
            <a:extLst>
              <a:ext uri="{FF2B5EF4-FFF2-40B4-BE49-F238E27FC236}">
                <a16:creationId xmlns:a16="http://schemas.microsoft.com/office/drawing/2014/main" id="{503DF265-9892-4333-A138-2D2EEE8CC371}"/>
              </a:ext>
            </a:extLst>
          </p:cNvPr>
          <p:cNvPicPr>
            <a:picLocks noChangeAspect="1"/>
          </p:cNvPicPr>
          <p:nvPr/>
        </p:nvPicPr>
        <p:blipFill rotWithShape="1">
          <a:blip r:embed="rId3"/>
          <a:srcRect b="11706"/>
          <a:stretch/>
        </p:blipFill>
        <p:spPr>
          <a:xfrm>
            <a:off x="3942260" y="2454901"/>
            <a:ext cx="3442803" cy="4080255"/>
          </a:xfrm>
          <a:prstGeom prst="rect">
            <a:avLst/>
          </a:prstGeom>
        </p:spPr>
      </p:pic>
      <p:sp>
        <p:nvSpPr>
          <p:cNvPr id="26"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ástupný obsah 2">
            <a:extLst>
              <a:ext uri="{FF2B5EF4-FFF2-40B4-BE49-F238E27FC236}">
                <a16:creationId xmlns:a16="http://schemas.microsoft.com/office/drawing/2014/main" id="{3DC695B8-6667-4A08-8E47-C695A2524C09}"/>
              </a:ext>
            </a:extLst>
          </p:cNvPr>
          <p:cNvSpPr>
            <a:spLocks noGrp="1"/>
          </p:cNvSpPr>
          <p:nvPr>
            <p:ph idx="1"/>
          </p:nvPr>
        </p:nvSpPr>
        <p:spPr>
          <a:xfrm>
            <a:off x="7957973" y="763523"/>
            <a:ext cx="3511296" cy="5330952"/>
          </a:xfrm>
        </p:spPr>
        <p:txBody>
          <a:bodyPr anchor="ctr">
            <a:normAutofit/>
          </a:bodyPr>
          <a:lstStyle/>
          <a:p>
            <a:pPr marL="0" lvl="1"/>
            <a:r>
              <a:rPr lang="cs-CZ" dirty="0" err="1">
                <a:solidFill>
                  <a:srgbClr val="FFFFFF"/>
                </a:solidFill>
              </a:rPr>
              <a:t>Wandalbert</a:t>
            </a:r>
            <a:r>
              <a:rPr lang="cs-CZ" dirty="0">
                <a:solidFill>
                  <a:srgbClr val="FFFFFF"/>
                </a:solidFill>
              </a:rPr>
              <a:t> z </a:t>
            </a:r>
            <a:r>
              <a:rPr lang="cs-CZ" dirty="0" err="1">
                <a:solidFill>
                  <a:srgbClr val="FFFFFF"/>
                </a:solidFill>
              </a:rPr>
              <a:t>Prümu</a:t>
            </a:r>
            <a:r>
              <a:rPr lang="cs-CZ" dirty="0">
                <a:solidFill>
                  <a:srgbClr val="FFFFFF"/>
                </a:solidFill>
              </a:rPr>
              <a:t> (813-po 850, snad c. 870) </a:t>
            </a:r>
          </a:p>
          <a:p>
            <a:pPr lvl="2"/>
            <a:r>
              <a:rPr lang="cs-CZ" sz="2200" dirty="0">
                <a:solidFill>
                  <a:srgbClr val="FFFFFF"/>
                </a:solidFill>
              </a:rPr>
              <a:t>848 z pověření kolínského kněze </a:t>
            </a:r>
            <a:r>
              <a:rPr lang="cs-CZ" sz="2200" dirty="0" err="1">
                <a:solidFill>
                  <a:srgbClr val="FFFFFF"/>
                </a:solidFill>
              </a:rPr>
              <a:t>Ochtricha</a:t>
            </a:r>
            <a:r>
              <a:rPr lang="cs-CZ" sz="2200" dirty="0">
                <a:solidFill>
                  <a:srgbClr val="FFFFFF"/>
                </a:solidFill>
              </a:rPr>
              <a:t> a s pomocí Florovou pro císaře Lothara I</a:t>
            </a:r>
          </a:p>
          <a:p>
            <a:pPr lvl="2"/>
            <a:r>
              <a:rPr lang="cs-CZ" sz="2200" dirty="0">
                <a:solidFill>
                  <a:srgbClr val="FFFFFF"/>
                </a:solidFill>
              </a:rPr>
              <a:t>Opět formou krátkých medailonků; doplňují básně na měsíce a znamení, různé druhy polních prací, apod.</a:t>
            </a:r>
          </a:p>
          <a:p>
            <a:endParaRPr lang="cs-CZ" sz="2200" dirty="0">
              <a:solidFill>
                <a:srgbClr val="FFFFFF"/>
              </a:solidFill>
            </a:endParaRPr>
          </a:p>
        </p:txBody>
      </p:sp>
      <p:sp>
        <p:nvSpPr>
          <p:cNvPr id="21" name="TextovéPole 20">
            <a:extLst>
              <a:ext uri="{FF2B5EF4-FFF2-40B4-BE49-F238E27FC236}">
                <a16:creationId xmlns:a16="http://schemas.microsoft.com/office/drawing/2014/main" id="{C4B600F7-F791-4952-9DDE-F1FE0AAC96E9}"/>
              </a:ext>
            </a:extLst>
          </p:cNvPr>
          <p:cNvSpPr txBox="1"/>
          <p:nvPr/>
        </p:nvSpPr>
        <p:spPr>
          <a:xfrm>
            <a:off x="774049" y="6488668"/>
            <a:ext cx="6094602" cy="369332"/>
          </a:xfrm>
          <a:prstGeom prst="rect">
            <a:avLst/>
          </a:prstGeom>
          <a:noFill/>
        </p:spPr>
        <p:txBody>
          <a:bodyPr wrap="square">
            <a:spAutoFit/>
          </a:bodyPr>
          <a:lstStyle/>
          <a:p>
            <a:r>
              <a:rPr lang="cs-CZ" dirty="0"/>
              <a:t>Cod. </a:t>
            </a:r>
            <a:r>
              <a:rPr lang="cs-CZ" dirty="0" err="1"/>
              <a:t>Reg</a:t>
            </a:r>
            <a:r>
              <a:rPr lang="cs-CZ" dirty="0"/>
              <a:t>. Lat. 438, </a:t>
            </a:r>
            <a:r>
              <a:rPr lang="cs-CZ" dirty="0" err="1"/>
              <a:t>Biblioteca</a:t>
            </a:r>
            <a:r>
              <a:rPr lang="cs-CZ" dirty="0"/>
              <a:t> </a:t>
            </a:r>
            <a:r>
              <a:rPr lang="cs-CZ" dirty="0" err="1"/>
              <a:t>Apostolica</a:t>
            </a:r>
            <a:r>
              <a:rPr lang="cs-CZ" dirty="0"/>
              <a:t> </a:t>
            </a:r>
            <a:r>
              <a:rPr lang="cs-CZ" dirty="0" err="1"/>
              <a:t>Vaticana</a:t>
            </a:r>
            <a:r>
              <a:rPr lang="cs-CZ" dirty="0"/>
              <a:t>, Řím, 1v.</a:t>
            </a:r>
          </a:p>
        </p:txBody>
      </p:sp>
    </p:spTree>
    <p:extLst>
      <p:ext uri="{BB962C8B-B14F-4D97-AF65-F5344CB8AC3E}">
        <p14:creationId xmlns:p14="http://schemas.microsoft.com/office/powerpoint/2010/main" val="18438675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ek 6">
            <a:extLst>
              <a:ext uri="{FF2B5EF4-FFF2-40B4-BE49-F238E27FC236}">
                <a16:creationId xmlns:a16="http://schemas.microsoft.com/office/drawing/2014/main" id="{2ED4F3C0-6B3A-441A-A00C-CE2AAE012505}"/>
              </a:ext>
            </a:extLst>
          </p:cNvPr>
          <p:cNvPicPr>
            <a:picLocks noChangeAspect="1"/>
          </p:cNvPicPr>
          <p:nvPr/>
        </p:nvPicPr>
        <p:blipFill>
          <a:blip r:embed="rId2"/>
          <a:stretch>
            <a:fillRect/>
          </a:stretch>
        </p:blipFill>
        <p:spPr>
          <a:xfrm>
            <a:off x="2215600" y="549714"/>
            <a:ext cx="3282198" cy="3646887"/>
          </a:xfrm>
          <a:prstGeom prst="rect">
            <a:avLst/>
          </a:prstGeom>
        </p:spPr>
      </p:pic>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0891"/>
            <a:ext cx="7058307" cy="1964266"/>
          </a:xfrm>
          <a:prstGeom prst="rect">
            <a:avLst/>
          </a:prstGeom>
          <a:solidFill>
            <a:srgbClr val="9D8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650D4DFF-BBF9-42A1-91EE-072F2F5E16B5}"/>
              </a:ext>
            </a:extLst>
          </p:cNvPr>
          <p:cNvSpPr>
            <a:spLocks noGrp="1"/>
          </p:cNvSpPr>
          <p:nvPr>
            <p:ph type="title"/>
          </p:nvPr>
        </p:nvSpPr>
        <p:spPr>
          <a:xfrm>
            <a:off x="524256" y="4765963"/>
            <a:ext cx="6594189" cy="1625210"/>
          </a:xfrm>
        </p:spPr>
        <p:txBody>
          <a:bodyPr>
            <a:normAutofit/>
          </a:bodyPr>
          <a:lstStyle/>
          <a:p>
            <a:r>
              <a:rPr lang="cs-CZ" sz="3700">
                <a:solidFill>
                  <a:srgbClr val="FFFFFF"/>
                </a:solidFill>
              </a:rPr>
              <a:t>Společenství, liturgie a čas: nekrologia, kalendária, </a:t>
            </a:r>
            <a:r>
              <a:rPr lang="cs-CZ" sz="3700" i="1">
                <a:solidFill>
                  <a:srgbClr val="FFFFFF"/>
                </a:solidFill>
              </a:rPr>
              <a:t>libri vitae</a:t>
            </a:r>
            <a:endParaRPr lang="cs-CZ" sz="3700">
              <a:solidFill>
                <a:srgbClr val="FFFFFF"/>
              </a:solidFill>
            </a:endParaRPr>
          </a:p>
        </p:txBody>
      </p:sp>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ástupný obsah 2">
            <a:extLst>
              <a:ext uri="{FF2B5EF4-FFF2-40B4-BE49-F238E27FC236}">
                <a16:creationId xmlns:a16="http://schemas.microsoft.com/office/drawing/2014/main" id="{8D62B4C9-0155-4492-85BC-F497EE27CBD4}"/>
              </a:ext>
            </a:extLst>
          </p:cNvPr>
          <p:cNvSpPr>
            <a:spLocks noGrp="1"/>
          </p:cNvSpPr>
          <p:nvPr>
            <p:ph idx="1"/>
          </p:nvPr>
        </p:nvSpPr>
        <p:spPr>
          <a:xfrm>
            <a:off x="7810500" y="666750"/>
            <a:ext cx="3857243" cy="5314950"/>
          </a:xfrm>
        </p:spPr>
        <p:txBody>
          <a:bodyPr anchor="ctr">
            <a:normAutofit/>
          </a:bodyPr>
          <a:lstStyle/>
          <a:p>
            <a:pPr marL="0" lvl="1"/>
            <a:r>
              <a:rPr lang="cs-CZ" dirty="0">
                <a:solidFill>
                  <a:srgbClr val="FFFFFF"/>
                </a:solidFill>
              </a:rPr>
              <a:t>Ado z </a:t>
            </a:r>
            <a:r>
              <a:rPr lang="cs-CZ" dirty="0" err="1">
                <a:solidFill>
                  <a:srgbClr val="FFFFFF"/>
                </a:solidFill>
              </a:rPr>
              <a:t>Vienne</a:t>
            </a:r>
            <a:r>
              <a:rPr lang="cs-CZ" dirty="0">
                <a:solidFill>
                  <a:srgbClr val="FFFFFF"/>
                </a:solidFill>
              </a:rPr>
              <a:t> (799-874)</a:t>
            </a:r>
          </a:p>
          <a:p>
            <a:pPr lvl="2"/>
            <a:r>
              <a:rPr lang="cs-CZ" sz="1600" dirty="0">
                <a:solidFill>
                  <a:srgbClr val="FFFFFF"/>
                </a:solidFill>
              </a:rPr>
              <a:t>860 </a:t>
            </a:r>
            <a:r>
              <a:rPr lang="cs-CZ" sz="1600" dirty="0" err="1">
                <a:solidFill>
                  <a:srgbClr val="FFFFFF"/>
                </a:solidFill>
              </a:rPr>
              <a:t>viennským</a:t>
            </a:r>
            <a:r>
              <a:rPr lang="cs-CZ" sz="1600" dirty="0">
                <a:solidFill>
                  <a:srgbClr val="FFFFFF"/>
                </a:solidFill>
              </a:rPr>
              <a:t> ab.</a:t>
            </a:r>
          </a:p>
          <a:p>
            <a:pPr lvl="2"/>
            <a:r>
              <a:rPr lang="cs-CZ" sz="1600" dirty="0">
                <a:solidFill>
                  <a:srgbClr val="FFFFFF"/>
                </a:solidFill>
              </a:rPr>
              <a:t>Autorem světové kroniky</a:t>
            </a:r>
          </a:p>
          <a:p>
            <a:pPr lvl="2"/>
            <a:r>
              <a:rPr lang="cs-CZ" sz="1600" dirty="0">
                <a:solidFill>
                  <a:srgbClr val="FFFFFF"/>
                </a:solidFill>
              </a:rPr>
              <a:t>Martyrologium (ca. 855)</a:t>
            </a:r>
          </a:p>
          <a:p>
            <a:pPr lvl="3"/>
            <a:r>
              <a:rPr lang="cs-CZ" sz="1600" dirty="0">
                <a:solidFill>
                  <a:srgbClr val="FFFFFF"/>
                </a:solidFill>
              </a:rPr>
              <a:t>S krátkými historickými poznámkami</a:t>
            </a:r>
          </a:p>
          <a:p>
            <a:pPr lvl="3"/>
            <a:r>
              <a:rPr lang="cs-CZ" sz="1600" dirty="0">
                <a:solidFill>
                  <a:srgbClr val="FFFFFF"/>
                </a:solidFill>
              </a:rPr>
              <a:t>Tři redakce </a:t>
            </a:r>
          </a:p>
          <a:p>
            <a:pPr lvl="4"/>
            <a:r>
              <a:rPr lang="cs-CZ" sz="1600" dirty="0">
                <a:solidFill>
                  <a:srgbClr val="FFFFFF"/>
                </a:solidFill>
              </a:rPr>
              <a:t>Mučedníci a další světci </a:t>
            </a:r>
          </a:p>
          <a:p>
            <a:pPr lvl="4"/>
            <a:r>
              <a:rPr lang="cs-CZ" sz="1600" dirty="0">
                <a:solidFill>
                  <a:srgbClr val="FFFFFF"/>
                </a:solidFill>
              </a:rPr>
              <a:t>Rovněž papeži</a:t>
            </a:r>
          </a:p>
          <a:p>
            <a:pPr lvl="4"/>
            <a:r>
              <a:rPr lang="cs-CZ" sz="1600" dirty="0">
                <a:solidFill>
                  <a:srgbClr val="FFFFFF"/>
                </a:solidFill>
              </a:rPr>
              <a:t>Lokální světci (již po A. smrti)</a:t>
            </a:r>
          </a:p>
          <a:p>
            <a:pPr lvl="3"/>
            <a:r>
              <a:rPr lang="cs-CZ" sz="1600" dirty="0">
                <a:solidFill>
                  <a:srgbClr val="FFFFFF"/>
                </a:solidFill>
              </a:rPr>
              <a:t>Nejstarší rkp. již ze sklonku 9. st. (</a:t>
            </a:r>
            <a:r>
              <a:rPr lang="nn-NO" sz="1600" dirty="0">
                <a:solidFill>
                  <a:srgbClr val="FFFFFF"/>
                </a:solidFill>
              </a:rPr>
              <a:t>St. Gallen, Stiftsbibliothek, 454</a:t>
            </a:r>
            <a:r>
              <a:rPr lang="cs-CZ" sz="1600" dirty="0">
                <a:solidFill>
                  <a:srgbClr val="FFFFFF"/>
                </a:solidFill>
              </a:rPr>
              <a:t>)</a:t>
            </a:r>
          </a:p>
          <a:p>
            <a:pPr lvl="3"/>
            <a:r>
              <a:rPr lang="cs-CZ" sz="1600" dirty="0">
                <a:solidFill>
                  <a:srgbClr val="FFFFFF"/>
                </a:solidFill>
              </a:rPr>
              <a:t>51 rkp.</a:t>
            </a:r>
          </a:p>
          <a:p>
            <a:pPr lvl="1"/>
            <a:endParaRPr lang="cs-CZ" sz="1600" dirty="0">
              <a:solidFill>
                <a:srgbClr val="FFFFFF"/>
              </a:solidFill>
            </a:endParaRPr>
          </a:p>
        </p:txBody>
      </p:sp>
      <p:sp>
        <p:nvSpPr>
          <p:cNvPr id="9" name="TextovéPole 8">
            <a:extLst>
              <a:ext uri="{FF2B5EF4-FFF2-40B4-BE49-F238E27FC236}">
                <a16:creationId xmlns:a16="http://schemas.microsoft.com/office/drawing/2014/main" id="{BEBE752E-13C6-40BA-89DE-E2ABBBCD9207}"/>
              </a:ext>
            </a:extLst>
          </p:cNvPr>
          <p:cNvSpPr txBox="1"/>
          <p:nvPr/>
        </p:nvSpPr>
        <p:spPr>
          <a:xfrm>
            <a:off x="2215600" y="3831913"/>
            <a:ext cx="3282198" cy="364688"/>
          </a:xfrm>
          <a:prstGeom prst="rect">
            <a:avLst/>
          </a:prstGeom>
          <a:solidFill>
            <a:srgbClr val="000000">
              <a:alpha val="50000"/>
            </a:srgbClr>
          </a:solidFill>
          <a:ln>
            <a:noFill/>
          </a:ln>
        </p:spPr>
        <p:txBody>
          <a:bodyPr wrap="square">
            <a:noAutofit/>
          </a:bodyPr>
          <a:lstStyle/>
          <a:p>
            <a:pPr algn="ctr">
              <a:spcAft>
                <a:spcPts val="600"/>
              </a:spcAft>
            </a:pPr>
            <a:r>
              <a:rPr lang="cs-CZ" sz="1250">
                <a:solidFill>
                  <a:srgbClr val="FFFFFF"/>
                </a:solidFill>
              </a:rPr>
              <a:t>Martyrologium Adonis, MZK, R 388 </a:t>
            </a:r>
          </a:p>
        </p:txBody>
      </p:sp>
    </p:spTree>
    <p:extLst>
      <p:ext uri="{BB962C8B-B14F-4D97-AF65-F5344CB8AC3E}">
        <p14:creationId xmlns:p14="http://schemas.microsoft.com/office/powerpoint/2010/main" val="26920354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E3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2BEBFF99-19B9-4BAE-9485-69BB38D41B49}"/>
              </a:ext>
            </a:extLst>
          </p:cNvPr>
          <p:cNvSpPr>
            <a:spLocks noGrp="1"/>
          </p:cNvSpPr>
          <p:nvPr>
            <p:ph type="title"/>
          </p:nvPr>
        </p:nvSpPr>
        <p:spPr>
          <a:xfrm>
            <a:off x="524256" y="491260"/>
            <a:ext cx="6594189" cy="1625210"/>
          </a:xfrm>
        </p:spPr>
        <p:txBody>
          <a:bodyPr>
            <a:normAutofit/>
          </a:bodyPr>
          <a:lstStyle/>
          <a:p>
            <a:r>
              <a:rPr lang="cs-CZ" sz="3700">
                <a:solidFill>
                  <a:srgbClr val="FFFFFF"/>
                </a:solidFill>
              </a:rPr>
              <a:t>Společenství, liturgie a čas: nekrologia, kalendária, </a:t>
            </a:r>
            <a:r>
              <a:rPr lang="cs-CZ" sz="3700" i="1">
                <a:solidFill>
                  <a:srgbClr val="FFFFFF"/>
                </a:solidFill>
              </a:rPr>
              <a:t>libri vitae</a:t>
            </a:r>
            <a:endParaRPr lang="cs-CZ" sz="3700">
              <a:solidFill>
                <a:srgbClr val="FFFFFF"/>
              </a:solidFill>
            </a:endParaRPr>
          </a:p>
        </p:txBody>
      </p:sp>
      <p:sp>
        <p:nvSpPr>
          <p:cNvPr id="20" name="Rectangle 19">
            <a:extLst>
              <a:ext uri="{FF2B5EF4-FFF2-40B4-BE49-F238E27FC236}">
                <a16:creationId xmlns:a16="http://schemas.microsoft.com/office/drawing/2014/main" id="{33B81349-3A7E-4A66-9ED9-66E6F8E29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454901"/>
            <a:ext cx="3441163" cy="4080255"/>
          </a:xfrm>
          <a:prstGeom prst="rect">
            <a:avLst/>
          </a:prstGeom>
          <a:solidFill>
            <a:srgbClr val="B68E4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Obrázek 4" descr="Obsah obrázku text&#10;&#10;Popis byl vytvořen automaticky">
            <a:extLst>
              <a:ext uri="{FF2B5EF4-FFF2-40B4-BE49-F238E27FC236}">
                <a16:creationId xmlns:a16="http://schemas.microsoft.com/office/drawing/2014/main" id="{A0D4365F-EFA4-424F-8D65-CB5A9EB584CD}"/>
              </a:ext>
            </a:extLst>
          </p:cNvPr>
          <p:cNvPicPr>
            <a:picLocks noChangeAspect="1"/>
          </p:cNvPicPr>
          <p:nvPr/>
        </p:nvPicPr>
        <p:blipFill rotWithShape="1">
          <a:blip r:embed="rId2"/>
          <a:srcRect t="9144" b="10418"/>
          <a:stretch/>
        </p:blipFill>
        <p:spPr>
          <a:xfrm>
            <a:off x="844655" y="3000375"/>
            <a:ext cx="2426558" cy="2924175"/>
          </a:xfrm>
          <a:prstGeom prst="rect">
            <a:avLst/>
          </a:prstGeom>
        </p:spPr>
      </p:pic>
      <p:sp>
        <p:nvSpPr>
          <p:cNvPr id="22" name="Rectangle 21">
            <a:extLst>
              <a:ext uri="{FF2B5EF4-FFF2-40B4-BE49-F238E27FC236}">
                <a16:creationId xmlns:a16="http://schemas.microsoft.com/office/drawing/2014/main" id="{4A37A7FF-19A5-40D8-8D0C-E780CBD33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1468" y="2454900"/>
            <a:ext cx="3441163" cy="4080255"/>
          </a:xfrm>
          <a:prstGeom prst="rect">
            <a:avLst/>
          </a:prstGeom>
          <a:solidFill>
            <a:srgbClr val="B68E4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Obrázek 3" descr="Obsah obrázku text, staré, oltář, malování&#10;&#10;Popis byl vytvořen automaticky">
            <a:extLst>
              <a:ext uri="{FF2B5EF4-FFF2-40B4-BE49-F238E27FC236}">
                <a16:creationId xmlns:a16="http://schemas.microsoft.com/office/drawing/2014/main" id="{BB11BFA7-1263-4723-9D4A-05606ACFF303}"/>
              </a:ext>
            </a:extLst>
          </p:cNvPr>
          <p:cNvPicPr>
            <a:picLocks noChangeAspect="1"/>
          </p:cNvPicPr>
          <p:nvPr/>
        </p:nvPicPr>
        <p:blipFill>
          <a:blip r:embed="rId3"/>
          <a:stretch>
            <a:fillRect/>
          </a:stretch>
        </p:blipFill>
        <p:spPr>
          <a:xfrm>
            <a:off x="4254884" y="2667953"/>
            <a:ext cx="2835529" cy="3635294"/>
          </a:xfrm>
          <a:prstGeom prst="rect">
            <a:avLst/>
          </a:prstGeom>
        </p:spPr>
      </p:pic>
      <p:sp>
        <p:nvSpPr>
          <p:cNvPr id="24" name="Rectangle 2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ástupný obsah 2">
            <a:extLst>
              <a:ext uri="{FF2B5EF4-FFF2-40B4-BE49-F238E27FC236}">
                <a16:creationId xmlns:a16="http://schemas.microsoft.com/office/drawing/2014/main" id="{6A911D09-5A12-4A02-8728-A1DACB346418}"/>
              </a:ext>
            </a:extLst>
          </p:cNvPr>
          <p:cNvSpPr>
            <a:spLocks noGrp="1"/>
          </p:cNvSpPr>
          <p:nvPr>
            <p:ph idx="1"/>
          </p:nvPr>
        </p:nvSpPr>
        <p:spPr>
          <a:xfrm>
            <a:off x="7956057" y="762983"/>
            <a:ext cx="3515128" cy="5330923"/>
          </a:xfrm>
        </p:spPr>
        <p:txBody>
          <a:bodyPr anchor="ctr">
            <a:normAutofit/>
          </a:bodyPr>
          <a:lstStyle/>
          <a:p>
            <a:pPr lvl="1"/>
            <a:r>
              <a:rPr lang="cs-CZ">
                <a:solidFill>
                  <a:srgbClr val="FFFFFF"/>
                </a:solidFill>
              </a:rPr>
              <a:t>Notker Koktavý(c. 840-912)</a:t>
            </a:r>
          </a:p>
          <a:p>
            <a:pPr lvl="2"/>
            <a:r>
              <a:rPr lang="cs-CZ" sz="2400">
                <a:solidFill>
                  <a:srgbClr val="FFFFFF"/>
                </a:solidFill>
              </a:rPr>
              <a:t>Mnich kláštera St. Gallen</a:t>
            </a:r>
          </a:p>
          <a:p>
            <a:pPr lvl="3"/>
            <a:r>
              <a:rPr lang="cs-CZ" sz="2400">
                <a:solidFill>
                  <a:srgbClr val="FFFFFF"/>
                </a:solidFill>
              </a:rPr>
              <a:t>Autor Sekvenci a Tropů, či </a:t>
            </a:r>
            <a:r>
              <a:rPr lang="cs-CZ" sz="2400" i="1">
                <a:solidFill>
                  <a:srgbClr val="FFFFFF"/>
                </a:solidFill>
              </a:rPr>
              <a:t>Gest Karoli</a:t>
            </a:r>
          </a:p>
          <a:p>
            <a:pPr lvl="1"/>
            <a:endParaRPr lang="cs-CZ">
              <a:solidFill>
                <a:srgbClr val="FFFFFF"/>
              </a:solidFill>
            </a:endParaRPr>
          </a:p>
        </p:txBody>
      </p:sp>
      <p:sp>
        <p:nvSpPr>
          <p:cNvPr id="14" name="TextovéPole 13">
            <a:extLst>
              <a:ext uri="{FF2B5EF4-FFF2-40B4-BE49-F238E27FC236}">
                <a16:creationId xmlns:a16="http://schemas.microsoft.com/office/drawing/2014/main" id="{FCB21879-486B-4ECB-86B1-FA9E5694F40C}"/>
              </a:ext>
            </a:extLst>
          </p:cNvPr>
          <p:cNvSpPr txBox="1"/>
          <p:nvPr/>
        </p:nvSpPr>
        <p:spPr>
          <a:xfrm>
            <a:off x="1020733" y="6366740"/>
            <a:ext cx="2426558" cy="369332"/>
          </a:xfrm>
          <a:prstGeom prst="rect">
            <a:avLst/>
          </a:prstGeom>
          <a:noFill/>
        </p:spPr>
        <p:txBody>
          <a:bodyPr wrap="square">
            <a:spAutoFit/>
          </a:bodyPr>
          <a:lstStyle/>
          <a:p>
            <a:r>
              <a:rPr lang="cs-CZ" dirty="0">
                <a:hlinkClick r:id="rId4"/>
              </a:rPr>
              <a:t>Cod. </a:t>
            </a:r>
            <a:r>
              <a:rPr lang="cs-CZ" dirty="0" err="1">
                <a:hlinkClick r:id="rId4"/>
              </a:rPr>
              <a:t>Sang</a:t>
            </a:r>
            <a:r>
              <a:rPr lang="cs-CZ" dirty="0">
                <a:hlinkClick r:id="rId4"/>
              </a:rPr>
              <a:t>. 381, p. 456</a:t>
            </a:r>
            <a:endParaRPr lang="cs-CZ" dirty="0"/>
          </a:p>
        </p:txBody>
      </p:sp>
    </p:spTree>
    <p:extLst>
      <p:ext uri="{BB962C8B-B14F-4D97-AF65-F5344CB8AC3E}">
        <p14:creationId xmlns:p14="http://schemas.microsoft.com/office/powerpoint/2010/main" val="16656665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descr="Obsah obrázku text&#10;&#10;Popis byl vytvořen automaticky">
            <a:extLst>
              <a:ext uri="{FF2B5EF4-FFF2-40B4-BE49-F238E27FC236}">
                <a16:creationId xmlns:a16="http://schemas.microsoft.com/office/drawing/2014/main" id="{F809C010-3720-44D4-AAE4-7E51415BA6DE}"/>
              </a:ext>
            </a:extLst>
          </p:cNvPr>
          <p:cNvPicPr>
            <a:picLocks noChangeAspect="1"/>
          </p:cNvPicPr>
          <p:nvPr/>
        </p:nvPicPr>
        <p:blipFill>
          <a:blip r:embed="rId2"/>
          <a:stretch>
            <a:fillRect/>
          </a:stretch>
        </p:blipFill>
        <p:spPr>
          <a:xfrm>
            <a:off x="608030" y="364981"/>
            <a:ext cx="2771634" cy="3646887"/>
          </a:xfrm>
          <a:prstGeom prst="rect">
            <a:avLst/>
          </a:prstGeom>
        </p:spPr>
      </p:pic>
      <p:sp>
        <p:nvSpPr>
          <p:cNvPr id="7"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0891"/>
            <a:ext cx="7058307" cy="1964266"/>
          </a:xfrm>
          <a:prstGeom prst="rect">
            <a:avLst/>
          </a:prstGeom>
          <a:solidFill>
            <a:srgbClr val="554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502DE6D3-7D60-4AF5-8FB7-126A0C33BEE9}"/>
              </a:ext>
            </a:extLst>
          </p:cNvPr>
          <p:cNvSpPr>
            <a:spLocks noGrp="1"/>
          </p:cNvSpPr>
          <p:nvPr>
            <p:ph type="title"/>
          </p:nvPr>
        </p:nvSpPr>
        <p:spPr>
          <a:xfrm>
            <a:off x="524256" y="4765963"/>
            <a:ext cx="6594189" cy="1625210"/>
          </a:xfrm>
        </p:spPr>
        <p:txBody>
          <a:bodyPr>
            <a:normAutofit/>
          </a:bodyPr>
          <a:lstStyle/>
          <a:p>
            <a:r>
              <a:rPr lang="cs-CZ" sz="3700">
                <a:solidFill>
                  <a:srgbClr val="FFFFFF"/>
                </a:solidFill>
              </a:rPr>
              <a:t>Společenství, liturgie a čas: nekrologia, kalendária, </a:t>
            </a:r>
            <a:r>
              <a:rPr lang="cs-CZ" sz="3700" i="1">
                <a:solidFill>
                  <a:srgbClr val="FFFFFF"/>
                </a:solidFill>
              </a:rPr>
              <a:t>libri vitae</a:t>
            </a:r>
            <a:endParaRPr lang="cs-CZ" sz="3700">
              <a:solidFill>
                <a:srgbClr val="FFFFFF"/>
              </a:solidFill>
            </a:endParaRPr>
          </a:p>
        </p:txBody>
      </p:sp>
      <p:sp>
        <p:nvSpPr>
          <p:cNvPr id="8"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ástupný obsah 2">
            <a:extLst>
              <a:ext uri="{FF2B5EF4-FFF2-40B4-BE49-F238E27FC236}">
                <a16:creationId xmlns:a16="http://schemas.microsoft.com/office/drawing/2014/main" id="{14B560F6-C04E-4518-A03D-B151FDFA5E8C}"/>
              </a:ext>
            </a:extLst>
          </p:cNvPr>
          <p:cNvSpPr>
            <a:spLocks noGrp="1"/>
          </p:cNvSpPr>
          <p:nvPr>
            <p:ph idx="1"/>
          </p:nvPr>
        </p:nvSpPr>
        <p:spPr>
          <a:xfrm>
            <a:off x="8029319" y="917725"/>
            <a:ext cx="3424739" cy="4852362"/>
          </a:xfrm>
        </p:spPr>
        <p:txBody>
          <a:bodyPr anchor="ctr">
            <a:normAutofit/>
          </a:bodyPr>
          <a:lstStyle/>
          <a:p>
            <a:pPr lvl="1"/>
            <a:r>
              <a:rPr lang="cs-CZ" sz="1400" dirty="0" err="1">
                <a:solidFill>
                  <a:srgbClr val="FFFFFF"/>
                </a:solidFill>
              </a:rPr>
              <a:t>Usuard</a:t>
            </a:r>
            <a:r>
              <a:rPr lang="cs-CZ" sz="1400" dirty="0">
                <a:solidFill>
                  <a:srgbClr val="FFFFFF"/>
                </a:solidFill>
              </a:rPr>
              <a:t> (c. † 877)</a:t>
            </a:r>
          </a:p>
          <a:p>
            <a:pPr lvl="2"/>
            <a:r>
              <a:rPr lang="cs-CZ" sz="1400" dirty="0">
                <a:solidFill>
                  <a:srgbClr val="FFFFFF"/>
                </a:solidFill>
              </a:rPr>
              <a:t>Mnich kl. St. </a:t>
            </a:r>
            <a:r>
              <a:rPr lang="cs-CZ" sz="1400" dirty="0" err="1">
                <a:solidFill>
                  <a:srgbClr val="FFFFFF"/>
                </a:solidFill>
              </a:rPr>
              <a:t>Germain</a:t>
            </a:r>
            <a:r>
              <a:rPr lang="cs-CZ" sz="1400" dirty="0">
                <a:solidFill>
                  <a:srgbClr val="FFFFFF"/>
                </a:solidFill>
              </a:rPr>
              <a:t> des </a:t>
            </a:r>
            <a:r>
              <a:rPr lang="cs-CZ" sz="1400" dirty="0" err="1">
                <a:solidFill>
                  <a:srgbClr val="FFFFFF"/>
                </a:solidFill>
              </a:rPr>
              <a:t>Prés</a:t>
            </a:r>
            <a:r>
              <a:rPr lang="cs-CZ" sz="1400" dirty="0">
                <a:solidFill>
                  <a:srgbClr val="FFFFFF"/>
                </a:solidFill>
              </a:rPr>
              <a:t>, 858 misie na území dnešního Španělska</a:t>
            </a:r>
          </a:p>
          <a:p>
            <a:pPr lvl="2"/>
            <a:r>
              <a:rPr lang="cs-CZ" sz="1400" i="1" dirty="0">
                <a:solidFill>
                  <a:srgbClr val="FFFFFF"/>
                </a:solidFill>
              </a:rPr>
              <a:t>Martyrologium </a:t>
            </a:r>
            <a:r>
              <a:rPr lang="cs-CZ" sz="1400" i="1" dirty="0" err="1">
                <a:solidFill>
                  <a:srgbClr val="FFFFFF"/>
                </a:solidFill>
              </a:rPr>
              <a:t>Usuardi</a:t>
            </a:r>
            <a:r>
              <a:rPr lang="cs-CZ" sz="1400" i="1" dirty="0">
                <a:solidFill>
                  <a:srgbClr val="FFFFFF"/>
                </a:solidFill>
              </a:rPr>
              <a:t> </a:t>
            </a:r>
            <a:r>
              <a:rPr lang="cs-CZ" sz="1400" dirty="0">
                <a:solidFill>
                  <a:srgbClr val="FFFFFF"/>
                </a:solidFill>
              </a:rPr>
              <a:t>(860)</a:t>
            </a:r>
          </a:p>
          <a:p>
            <a:pPr lvl="3"/>
            <a:r>
              <a:rPr lang="cs-CZ" sz="1400" dirty="0">
                <a:solidFill>
                  <a:srgbClr val="FFFFFF"/>
                </a:solidFill>
              </a:rPr>
              <a:t>Vychází zejména </a:t>
            </a:r>
            <a:r>
              <a:rPr lang="cs-CZ" sz="1400" dirty="0" err="1">
                <a:solidFill>
                  <a:srgbClr val="FFFFFF"/>
                </a:solidFill>
              </a:rPr>
              <a:t>Adona</a:t>
            </a:r>
            <a:r>
              <a:rPr lang="cs-CZ" sz="1400" dirty="0">
                <a:solidFill>
                  <a:srgbClr val="FFFFFF"/>
                </a:solidFill>
              </a:rPr>
              <a:t>, Flora a </a:t>
            </a:r>
            <a:r>
              <a:rPr lang="cs-CZ" sz="1400" dirty="0" err="1">
                <a:solidFill>
                  <a:srgbClr val="FFFFFF"/>
                </a:solidFill>
              </a:rPr>
              <a:t>Wandalberta</a:t>
            </a:r>
            <a:endParaRPr lang="cs-CZ" sz="1400" dirty="0">
              <a:solidFill>
                <a:srgbClr val="FFFFFF"/>
              </a:solidFill>
            </a:endParaRPr>
          </a:p>
          <a:p>
            <a:pPr lvl="3"/>
            <a:r>
              <a:rPr lang="cs-CZ" sz="1400" dirty="0">
                <a:solidFill>
                  <a:srgbClr val="FFFFFF"/>
                </a:solidFill>
              </a:rPr>
              <a:t>C. 860, snad na objednávku Karla Holého</a:t>
            </a:r>
          </a:p>
          <a:p>
            <a:pPr lvl="3"/>
            <a:r>
              <a:rPr lang="cs-CZ" sz="1400" dirty="0">
                <a:solidFill>
                  <a:srgbClr val="FFFFFF"/>
                </a:solidFill>
              </a:rPr>
              <a:t>Velmi úspěšný projekt</a:t>
            </a:r>
          </a:p>
          <a:p>
            <a:pPr marL="2171700" lvl="4" indent="-342900">
              <a:buFont typeface="+mj-lt"/>
              <a:buAutoNum type="arabicParenR"/>
            </a:pPr>
            <a:r>
              <a:rPr lang="cs-CZ" sz="1400" dirty="0">
                <a:solidFill>
                  <a:srgbClr val="FFFFFF"/>
                </a:solidFill>
              </a:rPr>
              <a:t>značné rukopisné rozšíření</a:t>
            </a:r>
          </a:p>
          <a:p>
            <a:pPr marL="2171700" lvl="4" indent="-342900">
              <a:buFont typeface="+mj-lt"/>
              <a:buAutoNum type="arabicParenR"/>
            </a:pPr>
            <a:r>
              <a:rPr lang="cs-CZ" sz="1400" dirty="0">
                <a:solidFill>
                  <a:srgbClr val="FFFFFF"/>
                </a:solidFill>
              </a:rPr>
              <a:t>Základ pro oficiální </a:t>
            </a:r>
            <a:r>
              <a:rPr lang="cs-CZ" sz="1400" i="1" dirty="0">
                <a:solidFill>
                  <a:srgbClr val="FFFFFF"/>
                </a:solidFill>
              </a:rPr>
              <a:t>Martyrologium </a:t>
            </a:r>
            <a:r>
              <a:rPr lang="cs-CZ" sz="1400" i="1" dirty="0" err="1">
                <a:solidFill>
                  <a:srgbClr val="FFFFFF"/>
                </a:solidFill>
              </a:rPr>
              <a:t>Romanum</a:t>
            </a:r>
            <a:r>
              <a:rPr lang="cs-CZ" sz="1400" i="1" dirty="0">
                <a:solidFill>
                  <a:srgbClr val="FFFFFF"/>
                </a:solidFill>
              </a:rPr>
              <a:t> </a:t>
            </a:r>
            <a:r>
              <a:rPr lang="cs-CZ" sz="1400" dirty="0">
                <a:solidFill>
                  <a:srgbClr val="FFFFFF"/>
                </a:solidFill>
              </a:rPr>
              <a:t>(1584)</a:t>
            </a:r>
          </a:p>
        </p:txBody>
      </p:sp>
      <p:sp>
        <p:nvSpPr>
          <p:cNvPr id="16" name="TextovéPole 15">
            <a:extLst>
              <a:ext uri="{FF2B5EF4-FFF2-40B4-BE49-F238E27FC236}">
                <a16:creationId xmlns:a16="http://schemas.microsoft.com/office/drawing/2014/main" id="{BE5EFDCE-C871-4041-94CD-73A576524C71}"/>
              </a:ext>
            </a:extLst>
          </p:cNvPr>
          <p:cNvSpPr txBox="1"/>
          <p:nvPr/>
        </p:nvSpPr>
        <p:spPr>
          <a:xfrm>
            <a:off x="321732" y="3945427"/>
            <a:ext cx="3431118" cy="646331"/>
          </a:xfrm>
          <a:prstGeom prst="rect">
            <a:avLst/>
          </a:prstGeom>
          <a:noFill/>
        </p:spPr>
        <p:txBody>
          <a:bodyPr wrap="square">
            <a:spAutoFit/>
          </a:bodyPr>
          <a:lstStyle/>
          <a:p>
            <a:r>
              <a:rPr lang="fr-FR" dirty="0"/>
              <a:t>Bibliothèque nationale de France</a:t>
            </a:r>
            <a:r>
              <a:rPr lang="cs-CZ" dirty="0"/>
              <a:t>, </a:t>
            </a:r>
            <a:r>
              <a:rPr lang="cs-CZ" dirty="0" err="1"/>
              <a:t>Ms</a:t>
            </a:r>
            <a:r>
              <a:rPr lang="cs-CZ" dirty="0"/>
              <a:t>.</a:t>
            </a:r>
            <a:r>
              <a:rPr lang="fr-FR" dirty="0"/>
              <a:t> Latin 13745</a:t>
            </a:r>
            <a:r>
              <a:rPr lang="cs-CZ" dirty="0"/>
              <a:t>, 9. st., f. 1r</a:t>
            </a:r>
          </a:p>
        </p:txBody>
      </p:sp>
      <p:pic>
        <p:nvPicPr>
          <p:cNvPr id="12" name="Obrázek 11">
            <a:extLst>
              <a:ext uri="{FF2B5EF4-FFF2-40B4-BE49-F238E27FC236}">
                <a16:creationId xmlns:a16="http://schemas.microsoft.com/office/drawing/2014/main" id="{B7F2AF3D-2DD9-4A9C-BF67-292470DE91D8}"/>
              </a:ext>
            </a:extLst>
          </p:cNvPr>
          <p:cNvPicPr>
            <a:picLocks noChangeAspect="1"/>
          </p:cNvPicPr>
          <p:nvPr/>
        </p:nvPicPr>
        <p:blipFill rotWithShape="1">
          <a:blip r:embed="rId3"/>
          <a:srcRect r="50000"/>
          <a:stretch/>
        </p:blipFill>
        <p:spPr>
          <a:xfrm>
            <a:off x="4603351" y="364981"/>
            <a:ext cx="2515094" cy="3646887"/>
          </a:xfrm>
          <a:prstGeom prst="rect">
            <a:avLst/>
          </a:prstGeom>
        </p:spPr>
      </p:pic>
      <p:sp>
        <p:nvSpPr>
          <p:cNvPr id="19" name="TextovéPole 18">
            <a:extLst>
              <a:ext uri="{FF2B5EF4-FFF2-40B4-BE49-F238E27FC236}">
                <a16:creationId xmlns:a16="http://schemas.microsoft.com/office/drawing/2014/main" id="{739B56F3-2F0F-4D96-B9A6-3B314313D258}"/>
              </a:ext>
            </a:extLst>
          </p:cNvPr>
          <p:cNvSpPr txBox="1"/>
          <p:nvPr/>
        </p:nvSpPr>
        <p:spPr>
          <a:xfrm>
            <a:off x="4657346" y="4083925"/>
            <a:ext cx="2461099" cy="383907"/>
          </a:xfrm>
          <a:prstGeom prst="rect">
            <a:avLst/>
          </a:prstGeom>
          <a:noFill/>
        </p:spPr>
        <p:txBody>
          <a:bodyPr wrap="square">
            <a:spAutoFit/>
          </a:bodyPr>
          <a:lstStyle/>
          <a:p>
            <a:r>
              <a:rPr lang="cs-CZ" dirty="0"/>
              <a:t>Čechy, c. 1400</a:t>
            </a:r>
          </a:p>
        </p:txBody>
      </p:sp>
    </p:spTree>
    <p:extLst>
      <p:ext uri="{BB962C8B-B14F-4D97-AF65-F5344CB8AC3E}">
        <p14:creationId xmlns:p14="http://schemas.microsoft.com/office/powerpoint/2010/main" val="39841622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descr="Obsah obrázku text&#10;&#10;Popis byl vytvořen automaticky">
            <a:extLst>
              <a:ext uri="{FF2B5EF4-FFF2-40B4-BE49-F238E27FC236}">
                <a16:creationId xmlns:a16="http://schemas.microsoft.com/office/drawing/2014/main" id="{EAD106AE-45E1-406A-9AF5-AE2B4C6DBB52}"/>
              </a:ext>
            </a:extLst>
          </p:cNvPr>
          <p:cNvPicPr>
            <a:picLocks noChangeAspect="1"/>
          </p:cNvPicPr>
          <p:nvPr/>
        </p:nvPicPr>
        <p:blipFill>
          <a:blip r:embed="rId2"/>
          <a:stretch>
            <a:fillRect/>
          </a:stretch>
        </p:blipFill>
        <p:spPr>
          <a:xfrm>
            <a:off x="2644109" y="549714"/>
            <a:ext cx="2425179" cy="3646887"/>
          </a:xfrm>
          <a:prstGeom prst="rect">
            <a:avLst/>
          </a:prstGeom>
        </p:spPr>
      </p:pic>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0891"/>
            <a:ext cx="7058307" cy="1964266"/>
          </a:xfrm>
          <a:prstGeom prst="rect">
            <a:avLst/>
          </a:prstGeom>
          <a:solidFill>
            <a:srgbClr val="AC7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AD4F4C4B-D650-45F3-B41B-7B6DAF465F5C}"/>
              </a:ext>
            </a:extLst>
          </p:cNvPr>
          <p:cNvSpPr>
            <a:spLocks noGrp="1"/>
          </p:cNvSpPr>
          <p:nvPr>
            <p:ph type="title"/>
          </p:nvPr>
        </p:nvSpPr>
        <p:spPr>
          <a:xfrm>
            <a:off x="524256" y="4765963"/>
            <a:ext cx="6594189" cy="1625210"/>
          </a:xfrm>
        </p:spPr>
        <p:txBody>
          <a:bodyPr>
            <a:normAutofit/>
          </a:bodyPr>
          <a:lstStyle/>
          <a:p>
            <a:r>
              <a:rPr lang="cs-CZ" sz="3700">
                <a:solidFill>
                  <a:srgbClr val="FFFFFF"/>
                </a:solidFill>
              </a:rPr>
              <a:t>Společenství, liturgie a čas: nekrologia, kalendária, </a:t>
            </a:r>
            <a:r>
              <a:rPr lang="cs-CZ" sz="3700" i="1">
                <a:solidFill>
                  <a:srgbClr val="FFFFFF"/>
                </a:solidFill>
              </a:rPr>
              <a:t>libri vitae</a:t>
            </a:r>
            <a:endParaRPr lang="cs-CZ" sz="3700">
              <a:solidFill>
                <a:srgbClr val="FFFFFF"/>
              </a:solidFill>
            </a:endParaRPr>
          </a:p>
        </p:txBody>
      </p:sp>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ástupný obsah 2">
            <a:extLst>
              <a:ext uri="{FF2B5EF4-FFF2-40B4-BE49-F238E27FC236}">
                <a16:creationId xmlns:a16="http://schemas.microsoft.com/office/drawing/2014/main" id="{972D06F5-F975-4C80-8F48-DDEE745C66DD}"/>
              </a:ext>
            </a:extLst>
          </p:cNvPr>
          <p:cNvSpPr>
            <a:spLocks noGrp="1"/>
          </p:cNvSpPr>
          <p:nvPr>
            <p:ph idx="1"/>
          </p:nvPr>
        </p:nvSpPr>
        <p:spPr>
          <a:xfrm>
            <a:off x="8029319" y="917725"/>
            <a:ext cx="3424739" cy="4852362"/>
          </a:xfrm>
        </p:spPr>
        <p:txBody>
          <a:bodyPr anchor="ctr">
            <a:normAutofit/>
          </a:bodyPr>
          <a:lstStyle/>
          <a:p>
            <a:pPr lvl="1"/>
            <a:r>
              <a:rPr lang="cs-CZ" sz="2000">
                <a:solidFill>
                  <a:srgbClr val="FFFFFF"/>
                </a:solidFill>
              </a:rPr>
              <a:t>Martyrologium z Tallaghtu</a:t>
            </a:r>
          </a:p>
          <a:p>
            <a:pPr lvl="2"/>
            <a:r>
              <a:rPr lang="cs-CZ">
                <a:solidFill>
                  <a:srgbClr val="FFFFFF"/>
                </a:solidFill>
              </a:rPr>
              <a:t>Ca. 830, založeno na </a:t>
            </a:r>
            <a:r>
              <a:rPr lang="cs-CZ" i="1">
                <a:solidFill>
                  <a:srgbClr val="FFFFFF"/>
                </a:solidFill>
              </a:rPr>
              <a:t>Martyrologiu Hieronimianu</a:t>
            </a:r>
            <a:r>
              <a:rPr lang="cs-CZ">
                <a:solidFill>
                  <a:srgbClr val="FFFFFF"/>
                </a:solidFill>
              </a:rPr>
              <a:t>; nejstarší rkp. 12. st.</a:t>
            </a:r>
          </a:p>
          <a:p>
            <a:pPr lvl="2"/>
            <a:r>
              <a:rPr lang="cs-CZ">
                <a:solidFill>
                  <a:srgbClr val="FFFFFF"/>
                </a:solidFill>
              </a:rPr>
              <a:t>Dvě sekce – ke každému roku obecný svatý a irský světec</a:t>
            </a:r>
          </a:p>
          <a:p>
            <a:pPr lvl="1"/>
            <a:r>
              <a:rPr lang="cs-CZ" sz="2000">
                <a:solidFill>
                  <a:srgbClr val="FFFFFF"/>
                </a:solidFill>
              </a:rPr>
              <a:t>Oengus</a:t>
            </a:r>
          </a:p>
          <a:p>
            <a:endParaRPr lang="cs-CZ" sz="2000">
              <a:solidFill>
                <a:srgbClr val="FFFFFF"/>
              </a:solidFill>
            </a:endParaRPr>
          </a:p>
        </p:txBody>
      </p:sp>
      <p:sp>
        <p:nvSpPr>
          <p:cNvPr id="10" name="TextovéPole 9">
            <a:extLst>
              <a:ext uri="{FF2B5EF4-FFF2-40B4-BE49-F238E27FC236}">
                <a16:creationId xmlns:a16="http://schemas.microsoft.com/office/drawing/2014/main" id="{07C64F93-4FC2-4373-AB0B-B764D40C48EB}"/>
              </a:ext>
            </a:extLst>
          </p:cNvPr>
          <p:cNvSpPr txBox="1"/>
          <p:nvPr/>
        </p:nvSpPr>
        <p:spPr>
          <a:xfrm>
            <a:off x="2099742" y="3873435"/>
            <a:ext cx="3672407" cy="646331"/>
          </a:xfrm>
          <a:prstGeom prst="rect">
            <a:avLst/>
          </a:prstGeom>
          <a:noFill/>
        </p:spPr>
        <p:txBody>
          <a:bodyPr wrap="square">
            <a:spAutoFit/>
          </a:bodyPr>
          <a:lstStyle/>
          <a:p>
            <a:pPr algn="ctr"/>
            <a:r>
              <a:rPr lang="cs-CZ" dirty="0"/>
              <a:t>University </a:t>
            </a:r>
            <a:r>
              <a:rPr lang="cs-CZ" dirty="0" err="1"/>
              <a:t>College</a:t>
            </a:r>
            <a:r>
              <a:rPr lang="cs-CZ" dirty="0"/>
              <a:t>, Dublin,</a:t>
            </a:r>
            <a:r>
              <a:rPr lang="pt-BR" dirty="0"/>
              <a:t> MS H 2.18 (cat. 1339)</a:t>
            </a:r>
            <a:r>
              <a:rPr lang="cs-CZ" dirty="0"/>
              <a:t>, </a:t>
            </a:r>
            <a:r>
              <a:rPr lang="cs-CZ" dirty="0" err="1"/>
              <a:t>Book</a:t>
            </a:r>
            <a:r>
              <a:rPr lang="cs-CZ" dirty="0"/>
              <a:t> </a:t>
            </a:r>
            <a:r>
              <a:rPr lang="cs-CZ" dirty="0" err="1"/>
              <a:t>of</a:t>
            </a:r>
            <a:r>
              <a:rPr lang="cs-CZ" dirty="0"/>
              <a:t> </a:t>
            </a:r>
            <a:r>
              <a:rPr lang="cs-CZ" dirty="0" err="1"/>
              <a:t>Leinster</a:t>
            </a:r>
            <a:r>
              <a:rPr lang="cs-CZ" dirty="0"/>
              <a:t>, 12. st</a:t>
            </a:r>
          </a:p>
        </p:txBody>
      </p:sp>
    </p:spTree>
    <p:extLst>
      <p:ext uri="{BB962C8B-B14F-4D97-AF65-F5344CB8AC3E}">
        <p14:creationId xmlns:p14="http://schemas.microsoft.com/office/powerpoint/2010/main" val="6201418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E686F1-FAD4-4697-8C5D-5230B931E575}"/>
              </a:ext>
            </a:extLst>
          </p:cNvPr>
          <p:cNvSpPr>
            <a:spLocks noGrp="1"/>
          </p:cNvSpPr>
          <p:nvPr>
            <p:ph type="title"/>
          </p:nvPr>
        </p:nvSpPr>
        <p:spPr>
          <a:xfrm>
            <a:off x="371474" y="1"/>
            <a:ext cx="11591925" cy="1276350"/>
          </a:xfrm>
        </p:spPr>
        <p:txBody>
          <a:bodyPr>
            <a:normAutofit fontScale="90000"/>
          </a:bodyPr>
          <a:lstStyle/>
          <a:p>
            <a:r>
              <a:rPr lang="cs-CZ" dirty="0"/>
              <a:t>Společenství, liturgie a čas: nekrologia, kalendária, </a:t>
            </a:r>
            <a:r>
              <a:rPr lang="cs-CZ" i="1" dirty="0" err="1"/>
              <a:t>libri</a:t>
            </a:r>
            <a:r>
              <a:rPr lang="cs-CZ" i="1" dirty="0"/>
              <a:t> vitae</a:t>
            </a:r>
            <a:endParaRPr lang="cs-CZ" dirty="0"/>
          </a:p>
        </p:txBody>
      </p:sp>
      <p:sp>
        <p:nvSpPr>
          <p:cNvPr id="3" name="Zástupný obsah 2">
            <a:extLst>
              <a:ext uri="{FF2B5EF4-FFF2-40B4-BE49-F238E27FC236}">
                <a16:creationId xmlns:a16="http://schemas.microsoft.com/office/drawing/2014/main" id="{1579EC29-1060-4B8A-B4AB-730EE6BC8293}"/>
              </a:ext>
            </a:extLst>
          </p:cNvPr>
          <p:cNvSpPr>
            <a:spLocks noGrp="1"/>
          </p:cNvSpPr>
          <p:nvPr>
            <p:ph idx="1"/>
          </p:nvPr>
        </p:nvSpPr>
        <p:spPr>
          <a:xfrm>
            <a:off x="371474" y="1419225"/>
            <a:ext cx="11229975" cy="5438774"/>
          </a:xfrm>
        </p:spPr>
        <p:txBody>
          <a:bodyPr>
            <a:normAutofit fontScale="40000" lnSpcReduction="20000"/>
          </a:bodyPr>
          <a:lstStyle/>
          <a:p>
            <a:r>
              <a:rPr lang="cs-CZ" dirty="0"/>
              <a:t>Giovanni </a:t>
            </a:r>
            <a:r>
              <a:rPr lang="cs-CZ" dirty="0" err="1"/>
              <a:t>Battista</a:t>
            </a:r>
            <a:r>
              <a:rPr lang="cs-CZ" dirty="0"/>
              <a:t> de </a:t>
            </a:r>
            <a:r>
              <a:rPr lang="cs-CZ" dirty="0" err="1"/>
              <a:t>Rossi</a:t>
            </a:r>
            <a:r>
              <a:rPr lang="cs-CZ" dirty="0"/>
              <a:t>, Louis </a:t>
            </a:r>
            <a:r>
              <a:rPr lang="cs-CZ" dirty="0" err="1"/>
              <a:t>Duchesne</a:t>
            </a:r>
            <a:r>
              <a:rPr lang="cs-CZ" dirty="0"/>
              <a:t> (</a:t>
            </a:r>
            <a:r>
              <a:rPr lang="cs-CZ" dirty="0" err="1"/>
              <a:t>Hgg</a:t>
            </a:r>
            <a:r>
              <a:rPr lang="cs-CZ" dirty="0"/>
              <a:t>.): </a:t>
            </a:r>
            <a:r>
              <a:rPr lang="cs-CZ" i="1" dirty="0"/>
              <a:t>Martyrologium </a:t>
            </a:r>
            <a:r>
              <a:rPr lang="cs-CZ" i="1" dirty="0" err="1"/>
              <a:t>Hieronymianum</a:t>
            </a:r>
            <a:r>
              <a:rPr lang="cs-CZ" i="1" dirty="0"/>
              <a:t>.</a:t>
            </a:r>
            <a:r>
              <a:rPr lang="cs-CZ" dirty="0"/>
              <a:t> </a:t>
            </a:r>
            <a:r>
              <a:rPr lang="cs-CZ" i="1" dirty="0"/>
              <a:t>Acta </a:t>
            </a:r>
            <a:r>
              <a:rPr lang="cs-CZ" i="1" dirty="0" err="1"/>
              <a:t>Sanctorum</a:t>
            </a:r>
            <a:r>
              <a:rPr lang="cs-CZ" i="1" dirty="0"/>
              <a:t>.</a:t>
            </a:r>
            <a:r>
              <a:rPr lang="cs-CZ" dirty="0"/>
              <a:t> </a:t>
            </a:r>
            <a:r>
              <a:rPr lang="cs-CZ" dirty="0" err="1"/>
              <a:t>November</a:t>
            </a:r>
            <a:r>
              <a:rPr lang="cs-CZ" dirty="0"/>
              <a:t>, T. 2, </a:t>
            </a:r>
            <a:r>
              <a:rPr lang="cs-CZ" dirty="0" err="1"/>
              <a:t>ps</a:t>
            </a:r>
            <a:r>
              <a:rPr lang="cs-CZ" dirty="0"/>
              <a:t>. 1, </a:t>
            </a:r>
            <a:r>
              <a:rPr lang="cs-CZ" dirty="0" err="1"/>
              <a:t>Brüssel</a:t>
            </a:r>
            <a:r>
              <a:rPr lang="cs-CZ" dirty="0"/>
              <a:t> 1894.</a:t>
            </a:r>
          </a:p>
          <a:p>
            <a:r>
              <a:rPr lang="cs-CZ" dirty="0"/>
              <a:t>Henri Quentin and </a:t>
            </a:r>
            <a:r>
              <a:rPr lang="cs-CZ" dirty="0" err="1"/>
              <a:t>Hippolyte</a:t>
            </a:r>
            <a:r>
              <a:rPr lang="cs-CZ" dirty="0"/>
              <a:t> </a:t>
            </a:r>
            <a:r>
              <a:rPr lang="cs-CZ" dirty="0" err="1"/>
              <a:t>Delehaye</a:t>
            </a:r>
            <a:r>
              <a:rPr lang="cs-CZ" dirty="0"/>
              <a:t>, </a:t>
            </a:r>
            <a:r>
              <a:rPr lang="cs-CZ" dirty="0" err="1"/>
              <a:t>Commentarius</a:t>
            </a:r>
            <a:r>
              <a:rPr lang="cs-CZ" dirty="0"/>
              <a:t> </a:t>
            </a:r>
            <a:r>
              <a:rPr lang="cs-CZ" dirty="0" err="1"/>
              <a:t>Perpetuus</a:t>
            </a:r>
            <a:r>
              <a:rPr lang="cs-CZ" dirty="0"/>
              <a:t> in Martyrologium </a:t>
            </a:r>
            <a:r>
              <a:rPr lang="cs-CZ" dirty="0" err="1"/>
              <a:t>Hieronymianum</a:t>
            </a:r>
            <a:r>
              <a:rPr lang="cs-CZ" dirty="0"/>
              <a:t>, </a:t>
            </a:r>
            <a:r>
              <a:rPr lang="cs-CZ" i="1" dirty="0"/>
              <a:t>Acta </a:t>
            </a:r>
            <a:r>
              <a:rPr lang="cs-CZ" i="1" dirty="0" err="1"/>
              <a:t>Sanctorum</a:t>
            </a:r>
            <a:r>
              <a:rPr lang="cs-CZ" i="1" dirty="0"/>
              <a:t>.</a:t>
            </a:r>
            <a:r>
              <a:rPr lang="cs-CZ" dirty="0"/>
              <a:t> </a:t>
            </a:r>
            <a:r>
              <a:rPr lang="cs-CZ" dirty="0" err="1"/>
              <a:t>November</a:t>
            </a:r>
            <a:r>
              <a:rPr lang="cs-CZ" dirty="0"/>
              <a:t>, T. 2, </a:t>
            </a:r>
            <a:r>
              <a:rPr lang="cs-CZ" dirty="0" err="1"/>
              <a:t>ps</a:t>
            </a:r>
            <a:r>
              <a:rPr lang="cs-CZ" dirty="0"/>
              <a:t>. 2, </a:t>
            </a:r>
            <a:r>
              <a:rPr lang="cs-CZ" dirty="0" err="1"/>
              <a:t>Brussels</a:t>
            </a:r>
            <a:r>
              <a:rPr lang="cs-CZ" dirty="0"/>
              <a:t>, 1931</a:t>
            </a:r>
          </a:p>
          <a:p>
            <a:r>
              <a:rPr lang="fr-FR" dirty="0"/>
              <a:t>H</a:t>
            </a:r>
            <a:r>
              <a:rPr lang="cs-CZ" dirty="0" err="1"/>
              <a:t>enri</a:t>
            </a:r>
            <a:r>
              <a:rPr lang="fr-FR" dirty="0"/>
              <a:t> Quentin, Les martyrologes historiques du moyen âge. Étude sur la formation du martyrologe romain (Études d'histoire des dogmes et d'ancienne littérature ecclesiastique), Paris 1908</a:t>
            </a:r>
            <a:endParaRPr lang="cs-CZ" dirty="0"/>
          </a:p>
          <a:p>
            <a:r>
              <a:rPr lang="fr-FR" dirty="0"/>
              <a:t>F. Condamin – J. B. Vanel, Martyrologe de la sainte église de Lyon. Texte latin inédit du XIIe siècle, Lyon - Paris 1902</a:t>
            </a:r>
            <a:endParaRPr lang="cs-CZ" dirty="0"/>
          </a:p>
          <a:p>
            <a:r>
              <a:rPr lang="cs-CZ" dirty="0"/>
              <a:t>J. McCulloh, </a:t>
            </a:r>
            <a:r>
              <a:rPr lang="cs-CZ" dirty="0" err="1"/>
              <a:t>Hrabanus</a:t>
            </a:r>
            <a:r>
              <a:rPr lang="cs-CZ" dirty="0"/>
              <a:t> </a:t>
            </a:r>
            <a:r>
              <a:rPr lang="cs-CZ" dirty="0" err="1"/>
              <a:t>Maurus</a:t>
            </a:r>
            <a:r>
              <a:rPr lang="cs-CZ" dirty="0"/>
              <a:t>' </a:t>
            </a:r>
            <a:r>
              <a:rPr lang="cs-CZ" dirty="0" err="1"/>
              <a:t>Martyrology</a:t>
            </a:r>
            <a:r>
              <a:rPr lang="cs-CZ" dirty="0"/>
              <a:t>: The </a:t>
            </a:r>
            <a:r>
              <a:rPr lang="cs-CZ" dirty="0" err="1"/>
              <a:t>Method</a:t>
            </a:r>
            <a:r>
              <a:rPr lang="cs-CZ" dirty="0"/>
              <a:t> </a:t>
            </a:r>
            <a:r>
              <a:rPr lang="cs-CZ" dirty="0" err="1"/>
              <a:t>of</a:t>
            </a:r>
            <a:r>
              <a:rPr lang="cs-CZ" dirty="0"/>
              <a:t> </a:t>
            </a:r>
            <a:r>
              <a:rPr lang="cs-CZ" dirty="0" err="1"/>
              <a:t>Composition</a:t>
            </a:r>
            <a:r>
              <a:rPr lang="cs-CZ" dirty="0"/>
              <a:t>, </a:t>
            </a:r>
            <a:r>
              <a:rPr lang="cs-CZ" dirty="0" err="1"/>
              <a:t>Sacris</a:t>
            </a:r>
            <a:r>
              <a:rPr lang="cs-CZ" dirty="0"/>
              <a:t> </a:t>
            </a:r>
            <a:r>
              <a:rPr lang="cs-CZ" dirty="0" err="1"/>
              <a:t>erudiri</a:t>
            </a:r>
            <a:r>
              <a:rPr lang="cs-CZ" dirty="0"/>
              <a:t> 23 (1978/79) 417-461 (ZDB – </a:t>
            </a:r>
            <a:r>
              <a:rPr lang="cs-CZ" dirty="0" err="1"/>
              <a:t>ZDBdigital</a:t>
            </a:r>
            <a:r>
              <a:rPr lang="cs-CZ" dirty="0"/>
              <a:t>)</a:t>
            </a:r>
          </a:p>
          <a:p>
            <a:r>
              <a:rPr lang="cs-CZ" dirty="0"/>
              <a:t>J. McCulloh, </a:t>
            </a:r>
            <a:r>
              <a:rPr lang="cs-CZ" dirty="0" err="1"/>
              <a:t>Das</a:t>
            </a:r>
            <a:r>
              <a:rPr lang="cs-CZ" dirty="0"/>
              <a:t> Martyrologium </a:t>
            </a:r>
            <a:r>
              <a:rPr lang="cs-CZ" dirty="0" err="1"/>
              <a:t>Hrabans</a:t>
            </a:r>
            <a:r>
              <a:rPr lang="cs-CZ" dirty="0"/>
              <a:t> </a:t>
            </a:r>
            <a:r>
              <a:rPr lang="cs-CZ" dirty="0" err="1"/>
              <a:t>als</a:t>
            </a:r>
            <a:r>
              <a:rPr lang="cs-CZ" dirty="0"/>
              <a:t> </a:t>
            </a:r>
            <a:r>
              <a:rPr lang="cs-CZ" dirty="0" err="1"/>
              <a:t>Zeugnis</a:t>
            </a:r>
            <a:r>
              <a:rPr lang="cs-CZ" dirty="0"/>
              <a:t> </a:t>
            </a:r>
            <a:r>
              <a:rPr lang="cs-CZ" dirty="0" err="1"/>
              <a:t>seiner</a:t>
            </a:r>
            <a:r>
              <a:rPr lang="cs-CZ" dirty="0"/>
              <a:t> </a:t>
            </a:r>
            <a:r>
              <a:rPr lang="cs-CZ" dirty="0" err="1"/>
              <a:t>geistigen</a:t>
            </a:r>
            <a:r>
              <a:rPr lang="cs-CZ" dirty="0"/>
              <a:t> </a:t>
            </a:r>
            <a:r>
              <a:rPr lang="cs-CZ" dirty="0" err="1"/>
              <a:t>Arbeit</a:t>
            </a:r>
            <a:r>
              <a:rPr lang="cs-CZ" dirty="0"/>
              <a:t>, in: </a:t>
            </a:r>
            <a:r>
              <a:rPr lang="cs-CZ" dirty="0" err="1"/>
              <a:t>Hrabanus</a:t>
            </a:r>
            <a:r>
              <a:rPr lang="cs-CZ" dirty="0"/>
              <a:t> </a:t>
            </a:r>
            <a:r>
              <a:rPr lang="cs-CZ" dirty="0" err="1"/>
              <a:t>Maurus</a:t>
            </a:r>
            <a:r>
              <a:rPr lang="cs-CZ" dirty="0"/>
              <a:t> – </a:t>
            </a:r>
            <a:r>
              <a:rPr lang="cs-CZ" dirty="0" err="1"/>
              <a:t>Lehrer</a:t>
            </a:r>
            <a:r>
              <a:rPr lang="cs-CZ" dirty="0"/>
              <a:t>, </a:t>
            </a:r>
            <a:r>
              <a:rPr lang="cs-CZ" dirty="0" err="1"/>
              <a:t>Abt</a:t>
            </a:r>
            <a:r>
              <a:rPr lang="cs-CZ" dirty="0"/>
              <a:t> </a:t>
            </a:r>
            <a:r>
              <a:rPr lang="cs-CZ" dirty="0" err="1"/>
              <a:t>und</a:t>
            </a:r>
            <a:r>
              <a:rPr lang="cs-CZ" dirty="0"/>
              <a:t> </a:t>
            </a:r>
            <a:r>
              <a:rPr lang="cs-CZ" dirty="0" err="1"/>
              <a:t>Bischof</a:t>
            </a:r>
            <a:r>
              <a:rPr lang="cs-CZ" dirty="0"/>
              <a:t> (</a:t>
            </a:r>
            <a:r>
              <a:rPr lang="cs-CZ" dirty="0" err="1"/>
              <a:t>Abh</a:t>
            </a:r>
            <a:r>
              <a:rPr lang="cs-CZ" dirty="0"/>
              <a:t>. Lit. </a:t>
            </a:r>
            <a:r>
              <a:rPr lang="cs-CZ" dirty="0" err="1"/>
              <a:t>Mainz</a:t>
            </a:r>
            <a:r>
              <a:rPr lang="cs-CZ" dirty="0"/>
              <a:t>, </a:t>
            </a:r>
            <a:r>
              <a:rPr lang="cs-CZ" dirty="0" err="1"/>
              <a:t>Geistes</a:t>
            </a:r>
            <a:r>
              <a:rPr lang="cs-CZ" dirty="0"/>
              <a:t>- </a:t>
            </a:r>
            <a:r>
              <a:rPr lang="cs-CZ" dirty="0" err="1"/>
              <a:t>und</a:t>
            </a:r>
            <a:r>
              <a:rPr lang="cs-CZ" dirty="0"/>
              <a:t> </a:t>
            </a:r>
            <a:r>
              <a:rPr lang="cs-CZ" dirty="0" err="1"/>
              <a:t>Sozialwissenschaftlichen</a:t>
            </a:r>
            <a:r>
              <a:rPr lang="cs-CZ" dirty="0"/>
              <a:t> </a:t>
            </a:r>
            <a:r>
              <a:rPr lang="cs-CZ" dirty="0" err="1"/>
              <a:t>Klasse</a:t>
            </a:r>
            <a:r>
              <a:rPr lang="cs-CZ" dirty="0"/>
              <a:t>, </a:t>
            </a:r>
            <a:r>
              <a:rPr lang="cs-CZ" dirty="0" err="1"/>
              <a:t>Einzelveröffentlichung</a:t>
            </a:r>
            <a:r>
              <a:rPr lang="cs-CZ" dirty="0"/>
              <a:t>, 4), </a:t>
            </a:r>
            <a:r>
              <a:rPr lang="cs-CZ" dirty="0" err="1"/>
              <a:t>hg</a:t>
            </a:r>
            <a:r>
              <a:rPr lang="cs-CZ" dirty="0"/>
              <a:t>. von R. </a:t>
            </a:r>
            <a:r>
              <a:rPr lang="cs-CZ" dirty="0" err="1"/>
              <a:t>Kottje</a:t>
            </a:r>
            <a:r>
              <a:rPr lang="cs-CZ" dirty="0"/>
              <a:t> – H. Zimmermann, Wiesbaden 1982, 154-164</a:t>
            </a:r>
          </a:p>
          <a:p>
            <a:r>
              <a:rPr lang="cs-CZ" dirty="0" err="1"/>
              <a:t>Chr</a:t>
            </a:r>
            <a:r>
              <a:rPr lang="cs-CZ" dirty="0"/>
              <a:t>. C. </a:t>
            </a:r>
            <a:r>
              <a:rPr lang="cs-CZ" dirty="0" err="1"/>
              <a:t>Craun</a:t>
            </a:r>
            <a:r>
              <a:rPr lang="cs-CZ" dirty="0"/>
              <a:t>, A </a:t>
            </a:r>
            <a:r>
              <a:rPr lang="cs-CZ" dirty="0" err="1"/>
              <a:t>contextualization</a:t>
            </a:r>
            <a:r>
              <a:rPr lang="cs-CZ" dirty="0"/>
              <a:t> </a:t>
            </a:r>
            <a:r>
              <a:rPr lang="cs-CZ" dirty="0" err="1"/>
              <a:t>of</a:t>
            </a:r>
            <a:r>
              <a:rPr lang="cs-CZ" dirty="0"/>
              <a:t> </a:t>
            </a:r>
            <a:r>
              <a:rPr lang="cs-CZ" dirty="0" err="1"/>
              <a:t>Hrabanus</a:t>
            </a:r>
            <a:r>
              <a:rPr lang="cs-CZ" dirty="0"/>
              <a:t> </a:t>
            </a:r>
            <a:r>
              <a:rPr lang="cs-CZ" dirty="0" err="1"/>
              <a:t>Maurus's</a:t>
            </a:r>
            <a:r>
              <a:rPr lang="cs-CZ" dirty="0"/>
              <a:t> Martyrologium, St. </a:t>
            </a:r>
            <a:r>
              <a:rPr lang="cs-CZ" dirty="0" err="1"/>
              <a:t>Andrews</a:t>
            </a:r>
            <a:r>
              <a:rPr lang="cs-CZ" dirty="0"/>
              <a:t> (</a:t>
            </a:r>
            <a:r>
              <a:rPr lang="cs-CZ" dirty="0" err="1"/>
              <a:t>Diss</a:t>
            </a:r>
            <a:r>
              <a:rPr lang="cs-CZ" dirty="0"/>
              <a:t>.) 2005</a:t>
            </a:r>
          </a:p>
          <a:p>
            <a:r>
              <a:rPr lang="cs-CZ" dirty="0"/>
              <a:t>S. </a:t>
            </a:r>
            <a:r>
              <a:rPr lang="cs-CZ" dirty="0" err="1"/>
              <a:t>Bullido</a:t>
            </a:r>
            <a:r>
              <a:rPr lang="cs-CZ" dirty="0"/>
              <a:t> </a:t>
            </a:r>
            <a:r>
              <a:rPr lang="cs-CZ" dirty="0" err="1"/>
              <a:t>del</a:t>
            </a:r>
            <a:r>
              <a:rPr lang="cs-CZ" dirty="0"/>
              <a:t> </a:t>
            </a:r>
            <a:r>
              <a:rPr lang="cs-CZ" dirty="0" err="1"/>
              <a:t>Barrio</a:t>
            </a:r>
            <a:r>
              <a:rPr lang="cs-CZ" dirty="0"/>
              <a:t>, "</a:t>
            </a:r>
            <a:r>
              <a:rPr lang="cs-CZ" dirty="0" err="1"/>
              <a:t>Iuxta</a:t>
            </a:r>
            <a:r>
              <a:rPr lang="cs-CZ" dirty="0"/>
              <a:t> </a:t>
            </a:r>
            <a:r>
              <a:rPr lang="cs-CZ" dirty="0" err="1"/>
              <a:t>decreta</a:t>
            </a:r>
            <a:r>
              <a:rPr lang="cs-CZ" dirty="0"/>
              <a:t>" – </a:t>
            </a:r>
            <a:r>
              <a:rPr lang="cs-CZ" dirty="0" err="1"/>
              <a:t>Überlegungen</a:t>
            </a:r>
            <a:r>
              <a:rPr lang="cs-CZ" dirty="0"/>
              <a:t> </a:t>
            </a:r>
            <a:r>
              <a:rPr lang="cs-CZ" dirty="0" err="1"/>
              <a:t>zu</a:t>
            </a:r>
            <a:r>
              <a:rPr lang="cs-CZ" dirty="0"/>
              <a:t> </a:t>
            </a:r>
            <a:r>
              <a:rPr lang="cs-CZ" dirty="0" err="1"/>
              <a:t>Hrabanus</a:t>
            </a:r>
            <a:r>
              <a:rPr lang="cs-CZ" dirty="0"/>
              <a:t> </a:t>
            </a:r>
            <a:r>
              <a:rPr lang="cs-CZ" dirty="0" err="1"/>
              <a:t>Maurus</a:t>
            </a:r>
            <a:r>
              <a:rPr lang="cs-CZ" dirty="0"/>
              <a:t> </a:t>
            </a:r>
            <a:r>
              <a:rPr lang="cs-CZ" dirty="0" err="1"/>
              <a:t>und</a:t>
            </a:r>
            <a:r>
              <a:rPr lang="cs-CZ" dirty="0"/>
              <a:t> </a:t>
            </a:r>
            <a:r>
              <a:rPr lang="cs-CZ" dirty="0" err="1"/>
              <a:t>seinem</a:t>
            </a:r>
            <a:r>
              <a:rPr lang="cs-CZ" dirty="0"/>
              <a:t> "Martyrologium", in: </a:t>
            </a:r>
            <a:r>
              <a:rPr lang="cs-CZ" dirty="0" err="1"/>
              <a:t>Hrabanus</a:t>
            </a:r>
            <a:r>
              <a:rPr lang="cs-CZ" dirty="0"/>
              <a:t> </a:t>
            </a:r>
            <a:r>
              <a:rPr lang="cs-CZ" dirty="0" err="1"/>
              <a:t>Maurus</a:t>
            </a:r>
            <a:r>
              <a:rPr lang="cs-CZ" dirty="0"/>
              <a:t> in </a:t>
            </a:r>
            <a:r>
              <a:rPr lang="cs-CZ" dirty="0" err="1"/>
              <a:t>Fulda</a:t>
            </a:r>
            <a:r>
              <a:rPr lang="cs-CZ" dirty="0"/>
              <a:t> (</a:t>
            </a:r>
            <a:r>
              <a:rPr lang="cs-CZ" dirty="0" err="1"/>
              <a:t>Fuldaer</a:t>
            </a:r>
            <a:r>
              <a:rPr lang="cs-CZ" dirty="0"/>
              <a:t> </a:t>
            </a:r>
            <a:r>
              <a:rPr lang="cs-CZ" dirty="0" err="1"/>
              <a:t>Studien</a:t>
            </a:r>
            <a:r>
              <a:rPr lang="cs-CZ" dirty="0"/>
              <a:t>, 13), </a:t>
            </a:r>
            <a:r>
              <a:rPr lang="cs-CZ" dirty="0" err="1"/>
              <a:t>hg</a:t>
            </a:r>
            <a:r>
              <a:rPr lang="cs-CZ" dirty="0"/>
              <a:t>. von M.-A. Aris – S. </a:t>
            </a:r>
            <a:r>
              <a:rPr lang="cs-CZ" dirty="0" err="1"/>
              <a:t>Bullido</a:t>
            </a:r>
            <a:r>
              <a:rPr lang="cs-CZ" dirty="0"/>
              <a:t> </a:t>
            </a:r>
            <a:r>
              <a:rPr lang="cs-CZ" dirty="0" err="1"/>
              <a:t>del</a:t>
            </a:r>
            <a:r>
              <a:rPr lang="cs-CZ" dirty="0"/>
              <a:t> </a:t>
            </a:r>
            <a:r>
              <a:rPr lang="cs-CZ" dirty="0" err="1"/>
              <a:t>Barrio</a:t>
            </a:r>
            <a:r>
              <a:rPr lang="cs-CZ" dirty="0"/>
              <a:t>, Frankfurt/</a:t>
            </a:r>
            <a:r>
              <a:rPr lang="cs-CZ" dirty="0" err="1"/>
              <a:t>Main</a:t>
            </a:r>
            <a:r>
              <a:rPr lang="cs-CZ" dirty="0"/>
              <a:t> 2010, 189-218</a:t>
            </a:r>
          </a:p>
          <a:p>
            <a:r>
              <a:rPr lang="cs-CZ" dirty="0" err="1"/>
              <a:t>Hrabanus</a:t>
            </a:r>
            <a:r>
              <a:rPr lang="cs-CZ" dirty="0"/>
              <a:t> </a:t>
            </a:r>
            <a:r>
              <a:rPr lang="cs-CZ" dirty="0" err="1"/>
              <a:t>Maurus</a:t>
            </a:r>
            <a:r>
              <a:rPr lang="cs-CZ" dirty="0"/>
              <a:t>, </a:t>
            </a:r>
            <a:r>
              <a:rPr lang="cs-CZ" i="1" dirty="0"/>
              <a:t>Martyrologium. Liber de </a:t>
            </a:r>
            <a:r>
              <a:rPr lang="cs-CZ" i="1" dirty="0" err="1"/>
              <a:t>computo</a:t>
            </a:r>
            <a:r>
              <a:rPr lang="cs-CZ" dirty="0"/>
              <a:t>, </a:t>
            </a:r>
            <a:r>
              <a:rPr lang="cs-CZ" dirty="0" err="1"/>
              <a:t>edited</a:t>
            </a:r>
            <a:r>
              <a:rPr lang="cs-CZ" dirty="0"/>
              <a:t> by J. McCulloh and W. Stevens, Corpus </a:t>
            </a:r>
            <a:r>
              <a:rPr lang="cs-CZ" dirty="0" err="1"/>
              <a:t>Christianorum</a:t>
            </a:r>
            <a:r>
              <a:rPr lang="cs-CZ" dirty="0"/>
              <a:t>, </a:t>
            </a:r>
            <a:r>
              <a:rPr lang="cs-CZ" dirty="0" err="1"/>
              <a:t>continuatio</a:t>
            </a:r>
            <a:r>
              <a:rPr lang="cs-CZ" dirty="0"/>
              <a:t> </a:t>
            </a:r>
            <a:r>
              <a:rPr lang="cs-CZ" dirty="0" err="1"/>
              <a:t>mediaevalis</a:t>
            </a:r>
            <a:r>
              <a:rPr lang="cs-CZ" dirty="0"/>
              <a:t> 44. </a:t>
            </a:r>
            <a:r>
              <a:rPr lang="cs-CZ" dirty="0" err="1"/>
              <a:t>Turnhout</a:t>
            </a:r>
            <a:r>
              <a:rPr lang="cs-CZ" dirty="0"/>
              <a:t>: Brepols, 1997.</a:t>
            </a:r>
          </a:p>
          <a:p>
            <a:r>
              <a:rPr lang="de-DE" dirty="0"/>
              <a:t>E. </a:t>
            </a:r>
            <a:r>
              <a:rPr lang="de-DE" dirty="0" err="1"/>
              <a:t>Dümmler</a:t>
            </a:r>
            <a:r>
              <a:rPr lang="de-DE" dirty="0"/>
              <a:t>, Das Martyrologium Notkers und seine Verwandten, Forschungen zur deutschen Geschichte 25 (1885) 195-220</a:t>
            </a:r>
            <a:endParaRPr lang="cs-CZ" dirty="0"/>
          </a:p>
          <a:p>
            <a:r>
              <a:rPr lang="cs-CZ" dirty="0"/>
              <a:t>J. McCulloh – W. M. Stevens, </a:t>
            </a:r>
            <a:r>
              <a:rPr lang="cs-CZ" dirty="0" err="1"/>
              <a:t>Rabani</a:t>
            </a:r>
            <a:r>
              <a:rPr lang="cs-CZ" dirty="0"/>
              <a:t> </a:t>
            </a:r>
            <a:r>
              <a:rPr lang="cs-CZ" dirty="0" err="1"/>
              <a:t>Mauri</a:t>
            </a:r>
            <a:r>
              <a:rPr lang="cs-CZ" dirty="0"/>
              <a:t> Martyrologium. Liber de </a:t>
            </a:r>
            <a:r>
              <a:rPr lang="cs-CZ" dirty="0" err="1"/>
              <a:t>computo</a:t>
            </a:r>
            <a:r>
              <a:rPr lang="cs-CZ" dirty="0"/>
              <a:t> (Corpus </a:t>
            </a:r>
            <a:r>
              <a:rPr lang="cs-CZ" dirty="0" err="1"/>
              <a:t>Christianorum</a:t>
            </a:r>
            <a:r>
              <a:rPr lang="cs-CZ" dirty="0"/>
              <a:t>, </a:t>
            </a:r>
            <a:r>
              <a:rPr lang="cs-CZ" dirty="0" err="1"/>
              <a:t>Continuatio</a:t>
            </a:r>
            <a:r>
              <a:rPr lang="cs-CZ" dirty="0"/>
              <a:t> </a:t>
            </a:r>
            <a:r>
              <a:rPr lang="cs-CZ" dirty="0" err="1"/>
              <a:t>Mediaevalis</a:t>
            </a:r>
            <a:r>
              <a:rPr lang="cs-CZ" dirty="0"/>
              <a:t>, 44), </a:t>
            </a:r>
            <a:r>
              <a:rPr lang="cs-CZ" dirty="0" err="1"/>
              <a:t>Turnhout</a:t>
            </a:r>
            <a:r>
              <a:rPr lang="cs-CZ" dirty="0"/>
              <a:t> 1979, 3-134</a:t>
            </a:r>
          </a:p>
          <a:p>
            <a:r>
              <a:rPr lang="de-DE" dirty="0"/>
              <a:t>A. </a:t>
            </a:r>
            <a:r>
              <a:rPr lang="de-DE" dirty="0" err="1"/>
              <a:t>Önnerfors</a:t>
            </a:r>
            <a:r>
              <a:rPr lang="de-DE" dirty="0"/>
              <a:t>, Von Heiligen und Jahreszeiten. Die literarische Leistung </a:t>
            </a:r>
            <a:r>
              <a:rPr lang="de-DE" dirty="0" err="1"/>
              <a:t>Wandalberts</a:t>
            </a:r>
            <a:r>
              <a:rPr lang="de-DE" dirty="0"/>
              <a:t> von </a:t>
            </a:r>
            <a:r>
              <a:rPr lang="de-DE" dirty="0" err="1"/>
              <a:t>Prüm</a:t>
            </a:r>
            <a:r>
              <a:rPr lang="de-DE" dirty="0"/>
              <a:t>, Olsberg 1976</a:t>
            </a:r>
            <a:endParaRPr lang="cs-CZ" dirty="0"/>
          </a:p>
          <a:p>
            <a:r>
              <a:rPr lang="cs-CZ" dirty="0"/>
              <a:t>J. </a:t>
            </a:r>
            <a:r>
              <a:rPr lang="cs-CZ" dirty="0" err="1"/>
              <a:t>Dubois</a:t>
            </a:r>
            <a:r>
              <a:rPr lang="cs-CZ" dirty="0"/>
              <a:t>, </a:t>
            </a:r>
            <a:r>
              <a:rPr lang="cs-CZ" dirty="0" err="1"/>
              <a:t>Le</a:t>
            </a:r>
            <a:r>
              <a:rPr lang="cs-CZ" dirty="0"/>
              <a:t> </a:t>
            </a:r>
            <a:r>
              <a:rPr lang="cs-CZ" dirty="0" err="1"/>
              <a:t>martyrologe</a:t>
            </a:r>
            <a:r>
              <a:rPr lang="cs-CZ" dirty="0"/>
              <a:t> </a:t>
            </a:r>
            <a:r>
              <a:rPr lang="cs-CZ" dirty="0" err="1"/>
              <a:t>d'Usuard</a:t>
            </a:r>
            <a:r>
              <a:rPr lang="cs-CZ" dirty="0"/>
              <a:t> (Subsidia </a:t>
            </a:r>
            <a:r>
              <a:rPr lang="cs-CZ" dirty="0" err="1"/>
              <a:t>hagiographica</a:t>
            </a:r>
            <a:r>
              <a:rPr lang="cs-CZ" dirty="0"/>
              <a:t>, 40), </a:t>
            </a:r>
            <a:r>
              <a:rPr lang="cs-CZ" dirty="0" err="1"/>
              <a:t>Bruxelles</a:t>
            </a:r>
            <a:r>
              <a:rPr lang="cs-CZ" dirty="0"/>
              <a:t> 1965, 144-364</a:t>
            </a:r>
          </a:p>
          <a:p>
            <a:r>
              <a:rPr lang="en-US" dirty="0"/>
              <a:t>Best, Richard Irvine, &amp; Hugh Jackson Lawlor (eds.) </a:t>
            </a:r>
            <a:r>
              <a:rPr lang="en-US" i="1" dirty="0"/>
              <a:t>The Martyrology of </a:t>
            </a:r>
            <a:r>
              <a:rPr lang="en-US" i="1" dirty="0" err="1"/>
              <a:t>Tallaght</a:t>
            </a:r>
            <a:r>
              <a:rPr lang="en-US" i="1" dirty="0"/>
              <a:t>: From the Book of Leinster and MS. 5100–4 in the Royal Library, Brussels</a:t>
            </a:r>
            <a:r>
              <a:rPr lang="en-US" dirty="0"/>
              <a:t> (Harrison and Sons, 1931, 262 pages)</a:t>
            </a:r>
            <a:endParaRPr lang="cs-CZ" dirty="0"/>
          </a:p>
          <a:p>
            <a:pPr>
              <a:buFont typeface="Arial" panose="020B0604020202020204" pitchFamily="34" charset="0"/>
              <a:buChar char="•"/>
            </a:pPr>
            <a:r>
              <a:rPr lang="cs-CZ" dirty="0"/>
              <a:t>A. M. Zimmermann, </a:t>
            </a:r>
            <a:r>
              <a:rPr lang="cs-CZ" i="1" dirty="0" err="1"/>
              <a:t>Das</a:t>
            </a:r>
            <a:r>
              <a:rPr lang="cs-CZ" i="1" dirty="0"/>
              <a:t> </a:t>
            </a:r>
            <a:r>
              <a:rPr lang="cs-CZ" i="1" dirty="0" err="1"/>
              <a:t>älteste</a:t>
            </a:r>
            <a:r>
              <a:rPr lang="cs-CZ" i="1" dirty="0"/>
              <a:t> Martyrologium </a:t>
            </a:r>
            <a:r>
              <a:rPr lang="cs-CZ" i="1" dirty="0" err="1"/>
              <a:t>und</a:t>
            </a:r>
            <a:r>
              <a:rPr lang="cs-CZ" i="1" dirty="0"/>
              <a:t> Nekrologium von St. </a:t>
            </a:r>
            <a:r>
              <a:rPr lang="cs-CZ" i="1" dirty="0" err="1"/>
              <a:t>Emmeram</a:t>
            </a:r>
            <a:r>
              <a:rPr lang="cs-CZ" i="1" dirty="0"/>
              <a:t> in </a:t>
            </a:r>
            <a:r>
              <a:rPr lang="cs-CZ" i="1" dirty="0" err="1"/>
              <a:t>Regensburg</a:t>
            </a:r>
            <a:r>
              <a:rPr lang="cs-CZ" dirty="0"/>
              <a:t>, in: </a:t>
            </a:r>
            <a:r>
              <a:rPr lang="cs-CZ" i="1" dirty="0" err="1"/>
              <a:t>Studien</a:t>
            </a:r>
            <a:r>
              <a:rPr lang="cs-CZ" i="1" dirty="0"/>
              <a:t> </a:t>
            </a:r>
            <a:r>
              <a:rPr lang="cs-CZ" i="1" dirty="0" err="1"/>
              <a:t>und</a:t>
            </a:r>
            <a:r>
              <a:rPr lang="cs-CZ" i="1" dirty="0"/>
              <a:t> </a:t>
            </a:r>
            <a:r>
              <a:rPr lang="cs-CZ" i="1" dirty="0" err="1"/>
              <a:t>Mitteilungen</a:t>
            </a:r>
            <a:r>
              <a:rPr lang="cs-CZ" i="1" dirty="0"/>
              <a:t> </a:t>
            </a:r>
            <a:r>
              <a:rPr lang="cs-CZ" i="1" dirty="0" err="1"/>
              <a:t>zur</a:t>
            </a:r>
            <a:r>
              <a:rPr lang="cs-CZ" i="1" dirty="0"/>
              <a:t> Geschichte des </a:t>
            </a:r>
            <a:r>
              <a:rPr lang="cs-CZ" i="1" dirty="0" err="1"/>
              <a:t>Benediktinerordens</a:t>
            </a:r>
            <a:r>
              <a:rPr lang="cs-CZ" dirty="0"/>
              <a:t>, 63, 1951, S. 140–154 (</a:t>
            </a:r>
            <a:r>
              <a:rPr lang="cs-CZ" dirty="0" err="1"/>
              <a:t>zu</a:t>
            </a:r>
            <a:r>
              <a:rPr lang="cs-CZ" dirty="0"/>
              <a:t> den </a:t>
            </a:r>
            <a:r>
              <a:rPr lang="cs-CZ" dirty="0" err="1"/>
              <a:t>Regensburger</a:t>
            </a:r>
            <a:r>
              <a:rPr lang="cs-CZ" dirty="0"/>
              <a:t> </a:t>
            </a:r>
            <a:r>
              <a:rPr lang="cs-CZ" dirty="0" err="1"/>
              <a:t>Handschriften</a:t>
            </a:r>
            <a:r>
              <a:rPr lang="cs-CZ" dirty="0"/>
              <a:t> in der </a:t>
            </a:r>
            <a:r>
              <a:rPr lang="cs-CZ" dirty="0" err="1"/>
              <a:t>Universitätsbibliothek</a:t>
            </a:r>
            <a:r>
              <a:rPr lang="cs-CZ" dirty="0"/>
              <a:t> Augsburg, I 2 2° 8, </a:t>
            </a:r>
            <a:r>
              <a:rPr lang="cs-CZ" dirty="0" err="1"/>
              <a:t>saec</a:t>
            </a:r>
            <a:r>
              <a:rPr lang="cs-CZ" dirty="0"/>
              <a:t>. </a:t>
            </a:r>
            <a:r>
              <a:rPr lang="cs-CZ" dirty="0" err="1"/>
              <a:t>xi</a:t>
            </a:r>
            <a:r>
              <a:rPr lang="cs-CZ" dirty="0"/>
              <a:t>, </a:t>
            </a:r>
            <a:r>
              <a:rPr lang="cs-CZ" dirty="0" err="1"/>
              <a:t>und</a:t>
            </a:r>
            <a:r>
              <a:rPr lang="cs-CZ" dirty="0"/>
              <a:t> </a:t>
            </a:r>
            <a:r>
              <a:rPr lang="cs-CZ" dirty="0" err="1"/>
              <a:t>München</a:t>
            </a:r>
            <a:r>
              <a:rPr lang="cs-CZ" dirty="0"/>
              <a:t>, Bayer. </a:t>
            </a:r>
            <a:r>
              <a:rPr lang="cs-CZ" dirty="0" err="1"/>
              <a:t>Hauptstaatsarch</a:t>
            </a:r>
            <a:r>
              <a:rPr lang="cs-CZ" dirty="0"/>
              <a:t>., KL </a:t>
            </a:r>
            <a:r>
              <a:rPr lang="cs-CZ" dirty="0" err="1"/>
              <a:t>Weltenburg</a:t>
            </a:r>
            <a:r>
              <a:rPr lang="cs-CZ" dirty="0"/>
              <a:t> 8, </a:t>
            </a:r>
            <a:r>
              <a:rPr lang="cs-CZ" dirty="0" err="1"/>
              <a:t>saec</a:t>
            </a:r>
            <a:r>
              <a:rPr lang="cs-CZ" dirty="0"/>
              <a:t>. </a:t>
            </a:r>
            <a:r>
              <a:rPr lang="cs-CZ" dirty="0" err="1"/>
              <a:t>xi</a:t>
            </a:r>
            <a:r>
              <a:rPr lang="cs-CZ" dirty="0"/>
              <a:t>)</a:t>
            </a:r>
          </a:p>
          <a:p>
            <a:pPr>
              <a:buFont typeface="Arial" panose="020B0604020202020204" pitchFamily="34" charset="0"/>
              <a:buChar char="•"/>
            </a:pPr>
            <a:r>
              <a:rPr lang="cs-CZ" dirty="0"/>
              <a:t>Karel Horálek, </a:t>
            </a:r>
            <a:r>
              <a:rPr lang="cs-CZ" i="1" dirty="0"/>
              <a:t>Rajhradské Martyrologium Adonis</a:t>
            </a:r>
            <a:r>
              <a:rPr lang="cs-CZ" dirty="0"/>
              <a:t> (</a:t>
            </a:r>
            <a:r>
              <a:rPr lang="cs-CZ" i="1" dirty="0" err="1"/>
              <a:t>Das</a:t>
            </a:r>
            <a:r>
              <a:rPr lang="cs-CZ" i="1" dirty="0"/>
              <a:t> </a:t>
            </a:r>
            <a:r>
              <a:rPr lang="cs-CZ" i="1" dirty="0" err="1"/>
              <a:t>Regensburger</a:t>
            </a:r>
            <a:r>
              <a:rPr lang="cs-CZ" i="1" dirty="0"/>
              <a:t> Martyrologium Adonis</a:t>
            </a:r>
            <a:r>
              <a:rPr lang="cs-CZ" dirty="0"/>
              <a:t>), </a:t>
            </a:r>
            <a:r>
              <a:rPr lang="cs-CZ" i="1" dirty="0"/>
              <a:t>Listy filologické </a:t>
            </a:r>
            <a:r>
              <a:rPr lang="cs-CZ" dirty="0"/>
              <a:t>66/1, 1939, s. 23-43</a:t>
            </a:r>
          </a:p>
          <a:p>
            <a:pPr>
              <a:buFont typeface="Arial" panose="020B0604020202020204" pitchFamily="34" charset="0"/>
              <a:buChar char="•"/>
            </a:pPr>
            <a:r>
              <a:rPr lang="en-US" dirty="0"/>
              <a:t>M. G. Andersen, The Second Recension of the Martyrology of </a:t>
            </a:r>
            <a:r>
              <a:rPr lang="en-US" dirty="0" err="1"/>
              <a:t>Usuardus</a:t>
            </a:r>
            <a:r>
              <a:rPr lang="en-US" dirty="0"/>
              <a:t>, Revue </a:t>
            </a:r>
            <a:r>
              <a:rPr lang="en-US" dirty="0" err="1"/>
              <a:t>bénédictine</a:t>
            </a:r>
            <a:r>
              <a:rPr lang="en-US" dirty="0"/>
              <a:t> 121 (2011) 382-392</a:t>
            </a:r>
            <a:endParaRPr lang="cs-CZ" dirty="0"/>
          </a:p>
          <a:p>
            <a:pPr>
              <a:buFont typeface="Arial" panose="020B0604020202020204" pitchFamily="34" charset="0"/>
              <a:buChar char="•"/>
            </a:pPr>
            <a:r>
              <a:rPr lang="fr-FR" dirty="0"/>
              <a:t>J. Dubois, A la recherche de l'état primitif du martyrologe d'Usuard. Le manuscrit de Fécamp, Analecta Bollandiana 95 (1977) 43-71</a:t>
            </a:r>
            <a:endParaRPr lang="cs-CZ" dirty="0"/>
          </a:p>
          <a:p>
            <a:pPr>
              <a:buFont typeface="Arial" panose="020B0604020202020204" pitchFamily="34" charset="0"/>
              <a:buChar char="•"/>
            </a:pPr>
            <a:r>
              <a:rPr lang="fr-FR" dirty="0"/>
              <a:t>J. Dubois – G. Renaud, Le martyrologe d'Adon. Ses deux familles, ses trois recensions. Texte et commentaire, Paris 1984, ix-xxviii</a:t>
            </a:r>
          </a:p>
          <a:p>
            <a:pPr>
              <a:buFont typeface="Arial" panose="020B0604020202020204" pitchFamily="34" charset="0"/>
              <a:buChar char="•"/>
            </a:pPr>
            <a:r>
              <a:rPr lang="fr-FR" dirty="0"/>
              <a:t>J. Dubois, L'oeuvre de dom Henri Quentin. Éditions et commentaires des martyrologes historiques. À propos de la publication du martyrologe d'Adon, Analecta Bollandiana 103 (1985) 167-176</a:t>
            </a:r>
            <a:endParaRPr lang="cs-CZ" dirty="0"/>
          </a:p>
          <a:p>
            <a:pPr>
              <a:buFont typeface="Arial" panose="020B0604020202020204" pitchFamily="34" charset="0"/>
              <a:buChar char="•"/>
            </a:pPr>
            <a:endParaRPr lang="cs-CZ" dirty="0"/>
          </a:p>
          <a:p>
            <a:pPr>
              <a:buFont typeface="Arial" panose="020B0604020202020204" pitchFamily="34" charset="0"/>
              <a:buChar char="•"/>
            </a:pPr>
            <a:endParaRPr lang="cs-CZ" dirty="0"/>
          </a:p>
          <a:p>
            <a:endParaRPr lang="cs-CZ" dirty="0"/>
          </a:p>
          <a:p>
            <a:endParaRPr lang="cs-CZ" dirty="0"/>
          </a:p>
          <a:p>
            <a:endParaRPr lang="cs-CZ" dirty="0"/>
          </a:p>
        </p:txBody>
      </p:sp>
    </p:spTree>
    <p:extLst>
      <p:ext uri="{BB962C8B-B14F-4D97-AF65-F5344CB8AC3E}">
        <p14:creationId xmlns:p14="http://schemas.microsoft.com/office/powerpoint/2010/main" val="1857531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Calibri" panose="020F0502020204030204" pitchFamily="34" charset="0"/>
                <a:ea typeface="Calibri" panose="020F0502020204030204" pitchFamily="34" charset="0"/>
                <a:cs typeface="Calibri" panose="020F0502020204030204" pitchFamily="34" charset="0"/>
              </a:rPr>
              <a:t>Měření prostoru a času v současnosti</a:t>
            </a:r>
            <a:endParaRPr lang="cs-CZ" dirty="0"/>
          </a:p>
        </p:txBody>
      </p:sp>
      <p:sp>
        <p:nvSpPr>
          <p:cNvPr id="3" name="Zástupný symbol pro obsah 2"/>
          <p:cNvSpPr>
            <a:spLocks noGrp="1"/>
          </p:cNvSpPr>
          <p:nvPr>
            <p:ph idx="1"/>
          </p:nvPr>
        </p:nvSpPr>
        <p:spPr/>
        <p:txBody>
          <a:bodyPr>
            <a:normAutofit/>
          </a:bodyPr>
          <a:lstStyle/>
          <a:p>
            <a:r>
              <a:rPr lang="cs-CZ" dirty="0"/>
              <a:t>Soustava SI</a:t>
            </a:r>
          </a:p>
          <a:p>
            <a:pPr lvl="1"/>
            <a:r>
              <a:rPr lang="cs-CZ" dirty="0"/>
              <a:t>Počátky snah o sjednocení měr a vah ↔ prosazování státní moci</a:t>
            </a:r>
          </a:p>
          <a:p>
            <a:pPr lvl="2"/>
            <a:r>
              <a:rPr lang="cs-CZ" dirty="0"/>
              <a:t>Současný stav důsledkem VFR – 7. 4. 1795 vědecké kolegium stanovilo k 1. 2. 1801 novou metrickou soustavu jednotek</a:t>
            </a:r>
          </a:p>
          <a:p>
            <a:pPr lvl="3"/>
            <a:r>
              <a:rPr lang="cs-CZ" dirty="0"/>
              <a:t>Cílem vznik jednotného (mezinárodního) systému s jednoduchými desetinnými převody</a:t>
            </a:r>
          </a:p>
          <a:p>
            <a:pPr lvl="5"/>
            <a:r>
              <a:rPr lang="cs-CZ" dirty="0"/>
              <a:t>Jakkoli si hoši z </a:t>
            </a:r>
            <a:r>
              <a:rPr lang="cs-CZ" i="1" dirty="0"/>
              <a:t>Knoflíkové války </a:t>
            </a:r>
            <a:r>
              <a:rPr lang="cs-CZ" dirty="0"/>
              <a:t>(1912) mysleli něco jiného</a:t>
            </a:r>
          </a:p>
          <a:p>
            <a:pPr lvl="3"/>
            <a:r>
              <a:rPr lang="cs-CZ" dirty="0"/>
              <a:t>Napoleon (1812) povolil návrat ke staré soustavě</a:t>
            </a:r>
          </a:p>
          <a:p>
            <a:pPr lvl="4"/>
            <a:r>
              <a:rPr lang="cs-CZ" dirty="0"/>
              <a:t>X 1837 režim Ludvíka Orleánského navázal na revoluční úsilí</a:t>
            </a:r>
          </a:p>
          <a:p>
            <a:pPr lvl="5"/>
            <a:r>
              <a:rPr lang="cs-CZ" dirty="0"/>
              <a:t>→ 25. 5. 1875: Metrická konvence a založení Mezinárodního úřadu pro míry a váhy</a:t>
            </a:r>
          </a:p>
          <a:p>
            <a:pPr lvl="5"/>
            <a:r>
              <a:rPr lang="cs-CZ" dirty="0"/>
              <a:t>X v R-U zavedena již 1871 s platností k 1876</a:t>
            </a:r>
          </a:p>
          <a:p>
            <a:pPr lvl="2"/>
            <a:endParaRPr lang="cs-CZ" dirty="0"/>
          </a:p>
          <a:p>
            <a:pPr lvl="1"/>
            <a:endParaRPr lang="cs-CZ" dirty="0"/>
          </a:p>
          <a:p>
            <a:pPr lvl="1"/>
            <a:endParaRPr lang="cs-CZ" dirty="0"/>
          </a:p>
          <a:p>
            <a:pPr lvl="1"/>
            <a:endParaRPr lang="cs-CZ" dirty="0"/>
          </a:p>
        </p:txBody>
      </p:sp>
    </p:spTree>
    <p:extLst>
      <p:ext uri="{BB962C8B-B14F-4D97-AF65-F5344CB8AC3E}">
        <p14:creationId xmlns:p14="http://schemas.microsoft.com/office/powerpoint/2010/main" val="28113320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396EE6-1C79-4485-8444-6582BC868907}"/>
              </a:ext>
            </a:extLst>
          </p:cNvPr>
          <p:cNvSpPr>
            <a:spLocks noGrp="1"/>
          </p:cNvSpPr>
          <p:nvPr>
            <p:ph type="title"/>
          </p:nvPr>
        </p:nvSpPr>
        <p:spPr/>
        <p:txBody>
          <a:bodyPr/>
          <a:lstStyle/>
          <a:p>
            <a:r>
              <a:rPr lang="cs-CZ" dirty="0"/>
              <a:t>Společenství, liturgie a čas: nekrologia, kalendária, </a:t>
            </a:r>
            <a:r>
              <a:rPr lang="cs-CZ" i="1" dirty="0" err="1"/>
              <a:t>libri</a:t>
            </a:r>
            <a:r>
              <a:rPr lang="cs-CZ" i="1" dirty="0"/>
              <a:t> vitae</a:t>
            </a:r>
            <a:endParaRPr lang="cs-CZ" dirty="0"/>
          </a:p>
        </p:txBody>
      </p:sp>
      <p:sp>
        <p:nvSpPr>
          <p:cNvPr id="3" name="Zástupný obsah 2">
            <a:extLst>
              <a:ext uri="{FF2B5EF4-FFF2-40B4-BE49-F238E27FC236}">
                <a16:creationId xmlns:a16="http://schemas.microsoft.com/office/drawing/2014/main" id="{79F8E87B-4499-4626-85E2-FBBE46BE068E}"/>
              </a:ext>
            </a:extLst>
          </p:cNvPr>
          <p:cNvSpPr>
            <a:spLocks noGrp="1"/>
          </p:cNvSpPr>
          <p:nvPr>
            <p:ph idx="1"/>
          </p:nvPr>
        </p:nvSpPr>
        <p:spPr/>
        <p:txBody>
          <a:bodyPr/>
          <a:lstStyle/>
          <a:p>
            <a:r>
              <a:rPr lang="cs-CZ" dirty="0"/>
              <a:t>Nekrologia/</a:t>
            </a:r>
            <a:r>
              <a:rPr lang="cs-CZ" dirty="0" err="1"/>
              <a:t>obituaria</a:t>
            </a:r>
            <a:endParaRPr lang="cs-CZ" dirty="0"/>
          </a:p>
          <a:p>
            <a:pPr lvl="1"/>
            <a:r>
              <a:rPr lang="cs-CZ" dirty="0"/>
              <a:t>Jména těch, jimž se děkuje při mši</a:t>
            </a:r>
          </a:p>
        </p:txBody>
      </p:sp>
    </p:spTree>
    <p:extLst>
      <p:ext uri="{BB962C8B-B14F-4D97-AF65-F5344CB8AC3E}">
        <p14:creationId xmlns:p14="http://schemas.microsoft.com/office/powerpoint/2010/main" val="25250605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3970" y="450221"/>
            <a:ext cx="6715972"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Nadpis 1">
            <a:extLst>
              <a:ext uri="{FF2B5EF4-FFF2-40B4-BE49-F238E27FC236}">
                <a16:creationId xmlns:a16="http://schemas.microsoft.com/office/drawing/2014/main" id="{A1ED0F88-6969-4045-A90E-501748909116}"/>
              </a:ext>
            </a:extLst>
          </p:cNvPr>
          <p:cNvSpPr>
            <a:spLocks noGrp="1"/>
          </p:cNvSpPr>
          <p:nvPr>
            <p:ph type="title"/>
          </p:nvPr>
        </p:nvSpPr>
        <p:spPr>
          <a:xfrm>
            <a:off x="5541264" y="1111086"/>
            <a:ext cx="5626099" cy="2623885"/>
          </a:xfrm>
        </p:spPr>
        <p:txBody>
          <a:bodyPr vert="horz" lIns="91440" tIns="45720" rIns="91440" bIns="45720" rtlCol="0" anchor="ctr">
            <a:normAutofit/>
          </a:bodyPr>
          <a:lstStyle/>
          <a:p>
            <a:r>
              <a:rPr lang="en-US" sz="5000">
                <a:solidFill>
                  <a:srgbClr val="FFFFFF"/>
                </a:solidFill>
              </a:rPr>
              <a:t>Společenství, liturgie a čas: nekrologia, kalendária, </a:t>
            </a:r>
            <a:r>
              <a:rPr lang="en-US" sz="5000" i="1">
                <a:solidFill>
                  <a:srgbClr val="FFFFFF"/>
                </a:solidFill>
              </a:rPr>
              <a:t>libri vitae</a:t>
            </a:r>
            <a:endParaRPr lang="en-US" sz="5000">
              <a:solidFill>
                <a:srgbClr val="FFFFFF"/>
              </a:solidFill>
            </a:endParaRPr>
          </a:p>
        </p:txBody>
      </p:sp>
      <p:sp>
        <p:nvSpPr>
          <p:cNvPr id="42" name="Rectangle 41">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9112" y="4521269"/>
            <a:ext cx="4442445" cy="1886509"/>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Zástupný obsah 2">
            <a:extLst>
              <a:ext uri="{FF2B5EF4-FFF2-40B4-BE49-F238E27FC236}">
                <a16:creationId xmlns:a16="http://schemas.microsoft.com/office/drawing/2014/main" id="{52826AAD-5DF6-4DA9-8D42-CCB8A8D0BC6A}"/>
              </a:ext>
            </a:extLst>
          </p:cNvPr>
          <p:cNvSpPr>
            <a:spLocks noGrp="1"/>
          </p:cNvSpPr>
          <p:nvPr>
            <p:ph idx="1"/>
          </p:nvPr>
        </p:nvSpPr>
        <p:spPr>
          <a:xfrm>
            <a:off x="5541263" y="4843002"/>
            <a:ext cx="3365669" cy="1234345"/>
          </a:xfrm>
        </p:spPr>
        <p:txBody>
          <a:bodyPr vert="horz" lIns="91440" tIns="45720" rIns="91440" bIns="45720" rtlCol="0" anchor="ctr">
            <a:normAutofit/>
          </a:bodyPr>
          <a:lstStyle/>
          <a:p>
            <a:pPr marL="0" indent="0">
              <a:buNone/>
            </a:pPr>
            <a:r>
              <a:rPr lang="en-US" sz="2000" i="1" dirty="0">
                <a:solidFill>
                  <a:srgbClr val="1B1B1B"/>
                </a:solidFill>
              </a:rPr>
              <a:t>Liber Vitae</a:t>
            </a:r>
            <a:r>
              <a:rPr lang="en-US" sz="2000" dirty="0">
                <a:solidFill>
                  <a:srgbClr val="1B1B1B"/>
                </a:solidFill>
              </a:rPr>
              <a:t>, New Minster and Hyde Abbey, 1031-1057, London, BL, Stowe MS 944, f. 7r</a:t>
            </a:r>
            <a:r>
              <a:rPr lang="cs-CZ" sz="2000" dirty="0">
                <a:solidFill>
                  <a:srgbClr val="1B1B1B"/>
                </a:solidFill>
              </a:rPr>
              <a:t>, zápas o duši</a:t>
            </a:r>
            <a:endParaRPr lang="en-US" sz="2000" dirty="0">
              <a:solidFill>
                <a:srgbClr val="1B1B1B"/>
              </a:solidFill>
            </a:endParaRPr>
          </a:p>
        </p:txBody>
      </p:sp>
      <p:pic>
        <p:nvPicPr>
          <p:cNvPr id="4" name="Obrázek 3">
            <a:extLst>
              <a:ext uri="{FF2B5EF4-FFF2-40B4-BE49-F238E27FC236}">
                <a16:creationId xmlns:a16="http://schemas.microsoft.com/office/drawing/2014/main" id="{BBD165ED-856A-4FEB-8703-3F1B83D9A43E}"/>
              </a:ext>
            </a:extLst>
          </p:cNvPr>
          <p:cNvPicPr>
            <a:picLocks noChangeAspect="1"/>
          </p:cNvPicPr>
          <p:nvPr/>
        </p:nvPicPr>
        <p:blipFill rotWithShape="1">
          <a:blip r:embed="rId2"/>
          <a:srcRect t="3314" r="7424" b="11941"/>
          <a:stretch/>
        </p:blipFill>
        <p:spPr>
          <a:xfrm>
            <a:off x="466344" y="450221"/>
            <a:ext cx="4067556" cy="5957557"/>
          </a:xfrm>
          <a:prstGeom prst="rect">
            <a:avLst/>
          </a:prstGeom>
        </p:spPr>
      </p:pic>
      <p:sp>
        <p:nvSpPr>
          <p:cNvPr id="44" name="Rectangle 43">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4487" y="4521270"/>
            <a:ext cx="2115455" cy="1890204"/>
          </a:xfrm>
          <a:prstGeom prst="rect">
            <a:avLst/>
          </a:prstGeom>
          <a:solidFill>
            <a:srgbClr val="605847">
              <a:alpha val="95000"/>
            </a:srgbClr>
          </a:solidFill>
          <a:ln w="25400">
            <a:solidFill>
              <a:srgbClr val="605847">
                <a:alpha val="9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20579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extLst>
              <a:ext uri="{FF2B5EF4-FFF2-40B4-BE49-F238E27FC236}">
                <a16:creationId xmlns:a16="http://schemas.microsoft.com/office/drawing/2014/main" id="{B8B90499-E55B-47CE-B02E-D24A7585EAF6}"/>
              </a:ext>
            </a:extLst>
          </p:cNvPr>
          <p:cNvPicPr>
            <a:picLocks noChangeAspect="1"/>
          </p:cNvPicPr>
          <p:nvPr/>
        </p:nvPicPr>
        <p:blipFill>
          <a:blip r:embed="rId2"/>
          <a:stretch>
            <a:fillRect/>
          </a:stretch>
        </p:blipFill>
        <p:spPr>
          <a:xfrm>
            <a:off x="2033255" y="549714"/>
            <a:ext cx="3646887" cy="3646887"/>
          </a:xfrm>
          <a:prstGeom prst="rect">
            <a:avLst/>
          </a:prstGeom>
        </p:spPr>
      </p:pic>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0891"/>
            <a:ext cx="7058307" cy="1964266"/>
          </a:xfrm>
          <a:prstGeom prst="rect">
            <a:avLst/>
          </a:prstGeom>
          <a:solidFill>
            <a:srgbClr val="7069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7D65A582-0986-4E4E-88A1-57E745FA4E31}"/>
              </a:ext>
            </a:extLst>
          </p:cNvPr>
          <p:cNvSpPr>
            <a:spLocks noGrp="1"/>
          </p:cNvSpPr>
          <p:nvPr>
            <p:ph type="title"/>
          </p:nvPr>
        </p:nvSpPr>
        <p:spPr>
          <a:xfrm>
            <a:off x="524256" y="4765963"/>
            <a:ext cx="6594189" cy="1625210"/>
          </a:xfrm>
        </p:spPr>
        <p:txBody>
          <a:bodyPr>
            <a:normAutofit/>
          </a:bodyPr>
          <a:lstStyle/>
          <a:p>
            <a:r>
              <a:rPr lang="cs-CZ" sz="3700" dirty="0">
                <a:solidFill>
                  <a:srgbClr val="FFFFFF"/>
                </a:solidFill>
              </a:rPr>
              <a:t>Společenství, liturgie a čas: nekrologia, kalendária, </a:t>
            </a:r>
            <a:r>
              <a:rPr lang="cs-CZ" sz="3700" i="1" dirty="0" err="1">
                <a:solidFill>
                  <a:srgbClr val="FFFFFF"/>
                </a:solidFill>
              </a:rPr>
              <a:t>libri</a:t>
            </a:r>
            <a:r>
              <a:rPr lang="cs-CZ" sz="3700" i="1" dirty="0">
                <a:solidFill>
                  <a:srgbClr val="FFFFFF"/>
                </a:solidFill>
              </a:rPr>
              <a:t> vitae</a:t>
            </a:r>
            <a:endParaRPr lang="cs-CZ" sz="3700" dirty="0">
              <a:solidFill>
                <a:srgbClr val="FFFFFF"/>
              </a:solidFill>
            </a:endParaRPr>
          </a:p>
        </p:txBody>
      </p:sp>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ástupný obsah 2">
            <a:extLst>
              <a:ext uri="{FF2B5EF4-FFF2-40B4-BE49-F238E27FC236}">
                <a16:creationId xmlns:a16="http://schemas.microsoft.com/office/drawing/2014/main" id="{8B21816E-FFC9-4269-B823-34F62DD8FEB5}"/>
              </a:ext>
            </a:extLst>
          </p:cNvPr>
          <p:cNvSpPr>
            <a:spLocks noGrp="1"/>
          </p:cNvSpPr>
          <p:nvPr>
            <p:ph idx="1"/>
          </p:nvPr>
        </p:nvSpPr>
        <p:spPr>
          <a:xfrm>
            <a:off x="7659149" y="444617"/>
            <a:ext cx="3942826" cy="5946555"/>
          </a:xfrm>
        </p:spPr>
        <p:txBody>
          <a:bodyPr anchor="ctr">
            <a:normAutofit lnSpcReduction="10000"/>
          </a:bodyPr>
          <a:lstStyle/>
          <a:p>
            <a:r>
              <a:rPr lang="cs-CZ" sz="1000" i="1" dirty="0" err="1">
                <a:solidFill>
                  <a:srgbClr val="FFFFFF"/>
                </a:solidFill>
              </a:rPr>
              <a:t>Libri</a:t>
            </a:r>
            <a:r>
              <a:rPr lang="cs-CZ" sz="1000" i="1" dirty="0">
                <a:solidFill>
                  <a:srgbClr val="FFFFFF"/>
                </a:solidFill>
              </a:rPr>
              <a:t> Vitae/</a:t>
            </a:r>
            <a:r>
              <a:rPr lang="en-US" sz="1000" i="1" dirty="0">
                <a:solidFill>
                  <a:srgbClr val="FFFFFF"/>
                </a:solidFill>
              </a:rPr>
              <a:t>Libri </a:t>
            </a:r>
            <a:r>
              <a:rPr lang="en-US" sz="1000" i="1" dirty="0" err="1">
                <a:solidFill>
                  <a:srgbClr val="FFFFFF"/>
                </a:solidFill>
              </a:rPr>
              <a:t>Memoriales</a:t>
            </a:r>
            <a:r>
              <a:rPr lang="cs-CZ" sz="1000" i="1" dirty="0">
                <a:solidFill>
                  <a:srgbClr val="FFFFFF"/>
                </a:solidFill>
              </a:rPr>
              <a:t>/</a:t>
            </a:r>
            <a:r>
              <a:rPr lang="en-US" sz="1000" i="1" dirty="0">
                <a:solidFill>
                  <a:srgbClr val="FFFFFF"/>
                </a:solidFill>
              </a:rPr>
              <a:t>Libri </a:t>
            </a:r>
            <a:r>
              <a:rPr lang="en-US" sz="1000" i="1" dirty="0" err="1">
                <a:solidFill>
                  <a:srgbClr val="FFFFFF"/>
                </a:solidFill>
              </a:rPr>
              <a:t>Confraternitas</a:t>
            </a:r>
            <a:endParaRPr lang="cs-CZ" sz="1000" i="1" dirty="0">
              <a:solidFill>
                <a:srgbClr val="FFFFFF"/>
              </a:solidFill>
            </a:endParaRPr>
          </a:p>
          <a:p>
            <a:pPr lvl="1"/>
            <a:r>
              <a:rPr lang="cs-CZ" sz="1000" dirty="0">
                <a:solidFill>
                  <a:srgbClr val="FFFFFF"/>
                </a:solidFill>
              </a:rPr>
              <a:t>Liturgické knihy navázané na mši svatou</a:t>
            </a:r>
          </a:p>
          <a:p>
            <a:pPr lvl="1"/>
            <a:r>
              <a:rPr lang="cs-CZ" sz="1000" dirty="0">
                <a:solidFill>
                  <a:srgbClr val="FFFFFF"/>
                </a:solidFill>
              </a:rPr>
              <a:t>Navazují na starší tradici – původně vepisováno do liturgických knih</a:t>
            </a:r>
          </a:p>
          <a:p>
            <a:pPr lvl="1"/>
            <a:r>
              <a:rPr lang="cs-CZ" sz="1000" dirty="0">
                <a:solidFill>
                  <a:srgbClr val="FFFFFF"/>
                </a:solidFill>
              </a:rPr>
              <a:t>Vznikají v karolínském prostředí</a:t>
            </a:r>
          </a:p>
          <a:p>
            <a:pPr lvl="2"/>
            <a:r>
              <a:rPr lang="de-DE" sz="700" dirty="0">
                <a:solidFill>
                  <a:srgbClr val="FFFFFF"/>
                </a:solidFill>
              </a:rPr>
              <a:t>Gebetsbünde von </a:t>
            </a:r>
            <a:r>
              <a:rPr lang="de-DE" sz="700" dirty="0" err="1">
                <a:solidFill>
                  <a:srgbClr val="FFFFFF"/>
                </a:solidFill>
              </a:rPr>
              <a:t>Attigny</a:t>
            </a:r>
            <a:r>
              <a:rPr lang="de-DE" sz="700" dirty="0">
                <a:solidFill>
                  <a:srgbClr val="FFFFFF"/>
                </a:solidFill>
              </a:rPr>
              <a:t> (762) </a:t>
            </a:r>
            <a:endParaRPr lang="cs-CZ" sz="700" dirty="0">
              <a:solidFill>
                <a:srgbClr val="FFFFFF"/>
              </a:solidFill>
            </a:endParaRPr>
          </a:p>
          <a:p>
            <a:pPr lvl="3"/>
            <a:r>
              <a:rPr lang="cs-CZ" sz="700" dirty="0">
                <a:solidFill>
                  <a:srgbClr val="FFFFFF"/>
                </a:solidFill>
              </a:rPr>
              <a:t>22 biskupů, 5 biskupů opatů a 17 opatů se zavázalo k vzájemné k odsloužení 100 žalmů a 100 mší za ostatní v případě smrti jednoho z nich</a:t>
            </a:r>
          </a:p>
          <a:p>
            <a:pPr lvl="2"/>
            <a:r>
              <a:rPr lang="de-DE" sz="700" dirty="0">
                <a:solidFill>
                  <a:srgbClr val="FFFFFF"/>
                </a:solidFill>
              </a:rPr>
              <a:t>Dingolfing (770)</a:t>
            </a:r>
            <a:endParaRPr lang="cs-CZ" sz="700" dirty="0">
              <a:solidFill>
                <a:srgbClr val="FFFFFF"/>
              </a:solidFill>
            </a:endParaRPr>
          </a:p>
          <a:p>
            <a:pPr lvl="3"/>
            <a:r>
              <a:rPr lang="de-DE" sz="700" dirty="0">
                <a:solidFill>
                  <a:srgbClr val="FFFFFF"/>
                </a:solidFill>
              </a:rPr>
              <a:t>6 </a:t>
            </a:r>
            <a:r>
              <a:rPr lang="cs-CZ" sz="700" dirty="0">
                <a:solidFill>
                  <a:srgbClr val="FFFFFF"/>
                </a:solidFill>
              </a:rPr>
              <a:t>bavorských biskupů a</a:t>
            </a:r>
            <a:r>
              <a:rPr lang="de-DE" sz="700" dirty="0">
                <a:solidFill>
                  <a:srgbClr val="FFFFFF"/>
                </a:solidFill>
              </a:rPr>
              <a:t> 13 </a:t>
            </a:r>
            <a:r>
              <a:rPr lang="cs-CZ" sz="700" dirty="0">
                <a:solidFill>
                  <a:srgbClr val="FFFFFF"/>
                </a:solidFill>
              </a:rPr>
              <a:t>opatů </a:t>
            </a:r>
            <a:r>
              <a:rPr lang="cs-CZ" sz="700" dirty="0" err="1">
                <a:solidFill>
                  <a:srgbClr val="FFFFFF"/>
                </a:solidFill>
              </a:rPr>
              <a:t>uzavřelp</a:t>
            </a:r>
            <a:r>
              <a:rPr lang="de-DE" sz="700" dirty="0">
                <a:solidFill>
                  <a:srgbClr val="FFFFFF"/>
                </a:solidFill>
              </a:rPr>
              <a:t> </a:t>
            </a:r>
            <a:r>
              <a:rPr lang="de-DE" sz="700" i="1" dirty="0" err="1">
                <a:solidFill>
                  <a:srgbClr val="FFFFFF"/>
                </a:solidFill>
              </a:rPr>
              <a:t>pactum</a:t>
            </a:r>
            <a:r>
              <a:rPr lang="de-DE" sz="700" i="1" dirty="0">
                <a:solidFill>
                  <a:srgbClr val="FFFFFF"/>
                </a:solidFill>
              </a:rPr>
              <a:t> </a:t>
            </a:r>
            <a:r>
              <a:rPr lang="de-DE" sz="700" i="1" dirty="0" err="1">
                <a:solidFill>
                  <a:srgbClr val="FFFFFF"/>
                </a:solidFill>
              </a:rPr>
              <a:t>fraternitatis</a:t>
            </a:r>
            <a:r>
              <a:rPr lang="de-DE" sz="700" i="1" dirty="0">
                <a:solidFill>
                  <a:srgbClr val="FFFFFF"/>
                </a:solidFill>
              </a:rPr>
              <a:t> </a:t>
            </a:r>
            <a:r>
              <a:rPr lang="de-DE" sz="700" i="1" dirty="0" err="1">
                <a:solidFill>
                  <a:srgbClr val="FFFFFF"/>
                </a:solidFill>
              </a:rPr>
              <a:t>episcoporum</a:t>
            </a:r>
            <a:r>
              <a:rPr lang="de-DE" sz="700" i="1" dirty="0">
                <a:solidFill>
                  <a:srgbClr val="FFFFFF"/>
                </a:solidFill>
              </a:rPr>
              <a:t> et </a:t>
            </a:r>
            <a:r>
              <a:rPr lang="de-DE" sz="700" i="1" dirty="0" err="1">
                <a:solidFill>
                  <a:srgbClr val="FFFFFF"/>
                </a:solidFill>
              </a:rPr>
              <a:t>abbatum</a:t>
            </a:r>
            <a:r>
              <a:rPr lang="de-DE" sz="700" i="1" dirty="0">
                <a:solidFill>
                  <a:srgbClr val="FFFFFF"/>
                </a:solidFill>
              </a:rPr>
              <a:t> </a:t>
            </a:r>
            <a:r>
              <a:rPr lang="de-DE" sz="700" i="1" dirty="0" err="1">
                <a:solidFill>
                  <a:srgbClr val="FFFFFF"/>
                </a:solidFill>
              </a:rPr>
              <a:t>Bawaricorum</a:t>
            </a:r>
            <a:r>
              <a:rPr lang="cs-CZ" sz="700" dirty="0">
                <a:solidFill>
                  <a:srgbClr val="FFFFFF"/>
                </a:solidFill>
              </a:rPr>
              <a:t> za podobných podmínek jako výše</a:t>
            </a:r>
          </a:p>
          <a:p>
            <a:pPr lvl="1"/>
            <a:r>
              <a:rPr lang="cs-CZ" sz="1000" dirty="0">
                <a:solidFill>
                  <a:srgbClr val="FFFFFF"/>
                </a:solidFill>
              </a:rPr>
              <a:t>Obsahují živé, i mrtvé, v každém případě však osoby s vazbou na danou církevní instituci</a:t>
            </a:r>
          </a:p>
          <a:p>
            <a:pPr lvl="1"/>
            <a:r>
              <a:rPr lang="cs-CZ" sz="1000" dirty="0">
                <a:solidFill>
                  <a:srgbClr val="FFFFFF"/>
                </a:solidFill>
              </a:rPr>
              <a:t>85 000 osob</a:t>
            </a:r>
          </a:p>
          <a:p>
            <a:r>
              <a:rPr lang="cs-CZ" sz="1000" dirty="0">
                <a:solidFill>
                  <a:srgbClr val="FFFFFF"/>
                </a:solidFill>
              </a:rPr>
              <a:t>Nekrologia/</a:t>
            </a:r>
            <a:r>
              <a:rPr lang="cs-CZ" sz="1000" dirty="0" err="1">
                <a:solidFill>
                  <a:srgbClr val="FFFFFF"/>
                </a:solidFill>
              </a:rPr>
              <a:t>obituaria</a:t>
            </a:r>
            <a:endParaRPr lang="cs-CZ" sz="1000" dirty="0">
              <a:solidFill>
                <a:srgbClr val="FFFFFF"/>
              </a:solidFill>
            </a:endParaRPr>
          </a:p>
          <a:p>
            <a:pPr lvl="1"/>
            <a:r>
              <a:rPr lang="cs-CZ" sz="1000" dirty="0">
                <a:solidFill>
                  <a:srgbClr val="FFFFFF"/>
                </a:solidFill>
              </a:rPr>
              <a:t>Formou se stabilizují v 11. st.</a:t>
            </a:r>
          </a:p>
          <a:p>
            <a:pPr lvl="1"/>
            <a:r>
              <a:rPr lang="cs-CZ" sz="1000" dirty="0">
                <a:solidFill>
                  <a:srgbClr val="FFFFFF"/>
                </a:solidFill>
              </a:rPr>
              <a:t>Seznamy zemřelých (opět s vazbou na určitou komunitu)</a:t>
            </a:r>
          </a:p>
          <a:p>
            <a:pPr lvl="2"/>
            <a:r>
              <a:rPr lang="cs-CZ" sz="1000" dirty="0">
                <a:solidFill>
                  <a:srgbClr val="FFFFFF"/>
                </a:solidFill>
              </a:rPr>
              <a:t>Často ovšem sdíleny v rámci větší skupiny (např. církevního řádu)</a:t>
            </a:r>
          </a:p>
          <a:p>
            <a:pPr lvl="1"/>
            <a:r>
              <a:rPr lang="cs-CZ" sz="1000" dirty="0">
                <a:solidFill>
                  <a:srgbClr val="FFFFFF"/>
                </a:solidFill>
              </a:rPr>
              <a:t>Obvykle strukturovány jako kalendáře</a:t>
            </a:r>
          </a:p>
          <a:p>
            <a:pPr lvl="1"/>
            <a:r>
              <a:rPr lang="cs-CZ" sz="1000" dirty="0">
                <a:solidFill>
                  <a:srgbClr val="FFFFFF"/>
                </a:solidFill>
              </a:rPr>
              <a:t>Nekrologia</a:t>
            </a:r>
          </a:p>
          <a:p>
            <a:pPr lvl="2"/>
            <a:r>
              <a:rPr lang="cs-CZ" sz="1000" dirty="0">
                <a:solidFill>
                  <a:srgbClr val="FFFFFF"/>
                </a:solidFill>
              </a:rPr>
              <a:t>Seznamy jmen zemřelých zaznamenaná do kalendáře či martyrologia, jež měla být v příslušný den čtena nahlas během bohoslužby</a:t>
            </a:r>
          </a:p>
          <a:p>
            <a:pPr lvl="1"/>
            <a:r>
              <a:rPr lang="cs-CZ" sz="1000" dirty="0" err="1">
                <a:solidFill>
                  <a:srgbClr val="FFFFFF"/>
                </a:solidFill>
              </a:rPr>
              <a:t>Obituaria</a:t>
            </a:r>
            <a:endParaRPr lang="cs-CZ" sz="1000" dirty="0">
              <a:solidFill>
                <a:srgbClr val="FFFFFF"/>
              </a:solidFill>
            </a:endParaRPr>
          </a:p>
          <a:p>
            <a:pPr lvl="2"/>
            <a:r>
              <a:rPr lang="cs-CZ" sz="1000" dirty="0">
                <a:solidFill>
                  <a:srgbClr val="FFFFFF"/>
                </a:solidFill>
              </a:rPr>
              <a:t>Seznamy jmen zemřelých zaznamenaná do kalendáře či martyrologia, jež měla připomínat naplňování povinností vůči zemřelému (almužny, </a:t>
            </a:r>
            <a:r>
              <a:rPr lang="cs-CZ" sz="1000" dirty="0" err="1">
                <a:solidFill>
                  <a:srgbClr val="FFFFFF"/>
                </a:solidFill>
              </a:rPr>
              <a:t>anniversaria</a:t>
            </a:r>
            <a:r>
              <a:rPr lang="cs-CZ" sz="1000" dirty="0">
                <a:solidFill>
                  <a:srgbClr val="FFFFFF"/>
                </a:solidFill>
              </a:rPr>
              <a:t>, apod.)</a:t>
            </a:r>
          </a:p>
          <a:p>
            <a:pPr lvl="1"/>
            <a:r>
              <a:rPr lang="cs-CZ" sz="1000" dirty="0" err="1">
                <a:solidFill>
                  <a:srgbClr val="FFFFFF"/>
                </a:solidFill>
              </a:rPr>
              <a:t>Registra</a:t>
            </a:r>
            <a:r>
              <a:rPr lang="cs-CZ" sz="1000" dirty="0">
                <a:solidFill>
                  <a:srgbClr val="FFFFFF"/>
                </a:solidFill>
              </a:rPr>
              <a:t> hrobů</a:t>
            </a:r>
          </a:p>
          <a:p>
            <a:pPr lvl="1"/>
            <a:r>
              <a:rPr lang="cs-CZ" sz="1000" dirty="0">
                <a:solidFill>
                  <a:srgbClr val="FFFFFF"/>
                </a:solidFill>
              </a:rPr>
              <a:t>Nekrologické letopisy</a:t>
            </a:r>
          </a:p>
          <a:p>
            <a:pPr lvl="2"/>
            <a:r>
              <a:rPr lang="cs-CZ" sz="1000" dirty="0">
                <a:solidFill>
                  <a:srgbClr val="FFFFFF"/>
                </a:solidFill>
              </a:rPr>
              <a:t>Krátké životopisy dobrodinců nebo výše postavených členů klášterní komunity</a:t>
            </a:r>
            <a:endParaRPr lang="en-US" sz="1000" dirty="0">
              <a:solidFill>
                <a:srgbClr val="FFFFFF"/>
              </a:solidFill>
            </a:endParaRPr>
          </a:p>
          <a:p>
            <a:endParaRPr lang="cs-CZ" sz="1000" dirty="0">
              <a:solidFill>
                <a:srgbClr val="FFFFFF"/>
              </a:solidFill>
            </a:endParaRPr>
          </a:p>
        </p:txBody>
      </p:sp>
    </p:spTree>
    <p:extLst>
      <p:ext uri="{BB962C8B-B14F-4D97-AF65-F5344CB8AC3E}">
        <p14:creationId xmlns:p14="http://schemas.microsoft.com/office/powerpoint/2010/main" val="16379900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D18066-CD51-4C70-A405-79CC6F476A29}"/>
              </a:ext>
            </a:extLst>
          </p:cNvPr>
          <p:cNvSpPr>
            <a:spLocks noGrp="1"/>
          </p:cNvSpPr>
          <p:nvPr>
            <p:ph type="title"/>
          </p:nvPr>
        </p:nvSpPr>
        <p:spPr>
          <a:xfrm>
            <a:off x="838200" y="365125"/>
            <a:ext cx="4505587" cy="1325563"/>
          </a:xfrm>
        </p:spPr>
        <p:txBody>
          <a:bodyPr>
            <a:normAutofit fontScale="90000"/>
          </a:bodyPr>
          <a:lstStyle/>
          <a:p>
            <a:r>
              <a:rPr lang="cs-CZ" sz="4400" dirty="0"/>
              <a:t>Společenství, liturgie a čas: nekrologia, kalendária, </a:t>
            </a:r>
            <a:r>
              <a:rPr lang="cs-CZ" sz="4400" i="1" dirty="0" err="1"/>
              <a:t>libri</a:t>
            </a:r>
            <a:r>
              <a:rPr lang="cs-CZ" sz="4400" i="1" dirty="0"/>
              <a:t> vitae</a:t>
            </a:r>
            <a:endParaRPr lang="cs-CZ" dirty="0"/>
          </a:p>
        </p:txBody>
      </p:sp>
      <p:sp>
        <p:nvSpPr>
          <p:cNvPr id="3" name="Zástupný obsah 2">
            <a:extLst>
              <a:ext uri="{FF2B5EF4-FFF2-40B4-BE49-F238E27FC236}">
                <a16:creationId xmlns:a16="http://schemas.microsoft.com/office/drawing/2014/main" id="{69265904-F438-42C1-AEAC-EE8D7C305008}"/>
              </a:ext>
            </a:extLst>
          </p:cNvPr>
          <p:cNvSpPr>
            <a:spLocks noGrp="1"/>
          </p:cNvSpPr>
          <p:nvPr>
            <p:ph idx="1"/>
          </p:nvPr>
        </p:nvSpPr>
        <p:spPr>
          <a:xfrm>
            <a:off x="838200" y="2298583"/>
            <a:ext cx="4623033" cy="3878380"/>
          </a:xfrm>
        </p:spPr>
        <p:txBody>
          <a:bodyPr/>
          <a:lstStyle/>
          <a:p>
            <a:r>
              <a:rPr lang="cs-CZ" dirty="0"/>
              <a:t>Nekrologia, </a:t>
            </a:r>
            <a:r>
              <a:rPr lang="cs-CZ" dirty="0" err="1"/>
              <a:t>obituaria</a:t>
            </a:r>
            <a:r>
              <a:rPr lang="cs-CZ" dirty="0"/>
              <a:t> a </a:t>
            </a:r>
            <a:r>
              <a:rPr lang="cs-CZ" dirty="0" err="1"/>
              <a:t>libri</a:t>
            </a:r>
            <a:r>
              <a:rPr lang="cs-CZ" dirty="0"/>
              <a:t> vitae v karolínské říši (podle </a:t>
            </a:r>
            <a:r>
              <a:rPr lang="fr-FR" dirty="0"/>
              <a:t>Cécile Treffort</a:t>
            </a:r>
            <a:r>
              <a:rPr lang="cs-CZ" dirty="0"/>
              <a:t>, </a:t>
            </a:r>
            <a:r>
              <a:rPr lang="fr-FR" i="1" dirty="0"/>
              <a:t>L'Église carolingienne et la mort</a:t>
            </a:r>
            <a:r>
              <a:rPr lang="cs-CZ" dirty="0"/>
              <a:t>,</a:t>
            </a:r>
            <a:r>
              <a:rPr lang="fr-FR" dirty="0"/>
              <a:t> Collection d’histoire et d’archéologie médiévales</a:t>
            </a:r>
            <a:r>
              <a:rPr lang="cs-CZ" dirty="0"/>
              <a:t>, </a:t>
            </a:r>
            <a:r>
              <a:rPr lang="fr-FR" dirty="0"/>
              <a:t>3</a:t>
            </a:r>
            <a:r>
              <a:rPr lang="cs-CZ" dirty="0"/>
              <a:t>, Lyon 1996, mapa 16)</a:t>
            </a:r>
            <a:endParaRPr lang="fr-FR" dirty="0"/>
          </a:p>
        </p:txBody>
      </p:sp>
      <p:pic>
        <p:nvPicPr>
          <p:cNvPr id="4" name="Obrázek 3">
            <a:extLst>
              <a:ext uri="{FF2B5EF4-FFF2-40B4-BE49-F238E27FC236}">
                <a16:creationId xmlns:a16="http://schemas.microsoft.com/office/drawing/2014/main" id="{22393537-6E60-462F-BBA2-87A9D7487B40}"/>
              </a:ext>
            </a:extLst>
          </p:cNvPr>
          <p:cNvPicPr>
            <a:picLocks noChangeAspect="1"/>
          </p:cNvPicPr>
          <p:nvPr/>
        </p:nvPicPr>
        <p:blipFill>
          <a:blip r:embed="rId2"/>
          <a:stretch>
            <a:fillRect/>
          </a:stretch>
        </p:blipFill>
        <p:spPr>
          <a:xfrm>
            <a:off x="5543550" y="414337"/>
            <a:ext cx="6096000" cy="6029325"/>
          </a:xfrm>
          <a:prstGeom prst="rect">
            <a:avLst/>
          </a:prstGeom>
        </p:spPr>
      </p:pic>
    </p:spTree>
    <p:extLst>
      <p:ext uri="{BB962C8B-B14F-4D97-AF65-F5344CB8AC3E}">
        <p14:creationId xmlns:p14="http://schemas.microsoft.com/office/powerpoint/2010/main" val="25893032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6725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C6BB6064-4E4F-461C-AFD9-65C7B0BD9936}"/>
              </a:ext>
            </a:extLst>
          </p:cNvPr>
          <p:cNvSpPr>
            <a:spLocks noGrp="1"/>
          </p:cNvSpPr>
          <p:nvPr>
            <p:ph type="title"/>
          </p:nvPr>
        </p:nvSpPr>
        <p:spPr>
          <a:xfrm>
            <a:off x="394283" y="4767072"/>
            <a:ext cx="6845415" cy="1625210"/>
          </a:xfrm>
        </p:spPr>
        <p:txBody>
          <a:bodyPr>
            <a:normAutofit fontScale="90000"/>
          </a:bodyPr>
          <a:lstStyle/>
          <a:p>
            <a:r>
              <a:rPr lang="cs-CZ" sz="4400" dirty="0">
                <a:solidFill>
                  <a:srgbClr val="FFFFFF"/>
                </a:solidFill>
              </a:rPr>
              <a:t>Společenství, liturgie a čas: nekrologia, kalendária, </a:t>
            </a:r>
            <a:r>
              <a:rPr lang="cs-CZ" sz="4400" i="1" dirty="0" err="1">
                <a:solidFill>
                  <a:srgbClr val="FFFFFF"/>
                </a:solidFill>
              </a:rPr>
              <a:t>libri</a:t>
            </a:r>
            <a:r>
              <a:rPr lang="cs-CZ" sz="4400" i="1" dirty="0">
                <a:solidFill>
                  <a:srgbClr val="FFFFFF"/>
                </a:solidFill>
              </a:rPr>
              <a:t> vitae</a:t>
            </a:r>
            <a:endParaRPr lang="cs-CZ" dirty="0">
              <a:solidFill>
                <a:srgbClr val="FFFFFF"/>
              </a:solidFill>
            </a:endParaRPr>
          </a:p>
        </p:txBody>
      </p:sp>
      <p:pic>
        <p:nvPicPr>
          <p:cNvPr id="4" name="Obrázek 3" descr="Obsah obrázku text&#10;&#10;Popis byl vytvořen automaticky">
            <a:extLst>
              <a:ext uri="{FF2B5EF4-FFF2-40B4-BE49-F238E27FC236}">
                <a16:creationId xmlns:a16="http://schemas.microsoft.com/office/drawing/2014/main" id="{D51EECD5-01DA-4721-8948-F7BE6F4DA83B}"/>
              </a:ext>
            </a:extLst>
          </p:cNvPr>
          <p:cNvPicPr>
            <a:picLocks noChangeAspect="1"/>
          </p:cNvPicPr>
          <p:nvPr/>
        </p:nvPicPr>
        <p:blipFill rotWithShape="1">
          <a:blip r:embed="rId2"/>
          <a:srcRect l="9786" r="27920" b="1"/>
          <a:stretch/>
        </p:blipFill>
        <p:spPr>
          <a:xfrm>
            <a:off x="321731" y="321733"/>
            <a:ext cx="7064121" cy="4107392"/>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ástupný obsah 2">
            <a:extLst>
              <a:ext uri="{FF2B5EF4-FFF2-40B4-BE49-F238E27FC236}">
                <a16:creationId xmlns:a16="http://schemas.microsoft.com/office/drawing/2014/main" id="{E4E27AFC-D99A-4655-BA9F-76D0A5157D3B}"/>
              </a:ext>
            </a:extLst>
          </p:cNvPr>
          <p:cNvSpPr>
            <a:spLocks noGrp="1"/>
          </p:cNvSpPr>
          <p:nvPr>
            <p:ph idx="1"/>
          </p:nvPr>
        </p:nvSpPr>
        <p:spPr>
          <a:xfrm>
            <a:off x="8029319" y="917725"/>
            <a:ext cx="3424739" cy="4852362"/>
          </a:xfrm>
        </p:spPr>
        <p:txBody>
          <a:bodyPr anchor="ctr">
            <a:normAutofit/>
          </a:bodyPr>
          <a:lstStyle/>
          <a:p>
            <a:r>
              <a:rPr lang="cs-CZ" sz="1400" i="1" dirty="0" err="1">
                <a:solidFill>
                  <a:schemeClr val="bg1"/>
                </a:solidFill>
              </a:rPr>
              <a:t>Conventio</a:t>
            </a:r>
            <a:r>
              <a:rPr lang="cs-CZ" sz="1400" i="1" dirty="0">
                <a:solidFill>
                  <a:schemeClr val="bg1"/>
                </a:solidFill>
              </a:rPr>
              <a:t> </a:t>
            </a:r>
            <a:r>
              <a:rPr lang="cs-CZ" sz="1400" i="1" dirty="0" err="1">
                <a:solidFill>
                  <a:schemeClr val="bg1"/>
                </a:solidFill>
              </a:rPr>
              <a:t>salubris</a:t>
            </a:r>
            <a:r>
              <a:rPr lang="cs-CZ" sz="1400" i="1" dirty="0">
                <a:solidFill>
                  <a:schemeClr val="bg1"/>
                </a:solidFill>
              </a:rPr>
              <a:t>, </a:t>
            </a:r>
            <a:r>
              <a:rPr lang="cs-CZ" sz="1400" i="1" dirty="0" err="1">
                <a:solidFill>
                  <a:schemeClr val="bg1"/>
                </a:solidFill>
              </a:rPr>
              <a:t>unanimitas</a:t>
            </a:r>
            <a:r>
              <a:rPr lang="cs-CZ" sz="1400" i="1" dirty="0">
                <a:solidFill>
                  <a:schemeClr val="bg1"/>
                </a:solidFill>
              </a:rPr>
              <a:t> </a:t>
            </a:r>
            <a:r>
              <a:rPr lang="cs-CZ" sz="1400" i="1" dirty="0" err="1">
                <a:solidFill>
                  <a:schemeClr val="bg1"/>
                </a:solidFill>
              </a:rPr>
              <a:t>precum</a:t>
            </a:r>
            <a:endParaRPr lang="cs-CZ" sz="2000" dirty="0">
              <a:solidFill>
                <a:schemeClr val="bg1"/>
              </a:solidFill>
            </a:endParaRPr>
          </a:p>
        </p:txBody>
      </p:sp>
      <p:sp>
        <p:nvSpPr>
          <p:cNvPr id="10" name="TextovéPole 9">
            <a:extLst>
              <a:ext uri="{FF2B5EF4-FFF2-40B4-BE49-F238E27FC236}">
                <a16:creationId xmlns:a16="http://schemas.microsoft.com/office/drawing/2014/main" id="{34CC57D7-17D0-4004-A10D-84CBA555B869}"/>
              </a:ext>
            </a:extLst>
          </p:cNvPr>
          <p:cNvSpPr txBox="1"/>
          <p:nvPr/>
        </p:nvSpPr>
        <p:spPr>
          <a:xfrm>
            <a:off x="321732" y="762339"/>
            <a:ext cx="1297343" cy="2031325"/>
          </a:xfrm>
          <a:prstGeom prst="rect">
            <a:avLst/>
          </a:prstGeom>
          <a:noFill/>
        </p:spPr>
        <p:txBody>
          <a:bodyPr wrap="square">
            <a:spAutoFit/>
          </a:bodyPr>
          <a:lstStyle/>
          <a:p>
            <a:r>
              <a:rPr lang="cs-CZ" dirty="0">
                <a:solidFill>
                  <a:schemeClr val="bg1"/>
                </a:solidFill>
              </a:rPr>
              <a:t>St. </a:t>
            </a:r>
            <a:r>
              <a:rPr lang="cs-CZ" dirty="0" err="1">
                <a:solidFill>
                  <a:schemeClr val="bg1"/>
                </a:solidFill>
              </a:rPr>
              <a:t>Gallen</a:t>
            </a:r>
            <a:r>
              <a:rPr lang="cs-CZ" dirty="0">
                <a:solidFill>
                  <a:schemeClr val="bg1"/>
                </a:solidFill>
              </a:rPr>
              <a:t>, </a:t>
            </a:r>
            <a:r>
              <a:rPr lang="cs-CZ" dirty="0" err="1">
                <a:solidFill>
                  <a:schemeClr val="bg1"/>
                </a:solidFill>
              </a:rPr>
              <a:t>Stiftsbibliothek</a:t>
            </a:r>
            <a:r>
              <a:rPr lang="cs-CZ" dirty="0">
                <a:solidFill>
                  <a:schemeClr val="bg1"/>
                </a:solidFill>
              </a:rPr>
              <a:t>, Cod. </a:t>
            </a:r>
            <a:r>
              <a:rPr lang="cs-CZ" dirty="0" err="1">
                <a:solidFill>
                  <a:schemeClr val="bg1"/>
                </a:solidFill>
              </a:rPr>
              <a:t>Sang</a:t>
            </a:r>
            <a:r>
              <a:rPr lang="cs-CZ" dirty="0">
                <a:solidFill>
                  <a:schemeClr val="bg1"/>
                </a:solidFill>
              </a:rPr>
              <a:t>. 915 </a:t>
            </a:r>
            <a:r>
              <a:rPr lang="cs-CZ" dirty="0" err="1">
                <a:solidFill>
                  <a:schemeClr val="bg1"/>
                </a:solidFill>
              </a:rPr>
              <a:t>Kapiteloffiziumsbuch</a:t>
            </a:r>
            <a:r>
              <a:rPr lang="cs-CZ" dirty="0">
                <a:solidFill>
                  <a:schemeClr val="bg1"/>
                </a:solidFill>
              </a:rPr>
              <a:t>, f. 1r</a:t>
            </a:r>
          </a:p>
        </p:txBody>
      </p:sp>
    </p:spTree>
    <p:extLst>
      <p:ext uri="{BB962C8B-B14F-4D97-AF65-F5344CB8AC3E}">
        <p14:creationId xmlns:p14="http://schemas.microsoft.com/office/powerpoint/2010/main" val="10163891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1">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2"/>
            <a:ext cx="3902420" cy="423563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Nadpis 1">
            <a:extLst>
              <a:ext uri="{FF2B5EF4-FFF2-40B4-BE49-F238E27FC236}">
                <a16:creationId xmlns:a16="http://schemas.microsoft.com/office/drawing/2014/main" id="{21446BA9-A47F-49DC-8D38-17AD4C496742}"/>
              </a:ext>
            </a:extLst>
          </p:cNvPr>
          <p:cNvSpPr>
            <a:spLocks noGrp="1"/>
          </p:cNvSpPr>
          <p:nvPr>
            <p:ph type="title"/>
          </p:nvPr>
        </p:nvSpPr>
        <p:spPr>
          <a:xfrm>
            <a:off x="734664" y="930530"/>
            <a:ext cx="3361677" cy="3275019"/>
          </a:xfrm>
        </p:spPr>
        <p:txBody>
          <a:bodyPr vert="horz" lIns="91440" tIns="45720" rIns="91440" bIns="45720" rtlCol="0" anchor="ctr">
            <a:normAutofit/>
          </a:bodyPr>
          <a:lstStyle/>
          <a:p>
            <a:r>
              <a:rPr lang="en-US" sz="4600">
                <a:solidFill>
                  <a:srgbClr val="FFFFFF"/>
                </a:solidFill>
              </a:rPr>
              <a:t>Společenství, liturgie a čas: nekrologia, kalendária, </a:t>
            </a:r>
            <a:r>
              <a:rPr lang="en-US" sz="4600" i="1">
                <a:solidFill>
                  <a:srgbClr val="FFFFFF"/>
                </a:solidFill>
              </a:rPr>
              <a:t>libri vitae</a:t>
            </a:r>
            <a:endParaRPr lang="en-US" sz="4600">
              <a:solidFill>
                <a:srgbClr val="FFFFFF"/>
              </a:solidFill>
            </a:endParaRPr>
          </a:p>
        </p:txBody>
      </p:sp>
      <p:sp>
        <p:nvSpPr>
          <p:cNvPr id="19" name="Rectangle 13">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843002"/>
            <a:ext cx="2391411" cy="1564776"/>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Zástupný obsah 2">
            <a:extLst>
              <a:ext uri="{FF2B5EF4-FFF2-40B4-BE49-F238E27FC236}">
                <a16:creationId xmlns:a16="http://schemas.microsoft.com/office/drawing/2014/main" id="{70BC6731-07EE-4797-9E30-6B1E0B62A80B}"/>
              </a:ext>
            </a:extLst>
          </p:cNvPr>
          <p:cNvSpPr>
            <a:spLocks noGrp="1"/>
          </p:cNvSpPr>
          <p:nvPr>
            <p:ph idx="1"/>
          </p:nvPr>
        </p:nvSpPr>
        <p:spPr>
          <a:xfrm>
            <a:off x="734664" y="5119223"/>
            <a:ext cx="1830086" cy="1022860"/>
          </a:xfrm>
        </p:spPr>
        <p:txBody>
          <a:bodyPr vert="horz" lIns="91440" tIns="45720" rIns="91440" bIns="45720" rtlCol="0" anchor="ctr">
            <a:normAutofit fontScale="92500" lnSpcReduction="10000"/>
          </a:bodyPr>
          <a:lstStyle/>
          <a:p>
            <a:pPr marL="0" indent="0">
              <a:buNone/>
            </a:pPr>
            <a:r>
              <a:rPr lang="en-US" sz="1300" dirty="0">
                <a:solidFill>
                  <a:srgbClr val="FFFFFF"/>
                </a:solidFill>
              </a:rPr>
              <a:t>Liber </a:t>
            </a:r>
            <a:r>
              <a:rPr lang="en-US" sz="1300" dirty="0" err="1">
                <a:solidFill>
                  <a:srgbClr val="FFFFFF"/>
                </a:solidFill>
              </a:rPr>
              <a:t>Confraternitatum</a:t>
            </a:r>
            <a:r>
              <a:rPr lang="en-US" sz="1300" dirty="0">
                <a:solidFill>
                  <a:srgbClr val="FFFFFF"/>
                </a:solidFill>
              </a:rPr>
              <a:t>, Zürich, </a:t>
            </a:r>
            <a:r>
              <a:rPr lang="en-US" sz="1300" dirty="0" err="1">
                <a:solidFill>
                  <a:srgbClr val="FFFFFF"/>
                </a:solidFill>
              </a:rPr>
              <a:t>Zentralbibliothek</a:t>
            </a:r>
            <a:r>
              <a:rPr lang="en-US" sz="1300" dirty="0">
                <a:solidFill>
                  <a:srgbClr val="FFFFFF"/>
                </a:solidFill>
              </a:rPr>
              <a:t>, Ms. Rh. hist. 27, f. 17v</a:t>
            </a:r>
            <a:endParaRPr lang="cs-CZ" sz="1300" dirty="0">
              <a:solidFill>
                <a:srgbClr val="FFFFFF"/>
              </a:solidFill>
            </a:endParaRPr>
          </a:p>
          <a:p>
            <a:pPr marL="0" indent="0">
              <a:buNone/>
            </a:pPr>
            <a:r>
              <a:rPr lang="cs-CZ" sz="1300" dirty="0">
                <a:solidFill>
                  <a:srgbClr val="FFFFFF"/>
                </a:solidFill>
              </a:rPr>
              <a:t>824 x vychází z inciativy z </a:t>
            </a:r>
            <a:r>
              <a:rPr lang="cs-CZ" sz="1300" dirty="0" err="1">
                <a:solidFill>
                  <a:srgbClr val="FFFFFF"/>
                </a:solidFill>
              </a:rPr>
              <a:t>Attigny</a:t>
            </a:r>
            <a:r>
              <a:rPr lang="cs-CZ" sz="1300" dirty="0">
                <a:solidFill>
                  <a:srgbClr val="FFFFFF"/>
                </a:solidFill>
              </a:rPr>
              <a:t> a </a:t>
            </a:r>
            <a:r>
              <a:rPr lang="cs-CZ" sz="1300" dirty="0" err="1">
                <a:solidFill>
                  <a:srgbClr val="FFFFFF"/>
                </a:solidFill>
              </a:rPr>
              <a:t>Dingolfingu</a:t>
            </a:r>
            <a:endParaRPr lang="en-US" sz="1300" dirty="0">
              <a:solidFill>
                <a:srgbClr val="FFFFFF"/>
              </a:solidFill>
            </a:endParaRPr>
          </a:p>
        </p:txBody>
      </p:sp>
      <p:sp>
        <p:nvSpPr>
          <p:cNvPr id="20" name="Rectangle 15">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3417" y="4843002"/>
            <a:ext cx="1351062" cy="1568472"/>
          </a:xfrm>
          <a:prstGeom prst="rect">
            <a:avLst/>
          </a:prstGeom>
          <a:solidFill>
            <a:srgbClr val="53433C"/>
          </a:solidFill>
          <a:ln w="25400">
            <a:solidFill>
              <a:srgbClr val="534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1B1B"/>
              </a:solidFill>
            </a:endParaRPr>
          </a:p>
        </p:txBody>
      </p:sp>
      <p:pic>
        <p:nvPicPr>
          <p:cNvPr id="7" name="Obrázek 6">
            <a:extLst>
              <a:ext uri="{FF2B5EF4-FFF2-40B4-BE49-F238E27FC236}">
                <a16:creationId xmlns:a16="http://schemas.microsoft.com/office/drawing/2014/main" id="{C2CC3C74-9399-4B04-A172-13568E183FE3}"/>
              </a:ext>
            </a:extLst>
          </p:cNvPr>
          <p:cNvPicPr>
            <a:picLocks noChangeAspect="1"/>
          </p:cNvPicPr>
          <p:nvPr/>
        </p:nvPicPr>
        <p:blipFill rotWithShape="1">
          <a:blip r:embed="rId2"/>
          <a:srcRect l="25320" r="30846" b="1"/>
          <a:stretch/>
        </p:blipFill>
        <p:spPr>
          <a:xfrm>
            <a:off x="4517401" y="450221"/>
            <a:ext cx="7203993" cy="5957557"/>
          </a:xfrm>
          <a:prstGeom prst="rect">
            <a:avLst/>
          </a:prstGeom>
        </p:spPr>
      </p:pic>
    </p:spTree>
    <p:extLst>
      <p:ext uri="{BB962C8B-B14F-4D97-AF65-F5344CB8AC3E}">
        <p14:creationId xmlns:p14="http://schemas.microsoft.com/office/powerpoint/2010/main" val="11314855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1"/>
            <a:ext cx="3362146" cy="39115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Nadpis 1">
            <a:extLst>
              <a:ext uri="{FF2B5EF4-FFF2-40B4-BE49-F238E27FC236}">
                <a16:creationId xmlns:a16="http://schemas.microsoft.com/office/drawing/2014/main" id="{F908027A-6DBB-42F3-A929-C4BCFA7F5564}"/>
              </a:ext>
            </a:extLst>
          </p:cNvPr>
          <p:cNvSpPr>
            <a:spLocks noGrp="1"/>
          </p:cNvSpPr>
          <p:nvPr>
            <p:ph type="title"/>
          </p:nvPr>
        </p:nvSpPr>
        <p:spPr>
          <a:xfrm>
            <a:off x="774701" y="762000"/>
            <a:ext cx="2771672" cy="3230578"/>
          </a:xfrm>
        </p:spPr>
        <p:txBody>
          <a:bodyPr>
            <a:normAutofit/>
          </a:bodyPr>
          <a:lstStyle/>
          <a:p>
            <a:r>
              <a:rPr lang="cs-CZ" sz="3800">
                <a:solidFill>
                  <a:srgbClr val="FFFFFF"/>
                </a:solidFill>
              </a:rPr>
              <a:t>Společenství, liturgie a čas: nekrologia, kalendária, </a:t>
            </a:r>
            <a:r>
              <a:rPr lang="cs-CZ" sz="3800" i="1">
                <a:solidFill>
                  <a:srgbClr val="FFFFFF"/>
                </a:solidFill>
              </a:rPr>
              <a:t>libri vitae</a:t>
            </a:r>
            <a:endParaRPr lang="cs-CZ" sz="3800">
              <a:solidFill>
                <a:srgbClr val="FFFFFF"/>
              </a:solidFill>
            </a:endParaRPr>
          </a:p>
        </p:txBody>
      </p:sp>
      <p:pic>
        <p:nvPicPr>
          <p:cNvPr id="4" name="Obrázek 3">
            <a:extLst>
              <a:ext uri="{FF2B5EF4-FFF2-40B4-BE49-F238E27FC236}">
                <a16:creationId xmlns:a16="http://schemas.microsoft.com/office/drawing/2014/main" id="{B443C94B-A1BC-4844-B26D-5B008F7E0117}"/>
              </a:ext>
            </a:extLst>
          </p:cNvPr>
          <p:cNvPicPr>
            <a:picLocks noChangeAspect="1"/>
          </p:cNvPicPr>
          <p:nvPr/>
        </p:nvPicPr>
        <p:blipFill rotWithShape="1">
          <a:blip r:embed="rId2"/>
          <a:srcRect l="10943" r="4054" b="-3"/>
          <a:stretch/>
        </p:blipFill>
        <p:spPr>
          <a:xfrm>
            <a:off x="3988092" y="448054"/>
            <a:ext cx="4036457" cy="5954580"/>
          </a:xfrm>
          <a:prstGeom prst="rect">
            <a:avLst/>
          </a:prstGeom>
        </p:spPr>
      </p:pic>
      <p:sp>
        <p:nvSpPr>
          <p:cNvPr id="18" name="Rectangle 1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8443" y="445459"/>
            <a:ext cx="3522149" cy="595717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38778095-E196-4AF0-94E4-EB14AA469862}"/>
              </a:ext>
            </a:extLst>
          </p:cNvPr>
          <p:cNvSpPr>
            <a:spLocks noGrp="1"/>
          </p:cNvSpPr>
          <p:nvPr>
            <p:ph idx="1"/>
          </p:nvPr>
        </p:nvSpPr>
        <p:spPr>
          <a:xfrm>
            <a:off x="8460981" y="805294"/>
            <a:ext cx="2977071" cy="5237503"/>
          </a:xfrm>
        </p:spPr>
        <p:txBody>
          <a:bodyPr anchor="ctr">
            <a:normAutofit/>
          </a:bodyPr>
          <a:lstStyle/>
          <a:p>
            <a:r>
              <a:rPr lang="cs-CZ" sz="2000"/>
              <a:t>Liber Vitae, </a:t>
            </a:r>
            <a:r>
              <a:rPr lang="de-DE" sz="2000"/>
              <a:t>St. Gallen</a:t>
            </a:r>
            <a:r>
              <a:rPr lang="cs-CZ" sz="2000"/>
              <a:t>,</a:t>
            </a:r>
            <a:r>
              <a:rPr lang="de-DE" sz="2000"/>
              <a:t> Stiftsarchiv St. Gallen, C3 B55</a:t>
            </a:r>
            <a:r>
              <a:rPr lang="cs-CZ" sz="2000"/>
              <a:t>, </a:t>
            </a:r>
            <a:r>
              <a:rPr lang="de-DE" sz="2000"/>
              <a:t>9. </a:t>
            </a:r>
            <a:r>
              <a:rPr lang="cs-CZ" sz="2000"/>
              <a:t>a</a:t>
            </a:r>
            <a:r>
              <a:rPr lang="de-DE" sz="2000"/>
              <a:t> 11. </a:t>
            </a:r>
            <a:r>
              <a:rPr lang="cs-CZ" sz="2000"/>
              <a:t>st., zde </a:t>
            </a:r>
            <a:r>
              <a:rPr lang="de-DE" sz="2000"/>
              <a:t>fol. 20r (pag. 19) </a:t>
            </a:r>
            <a:r>
              <a:rPr lang="cs-CZ" sz="2000"/>
              <a:t>(</a:t>
            </a:r>
            <a:r>
              <a:rPr lang="de-DE" sz="2000"/>
              <a:t>12. </a:t>
            </a:r>
            <a:r>
              <a:rPr lang="cs-CZ" sz="2000"/>
              <a:t>st.)</a:t>
            </a:r>
          </a:p>
        </p:txBody>
      </p:sp>
      <p:sp>
        <p:nvSpPr>
          <p:cNvPr id="19" name="Rectangle 14">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17136"/>
            <a:ext cx="3362146" cy="1890452"/>
          </a:xfrm>
          <a:prstGeom prst="rect">
            <a:avLst/>
          </a:prstGeom>
          <a:solidFill>
            <a:srgbClr val="636345">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55538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33563E-3BFA-4701-8428-D542FD1B4F59}"/>
              </a:ext>
            </a:extLst>
          </p:cNvPr>
          <p:cNvSpPr>
            <a:spLocks noGrp="1"/>
          </p:cNvSpPr>
          <p:nvPr>
            <p:ph type="title"/>
          </p:nvPr>
        </p:nvSpPr>
        <p:spPr>
          <a:xfrm>
            <a:off x="971550" y="431800"/>
            <a:ext cx="10515600" cy="1325563"/>
          </a:xfrm>
        </p:spPr>
        <p:txBody>
          <a:bodyPr/>
          <a:lstStyle/>
          <a:p>
            <a:r>
              <a:rPr lang="cs-CZ" dirty="0"/>
              <a:t>Společenství, liturgie a čas: nekrologia, kalendária, </a:t>
            </a:r>
            <a:r>
              <a:rPr lang="cs-CZ" i="1" dirty="0" err="1"/>
              <a:t>libri</a:t>
            </a:r>
            <a:r>
              <a:rPr lang="cs-CZ" i="1" dirty="0"/>
              <a:t> vitae</a:t>
            </a:r>
            <a:endParaRPr lang="cs-CZ" dirty="0"/>
          </a:p>
        </p:txBody>
      </p:sp>
      <p:sp>
        <p:nvSpPr>
          <p:cNvPr id="3" name="Zástupný obsah 2">
            <a:extLst>
              <a:ext uri="{FF2B5EF4-FFF2-40B4-BE49-F238E27FC236}">
                <a16:creationId xmlns:a16="http://schemas.microsoft.com/office/drawing/2014/main" id="{706D7896-1346-4077-91A1-C74BC79A50D2}"/>
              </a:ext>
            </a:extLst>
          </p:cNvPr>
          <p:cNvSpPr>
            <a:spLocks noGrp="1"/>
          </p:cNvSpPr>
          <p:nvPr>
            <p:ph idx="1"/>
          </p:nvPr>
        </p:nvSpPr>
        <p:spPr>
          <a:xfrm>
            <a:off x="838200" y="1825624"/>
            <a:ext cx="10515600" cy="4843623"/>
          </a:xfrm>
        </p:spPr>
        <p:txBody>
          <a:bodyPr>
            <a:normAutofit fontScale="40000" lnSpcReduction="20000"/>
          </a:bodyPr>
          <a:lstStyle/>
          <a:p>
            <a:r>
              <a:rPr lang="en-US" dirty="0"/>
              <a:t>Though the necrology eventually assumed its own proper form and use, it originated in the diptychs from which were read the names of those to be commemorated during Mass. In the 7th century the list of the dead, by then become impossibly long, began to be limited to those directly related to the community and was arranged according to the day of death. At first these lists were inserted in liturgical books already in existence, in </a:t>
            </a:r>
            <a:r>
              <a:rPr lang="en-US" dirty="0" err="1"/>
              <a:t>Sacramentaries</a:t>
            </a:r>
            <a:r>
              <a:rPr lang="en-US" dirty="0"/>
              <a:t>, calendars, and martyrologies. Then, as the necrology became longer, it was drawn up as an independent register following the plan of a calendar with obits arranged according to the day of the month. This form began to be used late in the 8th century. Eventually the list of the dead was read with the martyrology during the canonical hour of Prime. It is probably for this reason that the register was often called </a:t>
            </a:r>
            <a:r>
              <a:rPr lang="en-US" dirty="0" err="1"/>
              <a:t>martyrologium</a:t>
            </a:r>
            <a:r>
              <a:rPr lang="en-US" dirty="0"/>
              <a:t> in the Middle Ages. Other common names were liber </a:t>
            </a:r>
            <a:r>
              <a:rPr lang="en-US" dirty="0" err="1"/>
              <a:t>obituum</a:t>
            </a:r>
            <a:r>
              <a:rPr lang="en-US" dirty="0"/>
              <a:t>, liber </a:t>
            </a:r>
            <a:r>
              <a:rPr lang="en-US" dirty="0" err="1"/>
              <a:t>defunctorum</a:t>
            </a:r>
            <a:r>
              <a:rPr lang="en-US" dirty="0"/>
              <a:t>, </a:t>
            </a:r>
            <a:r>
              <a:rPr lang="en-US" dirty="0" err="1"/>
              <a:t>necrologium</a:t>
            </a:r>
            <a:r>
              <a:rPr lang="en-US" dirty="0"/>
              <a:t>, and </a:t>
            </a:r>
            <a:r>
              <a:rPr lang="en-US" dirty="0" err="1"/>
              <a:t>obituarius</a:t>
            </a:r>
            <a:r>
              <a:rPr lang="en-US" dirty="0"/>
              <a:t>. In a few cases the name liber vitae was used, though this term usually referred to the living. In its final form, attained by about 1100, the necrology included the names of deceased members of the community, the deceased of communities that had entered a fellowship of prayer, servants, and benefactors.</a:t>
            </a:r>
          </a:p>
          <a:p>
            <a:r>
              <a:rPr lang="en-US" dirty="0"/>
              <a:t>Of somewhat different form were the Annales </a:t>
            </a:r>
            <a:r>
              <a:rPr lang="en-US" dirty="0" err="1"/>
              <a:t>necrologici</a:t>
            </a:r>
            <a:r>
              <a:rPr lang="en-US" dirty="0"/>
              <a:t>, in which the names of the dead were noted year by year, either as part of the annual notice in a chronicle or in a register especially given to this purpose, e.g., the Fulda Annals 779–1065 (</a:t>
            </a:r>
            <a:r>
              <a:rPr lang="en-US" dirty="0" err="1"/>
              <a:t>Monumenta</a:t>
            </a:r>
            <a:r>
              <a:rPr lang="en-US" dirty="0"/>
              <a:t> </a:t>
            </a:r>
            <a:r>
              <a:rPr lang="en-US" dirty="0" err="1"/>
              <a:t>Germaniae</a:t>
            </a:r>
            <a:r>
              <a:rPr lang="en-US" dirty="0"/>
              <a:t> </a:t>
            </a:r>
            <a:r>
              <a:rPr lang="en-US" dirty="0" err="1"/>
              <a:t>Historica</a:t>
            </a:r>
            <a:r>
              <a:rPr lang="en-US" dirty="0"/>
              <a:t>: </a:t>
            </a:r>
            <a:r>
              <a:rPr lang="en-US" dirty="0" err="1"/>
              <a:t>Scriptores</a:t>
            </a:r>
            <a:r>
              <a:rPr lang="en-US" dirty="0"/>
              <a:t>, 13:161–215).</a:t>
            </a:r>
          </a:p>
          <a:p>
            <a:r>
              <a:rPr lang="en-US" dirty="0"/>
              <a:t>The necrologies of the Middle Ages have proved a useful source for the historian and the philologist. They are still in use by some religious orders and various charitable societies that commemorate the anniversaries of deceased members.</a:t>
            </a:r>
          </a:p>
          <a:p>
            <a:r>
              <a:rPr lang="en-US" dirty="0"/>
              <a:t>Bibliography: Sources. Description. w. </a:t>
            </a:r>
            <a:r>
              <a:rPr lang="en-US" dirty="0" err="1"/>
              <a:t>wattenbach</a:t>
            </a:r>
            <a:r>
              <a:rPr lang="en-US" dirty="0"/>
              <a:t>, </a:t>
            </a:r>
            <a:r>
              <a:rPr lang="en-US" dirty="0" err="1"/>
              <a:t>Deutschlands</a:t>
            </a:r>
            <a:r>
              <a:rPr lang="en-US" dirty="0"/>
              <a:t> </a:t>
            </a:r>
            <a:r>
              <a:rPr lang="en-US" dirty="0" err="1"/>
              <a:t>Geschichtsquellen</a:t>
            </a:r>
            <a:r>
              <a:rPr lang="en-US" dirty="0"/>
              <a:t> </a:t>
            </a:r>
            <a:r>
              <a:rPr lang="en-US" dirty="0" err="1"/>
              <a:t>im</a:t>
            </a:r>
            <a:r>
              <a:rPr lang="en-US" dirty="0"/>
              <a:t> </a:t>
            </a:r>
            <a:r>
              <a:rPr lang="en-US" dirty="0" err="1"/>
              <a:t>Mittelalter</a:t>
            </a:r>
            <a:r>
              <a:rPr lang="en-US" dirty="0"/>
              <a:t> bis </a:t>
            </a:r>
            <a:r>
              <a:rPr lang="en-US" dirty="0" err="1"/>
              <a:t>zur</a:t>
            </a:r>
            <a:r>
              <a:rPr lang="en-US" dirty="0"/>
              <a:t> Mitte des 13. </a:t>
            </a:r>
            <a:r>
              <a:rPr lang="en-US" dirty="0" err="1"/>
              <a:t>Jh</a:t>
            </a:r>
            <a:r>
              <a:rPr lang="en-US" dirty="0"/>
              <a:t>., v.1 (7th ed. Stuttgart-Berlin 1904) 1:437–460. a. </a:t>
            </a:r>
            <a:r>
              <a:rPr lang="en-US" dirty="0" err="1"/>
              <a:t>potthast</a:t>
            </a:r>
            <a:r>
              <a:rPr lang="en-US" dirty="0"/>
              <a:t>, Bibliotheca </a:t>
            </a:r>
            <a:r>
              <a:rPr lang="en-US" dirty="0" err="1"/>
              <a:t>historica</a:t>
            </a:r>
            <a:r>
              <a:rPr lang="en-US" dirty="0"/>
              <a:t> </a:t>
            </a:r>
            <a:r>
              <a:rPr lang="en-US" dirty="0" err="1"/>
              <a:t>medii</a:t>
            </a:r>
            <a:r>
              <a:rPr lang="en-US" dirty="0"/>
              <a:t> </a:t>
            </a:r>
            <a:r>
              <a:rPr lang="en-US" dirty="0" err="1"/>
              <a:t>aevi</a:t>
            </a:r>
            <a:r>
              <a:rPr lang="en-US" dirty="0"/>
              <a:t> (2d ed. 1896; </a:t>
            </a:r>
            <a:r>
              <a:rPr lang="en-US" dirty="0" err="1"/>
              <a:t>repr</a:t>
            </a:r>
            <a:r>
              <a:rPr lang="en-US" dirty="0"/>
              <a:t>. Graz 1954) 2:807–842. </a:t>
            </a:r>
            <a:r>
              <a:rPr lang="en-US" dirty="0" err="1"/>
              <a:t>Inventaire</a:t>
            </a:r>
            <a:r>
              <a:rPr lang="en-US" dirty="0"/>
              <a:t> des </a:t>
            </a:r>
            <a:r>
              <a:rPr lang="en-US" dirty="0" err="1"/>
              <a:t>obituaires</a:t>
            </a:r>
            <a:r>
              <a:rPr lang="en-US" dirty="0"/>
              <a:t> </a:t>
            </a:r>
            <a:r>
              <a:rPr lang="en-US" dirty="0" err="1"/>
              <a:t>belges</a:t>
            </a:r>
            <a:r>
              <a:rPr lang="en-US" dirty="0"/>
              <a:t> (Brussels 1899), suppl. by u. </a:t>
            </a:r>
            <a:r>
              <a:rPr lang="en-US" dirty="0" err="1"/>
              <a:t>berliÉre</a:t>
            </a:r>
            <a:r>
              <a:rPr lang="en-US" dirty="0"/>
              <a:t> in Bulletin de </a:t>
            </a:r>
            <a:r>
              <a:rPr lang="en-US" dirty="0" err="1"/>
              <a:t>l'Académie</a:t>
            </a:r>
            <a:r>
              <a:rPr lang="en-US" dirty="0"/>
              <a:t> royale des sciences, de </a:t>
            </a:r>
            <a:r>
              <a:rPr lang="en-US" dirty="0" err="1"/>
              <a:t>lettres</a:t>
            </a:r>
            <a:r>
              <a:rPr lang="en-US" dirty="0"/>
              <a:t> et des beaux-arts de Belgique, commission royale </a:t>
            </a:r>
            <a:r>
              <a:rPr lang="en-US" dirty="0" err="1"/>
              <a:t>d'histoire</a:t>
            </a:r>
            <a:r>
              <a:rPr lang="en-US" dirty="0"/>
              <a:t> 72 (1903) lxxxiii–cxii. w. </a:t>
            </a:r>
            <a:r>
              <a:rPr lang="en-US" dirty="0" err="1"/>
              <a:t>wattenbach</a:t>
            </a:r>
            <a:r>
              <a:rPr lang="en-US" dirty="0"/>
              <a:t>, </a:t>
            </a:r>
            <a:r>
              <a:rPr lang="en-US" dirty="0" err="1"/>
              <a:t>Deutschlands</a:t>
            </a:r>
            <a:r>
              <a:rPr lang="en-US" dirty="0"/>
              <a:t> </a:t>
            </a:r>
            <a:r>
              <a:rPr lang="en-US" dirty="0" err="1"/>
              <a:t>Geschichtsquellen</a:t>
            </a:r>
            <a:r>
              <a:rPr lang="en-US" dirty="0"/>
              <a:t> </a:t>
            </a:r>
            <a:r>
              <a:rPr lang="en-US" dirty="0" err="1"/>
              <a:t>im</a:t>
            </a:r>
            <a:r>
              <a:rPr lang="en-US" dirty="0"/>
              <a:t> </a:t>
            </a:r>
            <a:r>
              <a:rPr lang="en-US" dirty="0" err="1"/>
              <a:t>Mittelalter</a:t>
            </a:r>
            <a:r>
              <a:rPr lang="en-US" dirty="0"/>
              <a:t>. </a:t>
            </a:r>
            <a:r>
              <a:rPr lang="en-US" dirty="0" err="1"/>
              <a:t>Vorzeit</a:t>
            </a:r>
            <a:r>
              <a:rPr lang="en-US" dirty="0"/>
              <a:t> und </a:t>
            </a:r>
            <a:r>
              <a:rPr lang="en-US" dirty="0" err="1"/>
              <a:t>Karolinger</a:t>
            </a:r>
            <a:r>
              <a:rPr lang="en-US" dirty="0"/>
              <a:t>, </a:t>
            </a:r>
            <a:r>
              <a:rPr lang="en-US" dirty="0" err="1"/>
              <a:t>Hefte</a:t>
            </a:r>
            <a:r>
              <a:rPr lang="en-US" dirty="0"/>
              <a:t> 1–4, ed. w. </a:t>
            </a:r>
            <a:r>
              <a:rPr lang="en-US" dirty="0" err="1"/>
              <a:t>levison</a:t>
            </a:r>
            <a:r>
              <a:rPr lang="en-US" dirty="0"/>
              <a:t> and h. </a:t>
            </a:r>
            <a:r>
              <a:rPr lang="en-US" dirty="0" err="1"/>
              <a:t>lÖwe</a:t>
            </a:r>
            <a:r>
              <a:rPr lang="en-US" dirty="0"/>
              <a:t> (Weimar 1952–63) 1:64–67. Editions. </a:t>
            </a:r>
            <a:r>
              <a:rPr lang="en-US" dirty="0" err="1"/>
              <a:t>Monumenta</a:t>
            </a:r>
            <a:r>
              <a:rPr lang="en-US" dirty="0"/>
              <a:t> </a:t>
            </a:r>
            <a:r>
              <a:rPr lang="en-US" dirty="0" err="1"/>
              <a:t>Germaniae</a:t>
            </a:r>
            <a:r>
              <a:rPr lang="en-US" dirty="0"/>
              <a:t> </a:t>
            </a:r>
            <a:r>
              <a:rPr lang="en-US" dirty="0" err="1"/>
              <a:t>Historica</a:t>
            </a:r>
            <a:r>
              <a:rPr lang="en-US" dirty="0"/>
              <a:t>: </a:t>
            </a:r>
            <a:r>
              <a:rPr lang="en-US" dirty="0" err="1"/>
              <a:t>Necrologia</a:t>
            </a:r>
            <a:r>
              <a:rPr lang="en-US" dirty="0"/>
              <a:t> (Berlin 1826–) 1–5. </a:t>
            </a:r>
            <a:r>
              <a:rPr lang="en-US" dirty="0" err="1"/>
              <a:t>Necrologi</a:t>
            </a:r>
            <a:r>
              <a:rPr lang="en-US" dirty="0"/>
              <a:t> e libri </a:t>
            </a:r>
            <a:r>
              <a:rPr lang="en-US" dirty="0" err="1"/>
              <a:t>affini</a:t>
            </a:r>
            <a:r>
              <a:rPr lang="en-US" dirty="0"/>
              <a:t> </a:t>
            </a:r>
            <a:r>
              <a:rPr lang="en-US" dirty="0" err="1"/>
              <a:t>della</a:t>
            </a:r>
            <a:r>
              <a:rPr lang="en-US" dirty="0"/>
              <a:t> </a:t>
            </a:r>
            <a:r>
              <a:rPr lang="en-US" dirty="0" err="1"/>
              <a:t>provincia</a:t>
            </a:r>
            <a:r>
              <a:rPr lang="en-US" dirty="0"/>
              <a:t> Romana, ed. p. </a:t>
            </a:r>
            <a:r>
              <a:rPr lang="en-US" dirty="0" err="1"/>
              <a:t>egidi</a:t>
            </a:r>
            <a:r>
              <a:rPr lang="en-US" dirty="0"/>
              <a:t>, 2 v. (Fonti per la </a:t>
            </a:r>
            <a:r>
              <a:rPr lang="en-US" dirty="0" err="1"/>
              <a:t>storia</a:t>
            </a:r>
            <a:r>
              <a:rPr lang="en-US" dirty="0"/>
              <a:t> </a:t>
            </a:r>
            <a:r>
              <a:rPr lang="en-US" dirty="0" err="1"/>
              <a:t>d'Italia</a:t>
            </a:r>
            <a:r>
              <a:rPr lang="en-US" dirty="0"/>
              <a:t> 44–45; Rome 1908–14). </a:t>
            </a:r>
            <a:r>
              <a:rPr lang="en-US" dirty="0" err="1"/>
              <a:t>Necrologio</a:t>
            </a:r>
            <a:r>
              <a:rPr lang="en-US" dirty="0"/>
              <a:t> del Liber </a:t>
            </a:r>
            <a:r>
              <a:rPr lang="en-US" dirty="0" err="1"/>
              <a:t>confratrum</a:t>
            </a:r>
            <a:r>
              <a:rPr lang="en-US" dirty="0"/>
              <a:t> di S. Matteo di Salerno, ed. c. a. </a:t>
            </a:r>
            <a:r>
              <a:rPr lang="en-US" dirty="0" err="1"/>
              <a:t>garufi</a:t>
            </a:r>
            <a:r>
              <a:rPr lang="en-US" dirty="0"/>
              <a:t> (ibid. 56; 1922). I </a:t>
            </a:r>
            <a:r>
              <a:rPr lang="en-US" dirty="0" err="1"/>
              <a:t>necrologie</a:t>
            </a:r>
            <a:r>
              <a:rPr lang="en-US" dirty="0"/>
              <a:t> </a:t>
            </a:r>
            <a:r>
              <a:rPr lang="en-US" dirty="0" err="1"/>
              <a:t>Cassinesi</a:t>
            </a:r>
            <a:r>
              <a:rPr lang="en-US" dirty="0"/>
              <a:t>, ed. m. </a:t>
            </a:r>
            <a:r>
              <a:rPr lang="en-US" dirty="0" err="1"/>
              <a:t>inguanez</a:t>
            </a:r>
            <a:r>
              <a:rPr lang="en-US" dirty="0"/>
              <a:t> (ibid. 83; 1941–). </a:t>
            </a:r>
            <a:r>
              <a:rPr lang="en-US" dirty="0" err="1"/>
              <a:t>Recueil</a:t>
            </a:r>
            <a:r>
              <a:rPr lang="en-US" dirty="0"/>
              <a:t> des </a:t>
            </a:r>
            <a:r>
              <a:rPr lang="en-US" dirty="0" err="1"/>
              <a:t>historiens</a:t>
            </a:r>
            <a:r>
              <a:rPr lang="en-US" dirty="0"/>
              <a:t> de la France, </a:t>
            </a:r>
            <a:r>
              <a:rPr lang="en-US" dirty="0" err="1"/>
              <a:t>Obituaires</a:t>
            </a:r>
            <a:r>
              <a:rPr lang="en-US" dirty="0"/>
              <a:t>, ed. g. </a:t>
            </a:r>
            <a:r>
              <a:rPr lang="en-US" dirty="0" err="1"/>
              <a:t>guigue</a:t>
            </a:r>
            <a:r>
              <a:rPr lang="en-US" dirty="0"/>
              <a:t> et al., 5 v. (Paris 1902–33). Literature. f. x. </a:t>
            </a:r>
            <a:r>
              <a:rPr lang="en-US" dirty="0" err="1"/>
              <a:t>wegele</a:t>
            </a:r>
            <a:r>
              <a:rPr lang="en-US" dirty="0"/>
              <a:t>, </a:t>
            </a:r>
            <a:r>
              <a:rPr lang="en-US" dirty="0" err="1"/>
              <a:t>Zur</a:t>
            </a:r>
            <a:r>
              <a:rPr lang="en-US" dirty="0"/>
              <a:t> </a:t>
            </a:r>
            <a:r>
              <a:rPr lang="en-US" dirty="0" err="1"/>
              <a:t>Literatur</a:t>
            </a:r>
            <a:r>
              <a:rPr lang="en-US" dirty="0"/>
              <a:t> and </a:t>
            </a:r>
            <a:r>
              <a:rPr lang="en-US" dirty="0" err="1"/>
              <a:t>Kritik</a:t>
            </a:r>
            <a:r>
              <a:rPr lang="en-US" dirty="0"/>
              <a:t> der </a:t>
            </a:r>
            <a:r>
              <a:rPr lang="en-US" dirty="0" err="1"/>
              <a:t>fränkischen</a:t>
            </a:r>
            <a:r>
              <a:rPr lang="en-US" dirty="0"/>
              <a:t> </a:t>
            </a:r>
            <a:r>
              <a:rPr lang="en-US" dirty="0" err="1"/>
              <a:t>Nekrologien</a:t>
            </a:r>
            <a:r>
              <a:rPr lang="en-US" dirty="0"/>
              <a:t> (</a:t>
            </a:r>
            <a:r>
              <a:rPr lang="en-US" dirty="0" err="1"/>
              <a:t>Nördlingen</a:t>
            </a:r>
            <a:r>
              <a:rPr lang="en-US" dirty="0"/>
              <a:t> 1864). e. </a:t>
            </a:r>
            <a:r>
              <a:rPr lang="en-US" dirty="0" err="1"/>
              <a:t>ebner</a:t>
            </a:r>
            <a:r>
              <a:rPr lang="en-US" dirty="0"/>
              <a:t>, Die </a:t>
            </a:r>
            <a:r>
              <a:rPr lang="en-US" dirty="0" err="1"/>
              <a:t>klösterlichen</a:t>
            </a:r>
            <a:r>
              <a:rPr lang="en-US" dirty="0"/>
              <a:t> </a:t>
            </a:r>
            <a:r>
              <a:rPr lang="en-US" dirty="0" err="1"/>
              <a:t>Gebets-Verbrüderungen</a:t>
            </a:r>
            <a:r>
              <a:rPr lang="en-US" dirty="0"/>
              <a:t> bis </a:t>
            </a:r>
            <a:r>
              <a:rPr lang="en-US" dirty="0" err="1"/>
              <a:t>zum</a:t>
            </a:r>
            <a:r>
              <a:rPr lang="en-US" dirty="0"/>
              <a:t> </a:t>
            </a:r>
            <a:r>
              <a:rPr lang="en-US" dirty="0" err="1"/>
              <a:t>Ausgange</a:t>
            </a:r>
            <a:r>
              <a:rPr lang="en-US" dirty="0"/>
              <a:t> des </a:t>
            </a:r>
            <a:r>
              <a:rPr lang="en-US" dirty="0" err="1"/>
              <a:t>karolingischen</a:t>
            </a:r>
            <a:r>
              <a:rPr lang="en-US" dirty="0"/>
              <a:t> </a:t>
            </a:r>
            <a:r>
              <a:rPr lang="en-US" dirty="0" err="1"/>
              <a:t>Zeitalters</a:t>
            </a:r>
            <a:r>
              <a:rPr lang="en-US" dirty="0"/>
              <a:t> (Regensburg 1890). a. </a:t>
            </a:r>
            <a:r>
              <a:rPr lang="en-US" dirty="0" err="1"/>
              <a:t>molinier</a:t>
            </a:r>
            <a:r>
              <a:rPr lang="en-US" dirty="0"/>
              <a:t>, Les </a:t>
            </a:r>
            <a:r>
              <a:rPr lang="en-US" dirty="0" err="1"/>
              <a:t>Obituaires</a:t>
            </a:r>
            <a:r>
              <a:rPr lang="en-US" dirty="0"/>
              <a:t> </a:t>
            </a:r>
            <a:r>
              <a:rPr lang="en-US" dirty="0" err="1"/>
              <a:t>français</a:t>
            </a:r>
            <a:r>
              <a:rPr lang="en-US" dirty="0"/>
              <a:t> au </a:t>
            </a:r>
            <a:r>
              <a:rPr lang="en-US" dirty="0" err="1"/>
              <a:t>moyen</a:t>
            </a:r>
            <a:r>
              <a:rPr lang="en-US" dirty="0"/>
              <a:t> </a:t>
            </a:r>
            <a:r>
              <a:rPr lang="en-US" dirty="0" err="1"/>
              <a:t>âge</a:t>
            </a:r>
            <a:r>
              <a:rPr lang="en-US" dirty="0"/>
              <a:t> (Paris 1890). h. </a:t>
            </a:r>
            <a:r>
              <a:rPr lang="en-US" dirty="0" err="1"/>
              <a:t>leclercq</a:t>
            </a:r>
            <a:r>
              <a:rPr lang="en-US" dirty="0"/>
              <a:t>, </a:t>
            </a:r>
            <a:r>
              <a:rPr lang="en-US" dirty="0" err="1"/>
              <a:t>Dictionnaire</a:t>
            </a:r>
            <a:r>
              <a:rPr lang="en-US" dirty="0"/>
              <a:t> </a:t>
            </a:r>
            <a:r>
              <a:rPr lang="en-US" dirty="0" err="1"/>
              <a:t>d'archéologie</a:t>
            </a:r>
            <a:r>
              <a:rPr lang="en-US" dirty="0"/>
              <a:t> </a:t>
            </a:r>
            <a:r>
              <a:rPr lang="en-US" dirty="0" err="1"/>
              <a:t>chrétienne</a:t>
            </a:r>
            <a:r>
              <a:rPr lang="en-US" dirty="0"/>
              <a:t> et de </a:t>
            </a:r>
            <a:r>
              <a:rPr lang="en-US" dirty="0" err="1"/>
              <a:t>liturgie</a:t>
            </a:r>
            <a:r>
              <a:rPr lang="en-US" dirty="0"/>
              <a:t>, ed. f. </a:t>
            </a:r>
            <a:r>
              <a:rPr lang="en-US" dirty="0" err="1"/>
              <a:t>cabrol</a:t>
            </a:r>
            <a:r>
              <a:rPr lang="en-US" dirty="0"/>
              <a:t>, h. </a:t>
            </a:r>
            <a:r>
              <a:rPr lang="en-US" dirty="0" err="1"/>
              <a:t>leclercq</a:t>
            </a:r>
            <a:r>
              <a:rPr lang="en-US" dirty="0"/>
              <a:t>, and h. </a:t>
            </a:r>
            <a:r>
              <a:rPr lang="en-US" dirty="0" err="1"/>
              <a:t>i</a:t>
            </a:r>
            <a:r>
              <a:rPr lang="en-US" dirty="0"/>
              <a:t>. </a:t>
            </a:r>
            <a:r>
              <a:rPr lang="en-US" dirty="0" err="1"/>
              <a:t>marrou</a:t>
            </a:r>
            <a:r>
              <a:rPr lang="en-US" dirty="0"/>
              <a:t>, 15 v. (Paris 1907–53) 12.2:1834–57. a. </a:t>
            </a:r>
            <a:r>
              <a:rPr lang="en-US" dirty="0" err="1"/>
              <a:t>franzen</a:t>
            </a:r>
            <a:r>
              <a:rPr lang="en-US" dirty="0"/>
              <a:t>, "</a:t>
            </a:r>
            <a:r>
              <a:rPr lang="en-US" dirty="0" err="1"/>
              <a:t>L'Obituaire</a:t>
            </a:r>
            <a:r>
              <a:rPr lang="en-US" dirty="0"/>
              <a:t> de St.-Victor de Xanten," Revue </a:t>
            </a:r>
            <a:r>
              <a:rPr lang="en-US" dirty="0" err="1"/>
              <a:t>d'histoire</a:t>
            </a:r>
            <a:r>
              <a:rPr lang="en-US" dirty="0"/>
              <a:t> </a:t>
            </a:r>
            <a:r>
              <a:rPr lang="en-US" dirty="0" err="1"/>
              <a:t>ecclésiastique</a:t>
            </a:r>
            <a:r>
              <a:rPr lang="en-US" dirty="0"/>
              <a:t> (Louvain 1900–) 61 (1961) 36–41. f. </a:t>
            </a:r>
            <a:r>
              <a:rPr lang="en-US" dirty="0" err="1"/>
              <a:t>zoepfl</a:t>
            </a:r>
            <a:r>
              <a:rPr lang="en-US" dirty="0"/>
              <a:t>, </a:t>
            </a:r>
            <a:r>
              <a:rPr lang="en-US" dirty="0" err="1"/>
              <a:t>Lexikon</a:t>
            </a:r>
            <a:r>
              <a:rPr lang="en-US" dirty="0"/>
              <a:t> </a:t>
            </a:r>
            <a:r>
              <a:rPr lang="en-US" dirty="0" err="1"/>
              <a:t>für</a:t>
            </a:r>
            <a:r>
              <a:rPr lang="en-US" dirty="0"/>
              <a:t> </a:t>
            </a:r>
            <a:r>
              <a:rPr lang="en-US" dirty="0" err="1"/>
              <a:t>Theologie</a:t>
            </a:r>
            <a:r>
              <a:rPr lang="en-US" dirty="0"/>
              <a:t> und </a:t>
            </a:r>
            <a:r>
              <a:rPr lang="en-US" dirty="0" err="1"/>
              <a:t>Kirche</a:t>
            </a:r>
            <a:r>
              <a:rPr lang="en-US" dirty="0"/>
              <a:t>, ed. j. </a:t>
            </a:r>
            <a:r>
              <a:rPr lang="en-US" dirty="0" err="1"/>
              <a:t>hofer</a:t>
            </a:r>
            <a:r>
              <a:rPr lang="en-US" dirty="0"/>
              <a:t> and k. </a:t>
            </a:r>
            <a:r>
              <a:rPr lang="en-US" dirty="0" err="1"/>
              <a:t>rahner</a:t>
            </a:r>
            <a:r>
              <a:rPr lang="en-US" dirty="0"/>
              <a:t>, 10 v. (2d, new ed. 1957–65) 7:873–874.</a:t>
            </a:r>
            <a:endParaRPr lang="cs-CZ" dirty="0"/>
          </a:p>
          <a:p>
            <a:r>
              <a:rPr lang="fr-FR" dirty="0"/>
              <a:t>N. Huyghebaert</a:t>
            </a:r>
            <a:r>
              <a:rPr lang="cs-CZ" dirty="0"/>
              <a:t>, </a:t>
            </a:r>
            <a:r>
              <a:rPr lang="fr-FR" dirty="0"/>
              <a:t>Les documents nécrologiques</a:t>
            </a:r>
            <a:r>
              <a:rPr lang="fr-FR" dirty="0">
                <a:hlinkClick r:id="rId2"/>
              </a:rPr>
              <a:t>Typologie des Sources du Moyen Âge Occidental</a:t>
            </a:r>
            <a:r>
              <a:rPr lang="cs-CZ" dirty="0"/>
              <a:t>, 4, </a:t>
            </a:r>
            <a:r>
              <a:rPr lang="cs-CZ" dirty="0" err="1"/>
              <a:t>Turnhout</a:t>
            </a:r>
            <a:r>
              <a:rPr lang="cs-CZ" dirty="0"/>
              <a:t>: Brepols, 1972</a:t>
            </a:r>
          </a:p>
          <a:p>
            <a:r>
              <a:rPr lang="de-DE" dirty="0"/>
              <a:t>Dieter</a:t>
            </a:r>
            <a:r>
              <a:rPr lang="cs-CZ" dirty="0"/>
              <a:t> </a:t>
            </a:r>
            <a:r>
              <a:rPr lang="de-DE" dirty="0"/>
              <a:t>Geuenich, Verbrüderungsverträge als Zeugnis der monastischen Reform des 11. Jahrhunderts in Schwaben, in: Zeitschrift für die Geschichte des Oberrheins 123 (1975), S. 17–30.</a:t>
            </a:r>
          </a:p>
          <a:p>
            <a:r>
              <a:rPr lang="de-DE" dirty="0"/>
              <a:t>Dieter Geuenich, Die Verbrüderungsverträge im St. Galler </a:t>
            </a:r>
            <a:r>
              <a:rPr lang="de-DE" dirty="0" err="1"/>
              <a:t>Kapiteloffiziumsbuch</a:t>
            </a:r>
            <a:r>
              <a:rPr lang="de-DE" dirty="0"/>
              <a:t> (Cod. Sang. 915), in: Bücher des Lebens, S. 40–46.</a:t>
            </a:r>
            <a:br>
              <a:rPr lang="fr-FR" dirty="0"/>
            </a:br>
            <a:endParaRPr lang="cs-CZ" dirty="0"/>
          </a:p>
        </p:txBody>
      </p:sp>
    </p:spTree>
    <p:extLst>
      <p:ext uri="{BB962C8B-B14F-4D97-AF65-F5344CB8AC3E}">
        <p14:creationId xmlns:p14="http://schemas.microsoft.com/office/powerpoint/2010/main" val="6673109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519BDE-1881-4C6E-83CC-0ACA96E05C94}"/>
              </a:ext>
            </a:extLst>
          </p:cNvPr>
          <p:cNvSpPr>
            <a:spLocks noGrp="1"/>
          </p:cNvSpPr>
          <p:nvPr>
            <p:ph type="title"/>
          </p:nvPr>
        </p:nvSpPr>
        <p:spPr>
          <a:xfrm>
            <a:off x="838200" y="365125"/>
            <a:ext cx="6868886" cy="1325563"/>
          </a:xfrm>
        </p:spPr>
        <p:txBody>
          <a:bodyPr>
            <a:normAutofit fontScale="90000"/>
          </a:bodyPr>
          <a:lstStyle/>
          <a:p>
            <a:r>
              <a:rPr lang="cs-CZ" dirty="0"/>
              <a:t>Společenství, liturgie a čas: nekrologia, kalendária, </a:t>
            </a:r>
            <a:r>
              <a:rPr lang="cs-CZ" i="1" dirty="0" err="1"/>
              <a:t>libri</a:t>
            </a:r>
            <a:r>
              <a:rPr lang="cs-CZ" i="1" dirty="0"/>
              <a:t> vitae</a:t>
            </a:r>
            <a:endParaRPr lang="cs-CZ" dirty="0"/>
          </a:p>
        </p:txBody>
      </p:sp>
      <p:sp>
        <p:nvSpPr>
          <p:cNvPr id="6" name="Zástupný obsah 5">
            <a:extLst>
              <a:ext uri="{FF2B5EF4-FFF2-40B4-BE49-F238E27FC236}">
                <a16:creationId xmlns:a16="http://schemas.microsoft.com/office/drawing/2014/main" id="{B8627922-3536-4BD5-87BA-7D6B29BB210E}"/>
              </a:ext>
            </a:extLst>
          </p:cNvPr>
          <p:cNvSpPr>
            <a:spLocks noGrp="1"/>
          </p:cNvSpPr>
          <p:nvPr>
            <p:ph idx="1"/>
          </p:nvPr>
        </p:nvSpPr>
        <p:spPr>
          <a:xfrm>
            <a:off x="838200" y="1825625"/>
            <a:ext cx="6284053" cy="4351338"/>
          </a:xfrm>
        </p:spPr>
        <p:txBody>
          <a:bodyPr>
            <a:normAutofit fontScale="62500" lnSpcReduction="20000"/>
          </a:bodyPr>
          <a:lstStyle/>
          <a:p>
            <a:r>
              <a:rPr lang="cs-CZ" i="1" dirty="0"/>
              <a:t>Necrologium </a:t>
            </a:r>
            <a:r>
              <a:rPr lang="cs-CZ" i="1" dirty="0" err="1"/>
              <a:t>Bohemicum</a:t>
            </a:r>
            <a:r>
              <a:rPr lang="cs-CZ" i="1" dirty="0"/>
              <a:t>, </a:t>
            </a:r>
            <a:r>
              <a:rPr lang="nn-NO" dirty="0"/>
              <a:t>Nationalbibliothek Wien, Cod. 395</a:t>
            </a:r>
            <a:r>
              <a:rPr lang="cs-CZ" dirty="0"/>
              <a:t>, </a:t>
            </a:r>
            <a:r>
              <a:rPr lang="pl-PL" dirty="0"/>
              <a:t>příbuznost s martyrologiem Hrabana Maura</a:t>
            </a:r>
            <a:r>
              <a:rPr lang="cs-CZ" dirty="0"/>
              <a:t>	1100</a:t>
            </a:r>
          </a:p>
          <a:p>
            <a:r>
              <a:rPr lang="cs-CZ" dirty="0"/>
              <a:t>Břevnov	12. stol. (konec)</a:t>
            </a:r>
          </a:p>
          <a:p>
            <a:r>
              <a:rPr lang="cs-CZ" dirty="0"/>
              <a:t>Olomouc	12. století</a:t>
            </a:r>
          </a:p>
          <a:p>
            <a:r>
              <a:rPr lang="cs-CZ" dirty="0"/>
              <a:t>Podlažice	1200</a:t>
            </a:r>
          </a:p>
          <a:p>
            <a:r>
              <a:rPr lang="cs-CZ" dirty="0"/>
              <a:t>Olomouc	13. století	</a:t>
            </a:r>
          </a:p>
          <a:p>
            <a:r>
              <a:rPr lang="cs-CZ" dirty="0"/>
              <a:t>Praha, kláštera sv. Anny	13. stol.-1660</a:t>
            </a:r>
          </a:p>
          <a:p>
            <a:r>
              <a:rPr lang="cs-CZ" dirty="0"/>
              <a:t>Ostrov 	13.-14. stol.</a:t>
            </a:r>
          </a:p>
          <a:p>
            <a:r>
              <a:rPr lang="cs-CZ" dirty="0"/>
              <a:t>Roudnice, augustiniáni	14.-16. stol.</a:t>
            </a:r>
          </a:p>
          <a:p>
            <a:r>
              <a:rPr lang="cs-CZ" dirty="0"/>
              <a:t>Nekrologium řádu maltézských rytířů	</a:t>
            </a:r>
          </a:p>
          <a:p>
            <a:r>
              <a:rPr lang="cs-CZ" dirty="0"/>
              <a:t>Třeboň	</a:t>
            </a:r>
          </a:p>
          <a:p>
            <a:r>
              <a:rPr lang="cs-CZ" dirty="0"/>
              <a:t>Českobratrské	1467-1606	</a:t>
            </a:r>
          </a:p>
          <a:p>
            <a:r>
              <a:rPr lang="cs-CZ" dirty="0"/>
              <a:t>Krumlov	</a:t>
            </a:r>
          </a:p>
          <a:p>
            <a:r>
              <a:rPr lang="cs-CZ" dirty="0"/>
              <a:t>Zlatá Koruna	15. stol.</a:t>
            </a:r>
          </a:p>
          <a:p>
            <a:endParaRPr lang="cs-CZ" dirty="0"/>
          </a:p>
        </p:txBody>
      </p:sp>
      <p:pic>
        <p:nvPicPr>
          <p:cNvPr id="9" name="Obrázek 8" descr="Obsah obrázku text&#10;&#10;Popis byl vytvořen automaticky">
            <a:extLst>
              <a:ext uri="{FF2B5EF4-FFF2-40B4-BE49-F238E27FC236}">
                <a16:creationId xmlns:a16="http://schemas.microsoft.com/office/drawing/2014/main" id="{74974881-CB3C-44C0-AC50-410873A61B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8699" y="365125"/>
            <a:ext cx="3846286" cy="5648325"/>
          </a:xfrm>
          <a:prstGeom prst="rect">
            <a:avLst/>
          </a:prstGeom>
        </p:spPr>
      </p:pic>
      <p:sp>
        <p:nvSpPr>
          <p:cNvPr id="11" name="TextovéPole 10">
            <a:extLst>
              <a:ext uri="{FF2B5EF4-FFF2-40B4-BE49-F238E27FC236}">
                <a16:creationId xmlns:a16="http://schemas.microsoft.com/office/drawing/2014/main" id="{24745094-9F97-431D-BF32-6E574B504510}"/>
              </a:ext>
            </a:extLst>
          </p:cNvPr>
          <p:cNvSpPr txBox="1"/>
          <p:nvPr/>
        </p:nvSpPr>
        <p:spPr>
          <a:xfrm>
            <a:off x="7306810" y="6123543"/>
            <a:ext cx="4885189" cy="369332"/>
          </a:xfrm>
          <a:prstGeom prst="rect">
            <a:avLst/>
          </a:prstGeom>
          <a:noFill/>
        </p:spPr>
        <p:txBody>
          <a:bodyPr wrap="square">
            <a:spAutoFit/>
          </a:bodyPr>
          <a:lstStyle/>
          <a:p>
            <a:r>
              <a:rPr lang="de-DE" dirty="0"/>
              <a:t>Wien, Österreichische Nationalbibliothek</a:t>
            </a:r>
            <a:r>
              <a:rPr lang="cs-CZ" dirty="0"/>
              <a:t>,</a:t>
            </a:r>
            <a:r>
              <a:rPr lang="de-DE" dirty="0"/>
              <a:t> </a:t>
            </a:r>
            <a:r>
              <a:rPr lang="cs-CZ" dirty="0" err="1"/>
              <a:t>Ms</a:t>
            </a:r>
            <a:r>
              <a:rPr lang="de-DE" dirty="0"/>
              <a:t>. 395</a:t>
            </a:r>
            <a:endParaRPr lang="cs-CZ" dirty="0"/>
          </a:p>
        </p:txBody>
      </p:sp>
    </p:spTree>
    <p:extLst>
      <p:ext uri="{BB962C8B-B14F-4D97-AF65-F5344CB8AC3E}">
        <p14:creationId xmlns:p14="http://schemas.microsoft.com/office/powerpoint/2010/main" val="38058205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4CE302-41D8-45CD-A0C2-9F870150FF4D}"/>
              </a:ext>
            </a:extLst>
          </p:cNvPr>
          <p:cNvSpPr>
            <a:spLocks noGrp="1"/>
          </p:cNvSpPr>
          <p:nvPr>
            <p:ph type="title"/>
          </p:nvPr>
        </p:nvSpPr>
        <p:spPr/>
        <p:txBody>
          <a:bodyPr/>
          <a:lstStyle/>
          <a:p>
            <a:r>
              <a:rPr lang="cs-CZ" dirty="0"/>
              <a:t>Společenství, liturgie a čas: nekrologia, kalendária, </a:t>
            </a:r>
            <a:r>
              <a:rPr lang="cs-CZ" i="1" dirty="0" err="1"/>
              <a:t>libri</a:t>
            </a:r>
            <a:r>
              <a:rPr lang="cs-CZ" i="1" dirty="0"/>
              <a:t> vitae</a:t>
            </a:r>
            <a:endParaRPr lang="cs-CZ" dirty="0"/>
          </a:p>
        </p:txBody>
      </p:sp>
      <p:sp>
        <p:nvSpPr>
          <p:cNvPr id="3" name="Zástupný obsah 2">
            <a:extLst>
              <a:ext uri="{FF2B5EF4-FFF2-40B4-BE49-F238E27FC236}">
                <a16:creationId xmlns:a16="http://schemas.microsoft.com/office/drawing/2014/main" id="{E30030D5-9261-4152-B6F9-676FAF3A3ED7}"/>
              </a:ext>
            </a:extLst>
          </p:cNvPr>
          <p:cNvSpPr>
            <a:spLocks noGrp="1"/>
          </p:cNvSpPr>
          <p:nvPr>
            <p:ph idx="1"/>
          </p:nvPr>
        </p:nvSpPr>
        <p:spPr/>
        <p:txBody>
          <a:bodyPr>
            <a:normAutofit/>
          </a:bodyPr>
          <a:lstStyle/>
          <a:p>
            <a:r>
              <a:rPr lang="cs-CZ" dirty="0"/>
              <a:t>Kláštera bratří kajících v Nových Benátkách	</a:t>
            </a:r>
          </a:p>
          <a:p>
            <a:r>
              <a:rPr lang="cs-CZ" dirty="0"/>
              <a:t>Doksany	1373 (na základě starších zápisů)</a:t>
            </a:r>
          </a:p>
          <a:p>
            <a:r>
              <a:rPr lang="cs-CZ" dirty="0" err="1"/>
              <a:t>Vyšebrod</a:t>
            </a:r>
            <a:r>
              <a:rPr lang="cs-CZ" dirty="0"/>
              <a:t>	</a:t>
            </a:r>
          </a:p>
          <a:p>
            <a:r>
              <a:rPr lang="cs-CZ" dirty="0"/>
              <a:t>Strahov	</a:t>
            </a:r>
          </a:p>
          <a:p>
            <a:r>
              <a:rPr lang="cs-CZ" dirty="0" err="1"/>
              <a:t>Jabonné</a:t>
            </a:r>
            <a:r>
              <a:rPr lang="cs-CZ" dirty="0"/>
              <a:t>	</a:t>
            </a:r>
          </a:p>
          <a:p>
            <a:r>
              <a:rPr lang="cs-CZ" dirty="0"/>
              <a:t>Hradisko	</a:t>
            </a:r>
          </a:p>
          <a:p>
            <a:r>
              <a:rPr lang="cs-CZ" dirty="0"/>
              <a:t>Chotěšov	</a:t>
            </a:r>
          </a:p>
          <a:p>
            <a:endParaRPr lang="cs-CZ" dirty="0"/>
          </a:p>
        </p:txBody>
      </p:sp>
    </p:spTree>
    <p:extLst>
      <p:ext uri="{BB962C8B-B14F-4D97-AF65-F5344CB8AC3E}">
        <p14:creationId xmlns:p14="http://schemas.microsoft.com/office/powerpoint/2010/main" val="2091538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Calibri" panose="020F0502020204030204" pitchFamily="34" charset="0"/>
                <a:ea typeface="Calibri" panose="020F0502020204030204" pitchFamily="34" charset="0"/>
                <a:cs typeface="Calibri" panose="020F0502020204030204" pitchFamily="34" charset="0"/>
              </a:rPr>
              <a:t>Měření prostoru a času v současnosti</a:t>
            </a:r>
            <a:endParaRPr lang="cs-CZ" dirty="0"/>
          </a:p>
        </p:txBody>
      </p:sp>
      <p:sp>
        <p:nvSpPr>
          <p:cNvPr id="3" name="Zástupný symbol pro obsah 2"/>
          <p:cNvSpPr>
            <a:spLocks noGrp="1"/>
          </p:cNvSpPr>
          <p:nvPr>
            <p:ph idx="1"/>
          </p:nvPr>
        </p:nvSpPr>
        <p:spPr/>
        <p:txBody>
          <a:bodyPr/>
          <a:lstStyle/>
          <a:p>
            <a:pPr marL="1371600" lvl="2" indent="-457200">
              <a:buFont typeface="+mj-lt"/>
              <a:buAutoNum type="arabicParenR"/>
            </a:pPr>
            <a:r>
              <a:rPr lang="cs-CZ" dirty="0"/>
              <a:t>Sekunda (čas)</a:t>
            </a:r>
          </a:p>
          <a:p>
            <a:pPr marL="1371600" lvl="2" indent="-457200">
              <a:buFont typeface="+mj-lt"/>
              <a:buAutoNum type="arabicParenR"/>
            </a:pPr>
            <a:r>
              <a:rPr lang="cs-CZ" dirty="0"/>
              <a:t>Metr (vzdálenost)</a:t>
            </a:r>
          </a:p>
          <a:p>
            <a:pPr marL="1371600" lvl="2" indent="-457200">
              <a:buFont typeface="+mj-lt"/>
              <a:buAutoNum type="arabicParenR"/>
            </a:pPr>
            <a:r>
              <a:rPr lang="cs-CZ" dirty="0"/>
              <a:t>Kilogram (hmotnost)</a:t>
            </a:r>
          </a:p>
          <a:p>
            <a:pPr marL="1371600" lvl="2" indent="-457200">
              <a:buFont typeface="+mj-lt"/>
              <a:buAutoNum type="arabicParenR"/>
            </a:pPr>
            <a:r>
              <a:rPr lang="cs-CZ" dirty="0"/>
              <a:t>Ampér (elektrický proud)</a:t>
            </a:r>
          </a:p>
          <a:p>
            <a:pPr marL="1371600" lvl="2" indent="-457200">
              <a:buFont typeface="+mj-lt"/>
              <a:buAutoNum type="arabicParenR"/>
            </a:pPr>
            <a:r>
              <a:rPr lang="cs-CZ" dirty="0"/>
              <a:t>Kelvin (teplota)</a:t>
            </a:r>
          </a:p>
          <a:p>
            <a:pPr marL="1371600" lvl="2" indent="-457200">
              <a:buFont typeface="+mj-lt"/>
              <a:buAutoNum type="arabicParenR"/>
            </a:pPr>
            <a:r>
              <a:rPr lang="cs-CZ" dirty="0"/>
              <a:t>Mol (látkové množství)</a:t>
            </a:r>
          </a:p>
          <a:p>
            <a:pPr marL="1371600" lvl="2" indent="-457200">
              <a:buFont typeface="+mj-lt"/>
              <a:buAutoNum type="arabicParenR"/>
            </a:pPr>
            <a:r>
              <a:rPr lang="cs-CZ" dirty="0"/>
              <a:t>Kandela (svítivost)</a:t>
            </a:r>
          </a:p>
          <a:p>
            <a:endParaRPr lang="cs-CZ" dirty="0"/>
          </a:p>
        </p:txBody>
      </p:sp>
    </p:spTree>
    <p:extLst>
      <p:ext uri="{BB962C8B-B14F-4D97-AF65-F5344CB8AC3E}">
        <p14:creationId xmlns:p14="http://schemas.microsoft.com/office/powerpoint/2010/main" val="41764064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62400" y="365125"/>
            <a:ext cx="7391400" cy="1325563"/>
          </a:xfrm>
        </p:spPr>
        <p:txBody>
          <a:bodyPr>
            <a:normAutofit fontScale="90000"/>
          </a:bodyPr>
          <a:lstStyle/>
          <a:p>
            <a:r>
              <a:rPr lang="cs-CZ" dirty="0"/>
              <a:t>Společenství, liturgie a čas: nekrologia, kalendária, </a:t>
            </a:r>
            <a:r>
              <a:rPr lang="cs-CZ" i="1" dirty="0" err="1"/>
              <a:t>libri</a:t>
            </a:r>
            <a:r>
              <a:rPr lang="cs-CZ" i="1" dirty="0"/>
              <a:t> vitae</a:t>
            </a:r>
            <a:endParaRPr lang="cs-CZ" dirty="0"/>
          </a:p>
        </p:txBody>
      </p:sp>
      <p:sp>
        <p:nvSpPr>
          <p:cNvPr id="3" name="Zástupný symbol pro obsah 2"/>
          <p:cNvSpPr>
            <a:spLocks noGrp="1"/>
          </p:cNvSpPr>
          <p:nvPr>
            <p:ph idx="1"/>
          </p:nvPr>
        </p:nvSpPr>
        <p:spPr>
          <a:xfrm>
            <a:off x="4136570" y="1825625"/>
            <a:ext cx="7217229" cy="4351338"/>
          </a:xfrm>
        </p:spPr>
        <p:txBody>
          <a:bodyPr/>
          <a:lstStyle/>
          <a:p>
            <a:r>
              <a:rPr lang="cs-CZ" dirty="0"/>
              <a:t>Horologium Olomoucké</a:t>
            </a:r>
          </a:p>
          <a:p>
            <a:pPr lvl="1"/>
            <a:r>
              <a:rPr lang="cs-CZ" dirty="0" err="1"/>
              <a:t>Kungliga</a:t>
            </a:r>
            <a:r>
              <a:rPr lang="cs-CZ" dirty="0"/>
              <a:t> </a:t>
            </a:r>
            <a:r>
              <a:rPr lang="cs-CZ" dirty="0" err="1"/>
              <a:t>Biblioteket</a:t>
            </a:r>
            <a:r>
              <a:rPr lang="cs-CZ" dirty="0"/>
              <a:t> Stockholm, A 144 </a:t>
            </a:r>
          </a:p>
          <a:p>
            <a:pPr lvl="2"/>
            <a:r>
              <a:rPr lang="cs-CZ" dirty="0"/>
              <a:t>Jan </a:t>
            </a:r>
            <a:r>
              <a:rPr lang="cs-CZ" dirty="0" err="1"/>
              <a:t>Bistřický</a:t>
            </a:r>
            <a:r>
              <a:rPr lang="cs-CZ" dirty="0"/>
              <a:t>, </a:t>
            </a:r>
            <a:r>
              <a:rPr lang="cs-CZ" dirty="0" err="1"/>
              <a:t>StanislavČervenka</a:t>
            </a:r>
            <a:r>
              <a:rPr lang="cs-CZ" dirty="0"/>
              <a:t>, </a:t>
            </a:r>
            <a:r>
              <a:rPr lang="cs-CZ" i="1" dirty="0"/>
              <a:t>Olomoucké horologium, </a:t>
            </a:r>
            <a:r>
              <a:rPr lang="cs-CZ" i="1" dirty="0" err="1"/>
              <a:t>kolektář</a:t>
            </a:r>
            <a:r>
              <a:rPr lang="cs-CZ" i="1" dirty="0"/>
              <a:t> biskupa Jindřicha Zdíka</a:t>
            </a:r>
            <a:r>
              <a:rPr lang="cs-CZ" dirty="0"/>
              <a:t>, Olomouc – Praha 2011, s. 77–85</a:t>
            </a:r>
          </a:p>
          <a:p>
            <a:pPr lvl="2"/>
            <a:r>
              <a:rPr lang="cs-CZ" i="1" dirty="0"/>
              <a:t>Necrologium </a:t>
            </a:r>
            <a:r>
              <a:rPr lang="cs-CZ" i="1" dirty="0" err="1"/>
              <a:t>Olomucense</a:t>
            </a:r>
            <a:r>
              <a:rPr lang="cs-CZ" i="1" dirty="0"/>
              <a:t>. </a:t>
            </a:r>
            <a:r>
              <a:rPr lang="cs-CZ" i="1" dirty="0" err="1"/>
              <a:t>Handschrift</a:t>
            </a:r>
            <a:r>
              <a:rPr lang="cs-CZ" i="1" dirty="0"/>
              <a:t> der </a:t>
            </a:r>
            <a:r>
              <a:rPr lang="cs-CZ" i="1" dirty="0" err="1"/>
              <a:t>königlichen</a:t>
            </a:r>
            <a:r>
              <a:rPr lang="cs-CZ" i="1" dirty="0"/>
              <a:t> </a:t>
            </a:r>
            <a:r>
              <a:rPr lang="cs-CZ" i="1" dirty="0" err="1"/>
              <a:t>Bibliothek</a:t>
            </a:r>
            <a:r>
              <a:rPr lang="cs-CZ" i="1" dirty="0"/>
              <a:t> in Stockholm</a:t>
            </a:r>
            <a:r>
              <a:rPr lang="cs-CZ" dirty="0"/>
              <a:t>, </a:t>
            </a:r>
            <a:r>
              <a:rPr lang="cs-CZ" dirty="0" err="1"/>
              <a:t>ed</a:t>
            </a:r>
            <a:r>
              <a:rPr lang="cs-CZ" dirty="0"/>
              <a:t>. B. </a:t>
            </a:r>
            <a:r>
              <a:rPr lang="cs-CZ" dirty="0" err="1"/>
              <a:t>Dudík</a:t>
            </a:r>
            <a:r>
              <a:rPr lang="cs-CZ" dirty="0"/>
              <a:t>. Archiv </a:t>
            </a:r>
            <a:r>
              <a:rPr lang="cs-CZ" dirty="0" err="1"/>
              <a:t>für</a:t>
            </a:r>
            <a:r>
              <a:rPr lang="cs-CZ" dirty="0"/>
              <a:t> </a:t>
            </a:r>
            <a:r>
              <a:rPr lang="cs-CZ" dirty="0" err="1"/>
              <a:t>österreichische</a:t>
            </a:r>
            <a:r>
              <a:rPr lang="cs-CZ" dirty="0"/>
              <a:t> </a:t>
            </a:r>
            <a:r>
              <a:rPr lang="cs-CZ" dirty="0" err="1"/>
              <a:t>Geschichte</a:t>
            </a:r>
            <a:r>
              <a:rPr lang="cs-CZ" dirty="0"/>
              <a:t> 59, 1880, s. 639–657</a:t>
            </a:r>
          </a:p>
          <a:p>
            <a:pPr lvl="3"/>
            <a:r>
              <a:rPr lang="cs-CZ" dirty="0"/>
              <a:t>Základ 40. léta 12. století </a:t>
            </a:r>
          </a:p>
          <a:p>
            <a:pPr lvl="3"/>
            <a:r>
              <a:rPr lang="cs-CZ" dirty="0"/>
              <a:t>Přípisky písař B za episkopátu Roberta Olomouckého (1201–1240)</a:t>
            </a:r>
          </a:p>
          <a:p>
            <a:endParaRPr lang="cs-CZ" dirty="0"/>
          </a:p>
        </p:txBody>
      </p:sp>
      <p:pic>
        <p:nvPicPr>
          <p:cNvPr id="4" name="Obrázek 3"/>
          <p:cNvPicPr>
            <a:picLocks noChangeAspect="1"/>
          </p:cNvPicPr>
          <p:nvPr/>
        </p:nvPicPr>
        <p:blipFill>
          <a:blip r:embed="rId2"/>
          <a:stretch>
            <a:fillRect/>
          </a:stretch>
        </p:blipFill>
        <p:spPr>
          <a:xfrm>
            <a:off x="377099" y="1108869"/>
            <a:ext cx="3423602" cy="5447619"/>
          </a:xfrm>
          <a:prstGeom prst="rect">
            <a:avLst/>
          </a:prstGeom>
        </p:spPr>
      </p:pic>
    </p:spTree>
    <p:extLst>
      <p:ext uri="{BB962C8B-B14F-4D97-AF65-F5344CB8AC3E}">
        <p14:creationId xmlns:p14="http://schemas.microsoft.com/office/powerpoint/2010/main" val="13451546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19F169-70DE-48ED-BEB8-68024343505C}"/>
              </a:ext>
            </a:extLst>
          </p:cNvPr>
          <p:cNvSpPr>
            <a:spLocks noGrp="1"/>
          </p:cNvSpPr>
          <p:nvPr>
            <p:ph type="title"/>
          </p:nvPr>
        </p:nvSpPr>
        <p:spPr>
          <a:xfrm>
            <a:off x="838200" y="365125"/>
            <a:ext cx="7144657" cy="1325563"/>
          </a:xfrm>
        </p:spPr>
        <p:txBody>
          <a:bodyPr>
            <a:normAutofit fontScale="90000"/>
          </a:bodyPr>
          <a:lstStyle/>
          <a:p>
            <a:r>
              <a:rPr lang="cs-CZ" dirty="0"/>
              <a:t>Společenství, liturgie a čas: nekrologia, kalendária, </a:t>
            </a:r>
            <a:r>
              <a:rPr lang="cs-CZ" i="1" dirty="0" err="1"/>
              <a:t>libri</a:t>
            </a:r>
            <a:r>
              <a:rPr lang="cs-CZ" i="1" dirty="0"/>
              <a:t> vitae</a:t>
            </a:r>
            <a:endParaRPr lang="cs-CZ" dirty="0"/>
          </a:p>
        </p:txBody>
      </p:sp>
      <p:sp>
        <p:nvSpPr>
          <p:cNvPr id="3" name="Zástupný obsah 2">
            <a:extLst>
              <a:ext uri="{FF2B5EF4-FFF2-40B4-BE49-F238E27FC236}">
                <a16:creationId xmlns:a16="http://schemas.microsoft.com/office/drawing/2014/main" id="{5FC97307-E083-4289-9FFE-52C6B846DAFD}"/>
              </a:ext>
            </a:extLst>
          </p:cNvPr>
          <p:cNvSpPr>
            <a:spLocks noGrp="1"/>
          </p:cNvSpPr>
          <p:nvPr>
            <p:ph idx="1"/>
          </p:nvPr>
        </p:nvSpPr>
        <p:spPr>
          <a:xfrm>
            <a:off x="838200" y="1825625"/>
            <a:ext cx="6955971" cy="4851400"/>
          </a:xfrm>
        </p:spPr>
        <p:txBody>
          <a:bodyPr>
            <a:normAutofit fontScale="85000" lnSpcReduction="10000"/>
          </a:bodyPr>
          <a:lstStyle/>
          <a:p>
            <a:r>
              <a:rPr lang="cs-CZ" i="1" dirty="0" err="1"/>
              <a:t>Codex</a:t>
            </a:r>
            <a:r>
              <a:rPr lang="cs-CZ" i="1" dirty="0"/>
              <a:t> </a:t>
            </a:r>
            <a:r>
              <a:rPr lang="cs-CZ" i="1" dirty="0" err="1"/>
              <a:t>Gigas</a:t>
            </a:r>
            <a:endParaRPr lang="cs-CZ" i="1" dirty="0"/>
          </a:p>
          <a:p>
            <a:pPr lvl="1"/>
            <a:r>
              <a:rPr lang="cs-CZ" dirty="0">
                <a:hlinkClick r:id="rId2"/>
              </a:rPr>
              <a:t>http://www.kb.se/codex-gigas/eng/Browse-the-Manuscript/Kalendarium/Calendar/?mode=1&amp;page=608#content</a:t>
            </a:r>
            <a:endParaRPr lang="cs-CZ" dirty="0"/>
          </a:p>
          <a:p>
            <a:pPr lvl="1"/>
            <a:r>
              <a:rPr lang="cs-CZ" dirty="0"/>
              <a:t>Stanislav Bártl, Jiří Kostelecký, </a:t>
            </a:r>
            <a:r>
              <a:rPr lang="cs-CZ" i="1" dirty="0"/>
              <a:t>Ďáblova bible. Tajemství největší knihy světa</a:t>
            </a:r>
            <a:r>
              <a:rPr lang="cs-CZ" dirty="0"/>
              <a:t>, Paseka, 1993</a:t>
            </a:r>
          </a:p>
          <a:p>
            <a:pPr lvl="2"/>
            <a:r>
              <a:rPr lang="cs-CZ" i="1" dirty="0"/>
              <a:t>Bible</a:t>
            </a:r>
            <a:r>
              <a:rPr lang="cs-CZ" dirty="0"/>
              <a:t> v latinském překladu</a:t>
            </a:r>
          </a:p>
          <a:p>
            <a:pPr lvl="2"/>
            <a:r>
              <a:rPr lang="cs-CZ" dirty="0" err="1"/>
              <a:t>Josephus</a:t>
            </a:r>
            <a:r>
              <a:rPr lang="cs-CZ" dirty="0"/>
              <a:t> Flavius, </a:t>
            </a:r>
            <a:r>
              <a:rPr lang="cs-CZ" i="1" dirty="0"/>
              <a:t>Židovské starožitnosti</a:t>
            </a:r>
            <a:r>
              <a:rPr lang="cs-CZ" dirty="0"/>
              <a:t> a </a:t>
            </a:r>
            <a:r>
              <a:rPr lang="cs-CZ" i="1" dirty="0"/>
              <a:t>Židovská válka</a:t>
            </a:r>
          </a:p>
          <a:p>
            <a:pPr lvl="2"/>
            <a:r>
              <a:rPr lang="cs-CZ" dirty="0"/>
              <a:t>Isidor ze Sevilly, </a:t>
            </a:r>
            <a:r>
              <a:rPr lang="cs-CZ" i="1" dirty="0"/>
              <a:t>Etymologie</a:t>
            </a:r>
          </a:p>
          <a:p>
            <a:pPr lvl="2"/>
            <a:r>
              <a:rPr lang="cs-CZ" dirty="0"/>
              <a:t>Několik drobnějších spisů s lékařskou tematikou</a:t>
            </a:r>
          </a:p>
          <a:p>
            <a:pPr lvl="2"/>
            <a:r>
              <a:rPr lang="cs-CZ" dirty="0"/>
              <a:t>Vyznání hříchů</a:t>
            </a:r>
          </a:p>
          <a:p>
            <a:pPr lvl="2"/>
            <a:r>
              <a:rPr lang="cs-CZ" dirty="0"/>
              <a:t>Obranná zaklínadla pro vyhánění démonů (strany na zčernalém pergamenu)</a:t>
            </a:r>
          </a:p>
          <a:p>
            <a:pPr lvl="2"/>
            <a:r>
              <a:rPr lang="cs-CZ" dirty="0"/>
              <a:t>Kosmas, </a:t>
            </a:r>
            <a:r>
              <a:rPr lang="cs-CZ" i="1" dirty="0"/>
              <a:t>Kronika Čechů</a:t>
            </a:r>
          </a:p>
          <a:p>
            <a:pPr lvl="2"/>
            <a:r>
              <a:rPr lang="cs-CZ" b="1" dirty="0"/>
              <a:t>Kalendář s nekrologiem, seznam bratří </a:t>
            </a:r>
            <a:r>
              <a:rPr lang="cs-CZ" b="1" dirty="0" err="1"/>
              <a:t>podlažického</a:t>
            </a:r>
            <a:r>
              <a:rPr lang="cs-CZ" b="1" dirty="0"/>
              <a:t> kláštera</a:t>
            </a:r>
          </a:p>
          <a:p>
            <a:pPr lvl="3"/>
            <a:r>
              <a:rPr lang="cs-CZ" i="1" dirty="0"/>
              <a:t>Necrologium </a:t>
            </a:r>
            <a:r>
              <a:rPr lang="cs-CZ" i="1" dirty="0" err="1"/>
              <a:t>Podlažicense</a:t>
            </a:r>
            <a:r>
              <a:rPr lang="cs-CZ" dirty="0"/>
              <a:t>, </a:t>
            </a:r>
            <a:r>
              <a:rPr lang="cs-CZ" dirty="0" err="1"/>
              <a:t>ed</a:t>
            </a:r>
            <a:r>
              <a:rPr lang="cs-CZ" dirty="0"/>
              <a:t>. B. </a:t>
            </a:r>
            <a:r>
              <a:rPr lang="cs-CZ" dirty="0" err="1"/>
              <a:t>Dudík</a:t>
            </a:r>
            <a:r>
              <a:rPr lang="cs-CZ" dirty="0"/>
              <a:t>, in: </a:t>
            </a:r>
            <a:r>
              <a:rPr lang="cs-CZ" i="1" dirty="0" err="1"/>
              <a:t>Forschungen</a:t>
            </a:r>
            <a:r>
              <a:rPr lang="cs-CZ" i="1" dirty="0"/>
              <a:t> in </a:t>
            </a:r>
            <a:r>
              <a:rPr lang="cs-CZ" i="1" dirty="0" err="1"/>
              <a:t>Schweden</a:t>
            </a:r>
            <a:r>
              <a:rPr lang="cs-CZ" i="1" dirty="0"/>
              <a:t> </a:t>
            </a:r>
            <a:r>
              <a:rPr lang="cs-CZ" i="1" dirty="0" err="1"/>
              <a:t>für</a:t>
            </a:r>
            <a:r>
              <a:rPr lang="cs-CZ" i="1" dirty="0"/>
              <a:t> </a:t>
            </a:r>
            <a:r>
              <a:rPr lang="cs-CZ" i="1" dirty="0" err="1"/>
              <a:t>Mährens</a:t>
            </a:r>
            <a:r>
              <a:rPr lang="cs-CZ" i="1" dirty="0"/>
              <a:t> </a:t>
            </a:r>
            <a:r>
              <a:rPr lang="cs-CZ" i="1" dirty="0" err="1"/>
              <a:t>Geschichte</a:t>
            </a:r>
            <a:r>
              <a:rPr lang="cs-CZ" dirty="0"/>
              <a:t>, </a:t>
            </a:r>
            <a:r>
              <a:rPr lang="cs-CZ" dirty="0" err="1"/>
              <a:t>Brünn</a:t>
            </a:r>
            <a:r>
              <a:rPr lang="cs-CZ" dirty="0"/>
              <a:t> 1852, s. 403–428</a:t>
            </a:r>
          </a:p>
          <a:p>
            <a:pPr lvl="2"/>
            <a:r>
              <a:rPr lang="cs-CZ" dirty="0"/>
              <a:t>Strana s hlaholskou a cyrilskou abecedou</a:t>
            </a:r>
          </a:p>
        </p:txBody>
      </p:sp>
      <p:pic>
        <p:nvPicPr>
          <p:cNvPr id="4" name="Obrázek 3"/>
          <p:cNvPicPr>
            <a:picLocks noChangeAspect="1"/>
          </p:cNvPicPr>
          <p:nvPr/>
        </p:nvPicPr>
        <p:blipFill rotWithShape="1">
          <a:blip r:embed="rId3"/>
          <a:srcRect l="20536" t="5690" r="5059" b="4881"/>
          <a:stretch/>
        </p:blipFill>
        <p:spPr>
          <a:xfrm>
            <a:off x="8200572" y="261257"/>
            <a:ext cx="3361936" cy="6313714"/>
          </a:xfrm>
          <a:prstGeom prst="rect">
            <a:avLst/>
          </a:prstGeom>
        </p:spPr>
      </p:pic>
    </p:spTree>
    <p:extLst>
      <p:ext uri="{BB962C8B-B14F-4D97-AF65-F5344CB8AC3E}">
        <p14:creationId xmlns:p14="http://schemas.microsoft.com/office/powerpoint/2010/main" val="5201170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7391399" cy="1325563"/>
          </a:xfrm>
        </p:spPr>
        <p:txBody>
          <a:bodyPr>
            <a:normAutofit fontScale="90000"/>
          </a:bodyPr>
          <a:lstStyle/>
          <a:p>
            <a:r>
              <a:rPr lang="cs-CZ" dirty="0"/>
              <a:t>Společenství, liturgie a čas: nekrologia, kalendária, </a:t>
            </a:r>
            <a:r>
              <a:rPr lang="cs-CZ" i="1" dirty="0" err="1"/>
              <a:t>libri</a:t>
            </a:r>
            <a:r>
              <a:rPr lang="cs-CZ" i="1" dirty="0"/>
              <a:t> vitae</a:t>
            </a:r>
            <a:endParaRPr lang="cs-CZ" dirty="0"/>
          </a:p>
        </p:txBody>
      </p:sp>
      <p:sp>
        <p:nvSpPr>
          <p:cNvPr id="3" name="Zástupný symbol pro obsah 2"/>
          <p:cNvSpPr>
            <a:spLocks noGrp="1"/>
          </p:cNvSpPr>
          <p:nvPr>
            <p:ph idx="1"/>
          </p:nvPr>
        </p:nvSpPr>
        <p:spPr>
          <a:xfrm>
            <a:off x="217715" y="1690688"/>
            <a:ext cx="8011886" cy="5029425"/>
          </a:xfrm>
        </p:spPr>
        <p:txBody>
          <a:bodyPr>
            <a:normAutofit fontScale="62500" lnSpcReduction="20000"/>
          </a:bodyPr>
          <a:lstStyle/>
          <a:p>
            <a:r>
              <a:rPr lang="cs-CZ" dirty="0"/>
              <a:t>Ostrovský žaltář </a:t>
            </a:r>
          </a:p>
          <a:p>
            <a:pPr lvl="1"/>
            <a:r>
              <a:rPr lang="cs-CZ" dirty="0"/>
              <a:t>Archiv Pražského Hradu, Knihovna pražské metropolitní kapituly A LVII</a:t>
            </a:r>
          </a:p>
          <a:p>
            <a:pPr lvl="1"/>
            <a:r>
              <a:rPr lang="cs-CZ" dirty="0"/>
              <a:t>Původní obsah</a:t>
            </a:r>
          </a:p>
          <a:p>
            <a:pPr lvl="2"/>
            <a:r>
              <a:rPr lang="cs-CZ" dirty="0"/>
              <a:t>Žaltář</a:t>
            </a:r>
          </a:p>
          <a:p>
            <a:pPr lvl="2"/>
            <a:r>
              <a:rPr lang="cs-CZ" dirty="0"/>
              <a:t>Biblická kantika a k nim připojované texty (Te Deum </a:t>
            </a:r>
            <a:r>
              <a:rPr lang="cs-CZ" dirty="0" err="1"/>
              <a:t>laudamus</a:t>
            </a:r>
            <a:r>
              <a:rPr lang="cs-CZ" dirty="0"/>
              <a:t> a tzv. </a:t>
            </a:r>
            <a:r>
              <a:rPr lang="cs-CZ" dirty="0" err="1"/>
              <a:t>Athanasiovo</a:t>
            </a:r>
            <a:r>
              <a:rPr lang="cs-CZ" dirty="0"/>
              <a:t> vyznání víry), doplněné dalšími texty s vazbou k </a:t>
            </a:r>
            <a:r>
              <a:rPr lang="cs-CZ" dirty="0" err="1"/>
              <a:t>breviářovému</a:t>
            </a:r>
            <a:r>
              <a:rPr lang="cs-CZ" dirty="0"/>
              <a:t> oficiu (hymny, kantika a modlitby, zčásti k P. Marii)</a:t>
            </a:r>
          </a:p>
          <a:p>
            <a:pPr lvl="1"/>
            <a:r>
              <a:rPr lang="cs-CZ" dirty="0"/>
              <a:t>První složka (dodatek) – </a:t>
            </a:r>
            <a:r>
              <a:rPr lang="cs-CZ" b="1" dirty="0"/>
              <a:t>pozdější přívažek</a:t>
            </a:r>
          </a:p>
          <a:p>
            <a:pPr lvl="2"/>
            <a:r>
              <a:rPr lang="cs-CZ" dirty="0"/>
              <a:t>Hymny</a:t>
            </a:r>
          </a:p>
          <a:p>
            <a:pPr lvl="2"/>
            <a:r>
              <a:rPr lang="cs-CZ" b="1" dirty="0"/>
              <a:t>Kalendář s </a:t>
            </a:r>
            <a:r>
              <a:rPr lang="cs-CZ" b="1" dirty="0" err="1"/>
              <a:t>nekrologickými</a:t>
            </a:r>
            <a:r>
              <a:rPr lang="cs-CZ" b="1" dirty="0"/>
              <a:t> přípisky</a:t>
            </a:r>
            <a:r>
              <a:rPr lang="cs-CZ" dirty="0"/>
              <a:t>, f. 2a–7b</a:t>
            </a:r>
            <a:endParaRPr lang="cs-CZ" b="1" dirty="0"/>
          </a:p>
          <a:p>
            <a:pPr lvl="3"/>
            <a:r>
              <a:rPr lang="cs-CZ" i="1" dirty="0"/>
              <a:t>Ein Necrologium des </a:t>
            </a:r>
            <a:r>
              <a:rPr lang="cs-CZ" i="1" dirty="0" err="1"/>
              <a:t>ehemaligen</a:t>
            </a:r>
            <a:r>
              <a:rPr lang="cs-CZ" i="1" dirty="0"/>
              <a:t> </a:t>
            </a:r>
            <a:r>
              <a:rPr lang="cs-CZ" i="1" dirty="0" err="1"/>
              <a:t>Klosters</a:t>
            </a:r>
            <a:r>
              <a:rPr lang="cs-CZ" i="1" dirty="0"/>
              <a:t> Ostrov</a:t>
            </a:r>
            <a:r>
              <a:rPr lang="cs-CZ" dirty="0"/>
              <a:t>. Ed. J. </a:t>
            </a:r>
            <a:r>
              <a:rPr lang="cs-CZ" dirty="0" err="1"/>
              <a:t>Emler</a:t>
            </a:r>
            <a:r>
              <a:rPr lang="cs-CZ" dirty="0"/>
              <a:t>. Sb. der </a:t>
            </a:r>
            <a:r>
              <a:rPr lang="cs-CZ" dirty="0" err="1"/>
              <a:t>kgl</a:t>
            </a:r>
            <a:r>
              <a:rPr lang="cs-CZ" dirty="0"/>
              <a:t>. Akademie der </a:t>
            </a:r>
            <a:r>
              <a:rPr lang="cs-CZ" dirty="0" err="1"/>
              <a:t>Wissenschaften</a:t>
            </a:r>
            <a:r>
              <a:rPr lang="cs-CZ" dirty="0"/>
              <a:t> in Prag. Praha 1878</a:t>
            </a:r>
          </a:p>
          <a:p>
            <a:pPr lvl="2"/>
            <a:r>
              <a:rPr lang="cs-CZ" dirty="0" err="1"/>
              <a:t>Komputistická</a:t>
            </a:r>
            <a:r>
              <a:rPr lang="cs-CZ" dirty="0"/>
              <a:t> tabulka</a:t>
            </a:r>
          </a:p>
          <a:p>
            <a:pPr lvl="2"/>
            <a:r>
              <a:rPr lang="cs-CZ" dirty="0"/>
              <a:t>Sekvence </a:t>
            </a:r>
          </a:p>
          <a:p>
            <a:pPr lvl="2"/>
            <a:r>
              <a:rPr lang="cs-CZ" dirty="0"/>
              <a:t>Ostrovská píseň </a:t>
            </a:r>
          </a:p>
          <a:p>
            <a:pPr lvl="2"/>
            <a:r>
              <a:rPr lang="cs-CZ" dirty="0"/>
              <a:t>Lékařský přípisek na </a:t>
            </a:r>
            <a:r>
              <a:rPr lang="cs-CZ" dirty="0" err="1"/>
              <a:t>fol</a:t>
            </a:r>
            <a:r>
              <a:rPr lang="cs-CZ" dirty="0"/>
              <a:t>. 152v.</a:t>
            </a:r>
          </a:p>
          <a:p>
            <a:pPr lvl="1"/>
            <a:r>
              <a:rPr lang="cs-CZ" dirty="0"/>
              <a:t>Adolf Patera, </a:t>
            </a:r>
            <a:r>
              <a:rPr lang="cs-CZ" i="1" dirty="0"/>
              <a:t>Píseň staročeská ze XIII. století</a:t>
            </a:r>
            <a:r>
              <a:rPr lang="cs-CZ" dirty="0"/>
              <a:t>, ČNM 52, 1878, s. 289–294</a:t>
            </a:r>
          </a:p>
          <a:p>
            <a:pPr lvl="1"/>
            <a:r>
              <a:rPr lang="cs-CZ" dirty="0"/>
              <a:t>Antonín Podlaha, Adolf Patera, </a:t>
            </a:r>
            <a:r>
              <a:rPr lang="cs-CZ" i="1" dirty="0"/>
              <a:t>Soupis rukopisů knihovny metropolitní kapituly pražské</a:t>
            </a:r>
            <a:r>
              <a:rPr lang="cs-CZ" dirty="0"/>
              <a:t>, 1, Praha 1910, s. 48–49</a:t>
            </a:r>
          </a:p>
          <a:p>
            <a:pPr lvl="1"/>
            <a:r>
              <a:rPr lang="cs-CZ" dirty="0"/>
              <a:t>Jakub </a:t>
            </a:r>
            <a:r>
              <a:rPr lang="cs-CZ" dirty="0" err="1"/>
              <a:t>Sichálek</a:t>
            </a:r>
            <a:r>
              <a:rPr lang="cs-CZ" dirty="0"/>
              <a:t>, </a:t>
            </a:r>
            <a:r>
              <a:rPr lang="cs-CZ" i="1" dirty="0"/>
              <a:t>K interpretaci Ostrovské písně</a:t>
            </a:r>
            <a:r>
              <a:rPr lang="cs-CZ" dirty="0"/>
              <a:t>, Česká literatura 52, 2004, s. 599–622</a:t>
            </a:r>
          </a:p>
          <a:p>
            <a:pPr lvl="1"/>
            <a:r>
              <a:rPr lang="cs-CZ" dirty="0"/>
              <a:t>Josef Vintr, </a:t>
            </a:r>
            <a:r>
              <a:rPr lang="cs-CZ" i="1" dirty="0"/>
              <a:t>Ostrovské rukopisy</a:t>
            </a:r>
            <a:r>
              <a:rPr lang="cs-CZ" dirty="0"/>
              <a:t>, Olomouc 2014, zejm. s. 75–117; </a:t>
            </a:r>
          </a:p>
          <a:p>
            <a:pPr lvl="1"/>
            <a:r>
              <a:rPr lang="cs-CZ" dirty="0"/>
              <a:t>Hana Hlaváčková, </a:t>
            </a:r>
            <a:r>
              <a:rPr lang="cs-CZ" i="1" dirty="0"/>
              <a:t>Ostrovský žaltář</a:t>
            </a:r>
            <a:r>
              <a:rPr lang="cs-CZ" dirty="0"/>
              <a:t>, in: </a:t>
            </a:r>
            <a:r>
              <a:rPr lang="cs-CZ" i="1" dirty="0"/>
              <a:t>1000 let kláštera na Ostrově (999-1999): Sborník příspěvků k jeho hmotné kultuře v raném a vrcholném středověku</a:t>
            </a:r>
            <a:r>
              <a:rPr lang="cs-CZ" dirty="0"/>
              <a:t>, Praha 2003, s. 121–132</a:t>
            </a:r>
          </a:p>
          <a:p>
            <a:pPr lvl="1"/>
            <a:r>
              <a:rPr lang="cs-CZ" dirty="0"/>
              <a:t>Viktor Kubík, in </a:t>
            </a:r>
            <a:r>
              <a:rPr lang="cs-CZ" i="1" dirty="0"/>
              <a:t>Otevři zahradu rajskou: Benediktini v srdci Evropy 800-1300</a:t>
            </a:r>
            <a:r>
              <a:rPr lang="cs-CZ" dirty="0"/>
              <a:t>, </a:t>
            </a:r>
            <a:r>
              <a:rPr lang="cs-CZ" dirty="0" err="1"/>
              <a:t>red</a:t>
            </a:r>
            <a:r>
              <a:rPr lang="cs-CZ" dirty="0"/>
              <a:t>. Dušan Foltýn a kol., Praha 2014, kat. č. V.26, s. 236–237.</a:t>
            </a:r>
          </a:p>
          <a:p>
            <a:endParaRPr lang="cs-CZ" dirty="0"/>
          </a:p>
        </p:txBody>
      </p:sp>
      <p:pic>
        <p:nvPicPr>
          <p:cNvPr id="4" name="Obrázek 3"/>
          <p:cNvPicPr>
            <a:picLocks noChangeAspect="1"/>
          </p:cNvPicPr>
          <p:nvPr/>
        </p:nvPicPr>
        <p:blipFill>
          <a:blip r:embed="rId2"/>
          <a:stretch>
            <a:fillRect/>
          </a:stretch>
        </p:blipFill>
        <p:spPr>
          <a:xfrm>
            <a:off x="8229600" y="639534"/>
            <a:ext cx="3483428" cy="5557829"/>
          </a:xfrm>
          <a:prstGeom prst="rect">
            <a:avLst/>
          </a:prstGeom>
        </p:spPr>
      </p:pic>
    </p:spTree>
    <p:extLst>
      <p:ext uri="{BB962C8B-B14F-4D97-AF65-F5344CB8AC3E}">
        <p14:creationId xmlns:p14="http://schemas.microsoft.com/office/powerpoint/2010/main" val="3218638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62857" y="234496"/>
            <a:ext cx="6865257" cy="1591129"/>
          </a:xfrm>
        </p:spPr>
        <p:txBody>
          <a:bodyPr>
            <a:normAutofit fontScale="90000"/>
          </a:bodyPr>
          <a:lstStyle/>
          <a:p>
            <a:r>
              <a:rPr lang="cs-CZ" dirty="0"/>
              <a:t>Společenství, liturgie a čas: nekrologia, kalendária, </a:t>
            </a:r>
            <a:r>
              <a:rPr lang="cs-CZ" i="1" dirty="0" err="1"/>
              <a:t>libri</a:t>
            </a:r>
            <a:r>
              <a:rPr lang="cs-CZ" i="1" dirty="0"/>
              <a:t> vitae</a:t>
            </a:r>
            <a:endParaRPr lang="cs-CZ" dirty="0"/>
          </a:p>
        </p:txBody>
      </p:sp>
      <p:sp>
        <p:nvSpPr>
          <p:cNvPr id="3" name="Zástupný symbol pro obsah 2"/>
          <p:cNvSpPr>
            <a:spLocks noGrp="1"/>
          </p:cNvSpPr>
          <p:nvPr>
            <p:ph idx="1"/>
          </p:nvPr>
        </p:nvSpPr>
        <p:spPr>
          <a:xfrm>
            <a:off x="838200" y="1825624"/>
            <a:ext cx="6027057" cy="4750005"/>
          </a:xfrm>
        </p:spPr>
        <p:txBody>
          <a:bodyPr>
            <a:normAutofit lnSpcReduction="10000"/>
          </a:bodyPr>
          <a:lstStyle/>
          <a:p>
            <a:pPr marL="457200" lvl="1" indent="0">
              <a:buNone/>
            </a:pPr>
            <a:r>
              <a:rPr lang="cs-CZ" i="1" dirty="0"/>
              <a:t>Martyrologium et </a:t>
            </a:r>
            <a:r>
              <a:rPr lang="cs-CZ" i="1" dirty="0" err="1"/>
              <a:t>necrologium</a:t>
            </a:r>
            <a:r>
              <a:rPr lang="cs-CZ" i="1" dirty="0"/>
              <a:t> </a:t>
            </a:r>
            <a:r>
              <a:rPr lang="cs-CZ" i="1" dirty="0" err="1"/>
              <a:t>Doxanense</a:t>
            </a:r>
            <a:endParaRPr lang="cs-CZ" i="1" dirty="0"/>
          </a:p>
          <a:p>
            <a:pPr lvl="1"/>
            <a:r>
              <a:rPr lang="cs-CZ" dirty="0"/>
              <a:t>NK ČR Praha, XIII D 25 z r. 1373 (srov. http://www.manuscriptorium.com/apps/main/mns_direct.php?docId=set20080520_75_49 (citováno 29. 3. 2014))</a:t>
            </a:r>
          </a:p>
          <a:p>
            <a:pPr lvl="2"/>
            <a:r>
              <a:rPr lang="cs-CZ" dirty="0"/>
              <a:t>Martyrologium, 1va–43ra</a:t>
            </a:r>
          </a:p>
          <a:p>
            <a:pPr lvl="2"/>
            <a:r>
              <a:rPr lang="cs-CZ" dirty="0"/>
              <a:t>Lekce, 43ra–45ra</a:t>
            </a:r>
          </a:p>
          <a:p>
            <a:pPr lvl="2"/>
            <a:r>
              <a:rPr lang="cs-CZ" dirty="0"/>
              <a:t>Řehole sv. Augustina, 45ra–48va</a:t>
            </a:r>
          </a:p>
          <a:p>
            <a:pPr lvl="2"/>
            <a:r>
              <a:rPr lang="cs-CZ" b="1" dirty="0"/>
              <a:t>Nekrologium</a:t>
            </a:r>
            <a:r>
              <a:rPr lang="cs-CZ" dirty="0"/>
              <a:t>, 49r–72r</a:t>
            </a:r>
          </a:p>
          <a:p>
            <a:pPr lvl="3"/>
            <a:r>
              <a:rPr lang="cs-CZ" i="1" dirty="0"/>
              <a:t>Necrologium </a:t>
            </a:r>
            <a:r>
              <a:rPr lang="cs-CZ" i="1" dirty="0" err="1"/>
              <a:t>Doxanense</a:t>
            </a:r>
            <a:r>
              <a:rPr lang="cs-CZ" dirty="0"/>
              <a:t>, </a:t>
            </a:r>
            <a:r>
              <a:rPr lang="cs-CZ" dirty="0" err="1"/>
              <a:t>ed</a:t>
            </a:r>
            <a:r>
              <a:rPr lang="cs-CZ" dirty="0"/>
              <a:t>. J. </a:t>
            </a:r>
            <a:r>
              <a:rPr lang="cs-CZ" dirty="0" err="1"/>
              <a:t>Emler</a:t>
            </a:r>
            <a:r>
              <a:rPr lang="cs-CZ" dirty="0"/>
              <a:t>. In: Zprávy ze zasedání Král. české společnosti nauk v Praze 1884, třída </a:t>
            </a:r>
            <a:r>
              <a:rPr lang="cs-CZ" dirty="0" err="1"/>
              <a:t>hist</a:t>
            </a:r>
            <a:r>
              <a:rPr lang="cs-CZ" dirty="0"/>
              <a:t>.-</a:t>
            </a:r>
            <a:r>
              <a:rPr lang="cs-CZ" dirty="0" err="1"/>
              <a:t>fil</a:t>
            </a:r>
            <a:r>
              <a:rPr lang="cs-CZ" dirty="0"/>
              <a:t>. Praha 1885, s. 83–144</a:t>
            </a:r>
          </a:p>
          <a:p>
            <a:pPr lvl="3"/>
            <a:r>
              <a:rPr lang="cs-CZ" dirty="0"/>
              <a:t>Michal Dragoun, </a:t>
            </a:r>
            <a:r>
              <a:rPr lang="cs-CZ" i="1" dirty="0"/>
              <a:t>Česká středověká kalendária</a:t>
            </a:r>
            <a:r>
              <a:rPr lang="cs-CZ" dirty="0"/>
              <a:t> (netištěná diplomová práce katedry </a:t>
            </a:r>
            <a:r>
              <a:rPr lang="cs-CZ" dirty="0" err="1"/>
              <a:t>PVHaAS</a:t>
            </a:r>
            <a:r>
              <a:rPr lang="cs-CZ" dirty="0"/>
              <a:t> FF UK) Praha 2000. </a:t>
            </a:r>
          </a:p>
        </p:txBody>
      </p:sp>
      <p:pic>
        <p:nvPicPr>
          <p:cNvPr id="4" name="Obrázek 3"/>
          <p:cNvPicPr>
            <a:picLocks noChangeAspect="1"/>
          </p:cNvPicPr>
          <p:nvPr/>
        </p:nvPicPr>
        <p:blipFill>
          <a:blip r:embed="rId2"/>
          <a:stretch>
            <a:fillRect/>
          </a:stretch>
        </p:blipFill>
        <p:spPr>
          <a:xfrm>
            <a:off x="7390946" y="234496"/>
            <a:ext cx="4557940" cy="6341134"/>
          </a:xfrm>
          <a:prstGeom prst="rect">
            <a:avLst/>
          </a:prstGeom>
        </p:spPr>
      </p:pic>
    </p:spTree>
    <p:extLst>
      <p:ext uri="{BB962C8B-B14F-4D97-AF65-F5344CB8AC3E}">
        <p14:creationId xmlns:p14="http://schemas.microsoft.com/office/powerpoint/2010/main" val="35235866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DB2494-AE12-4DAF-8BDB-ADCD5017E819}"/>
              </a:ext>
            </a:extLst>
          </p:cNvPr>
          <p:cNvSpPr>
            <a:spLocks noGrp="1"/>
          </p:cNvSpPr>
          <p:nvPr>
            <p:ph type="title"/>
          </p:nvPr>
        </p:nvSpPr>
        <p:spPr>
          <a:xfrm>
            <a:off x="838200" y="365125"/>
            <a:ext cx="6897914" cy="1325563"/>
          </a:xfrm>
        </p:spPr>
        <p:txBody>
          <a:bodyPr>
            <a:normAutofit fontScale="90000"/>
          </a:bodyPr>
          <a:lstStyle/>
          <a:p>
            <a:r>
              <a:rPr lang="cs-CZ" dirty="0"/>
              <a:t>Společenství, liturgie a čas: nekrologia, kalendária, </a:t>
            </a:r>
            <a:r>
              <a:rPr lang="cs-CZ" i="1" dirty="0" err="1"/>
              <a:t>libri</a:t>
            </a:r>
            <a:r>
              <a:rPr lang="cs-CZ" i="1" dirty="0"/>
              <a:t> vitae</a:t>
            </a:r>
            <a:endParaRPr lang="cs-CZ" dirty="0"/>
          </a:p>
        </p:txBody>
      </p:sp>
      <p:sp>
        <p:nvSpPr>
          <p:cNvPr id="3" name="Zástupný obsah 2">
            <a:extLst>
              <a:ext uri="{FF2B5EF4-FFF2-40B4-BE49-F238E27FC236}">
                <a16:creationId xmlns:a16="http://schemas.microsoft.com/office/drawing/2014/main" id="{CD665951-0B29-4418-AE9E-61A481F90F53}"/>
              </a:ext>
            </a:extLst>
          </p:cNvPr>
          <p:cNvSpPr>
            <a:spLocks noGrp="1"/>
          </p:cNvSpPr>
          <p:nvPr>
            <p:ph idx="1"/>
          </p:nvPr>
        </p:nvSpPr>
        <p:spPr>
          <a:xfrm>
            <a:off x="838200" y="1825625"/>
            <a:ext cx="6462486" cy="4351338"/>
          </a:xfrm>
        </p:spPr>
        <p:txBody>
          <a:bodyPr>
            <a:normAutofit fontScale="92500" lnSpcReduction="20000"/>
          </a:bodyPr>
          <a:lstStyle/>
          <a:p>
            <a:r>
              <a:rPr lang="cs-CZ" dirty="0"/>
              <a:t>Breviář abatyše Kunhuty </a:t>
            </a:r>
          </a:p>
          <a:p>
            <a:pPr lvl="1"/>
            <a:r>
              <a:rPr lang="cs-CZ" dirty="0"/>
              <a:t>NK VII G 17d (</a:t>
            </a:r>
            <a:r>
              <a:rPr lang="cs-CZ" dirty="0">
                <a:hlinkClick r:id="rId2"/>
              </a:rPr>
              <a:t>http://www.manuscriptorium.com/</a:t>
            </a:r>
            <a:r>
              <a:rPr lang="cs-CZ" dirty="0" err="1">
                <a:hlinkClick r:id="rId2"/>
              </a:rPr>
              <a:t>apps</a:t>
            </a:r>
            <a:r>
              <a:rPr lang="cs-CZ" dirty="0">
                <a:hlinkClick r:id="rId2"/>
              </a:rPr>
              <a:t>/</a:t>
            </a:r>
            <a:r>
              <a:rPr lang="cs-CZ" dirty="0" err="1">
                <a:hlinkClick r:id="rId2"/>
              </a:rPr>
              <a:t>index.php?direct</a:t>
            </a:r>
            <a:r>
              <a:rPr lang="cs-CZ" dirty="0">
                <a:hlinkClick r:id="rId2"/>
              </a:rPr>
              <a:t>=</a:t>
            </a:r>
            <a:r>
              <a:rPr lang="cs-CZ" dirty="0" err="1">
                <a:hlinkClick r:id="rId2"/>
              </a:rPr>
              <a:t>record&amp;pid</a:t>
            </a:r>
            <a:r>
              <a:rPr lang="cs-CZ" dirty="0">
                <a:hlinkClick r:id="rId2"/>
              </a:rPr>
              <a:t>=AIPDIG-NKCR__VII_G_17D___0RG4367-cs#search</a:t>
            </a:r>
            <a:r>
              <a:rPr lang="cs-CZ" dirty="0"/>
              <a:t>, poslední přístup 4. 11. 2021))</a:t>
            </a:r>
          </a:p>
          <a:p>
            <a:pPr lvl="1"/>
            <a:r>
              <a:rPr lang="cs-CZ" dirty="0"/>
              <a:t>Nekrologium svatojiřského kláštera D 9 z poč. 14. století. obsahuje </a:t>
            </a:r>
          </a:p>
          <a:p>
            <a:pPr lvl="2"/>
            <a:r>
              <a:rPr lang="cs-CZ" dirty="0"/>
              <a:t>J. Truhlář, </a:t>
            </a:r>
            <a:r>
              <a:rPr lang="cs-CZ" i="1" dirty="0" err="1"/>
              <a:t>Catalogus</a:t>
            </a:r>
            <a:r>
              <a:rPr lang="cs-CZ" i="1" dirty="0"/>
              <a:t> </a:t>
            </a:r>
            <a:r>
              <a:rPr lang="cs-CZ" i="1" dirty="0" err="1"/>
              <a:t>codicum</a:t>
            </a:r>
            <a:r>
              <a:rPr lang="cs-CZ" i="1" dirty="0"/>
              <a:t> manu </a:t>
            </a:r>
            <a:r>
              <a:rPr lang="cs-CZ" i="1" dirty="0" err="1"/>
              <a:t>scriptorum</a:t>
            </a:r>
            <a:r>
              <a:rPr lang="cs-CZ" i="1" dirty="0"/>
              <a:t> </a:t>
            </a:r>
            <a:r>
              <a:rPr lang="cs-CZ" i="1" dirty="0" err="1"/>
              <a:t>latinorum</a:t>
            </a:r>
            <a:r>
              <a:rPr lang="cs-CZ" i="1" dirty="0"/>
              <a:t>, qui in c. r. </a:t>
            </a:r>
            <a:r>
              <a:rPr lang="cs-CZ" i="1" dirty="0" err="1"/>
              <a:t>bibliotheca</a:t>
            </a:r>
            <a:r>
              <a:rPr lang="cs-CZ" i="1" dirty="0"/>
              <a:t> publica </a:t>
            </a:r>
            <a:r>
              <a:rPr lang="cs-CZ" i="1" dirty="0" err="1"/>
              <a:t>atque</a:t>
            </a:r>
            <a:r>
              <a:rPr lang="cs-CZ" i="1" dirty="0"/>
              <a:t> </a:t>
            </a:r>
            <a:r>
              <a:rPr lang="cs-CZ" i="1" dirty="0" err="1"/>
              <a:t>Universitatis</a:t>
            </a:r>
            <a:r>
              <a:rPr lang="cs-CZ" i="1" dirty="0"/>
              <a:t> </a:t>
            </a:r>
            <a:r>
              <a:rPr lang="cs-CZ" i="1" dirty="0" err="1"/>
              <a:t>Pragensis</a:t>
            </a:r>
            <a:r>
              <a:rPr lang="cs-CZ" i="1" dirty="0"/>
              <a:t> </a:t>
            </a:r>
            <a:r>
              <a:rPr lang="cs-CZ" i="1" dirty="0" err="1"/>
              <a:t>asservantur</a:t>
            </a:r>
            <a:r>
              <a:rPr lang="cs-CZ" dirty="0"/>
              <a:t>, 1, Praha 1905, č. 1367, s. 516.</a:t>
            </a:r>
          </a:p>
          <a:p>
            <a:pPr lvl="2"/>
            <a:r>
              <a:rPr lang="cs-CZ" dirty="0"/>
              <a:t>Renáta </a:t>
            </a:r>
            <a:r>
              <a:rPr lang="cs-CZ" dirty="0" err="1"/>
              <a:t>Sádlová-Modráková</a:t>
            </a:r>
            <a:r>
              <a:rPr lang="cs-CZ" dirty="0"/>
              <a:t>, </a:t>
            </a:r>
            <a:r>
              <a:rPr lang="cs-CZ" i="1" dirty="0"/>
              <a:t>Svatojiřský klášter ve světle jeho </a:t>
            </a:r>
            <a:r>
              <a:rPr lang="cs-CZ" i="1" dirty="0" err="1"/>
              <a:t>nekrologických</a:t>
            </a:r>
            <a:r>
              <a:rPr lang="cs-CZ" i="1" dirty="0"/>
              <a:t> přípisků: jeden z méně užívaných pramenů ke klášterním dějinám  </a:t>
            </a:r>
            <a:r>
              <a:rPr lang="cs-CZ" dirty="0"/>
              <a:t>(rukopis magisterské práce, FF UK, Praha 2004)</a:t>
            </a:r>
          </a:p>
        </p:txBody>
      </p:sp>
      <p:pic>
        <p:nvPicPr>
          <p:cNvPr id="4" name="Obrázek 3"/>
          <p:cNvPicPr>
            <a:picLocks noChangeAspect="1"/>
          </p:cNvPicPr>
          <p:nvPr/>
        </p:nvPicPr>
        <p:blipFill>
          <a:blip r:embed="rId3"/>
          <a:stretch>
            <a:fillRect/>
          </a:stretch>
        </p:blipFill>
        <p:spPr>
          <a:xfrm>
            <a:off x="7581900" y="1378857"/>
            <a:ext cx="4233016" cy="4955267"/>
          </a:xfrm>
          <a:prstGeom prst="rect">
            <a:avLst/>
          </a:prstGeom>
        </p:spPr>
      </p:pic>
    </p:spTree>
    <p:extLst>
      <p:ext uri="{BB962C8B-B14F-4D97-AF65-F5344CB8AC3E}">
        <p14:creationId xmlns:p14="http://schemas.microsoft.com/office/powerpoint/2010/main" val="18441407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67ABE0-AA89-445A-9A64-E96B94750C5A}"/>
              </a:ext>
            </a:extLst>
          </p:cNvPr>
          <p:cNvSpPr>
            <a:spLocks noGrp="1"/>
          </p:cNvSpPr>
          <p:nvPr>
            <p:ph type="title"/>
          </p:nvPr>
        </p:nvSpPr>
        <p:spPr/>
        <p:txBody>
          <a:bodyPr/>
          <a:lstStyle/>
          <a:p>
            <a:r>
              <a:rPr lang="cs-CZ" dirty="0"/>
              <a:t>Společenství, liturgie a čas: nekrologia, kalendária, </a:t>
            </a:r>
            <a:r>
              <a:rPr lang="cs-CZ" i="1" dirty="0" err="1"/>
              <a:t>libri</a:t>
            </a:r>
            <a:r>
              <a:rPr lang="cs-CZ" i="1" dirty="0"/>
              <a:t> vitae</a:t>
            </a:r>
            <a:endParaRPr lang="cs-CZ" dirty="0"/>
          </a:p>
        </p:txBody>
      </p:sp>
      <p:sp>
        <p:nvSpPr>
          <p:cNvPr id="3" name="Zástupný obsah 2">
            <a:extLst>
              <a:ext uri="{FF2B5EF4-FFF2-40B4-BE49-F238E27FC236}">
                <a16:creationId xmlns:a16="http://schemas.microsoft.com/office/drawing/2014/main" id="{3F026DC6-2D80-4F8B-ACE6-E410D5F08FB2}"/>
              </a:ext>
            </a:extLst>
          </p:cNvPr>
          <p:cNvSpPr>
            <a:spLocks noGrp="1"/>
          </p:cNvSpPr>
          <p:nvPr>
            <p:ph idx="1"/>
          </p:nvPr>
        </p:nvSpPr>
        <p:spPr>
          <a:xfrm>
            <a:off x="285749" y="1905000"/>
            <a:ext cx="11677651" cy="4838699"/>
          </a:xfrm>
        </p:spPr>
        <p:txBody>
          <a:bodyPr>
            <a:normAutofit fontScale="92500" lnSpcReduction="20000"/>
          </a:bodyPr>
          <a:lstStyle/>
          <a:p>
            <a:pPr>
              <a:lnSpc>
                <a:spcPct val="100000"/>
              </a:lnSpc>
              <a:spcBef>
                <a:spcPts val="600"/>
              </a:spcBef>
            </a:pPr>
            <a:r>
              <a:rPr lang="cs-CZ" sz="1800" dirty="0"/>
              <a:t>Truhlář, Josef: Nekrologické zápisky Břevnovské z konce XII. a počátku XIII. století. Paběrky z rukopisů Klementinských XXI. Věstník ČAVU 8, 1899, s. 451–453.</a:t>
            </a:r>
          </a:p>
          <a:p>
            <a:pPr>
              <a:lnSpc>
                <a:spcPct val="100000"/>
              </a:lnSpc>
              <a:spcBef>
                <a:spcPts val="600"/>
              </a:spcBef>
            </a:pPr>
            <a:r>
              <a:rPr lang="de-DE" sz="1800" dirty="0"/>
              <a:t>Ein Nekrologium des ehemaligen Kloster Ostrov, </a:t>
            </a:r>
            <a:r>
              <a:rPr lang="de-DE" sz="1800" dirty="0" err="1"/>
              <a:t>ed</a:t>
            </a:r>
            <a:r>
              <a:rPr lang="de-DE" sz="1800" dirty="0"/>
              <a:t>. J. </a:t>
            </a:r>
            <a:r>
              <a:rPr lang="de-DE" sz="1800" dirty="0" err="1"/>
              <a:t>Emler</a:t>
            </a:r>
            <a:r>
              <a:rPr lang="de-DE" sz="1800" dirty="0"/>
              <a:t>, Praha 1878</a:t>
            </a:r>
            <a:r>
              <a:rPr lang="cs-CZ" sz="1800" dirty="0"/>
              <a:t>Roudnické nekrologium. Edice pramene, </a:t>
            </a:r>
            <a:r>
              <a:rPr lang="cs-CZ" sz="1800" dirty="0" err="1"/>
              <a:t>ed</a:t>
            </a:r>
            <a:r>
              <a:rPr lang="cs-CZ" sz="1800" dirty="0"/>
              <a:t>. Ivana Ducháčková , Brno 2012 (netištěná bakalářská práce)</a:t>
            </a:r>
          </a:p>
          <a:p>
            <a:pPr>
              <a:lnSpc>
                <a:spcPct val="100000"/>
              </a:lnSpc>
              <a:spcBef>
                <a:spcPts val="600"/>
              </a:spcBef>
            </a:pPr>
            <a:r>
              <a:rPr lang="cs-CZ" sz="1800" dirty="0"/>
              <a:t>Ein Nekrologium des </a:t>
            </a:r>
            <a:r>
              <a:rPr lang="cs-CZ" sz="1800" dirty="0" err="1"/>
              <a:t>ehemaligen</a:t>
            </a:r>
            <a:r>
              <a:rPr lang="cs-CZ" sz="1800" dirty="0"/>
              <a:t> </a:t>
            </a:r>
            <a:r>
              <a:rPr lang="cs-CZ" sz="1800" dirty="0" err="1"/>
              <a:t>Kloster</a:t>
            </a:r>
            <a:r>
              <a:rPr lang="cs-CZ" sz="1800" dirty="0"/>
              <a:t> Ostrov, </a:t>
            </a:r>
            <a:r>
              <a:rPr lang="cs-CZ" sz="1800" dirty="0" err="1"/>
              <a:t>ed</a:t>
            </a:r>
            <a:r>
              <a:rPr lang="cs-CZ" sz="1800" dirty="0"/>
              <a:t>. J. </a:t>
            </a:r>
            <a:r>
              <a:rPr lang="cs-CZ" sz="1800" dirty="0" err="1"/>
              <a:t>Emler</a:t>
            </a:r>
            <a:r>
              <a:rPr lang="cs-CZ" sz="1800" dirty="0"/>
              <a:t>, Praha 1878</a:t>
            </a:r>
          </a:p>
          <a:p>
            <a:pPr>
              <a:lnSpc>
                <a:spcPct val="100000"/>
              </a:lnSpc>
              <a:spcBef>
                <a:spcPts val="600"/>
              </a:spcBef>
            </a:pPr>
            <a:r>
              <a:rPr lang="de-DE" sz="1800" dirty="0"/>
              <a:t>Fragmente aus dem Nekrolog des Zisterzienser-Stiftes </a:t>
            </a:r>
            <a:r>
              <a:rPr lang="de-DE" sz="1800" dirty="0" err="1"/>
              <a:t>Hohenfurt</a:t>
            </a:r>
            <a:r>
              <a:rPr lang="de-DE" sz="1800" dirty="0"/>
              <a:t>, </a:t>
            </a:r>
            <a:r>
              <a:rPr lang="de-DE" sz="1800" dirty="0" err="1"/>
              <a:t>ed</a:t>
            </a:r>
            <a:r>
              <a:rPr lang="de-DE" sz="1800" dirty="0"/>
              <a:t>. Max </a:t>
            </a:r>
            <a:r>
              <a:rPr lang="de-DE" sz="1800" dirty="0" err="1"/>
              <a:t>František</a:t>
            </a:r>
            <a:r>
              <a:rPr lang="de-DE" sz="1800" dirty="0"/>
              <a:t> </a:t>
            </a:r>
            <a:r>
              <a:rPr lang="de-DE" sz="1800" dirty="0" err="1"/>
              <a:t>Millauer</a:t>
            </a:r>
            <a:r>
              <a:rPr lang="de-DE" sz="1800" dirty="0"/>
              <a:t>, Prag 1819</a:t>
            </a:r>
            <a:endParaRPr lang="cs-CZ" sz="1800" dirty="0"/>
          </a:p>
          <a:p>
            <a:pPr>
              <a:lnSpc>
                <a:spcPct val="100000"/>
              </a:lnSpc>
              <a:spcBef>
                <a:spcPts val="600"/>
              </a:spcBef>
            </a:pPr>
            <a:r>
              <a:rPr lang="cs-CZ" sz="1800" dirty="0"/>
              <a:t>Josef </a:t>
            </a:r>
            <a:r>
              <a:rPr lang="cs-CZ" sz="1800" dirty="0" err="1"/>
              <a:t>Emler</a:t>
            </a:r>
            <a:r>
              <a:rPr lang="cs-CZ" sz="1800" dirty="0"/>
              <a:t>, Necrologium </a:t>
            </a:r>
            <a:r>
              <a:rPr lang="cs-CZ" sz="1800" dirty="0" err="1"/>
              <a:t>Doxanense</a:t>
            </a:r>
            <a:r>
              <a:rPr lang="cs-CZ" sz="1800" dirty="0"/>
              <a:t>, Zprávy ze zasedání Královské české společnosti nauk v Praze, 1884, třída </a:t>
            </a:r>
            <a:r>
              <a:rPr lang="cs-CZ" sz="1800" dirty="0" err="1"/>
              <a:t>hist</a:t>
            </a:r>
            <a:r>
              <a:rPr lang="cs-CZ" sz="1800" dirty="0"/>
              <a:t>.-</a:t>
            </a:r>
            <a:r>
              <a:rPr lang="cs-CZ" sz="1800" dirty="0" err="1"/>
              <a:t>fil</a:t>
            </a:r>
            <a:r>
              <a:rPr lang="cs-CZ" sz="1800" dirty="0"/>
              <a:t>., Praha 1885, s. 83-144</a:t>
            </a:r>
          </a:p>
          <a:p>
            <a:pPr>
              <a:lnSpc>
                <a:spcPct val="100000"/>
              </a:lnSpc>
              <a:spcBef>
                <a:spcPts val="600"/>
              </a:spcBef>
            </a:pPr>
            <a:r>
              <a:rPr lang="cs-CZ" sz="1800" dirty="0"/>
              <a:t>Norbert </a:t>
            </a:r>
            <a:r>
              <a:rPr lang="cs-CZ" sz="1800" dirty="0" err="1"/>
              <a:t>Backmund</a:t>
            </a:r>
            <a:r>
              <a:rPr lang="cs-CZ" sz="1800" dirty="0"/>
              <a:t>, </a:t>
            </a:r>
            <a:r>
              <a:rPr lang="cs-CZ" sz="1800" dirty="0" err="1"/>
              <a:t>Monasticon</a:t>
            </a:r>
            <a:r>
              <a:rPr lang="cs-CZ" sz="1800" dirty="0"/>
              <a:t> </a:t>
            </a:r>
            <a:r>
              <a:rPr lang="cs-CZ" sz="1800" dirty="0" err="1"/>
              <a:t>Praemonstratense</a:t>
            </a:r>
            <a:r>
              <a:rPr lang="cs-CZ" sz="1800" dirty="0"/>
              <a:t>, 1/1, </a:t>
            </a:r>
            <a:r>
              <a:rPr lang="cs-CZ" sz="1800" dirty="0" err="1"/>
              <a:t>Berlin</a:t>
            </a:r>
            <a:r>
              <a:rPr lang="cs-CZ" sz="1800" dirty="0"/>
              <a:t> – New York 19832, ????</a:t>
            </a:r>
          </a:p>
          <a:p>
            <a:pPr>
              <a:lnSpc>
                <a:spcPct val="100000"/>
              </a:lnSpc>
              <a:spcBef>
                <a:spcPts val="600"/>
              </a:spcBef>
            </a:pPr>
            <a:r>
              <a:rPr lang="cs-CZ" sz="1800" dirty="0"/>
              <a:t>Necrologium </a:t>
            </a:r>
            <a:r>
              <a:rPr lang="cs-CZ" sz="1800" dirty="0" err="1"/>
              <a:t>Olomucense</a:t>
            </a:r>
            <a:r>
              <a:rPr lang="cs-CZ" sz="1800" dirty="0"/>
              <a:t>. </a:t>
            </a:r>
            <a:r>
              <a:rPr lang="cs-CZ" sz="1800" dirty="0" err="1"/>
              <a:t>Handschrift</a:t>
            </a:r>
            <a:r>
              <a:rPr lang="cs-CZ" sz="1800" dirty="0"/>
              <a:t> der </a:t>
            </a:r>
            <a:r>
              <a:rPr lang="cs-CZ" sz="1800" dirty="0" err="1"/>
              <a:t>königlichen</a:t>
            </a:r>
            <a:r>
              <a:rPr lang="cs-CZ" sz="1800" dirty="0"/>
              <a:t> </a:t>
            </a:r>
            <a:r>
              <a:rPr lang="cs-CZ" sz="1800" dirty="0" err="1"/>
              <a:t>Bibliothek</a:t>
            </a:r>
            <a:r>
              <a:rPr lang="cs-CZ" sz="1800" dirty="0"/>
              <a:t> in Stockholm. Ed. B. </a:t>
            </a:r>
            <a:r>
              <a:rPr lang="cs-CZ" sz="1800" dirty="0" err="1"/>
              <a:t>Dudík</a:t>
            </a:r>
            <a:r>
              <a:rPr lang="cs-CZ" sz="1800" dirty="0"/>
              <a:t>, </a:t>
            </a:r>
            <a:r>
              <a:rPr lang="cs-CZ" sz="1800" dirty="0" err="1"/>
              <a:t>AfÖG</a:t>
            </a:r>
            <a:r>
              <a:rPr lang="cs-CZ" sz="1800" dirty="0"/>
              <a:t> 59, 1880</a:t>
            </a:r>
          </a:p>
          <a:p>
            <a:pPr>
              <a:lnSpc>
                <a:spcPct val="100000"/>
              </a:lnSpc>
              <a:spcBef>
                <a:spcPts val="600"/>
              </a:spcBef>
            </a:pPr>
            <a:r>
              <a:rPr lang="cs-CZ" sz="1800" dirty="0"/>
              <a:t>B. </a:t>
            </a:r>
            <a:r>
              <a:rPr lang="cs-CZ" sz="1800" dirty="0" err="1"/>
              <a:t>Dudík</a:t>
            </a:r>
            <a:r>
              <a:rPr lang="cs-CZ" sz="1800" dirty="0"/>
              <a:t>, </a:t>
            </a:r>
            <a:r>
              <a:rPr lang="cs-CZ" sz="1800" dirty="0" err="1"/>
              <a:t>Über</a:t>
            </a:r>
            <a:r>
              <a:rPr lang="cs-CZ" sz="1800" dirty="0"/>
              <a:t> </a:t>
            </a:r>
            <a:r>
              <a:rPr lang="cs-CZ" sz="1800" dirty="0" err="1"/>
              <a:t>Nekrologe</a:t>
            </a:r>
            <a:r>
              <a:rPr lang="cs-CZ" sz="1800" dirty="0"/>
              <a:t> der </a:t>
            </a:r>
            <a:r>
              <a:rPr lang="cs-CZ" sz="1800" dirty="0" err="1"/>
              <a:t>Olmützer</a:t>
            </a:r>
            <a:r>
              <a:rPr lang="cs-CZ" sz="1800" dirty="0"/>
              <a:t> </a:t>
            </a:r>
            <a:r>
              <a:rPr lang="cs-CZ" sz="1800" dirty="0" err="1"/>
              <a:t>Domkirche</a:t>
            </a:r>
            <a:r>
              <a:rPr lang="cs-CZ" sz="1800" dirty="0"/>
              <a:t>, 2. Necrologium </a:t>
            </a:r>
            <a:r>
              <a:rPr lang="cs-CZ" sz="1800" dirty="0" err="1"/>
              <a:t>vom</a:t>
            </a:r>
            <a:r>
              <a:rPr lang="cs-CZ" sz="1800" dirty="0"/>
              <a:t> </a:t>
            </a:r>
            <a:r>
              <a:rPr lang="cs-CZ" sz="1800" dirty="0" err="1"/>
              <a:t>Jahre</a:t>
            </a:r>
            <a:r>
              <a:rPr lang="cs-CZ" sz="1800" dirty="0"/>
              <a:t> 1263, AÖG 65, 1884, s. 487-589.</a:t>
            </a:r>
          </a:p>
          <a:p>
            <a:pPr>
              <a:lnSpc>
                <a:spcPct val="100000"/>
              </a:lnSpc>
              <a:spcBef>
                <a:spcPts val="600"/>
              </a:spcBef>
            </a:pPr>
            <a:r>
              <a:rPr lang="cs-CZ" sz="1800" dirty="0"/>
              <a:t>František </a:t>
            </a:r>
            <a:r>
              <a:rPr lang="cs-CZ" sz="1800" dirty="0" err="1"/>
              <a:t>Graus</a:t>
            </a:r>
            <a:r>
              <a:rPr lang="cs-CZ" sz="1800" dirty="0"/>
              <a:t>, Necrologium </a:t>
            </a:r>
            <a:r>
              <a:rPr lang="cs-CZ" sz="1800" dirty="0" err="1"/>
              <a:t>Bohemicum</a:t>
            </a:r>
            <a:r>
              <a:rPr lang="cs-CZ" sz="1800" dirty="0"/>
              <a:t> - martyrologium </a:t>
            </a:r>
            <a:r>
              <a:rPr lang="cs-CZ" sz="1800" dirty="0" err="1"/>
              <a:t>Pragense</a:t>
            </a:r>
            <a:r>
              <a:rPr lang="cs-CZ" sz="1800" dirty="0"/>
              <a:t> a stopy </a:t>
            </a:r>
            <a:r>
              <a:rPr lang="cs-CZ" sz="1800" dirty="0" err="1"/>
              <a:t>nekosmovského</a:t>
            </a:r>
            <a:r>
              <a:rPr lang="cs-CZ" sz="1800" dirty="0"/>
              <a:t> pojetí českých dějin, </a:t>
            </a:r>
            <a:r>
              <a:rPr lang="cs-CZ" sz="1800" dirty="0" err="1"/>
              <a:t>ČsČH</a:t>
            </a:r>
            <a:r>
              <a:rPr lang="cs-CZ" sz="1800" dirty="0"/>
              <a:t> 15, 1967, s. 789-810</a:t>
            </a:r>
          </a:p>
          <a:p>
            <a:pPr>
              <a:lnSpc>
                <a:spcPct val="100000"/>
              </a:lnSpc>
              <a:spcBef>
                <a:spcPts val="600"/>
              </a:spcBef>
            </a:pPr>
            <a:r>
              <a:rPr lang="cs-CZ" sz="1800" dirty="0"/>
              <a:t>Beda </a:t>
            </a:r>
            <a:r>
              <a:rPr lang="cs-CZ" sz="1800" dirty="0" err="1"/>
              <a:t>Dudík</a:t>
            </a:r>
            <a:r>
              <a:rPr lang="cs-CZ" sz="1800" dirty="0"/>
              <a:t>, </a:t>
            </a:r>
            <a:r>
              <a:rPr lang="cs-CZ" sz="1800" dirty="0" err="1"/>
              <a:t>Forschungen</a:t>
            </a:r>
            <a:r>
              <a:rPr lang="cs-CZ" sz="1800" dirty="0"/>
              <a:t> in </a:t>
            </a:r>
            <a:r>
              <a:rPr lang="cs-CZ" sz="1800" dirty="0" err="1"/>
              <a:t>Schweden</a:t>
            </a:r>
            <a:r>
              <a:rPr lang="cs-CZ" sz="1800" dirty="0"/>
              <a:t> </a:t>
            </a:r>
            <a:r>
              <a:rPr lang="cs-CZ" sz="1800" dirty="0" err="1"/>
              <a:t>für</a:t>
            </a:r>
            <a:r>
              <a:rPr lang="cs-CZ" sz="1800" dirty="0"/>
              <a:t> </a:t>
            </a:r>
            <a:r>
              <a:rPr lang="cs-CZ" sz="1800" dirty="0" err="1"/>
              <a:t>Mährens</a:t>
            </a:r>
            <a:r>
              <a:rPr lang="cs-CZ" sz="1800" dirty="0"/>
              <a:t> Geschichte. </a:t>
            </a:r>
            <a:r>
              <a:rPr lang="cs-CZ" sz="1800" dirty="0" err="1"/>
              <a:t>Brünn</a:t>
            </a:r>
            <a:r>
              <a:rPr lang="cs-CZ" sz="1800" dirty="0"/>
              <a:t> 1852"</a:t>
            </a:r>
          </a:p>
          <a:p>
            <a:pPr>
              <a:spcBef>
                <a:spcPts val="600"/>
              </a:spcBef>
            </a:pPr>
            <a:r>
              <a:rPr lang="cs-CZ" sz="1800" dirty="0"/>
              <a:t>Josef </a:t>
            </a:r>
            <a:r>
              <a:rPr lang="cs-CZ" sz="1800" dirty="0" err="1"/>
              <a:t>Teige</a:t>
            </a:r>
            <a:r>
              <a:rPr lang="cs-CZ" sz="1800" dirty="0"/>
              <a:t>, Zpráva o pramenech dějin kláštera Hradisko u Olomouce (až do roku 1300), Věstník Královské české společnosti nauk, třída </a:t>
            </a:r>
            <a:r>
              <a:rPr lang="cs-CZ" sz="1800" dirty="0" err="1"/>
              <a:t>hist</a:t>
            </a:r>
            <a:r>
              <a:rPr lang="cs-CZ" sz="1800" dirty="0"/>
              <a:t>.-</a:t>
            </a:r>
            <a:r>
              <a:rPr lang="cs-CZ" sz="1800" dirty="0" err="1"/>
              <a:t>fil</a:t>
            </a:r>
            <a:r>
              <a:rPr lang="cs-CZ" sz="1800" dirty="0"/>
              <a:t>. 1893, seš. 12, Praha 1894, s. 16-17.</a:t>
            </a:r>
          </a:p>
          <a:p>
            <a:pPr>
              <a:lnSpc>
                <a:spcPct val="100000"/>
              </a:lnSpc>
              <a:spcBef>
                <a:spcPts val="600"/>
              </a:spcBef>
            </a:pPr>
            <a:r>
              <a:rPr lang="cs-CZ" sz="1800" dirty="0" err="1"/>
              <a:t>Das</a:t>
            </a:r>
            <a:r>
              <a:rPr lang="cs-CZ" sz="1800" dirty="0"/>
              <a:t> </a:t>
            </a:r>
            <a:r>
              <a:rPr lang="cs-CZ" sz="1800" dirty="0" err="1"/>
              <a:t>älteste</a:t>
            </a:r>
            <a:r>
              <a:rPr lang="cs-CZ" sz="1800" dirty="0"/>
              <a:t> </a:t>
            </a:r>
            <a:r>
              <a:rPr lang="cs-CZ" sz="1800" dirty="0" err="1"/>
              <a:t>Totenbuch</a:t>
            </a:r>
            <a:r>
              <a:rPr lang="cs-CZ" sz="1800" dirty="0"/>
              <a:t> des </a:t>
            </a:r>
            <a:r>
              <a:rPr lang="cs-CZ" sz="1800" dirty="0" err="1"/>
              <a:t>Praemonstratenser</a:t>
            </a:r>
            <a:r>
              <a:rPr lang="cs-CZ" sz="1800" dirty="0"/>
              <a:t> </a:t>
            </a:r>
            <a:r>
              <a:rPr lang="cs-CZ" sz="1800" dirty="0" err="1"/>
              <a:t>Chorfraustiftes</a:t>
            </a:r>
            <a:r>
              <a:rPr lang="cs-CZ" sz="1800" dirty="0"/>
              <a:t> </a:t>
            </a:r>
            <a:r>
              <a:rPr lang="cs-CZ" sz="1800" dirty="0" err="1"/>
              <a:t>Chotieschau</a:t>
            </a:r>
            <a:r>
              <a:rPr lang="cs-CZ" sz="1800" dirty="0"/>
              <a:t> (1200-1640), </a:t>
            </a:r>
            <a:r>
              <a:rPr lang="cs-CZ" sz="1800" dirty="0" err="1"/>
              <a:t>ed</a:t>
            </a:r>
            <a:r>
              <a:rPr lang="cs-CZ" sz="1800" dirty="0"/>
              <a:t>. Basil </a:t>
            </a:r>
            <a:r>
              <a:rPr lang="cs-CZ" sz="1800" dirty="0" err="1"/>
              <a:t>Frantz</a:t>
            </a:r>
            <a:r>
              <a:rPr lang="cs-CZ" sz="1800" dirty="0"/>
              <a:t> </a:t>
            </a:r>
            <a:r>
              <a:rPr lang="cs-CZ" sz="1800" dirty="0" err="1"/>
              <a:t>Grassl</a:t>
            </a:r>
            <a:r>
              <a:rPr lang="cs-CZ" sz="1800" dirty="0"/>
              <a:t>, </a:t>
            </a:r>
            <a:r>
              <a:rPr lang="cs-CZ" sz="1800" dirty="0" err="1"/>
              <a:t>Analecta</a:t>
            </a:r>
            <a:r>
              <a:rPr lang="cs-CZ" sz="1800" dirty="0"/>
              <a:t> </a:t>
            </a:r>
            <a:r>
              <a:rPr lang="cs-CZ" sz="1800" dirty="0" err="1"/>
              <a:t>Praemonstratensia</a:t>
            </a:r>
            <a:r>
              <a:rPr lang="cs-CZ" sz="1800" dirty="0"/>
              <a:t> 7, 1931</a:t>
            </a:r>
          </a:p>
        </p:txBody>
      </p:sp>
    </p:spTree>
    <p:extLst>
      <p:ext uri="{BB962C8B-B14F-4D97-AF65-F5344CB8AC3E}">
        <p14:creationId xmlns:p14="http://schemas.microsoft.com/office/powerpoint/2010/main" val="36365561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Cvičení</a:t>
            </a:r>
            <a:endParaRPr lang="cs-CZ"/>
          </a:p>
        </p:txBody>
      </p:sp>
      <p:sp>
        <p:nvSpPr>
          <p:cNvPr id="3" name="Zástupný symbol pro obsah 2"/>
          <p:cNvSpPr>
            <a:spLocks noGrp="1"/>
          </p:cNvSpPr>
          <p:nvPr>
            <p:ph idx="1"/>
          </p:nvPr>
        </p:nvSpPr>
        <p:spPr/>
        <p:txBody>
          <a:bodyPr>
            <a:normAutofit lnSpcReduction="10000"/>
          </a:bodyPr>
          <a:lstStyle/>
          <a:p>
            <a:r>
              <a:rPr lang="cs-CZ" dirty="0"/>
              <a:t>Smrt sv. Václava</a:t>
            </a:r>
          </a:p>
          <a:p>
            <a:pPr lvl="1"/>
            <a:r>
              <a:rPr lang="cs-CZ" b="1" dirty="0"/>
              <a:t>Pondělí</a:t>
            </a:r>
            <a:r>
              <a:rPr lang="cs-CZ" dirty="0"/>
              <a:t>, 28. září, </a:t>
            </a:r>
            <a:r>
              <a:rPr lang="cs-CZ" b="1" dirty="0">
                <a:solidFill>
                  <a:srgbClr val="FF0000"/>
                </a:solidFill>
              </a:rPr>
              <a:t>rok?</a:t>
            </a:r>
          </a:p>
          <a:p>
            <a:pPr lvl="2"/>
            <a:r>
              <a:rPr lang="cs-CZ" b="1" dirty="0">
                <a:solidFill>
                  <a:srgbClr val="FF0000"/>
                </a:solidFill>
              </a:rPr>
              <a:t>Rok a datum = </a:t>
            </a:r>
            <a:r>
              <a:rPr lang="cs-CZ" b="1" dirty="0">
                <a:solidFill>
                  <a:srgbClr val="FF0000"/>
                </a:solidFill>
                <a:hlinkClick r:id="rId2"/>
              </a:rPr>
              <a:t>https://www.okhelp.cz/presny-cas/stolety-kalendar.php</a:t>
            </a:r>
            <a:endParaRPr lang="cs-CZ" b="1" dirty="0">
              <a:solidFill>
                <a:srgbClr val="FF0000"/>
              </a:solidFill>
            </a:endParaRPr>
          </a:p>
          <a:p>
            <a:pPr lvl="2"/>
            <a:r>
              <a:rPr lang="cs-CZ" b="1" dirty="0">
                <a:solidFill>
                  <a:srgbClr val="FF0000"/>
                </a:solidFill>
              </a:rPr>
              <a:t>x datum a den v týdnu?</a:t>
            </a:r>
          </a:p>
          <a:p>
            <a:pPr lvl="3"/>
            <a:r>
              <a:rPr lang="cs-CZ" b="1" dirty="0">
                <a:solidFill>
                  <a:srgbClr val="FF0000"/>
                </a:solidFill>
              </a:rPr>
              <a:t>→ Najděte v tabulkách všechna léta v první půlce 10. století, kdy 28. 9. připadlo na pondělí</a:t>
            </a:r>
          </a:p>
          <a:p>
            <a:pPr lvl="1"/>
            <a:r>
              <a:rPr lang="cs-CZ" dirty="0"/>
              <a:t>Sv. </a:t>
            </a:r>
            <a:r>
              <a:rPr lang="cs-CZ" dirty="0" err="1"/>
              <a:t>Jimrama</a:t>
            </a:r>
            <a:r>
              <a:rPr lang="cs-CZ" dirty="0"/>
              <a:t>, 22. září </a:t>
            </a:r>
          </a:p>
          <a:p>
            <a:pPr lvl="1"/>
            <a:r>
              <a:rPr lang="cs-CZ" b="1" dirty="0"/>
              <a:t>Neděle</a:t>
            </a:r>
            <a:r>
              <a:rPr lang="cs-CZ" dirty="0"/>
              <a:t>, sv. Kosmy a Damiána, 27. září (</a:t>
            </a:r>
            <a:r>
              <a:rPr lang="cs-CZ" i="1" dirty="0"/>
              <a:t>První </a:t>
            </a:r>
            <a:r>
              <a:rPr lang="cs-CZ" i="1" dirty="0" err="1"/>
              <a:t>stsl</a:t>
            </a:r>
            <a:r>
              <a:rPr lang="cs-CZ" i="1" dirty="0"/>
              <a:t>. legenda</a:t>
            </a:r>
            <a:r>
              <a:rPr lang="cs-CZ" dirty="0"/>
              <a:t>)</a:t>
            </a:r>
          </a:p>
          <a:p>
            <a:pPr lvl="1"/>
            <a:r>
              <a:rPr lang="cs-CZ" dirty="0"/>
              <a:t>Kostel sv. Víta vysvětil Tuto (894-930) (</a:t>
            </a:r>
            <a:r>
              <a:rPr lang="cs-CZ" dirty="0" err="1"/>
              <a:t>Gumpold</a:t>
            </a:r>
            <a:r>
              <a:rPr lang="cs-CZ" dirty="0"/>
              <a:t>)</a:t>
            </a:r>
          </a:p>
          <a:p>
            <a:pPr lvl="2"/>
            <a:r>
              <a:rPr lang="cs-CZ" dirty="0"/>
              <a:t>x Kostel sv. Víta vysvětil Michal ((944-972) (Kosmas) – Michal spolubiskupem (?)</a:t>
            </a:r>
          </a:p>
          <a:p>
            <a:pPr lvl="2"/>
            <a:r>
              <a:rPr lang="cs-CZ" dirty="0"/>
              <a:t>x Kostel nebyl </a:t>
            </a:r>
            <a:r>
              <a:rPr lang="cs-CZ" i="1" dirty="0"/>
              <a:t>„</a:t>
            </a:r>
            <a:r>
              <a:rPr lang="cs-CZ" i="1" dirty="0" err="1"/>
              <a:t>perfectus</a:t>
            </a:r>
            <a:r>
              <a:rPr lang="cs-CZ" i="1" dirty="0"/>
              <a:t>“ </a:t>
            </a:r>
            <a:r>
              <a:rPr lang="cs-CZ" dirty="0"/>
              <a:t>(</a:t>
            </a:r>
            <a:r>
              <a:rPr lang="cs-CZ" i="1" dirty="0" err="1"/>
              <a:t>Crescente</a:t>
            </a:r>
            <a:r>
              <a:rPr lang="cs-CZ" i="1" dirty="0"/>
              <a:t> fide</a:t>
            </a:r>
            <a:r>
              <a:rPr lang="cs-CZ" dirty="0"/>
              <a:t>)</a:t>
            </a:r>
          </a:p>
          <a:p>
            <a:pPr lvl="3"/>
            <a:r>
              <a:rPr lang="cs-CZ" dirty="0"/>
              <a:t>Václav slavíval na sv. </a:t>
            </a:r>
            <a:r>
              <a:rPr lang="cs-CZ" dirty="0" err="1"/>
              <a:t>Jimrama</a:t>
            </a:r>
            <a:r>
              <a:rPr lang="cs-CZ" dirty="0"/>
              <a:t> (22. 9.)</a:t>
            </a:r>
          </a:p>
          <a:p>
            <a:pPr lvl="3"/>
            <a:r>
              <a:rPr lang="cs-CZ" dirty="0"/>
              <a:t>Podle pražské tradice 22. 9. údajně vysvěcen kostel sv. Víta</a:t>
            </a:r>
          </a:p>
          <a:p>
            <a:pPr lvl="2"/>
            <a:r>
              <a:rPr lang="cs-CZ" dirty="0" err="1"/>
              <a:t>Isangrim</a:t>
            </a:r>
            <a:r>
              <a:rPr lang="cs-CZ" dirty="0"/>
              <a:t> (930-941), </a:t>
            </a:r>
            <a:r>
              <a:rPr lang="cs-CZ" dirty="0" err="1"/>
              <a:t>Gunther</a:t>
            </a:r>
            <a:r>
              <a:rPr lang="cs-CZ" dirty="0"/>
              <a:t> (942) a Michal (944-972)</a:t>
            </a:r>
          </a:p>
        </p:txBody>
      </p:sp>
    </p:spTree>
    <p:extLst>
      <p:ext uri="{BB962C8B-B14F-4D97-AF65-F5344CB8AC3E}">
        <p14:creationId xmlns:p14="http://schemas.microsoft.com/office/powerpoint/2010/main" val="42458579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Cvičení</a:t>
            </a:r>
            <a:endParaRPr lang="cs-CZ"/>
          </a:p>
        </p:txBody>
      </p:sp>
      <p:sp>
        <p:nvSpPr>
          <p:cNvPr id="3" name="Zástupný symbol pro obsah 2"/>
          <p:cNvSpPr>
            <a:spLocks noGrp="1"/>
          </p:cNvSpPr>
          <p:nvPr>
            <p:ph idx="1"/>
          </p:nvPr>
        </p:nvSpPr>
        <p:spPr>
          <a:xfrm>
            <a:off x="838200" y="1825625"/>
            <a:ext cx="10515600" cy="4749346"/>
          </a:xfrm>
        </p:spPr>
        <p:txBody>
          <a:bodyPr>
            <a:normAutofit fontScale="62500" lnSpcReduction="20000"/>
          </a:bodyPr>
          <a:lstStyle/>
          <a:p>
            <a:r>
              <a:rPr lang="cs-CZ" dirty="0"/>
              <a:t>Kosmas, Kronika Čechů, II, 5, 91: </a:t>
            </a:r>
            <a:r>
              <a:rPr lang="cs-CZ" i="1" dirty="0" err="1"/>
              <a:t>Facta</a:t>
            </a:r>
            <a:r>
              <a:rPr lang="cs-CZ" i="1" dirty="0"/>
              <a:t> </a:t>
            </a:r>
            <a:r>
              <a:rPr lang="cs-CZ" i="1" dirty="0" err="1"/>
              <a:t>est</a:t>
            </a:r>
            <a:r>
              <a:rPr lang="cs-CZ" i="1" dirty="0"/>
              <a:t> hec </a:t>
            </a:r>
            <a:r>
              <a:rPr lang="cs-CZ" i="1" dirty="0" err="1"/>
              <a:t>translatio</a:t>
            </a:r>
            <a:r>
              <a:rPr lang="cs-CZ" i="1" dirty="0"/>
              <a:t> </a:t>
            </a:r>
            <a:r>
              <a:rPr lang="cs-CZ" i="1" dirty="0" err="1"/>
              <a:t>beatissimi</a:t>
            </a:r>
            <a:r>
              <a:rPr lang="cs-CZ" i="1" dirty="0"/>
              <a:t> Christi </a:t>
            </a:r>
            <a:r>
              <a:rPr lang="cs-CZ" i="1" dirty="0" err="1"/>
              <a:t>martiris</a:t>
            </a:r>
            <a:r>
              <a:rPr lang="cs-CZ" i="1" dirty="0"/>
              <a:t> Adalberti anno </a:t>
            </a:r>
            <a:r>
              <a:rPr lang="cs-CZ" i="1" dirty="0" err="1"/>
              <a:t>dominice</a:t>
            </a:r>
            <a:r>
              <a:rPr lang="cs-CZ" i="1" dirty="0"/>
              <a:t> </a:t>
            </a:r>
            <a:r>
              <a:rPr lang="cs-CZ" i="1" dirty="0" err="1"/>
              <a:t>incarnationis</a:t>
            </a:r>
            <a:r>
              <a:rPr lang="cs-CZ" i="1" dirty="0"/>
              <a:t> MXXXIX, </a:t>
            </a:r>
            <a:r>
              <a:rPr lang="cs-CZ" i="1" dirty="0" err="1"/>
              <a:t>kalendas</a:t>
            </a:r>
            <a:r>
              <a:rPr lang="cs-CZ" i="1" dirty="0"/>
              <a:t> </a:t>
            </a:r>
            <a:r>
              <a:rPr lang="cs-CZ" i="1" dirty="0" err="1"/>
              <a:t>Septembris</a:t>
            </a:r>
            <a:r>
              <a:rPr lang="cs-CZ" i="1" dirty="0"/>
              <a:t>.</a:t>
            </a:r>
          </a:p>
          <a:p>
            <a:r>
              <a:rPr lang="cs-CZ" dirty="0"/>
              <a:t>II. 13, 100: </a:t>
            </a:r>
            <a:r>
              <a:rPr lang="cs-CZ" i="1" dirty="0" err="1"/>
              <a:t>Dedicatum</a:t>
            </a:r>
            <a:r>
              <a:rPr lang="cs-CZ" i="1" dirty="0"/>
              <a:t> </a:t>
            </a:r>
            <a:r>
              <a:rPr lang="cs-CZ" i="1" dirty="0" err="1"/>
              <a:t>est</a:t>
            </a:r>
            <a:r>
              <a:rPr lang="cs-CZ" i="1" dirty="0"/>
              <a:t> </a:t>
            </a:r>
            <a:r>
              <a:rPr lang="cs-CZ" i="1" dirty="0" err="1"/>
              <a:t>monasterium</a:t>
            </a:r>
            <a:r>
              <a:rPr lang="cs-CZ" i="1" dirty="0"/>
              <a:t> in </a:t>
            </a:r>
            <a:r>
              <a:rPr lang="cs-CZ" i="1" dirty="0" err="1"/>
              <a:t>urbe</a:t>
            </a:r>
            <a:r>
              <a:rPr lang="cs-CZ" i="1" dirty="0"/>
              <a:t> </a:t>
            </a:r>
            <a:r>
              <a:rPr lang="cs-CZ" i="1" dirty="0" err="1"/>
              <a:t>Bolezlau</a:t>
            </a:r>
            <a:r>
              <a:rPr lang="cs-CZ" i="1" dirty="0"/>
              <a:t> XIIII. Kal. </a:t>
            </a:r>
            <a:r>
              <a:rPr lang="cs-CZ" i="1" dirty="0" err="1"/>
              <a:t>Iunii</a:t>
            </a:r>
            <a:r>
              <a:rPr lang="cs-CZ" i="1" dirty="0"/>
              <a:t>…</a:t>
            </a:r>
          </a:p>
          <a:p>
            <a:r>
              <a:rPr lang="cs-CZ" dirty="0"/>
              <a:t>II. 17, 110: </a:t>
            </a:r>
            <a:r>
              <a:rPr lang="cs-CZ" i="1" dirty="0"/>
              <a:t>…ab </a:t>
            </a:r>
            <a:r>
              <a:rPr lang="cs-CZ" i="1" dirty="0" err="1"/>
              <a:t>hac</a:t>
            </a:r>
            <a:r>
              <a:rPr lang="cs-CZ" i="1" dirty="0"/>
              <a:t> </a:t>
            </a:r>
            <a:r>
              <a:rPr lang="cs-CZ" i="1" dirty="0" err="1"/>
              <a:t>luce</a:t>
            </a:r>
            <a:r>
              <a:rPr lang="cs-CZ" i="1" dirty="0"/>
              <a:t> </a:t>
            </a:r>
            <a:r>
              <a:rPr lang="cs-CZ" i="1" dirty="0" err="1"/>
              <a:t>substractus</a:t>
            </a:r>
            <a:r>
              <a:rPr lang="cs-CZ" i="1" dirty="0"/>
              <a:t> V. kal. </a:t>
            </a:r>
            <a:r>
              <a:rPr lang="cs-CZ" i="1" dirty="0" err="1"/>
              <a:t>Februarii</a:t>
            </a:r>
            <a:r>
              <a:rPr lang="cs-CZ" i="1" dirty="0"/>
              <a:t>, anno </a:t>
            </a:r>
            <a:r>
              <a:rPr lang="cs-CZ" i="1" dirty="0" err="1"/>
              <a:t>sui</a:t>
            </a:r>
            <a:r>
              <a:rPr lang="cs-CZ" i="1" dirty="0"/>
              <a:t> </a:t>
            </a:r>
            <a:r>
              <a:rPr lang="cs-CZ" i="1" dirty="0" err="1"/>
              <a:t>ducatus</a:t>
            </a:r>
            <a:r>
              <a:rPr lang="cs-CZ" i="1" dirty="0"/>
              <a:t> VI, anno vero </a:t>
            </a:r>
            <a:r>
              <a:rPr lang="cs-CZ" i="1" dirty="0" err="1"/>
              <a:t>dominice</a:t>
            </a:r>
            <a:r>
              <a:rPr lang="cs-CZ" i="1" dirty="0"/>
              <a:t> </a:t>
            </a:r>
            <a:r>
              <a:rPr lang="cs-CZ" i="1" dirty="0" err="1"/>
              <a:t>incarnationis</a:t>
            </a:r>
            <a:r>
              <a:rPr lang="cs-CZ" i="1" dirty="0"/>
              <a:t> MLXI </a:t>
            </a:r>
            <a:r>
              <a:rPr lang="cs-CZ" dirty="0"/>
              <a:t>(+ Břetislava I. 10. 1. 1055)</a:t>
            </a:r>
          </a:p>
          <a:p>
            <a:r>
              <a:rPr lang="cs-CZ" dirty="0"/>
              <a:t>II. 43, 148: </a:t>
            </a:r>
            <a:r>
              <a:rPr lang="cs-CZ" i="1" dirty="0" err="1"/>
              <a:t>Eodem</a:t>
            </a:r>
            <a:r>
              <a:rPr lang="cs-CZ" i="1" dirty="0"/>
              <a:t> anno XV. kal. </a:t>
            </a:r>
            <a:r>
              <a:rPr lang="cs-CZ" i="1" dirty="0" err="1"/>
              <a:t>Maii</a:t>
            </a:r>
            <a:r>
              <a:rPr lang="cs-CZ" i="1" dirty="0"/>
              <a:t>, IIII. </a:t>
            </a:r>
            <a:r>
              <a:rPr lang="cs-CZ" i="1" dirty="0" err="1"/>
              <a:t>feria</a:t>
            </a:r>
            <a:r>
              <a:rPr lang="cs-CZ" i="1" dirty="0"/>
              <a:t> in </a:t>
            </a:r>
            <a:r>
              <a:rPr lang="cs-CZ" i="1" dirty="0" err="1"/>
              <a:t>secunda</a:t>
            </a:r>
            <a:r>
              <a:rPr lang="cs-CZ" i="1" dirty="0"/>
              <a:t> </a:t>
            </a:r>
            <a:r>
              <a:rPr lang="cs-CZ" i="1" dirty="0" err="1"/>
              <a:t>ebdomada</a:t>
            </a:r>
            <a:r>
              <a:rPr lang="cs-CZ" i="1" dirty="0"/>
              <a:t> </a:t>
            </a:r>
            <a:r>
              <a:rPr lang="cs-CZ" i="1" dirty="0" err="1"/>
              <a:t>pasche</a:t>
            </a:r>
            <a:r>
              <a:rPr lang="cs-CZ" i="1" dirty="0"/>
              <a:t>, </a:t>
            </a:r>
            <a:r>
              <a:rPr lang="cs-CZ" i="1" dirty="0" err="1"/>
              <a:t>combustum</a:t>
            </a:r>
            <a:r>
              <a:rPr lang="cs-CZ" i="1" dirty="0"/>
              <a:t> </a:t>
            </a:r>
            <a:r>
              <a:rPr lang="cs-CZ" i="1" dirty="0" err="1"/>
              <a:t>est</a:t>
            </a:r>
            <a:r>
              <a:rPr lang="cs-CZ" i="1" dirty="0"/>
              <a:t> </a:t>
            </a:r>
            <a:r>
              <a:rPr lang="cs-CZ" i="1" dirty="0" err="1"/>
              <a:t>monasterium</a:t>
            </a:r>
            <a:r>
              <a:rPr lang="cs-CZ" i="1" dirty="0"/>
              <a:t> </a:t>
            </a:r>
            <a:r>
              <a:rPr lang="cs-CZ" i="1" dirty="0" err="1"/>
              <a:t>sanctorum</a:t>
            </a:r>
            <a:r>
              <a:rPr lang="cs-CZ" i="1" dirty="0"/>
              <a:t> </a:t>
            </a:r>
            <a:r>
              <a:rPr lang="cs-CZ" i="1" dirty="0" err="1"/>
              <a:t>martirum</a:t>
            </a:r>
            <a:r>
              <a:rPr lang="cs-CZ" i="1" dirty="0"/>
              <a:t> Viti, </a:t>
            </a:r>
            <a:r>
              <a:rPr lang="cs-CZ" i="1" dirty="0" err="1"/>
              <a:t>Wencezla</a:t>
            </a:r>
            <a:r>
              <a:rPr lang="cs-CZ" i="1" dirty="0"/>
              <a:t> </a:t>
            </a:r>
            <a:r>
              <a:rPr lang="cs-CZ" i="1" dirty="0" err="1"/>
              <a:t>atque</a:t>
            </a:r>
            <a:r>
              <a:rPr lang="cs-CZ" i="1" dirty="0"/>
              <a:t> Adalberti in </a:t>
            </a:r>
            <a:r>
              <a:rPr lang="cs-CZ" i="1" dirty="0" err="1"/>
              <a:t>urbe</a:t>
            </a:r>
            <a:r>
              <a:rPr lang="cs-CZ" i="1" dirty="0"/>
              <a:t> Praga.</a:t>
            </a:r>
          </a:p>
          <a:p>
            <a:r>
              <a:rPr lang="cs-CZ" dirty="0"/>
              <a:t>II. 51, 151: </a:t>
            </a:r>
            <a:r>
              <a:rPr lang="cs-CZ" i="1" dirty="0" err="1"/>
              <a:t>Eodem</a:t>
            </a:r>
            <a:r>
              <a:rPr lang="cs-CZ" i="1" dirty="0"/>
              <a:t> anno </a:t>
            </a:r>
            <a:r>
              <a:rPr lang="cs-CZ" i="1" dirty="0" err="1"/>
              <a:t>facta</a:t>
            </a:r>
            <a:r>
              <a:rPr lang="cs-CZ" i="1" dirty="0"/>
              <a:t> </a:t>
            </a:r>
            <a:r>
              <a:rPr lang="cs-CZ" i="1" dirty="0" err="1"/>
              <a:t>est</a:t>
            </a:r>
            <a:r>
              <a:rPr lang="cs-CZ" i="1" dirty="0"/>
              <a:t> </a:t>
            </a:r>
            <a:r>
              <a:rPr lang="cs-CZ" i="1" dirty="0" err="1"/>
              <a:t>eclipsis</a:t>
            </a:r>
            <a:r>
              <a:rPr lang="cs-CZ" i="1" dirty="0"/>
              <a:t> </a:t>
            </a:r>
            <a:r>
              <a:rPr lang="cs-CZ" i="1" dirty="0" err="1"/>
              <a:t>solis</a:t>
            </a:r>
            <a:r>
              <a:rPr lang="cs-CZ" i="1" dirty="0"/>
              <a:t> XII. Kal. </a:t>
            </a:r>
            <a:r>
              <a:rPr lang="cs-CZ" i="1" dirty="0" err="1"/>
              <a:t>Octobris</a:t>
            </a:r>
            <a:r>
              <a:rPr lang="cs-CZ" i="1" dirty="0"/>
              <a:t>, VI. </a:t>
            </a:r>
            <a:r>
              <a:rPr lang="cs-CZ" i="1" dirty="0" err="1"/>
              <a:t>Feria</a:t>
            </a:r>
            <a:r>
              <a:rPr lang="cs-CZ" i="1" dirty="0"/>
              <a:t> post </a:t>
            </a:r>
            <a:r>
              <a:rPr lang="cs-CZ" i="1" dirty="0" err="1"/>
              <a:t>meridiem</a:t>
            </a:r>
            <a:r>
              <a:rPr lang="cs-CZ" i="1" dirty="0"/>
              <a:t>.</a:t>
            </a:r>
          </a:p>
          <a:p>
            <a:r>
              <a:rPr lang="cs-CZ" i="1" dirty="0"/>
              <a:t>Pokračování</a:t>
            </a:r>
            <a:r>
              <a:rPr lang="cs-CZ" dirty="0"/>
              <a:t>, </a:t>
            </a:r>
            <a:r>
              <a:rPr lang="cs-CZ" dirty="0" err="1"/>
              <a:t>ed</a:t>
            </a:r>
            <a:r>
              <a:rPr lang="cs-CZ" dirty="0"/>
              <a:t>. J. </a:t>
            </a:r>
            <a:r>
              <a:rPr lang="cs-CZ" dirty="0" err="1"/>
              <a:t>Emler</a:t>
            </a:r>
            <a:r>
              <a:rPr lang="cs-CZ" dirty="0"/>
              <a:t>, 205: </a:t>
            </a:r>
            <a:r>
              <a:rPr lang="cs-CZ" i="1" dirty="0"/>
              <a:t>Anno </a:t>
            </a:r>
            <a:r>
              <a:rPr lang="cs-CZ" i="1" dirty="0" err="1"/>
              <a:t>dominicae</a:t>
            </a:r>
            <a:r>
              <a:rPr lang="cs-CZ" i="1" dirty="0"/>
              <a:t> </a:t>
            </a:r>
            <a:r>
              <a:rPr lang="cs-CZ" i="1" dirty="0" err="1"/>
              <a:t>incarnationis</a:t>
            </a:r>
            <a:r>
              <a:rPr lang="cs-CZ" i="1" dirty="0"/>
              <a:t> 1127, VII. Kalend. </a:t>
            </a:r>
            <a:r>
              <a:rPr lang="cs-CZ" i="1" dirty="0" err="1"/>
              <a:t>Martii</a:t>
            </a:r>
            <a:r>
              <a:rPr lang="cs-CZ" i="1" dirty="0"/>
              <a:t>.</a:t>
            </a:r>
          </a:p>
          <a:p>
            <a:r>
              <a:rPr lang="cs-CZ" i="1" dirty="0"/>
              <a:t>Pokračování</a:t>
            </a:r>
            <a:r>
              <a:rPr lang="cs-CZ" dirty="0"/>
              <a:t>, </a:t>
            </a:r>
            <a:r>
              <a:rPr lang="cs-CZ" dirty="0" err="1"/>
              <a:t>ed</a:t>
            </a:r>
            <a:r>
              <a:rPr lang="cs-CZ" dirty="0"/>
              <a:t>. J. </a:t>
            </a:r>
            <a:r>
              <a:rPr lang="cs-CZ" dirty="0" err="1"/>
              <a:t>Emler</a:t>
            </a:r>
            <a:r>
              <a:rPr lang="cs-CZ" dirty="0"/>
              <a:t>, 223: </a:t>
            </a:r>
            <a:r>
              <a:rPr lang="cs-CZ" i="1" dirty="0"/>
              <a:t>Anno </a:t>
            </a:r>
            <a:r>
              <a:rPr lang="cs-CZ" i="1" dirty="0" err="1"/>
              <a:t>dominicae</a:t>
            </a:r>
            <a:r>
              <a:rPr lang="cs-CZ" i="1" dirty="0"/>
              <a:t> </a:t>
            </a:r>
            <a:r>
              <a:rPr lang="cs-CZ" i="1" dirty="0" err="1"/>
              <a:t>incarnationis</a:t>
            </a:r>
            <a:r>
              <a:rPr lang="cs-CZ" i="1" dirty="0"/>
              <a:t> 11.. </a:t>
            </a:r>
            <a:r>
              <a:rPr lang="cs-CZ" i="1" dirty="0" err="1"/>
              <a:t>festum</a:t>
            </a:r>
            <a:r>
              <a:rPr lang="cs-CZ" i="1" dirty="0"/>
              <a:t> </a:t>
            </a:r>
            <a:r>
              <a:rPr lang="cs-CZ" i="1" dirty="0" err="1"/>
              <a:t>sancti</a:t>
            </a:r>
            <a:r>
              <a:rPr lang="cs-CZ" i="1" dirty="0"/>
              <a:t> </a:t>
            </a:r>
            <a:r>
              <a:rPr lang="cs-CZ" i="1" dirty="0" err="1"/>
              <a:t>Benedicti</a:t>
            </a:r>
            <a:r>
              <a:rPr lang="cs-CZ" i="1" dirty="0"/>
              <a:t> </a:t>
            </a:r>
            <a:r>
              <a:rPr lang="cs-CZ" i="1" dirty="0" err="1"/>
              <a:t>confessoris</a:t>
            </a:r>
            <a:r>
              <a:rPr lang="cs-CZ" i="1" dirty="0"/>
              <a:t> in </a:t>
            </a:r>
            <a:r>
              <a:rPr lang="cs-CZ" i="1" dirty="0" err="1"/>
              <a:t>die</a:t>
            </a:r>
            <a:r>
              <a:rPr lang="cs-CZ" i="1" dirty="0"/>
              <a:t> </a:t>
            </a:r>
            <a:r>
              <a:rPr lang="cs-CZ" i="1" dirty="0" err="1"/>
              <a:t>magno</a:t>
            </a:r>
            <a:r>
              <a:rPr lang="cs-CZ" i="1" dirty="0"/>
              <a:t> </a:t>
            </a:r>
            <a:r>
              <a:rPr lang="cs-CZ" i="1" dirty="0" err="1"/>
              <a:t>sabbati</a:t>
            </a:r>
            <a:r>
              <a:rPr lang="cs-CZ" i="1" dirty="0"/>
              <a:t>, hoc </a:t>
            </a:r>
            <a:r>
              <a:rPr lang="cs-CZ" i="1" dirty="0" err="1"/>
              <a:t>est</a:t>
            </a:r>
            <a:r>
              <a:rPr lang="cs-CZ" i="1" dirty="0"/>
              <a:t> in </a:t>
            </a:r>
            <a:r>
              <a:rPr lang="cs-CZ" i="1" dirty="0" err="1"/>
              <a:t>vigilia</a:t>
            </a:r>
            <a:r>
              <a:rPr lang="cs-CZ" i="1" dirty="0"/>
              <a:t> </a:t>
            </a:r>
            <a:r>
              <a:rPr lang="cs-CZ" i="1" dirty="0" err="1"/>
              <a:t>resurectionis</a:t>
            </a:r>
            <a:r>
              <a:rPr lang="cs-CZ" i="1" dirty="0"/>
              <a:t> Domini </a:t>
            </a:r>
            <a:r>
              <a:rPr lang="cs-CZ" i="1" dirty="0" err="1"/>
              <a:t>celebrandum</a:t>
            </a:r>
            <a:r>
              <a:rPr lang="cs-CZ" i="1" dirty="0"/>
              <a:t> </a:t>
            </a:r>
            <a:r>
              <a:rPr lang="cs-CZ" i="1" dirty="0" err="1"/>
              <a:t>evenit</a:t>
            </a:r>
            <a:r>
              <a:rPr lang="cs-CZ" i="1" dirty="0"/>
              <a:t>, </a:t>
            </a:r>
            <a:r>
              <a:rPr lang="cs-CZ" i="1" dirty="0" err="1"/>
              <a:t>quod</a:t>
            </a:r>
            <a:r>
              <a:rPr lang="cs-CZ" i="1" dirty="0"/>
              <a:t> </a:t>
            </a:r>
            <a:r>
              <a:rPr lang="cs-CZ" i="1" dirty="0" err="1"/>
              <a:t>raro</a:t>
            </a:r>
            <a:r>
              <a:rPr lang="cs-CZ" i="1" dirty="0"/>
              <a:t> </a:t>
            </a:r>
            <a:r>
              <a:rPr lang="cs-CZ" i="1" dirty="0" err="1"/>
              <a:t>evenire</a:t>
            </a:r>
            <a:r>
              <a:rPr lang="cs-CZ" i="1" dirty="0"/>
              <a:t> </a:t>
            </a:r>
            <a:r>
              <a:rPr lang="cs-CZ" i="1" dirty="0" err="1"/>
              <a:t>solet</a:t>
            </a:r>
            <a:r>
              <a:rPr lang="cs-CZ" dirty="0"/>
              <a:t>.</a:t>
            </a:r>
          </a:p>
          <a:p>
            <a:r>
              <a:rPr lang="cs-CZ" dirty="0"/>
              <a:t>Příběhy krále Přemysla Otakara II., </a:t>
            </a:r>
            <a:r>
              <a:rPr lang="cs-CZ" dirty="0" err="1"/>
              <a:t>ed</a:t>
            </a:r>
            <a:r>
              <a:rPr lang="cs-CZ" dirty="0"/>
              <a:t>. </a:t>
            </a:r>
            <a:r>
              <a:rPr lang="cs-CZ" dirty="0" err="1"/>
              <a:t>Emler</a:t>
            </a:r>
            <a:r>
              <a:rPr lang="cs-CZ" dirty="0"/>
              <a:t>, 321: </a:t>
            </a:r>
            <a:r>
              <a:rPr lang="cs-CZ" i="1" dirty="0"/>
              <a:t>Anno </a:t>
            </a:r>
            <a:r>
              <a:rPr lang="cs-CZ" i="1" dirty="0" err="1"/>
              <a:t>domini</a:t>
            </a:r>
            <a:r>
              <a:rPr lang="cs-CZ" i="1" dirty="0"/>
              <a:t> 1271 </a:t>
            </a:r>
            <a:r>
              <a:rPr lang="cs-CZ" i="1" dirty="0" err="1"/>
              <a:t>obiit</a:t>
            </a:r>
            <a:r>
              <a:rPr lang="cs-CZ" i="1" dirty="0"/>
              <a:t> </a:t>
            </a:r>
            <a:r>
              <a:rPr lang="cs-CZ" i="1" dirty="0" err="1"/>
              <a:t>Vitus</a:t>
            </a:r>
            <a:r>
              <a:rPr lang="cs-CZ" i="1" dirty="0"/>
              <a:t>, </a:t>
            </a:r>
            <a:r>
              <a:rPr lang="cs-CZ" i="1" dirty="0" err="1"/>
              <a:t>decanus</a:t>
            </a:r>
            <a:r>
              <a:rPr lang="cs-CZ" i="1" dirty="0"/>
              <a:t> </a:t>
            </a:r>
            <a:r>
              <a:rPr lang="cs-CZ" i="1" dirty="0" err="1"/>
              <a:t>Pragensis</a:t>
            </a:r>
            <a:r>
              <a:rPr lang="cs-CZ" i="1" dirty="0"/>
              <a:t>, kal. </a:t>
            </a:r>
            <a:r>
              <a:rPr lang="cs-CZ" i="1" dirty="0" err="1"/>
              <a:t>Maii</a:t>
            </a:r>
            <a:r>
              <a:rPr lang="cs-CZ" i="1" dirty="0"/>
              <a:t>.</a:t>
            </a:r>
          </a:p>
          <a:p>
            <a:r>
              <a:rPr lang="cs-CZ" dirty="0" err="1"/>
              <a:t>Vincencius</a:t>
            </a:r>
            <a:r>
              <a:rPr lang="cs-CZ" dirty="0"/>
              <a:t>, </a:t>
            </a:r>
            <a:r>
              <a:rPr lang="cs-CZ" dirty="0" err="1"/>
              <a:t>ed</a:t>
            </a:r>
            <a:r>
              <a:rPr lang="cs-CZ" dirty="0"/>
              <a:t>. </a:t>
            </a:r>
            <a:r>
              <a:rPr lang="cs-CZ" dirty="0" err="1"/>
              <a:t>Emler</a:t>
            </a:r>
            <a:r>
              <a:rPr lang="cs-CZ" dirty="0"/>
              <a:t>, 424: </a:t>
            </a:r>
            <a:r>
              <a:rPr lang="cs-CZ" i="1" dirty="0"/>
              <a:t>Anno </a:t>
            </a:r>
            <a:r>
              <a:rPr lang="cs-CZ" i="1" dirty="0" err="1"/>
              <a:t>dominice</a:t>
            </a:r>
            <a:r>
              <a:rPr lang="cs-CZ" i="1" dirty="0"/>
              <a:t> </a:t>
            </a:r>
            <a:r>
              <a:rPr lang="cs-CZ" i="1" dirty="0" err="1"/>
              <a:t>incarnationis</a:t>
            </a:r>
            <a:r>
              <a:rPr lang="cs-CZ" i="1" dirty="0"/>
              <a:t> MCLVII </a:t>
            </a:r>
            <a:r>
              <a:rPr lang="cs-CZ" i="1" dirty="0" err="1"/>
              <a:t>imperator</a:t>
            </a:r>
            <a:r>
              <a:rPr lang="cs-CZ" i="1" dirty="0"/>
              <a:t> </a:t>
            </a:r>
            <a:r>
              <a:rPr lang="cs-CZ" i="1" dirty="0" err="1"/>
              <a:t>Fridericus</a:t>
            </a:r>
            <a:r>
              <a:rPr lang="cs-CZ" i="1" dirty="0"/>
              <a:t> </a:t>
            </a:r>
            <a:r>
              <a:rPr lang="cs-CZ" i="1" dirty="0" err="1"/>
              <a:t>generalem</a:t>
            </a:r>
            <a:r>
              <a:rPr lang="cs-CZ" i="1" dirty="0"/>
              <a:t> </a:t>
            </a:r>
            <a:r>
              <a:rPr lang="cs-CZ" i="1" dirty="0" err="1"/>
              <a:t>curiam</a:t>
            </a:r>
            <a:r>
              <a:rPr lang="cs-CZ" i="1" dirty="0"/>
              <a:t> </a:t>
            </a:r>
            <a:r>
              <a:rPr lang="cs-CZ" i="1" dirty="0" err="1"/>
              <a:t>Wirzburk</a:t>
            </a:r>
            <a:r>
              <a:rPr lang="cs-CZ" i="1" dirty="0"/>
              <a:t> in </a:t>
            </a:r>
            <a:r>
              <a:rPr lang="cs-CZ" i="1" dirty="0" err="1"/>
              <a:t>festo</a:t>
            </a:r>
            <a:r>
              <a:rPr lang="cs-CZ" i="1" dirty="0"/>
              <a:t> </a:t>
            </a:r>
            <a:r>
              <a:rPr lang="cs-CZ" i="1" dirty="0" err="1"/>
              <a:t>pentecostes</a:t>
            </a:r>
            <a:r>
              <a:rPr lang="cs-CZ" i="1" dirty="0"/>
              <a:t> </a:t>
            </a:r>
            <a:r>
              <a:rPr lang="cs-CZ" i="1" dirty="0" err="1"/>
              <a:t>conuocat</a:t>
            </a:r>
            <a:r>
              <a:rPr lang="cs-CZ" i="1" dirty="0"/>
              <a:t>…</a:t>
            </a:r>
          </a:p>
          <a:p>
            <a:r>
              <a:rPr lang="cs-CZ" dirty="0" err="1"/>
              <a:t>Jarloch</a:t>
            </a:r>
            <a:r>
              <a:rPr lang="cs-CZ" dirty="0"/>
              <a:t>, Letopis, </a:t>
            </a:r>
            <a:r>
              <a:rPr lang="cs-CZ" dirty="0" err="1"/>
              <a:t>ed</a:t>
            </a:r>
            <a:r>
              <a:rPr lang="cs-CZ" dirty="0"/>
              <a:t>. </a:t>
            </a:r>
            <a:r>
              <a:rPr lang="cs-CZ" dirty="0" err="1"/>
              <a:t>Emler</a:t>
            </a:r>
            <a:r>
              <a:rPr lang="cs-CZ" dirty="0"/>
              <a:t>, 482: </a:t>
            </a:r>
            <a:r>
              <a:rPr lang="cs-CZ" i="1" dirty="0" err="1"/>
              <a:t>Eodem</a:t>
            </a:r>
            <a:r>
              <a:rPr lang="cs-CZ" i="1" dirty="0"/>
              <a:t> anno 11.. </a:t>
            </a:r>
            <a:r>
              <a:rPr lang="cs-CZ" i="1" dirty="0" err="1"/>
              <a:t>Stragoviensis</a:t>
            </a:r>
            <a:r>
              <a:rPr lang="cs-CZ" i="1" dirty="0"/>
              <a:t> </a:t>
            </a:r>
            <a:r>
              <a:rPr lang="cs-CZ" i="1" dirty="0" err="1"/>
              <a:t>ecclesia</a:t>
            </a:r>
            <a:r>
              <a:rPr lang="cs-CZ" i="1" dirty="0"/>
              <a:t> </a:t>
            </a:r>
            <a:r>
              <a:rPr lang="cs-CZ" i="1" dirty="0" err="1"/>
              <a:t>secundarie</a:t>
            </a:r>
            <a:r>
              <a:rPr lang="cs-CZ" i="1" dirty="0"/>
              <a:t> </a:t>
            </a:r>
            <a:r>
              <a:rPr lang="cs-CZ" i="1" dirty="0" err="1"/>
              <a:t>dedicata</a:t>
            </a:r>
            <a:r>
              <a:rPr lang="cs-CZ" i="1" dirty="0"/>
              <a:t> </a:t>
            </a:r>
            <a:r>
              <a:rPr lang="cs-CZ" i="1" dirty="0" err="1"/>
              <a:t>est</a:t>
            </a:r>
            <a:r>
              <a:rPr lang="cs-CZ" i="1" dirty="0"/>
              <a:t>, </a:t>
            </a:r>
            <a:r>
              <a:rPr lang="cs-CZ" i="1" dirty="0" err="1"/>
              <a:t>uidelicet</a:t>
            </a:r>
            <a:r>
              <a:rPr lang="cs-CZ" i="1" dirty="0"/>
              <a:t> [</a:t>
            </a:r>
            <a:r>
              <a:rPr lang="cs-CZ" i="1" dirty="0" err="1"/>
              <a:t>feria</a:t>
            </a:r>
            <a:r>
              <a:rPr lang="cs-CZ" i="1" dirty="0"/>
              <a:t> prima,] VI. Kal. </a:t>
            </a:r>
            <a:r>
              <a:rPr lang="cs-CZ" i="1" dirty="0" err="1"/>
              <a:t>Mai</a:t>
            </a:r>
            <a:r>
              <a:rPr lang="cs-CZ" i="1" dirty="0"/>
              <a:t>…</a:t>
            </a:r>
          </a:p>
        </p:txBody>
      </p:sp>
    </p:spTree>
    <p:extLst>
      <p:ext uri="{BB962C8B-B14F-4D97-AF65-F5344CB8AC3E}">
        <p14:creationId xmlns:p14="http://schemas.microsoft.com/office/powerpoint/2010/main" val="14806406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FC1AE7-001D-4D48-AB57-7C1C89351FBC}"/>
              </a:ext>
            </a:extLst>
          </p:cNvPr>
          <p:cNvSpPr>
            <a:spLocks noGrp="1"/>
          </p:cNvSpPr>
          <p:nvPr>
            <p:ph type="title"/>
          </p:nvPr>
        </p:nvSpPr>
        <p:spPr/>
        <p:txBody>
          <a:bodyPr/>
          <a:lstStyle/>
          <a:p>
            <a:r>
              <a:rPr lang="cs-CZ" dirty="0"/>
              <a:t>Cvičení</a:t>
            </a:r>
            <a:endParaRPr lang="cs-CZ"/>
          </a:p>
        </p:txBody>
      </p:sp>
      <p:sp>
        <p:nvSpPr>
          <p:cNvPr id="3" name="Zástupný obsah 2">
            <a:extLst>
              <a:ext uri="{FF2B5EF4-FFF2-40B4-BE49-F238E27FC236}">
                <a16:creationId xmlns:a16="http://schemas.microsoft.com/office/drawing/2014/main" id="{90DB16C9-9D56-4172-8FEA-13B24E31E100}"/>
              </a:ext>
            </a:extLst>
          </p:cNvPr>
          <p:cNvSpPr>
            <a:spLocks noGrp="1"/>
          </p:cNvSpPr>
          <p:nvPr>
            <p:ph idx="1"/>
          </p:nvPr>
        </p:nvSpPr>
        <p:spPr/>
        <p:txBody>
          <a:bodyPr>
            <a:normAutofit fontScale="47500" lnSpcReduction="20000"/>
          </a:bodyPr>
          <a:lstStyle/>
          <a:p>
            <a:pPr marL="342900" lvl="0" indent="-342900">
              <a:tabLst>
                <a:tab pos="457200" algn="l"/>
              </a:tabLst>
            </a:pPr>
            <a:r>
              <a:rPr lang="cs-CZ" dirty="0">
                <a:effectLst/>
              </a:rPr>
              <a:t>CDB I, č. 24, 21: Mense </a:t>
            </a:r>
            <a:r>
              <a:rPr lang="cs-CZ" dirty="0" err="1">
                <a:effectLst/>
              </a:rPr>
              <a:t>iulio</a:t>
            </a:r>
            <a:r>
              <a:rPr lang="cs-CZ" dirty="0">
                <a:effectLst/>
              </a:rPr>
              <a:t>, </a:t>
            </a:r>
            <a:r>
              <a:rPr lang="cs-CZ" dirty="0" err="1">
                <a:effectLst/>
              </a:rPr>
              <a:t>indictione</a:t>
            </a:r>
            <a:r>
              <a:rPr lang="cs-CZ" dirty="0">
                <a:effectLst/>
              </a:rPr>
              <a:t> XIII (Jan VIII., 872-882)</a:t>
            </a:r>
          </a:p>
          <a:p>
            <a:pPr marL="342900" lvl="0" indent="-342900">
              <a:tabLst>
                <a:tab pos="457200" algn="l"/>
              </a:tabLst>
            </a:pPr>
            <a:r>
              <a:rPr lang="cs-CZ" dirty="0">
                <a:effectLst/>
              </a:rPr>
              <a:t>CDB I, č. 36, 43: Data kal. Mai anno </a:t>
            </a:r>
            <a:r>
              <a:rPr lang="cs-CZ" dirty="0" err="1">
                <a:effectLst/>
              </a:rPr>
              <a:t>dominice</a:t>
            </a:r>
            <a:r>
              <a:rPr lang="cs-CZ" dirty="0">
                <a:effectLst/>
              </a:rPr>
              <a:t> </a:t>
            </a:r>
            <a:r>
              <a:rPr lang="cs-CZ" dirty="0" err="1">
                <a:effectLst/>
              </a:rPr>
              <a:t>incarnationis</a:t>
            </a:r>
            <a:r>
              <a:rPr lang="cs-CZ" dirty="0">
                <a:effectLst/>
              </a:rPr>
              <a:t> DCCCCXCI, </a:t>
            </a:r>
            <a:r>
              <a:rPr lang="cs-CZ" dirty="0" err="1">
                <a:effectLst/>
              </a:rPr>
              <a:t>indictione</a:t>
            </a:r>
            <a:r>
              <a:rPr lang="cs-CZ" dirty="0">
                <a:effectLst/>
              </a:rPr>
              <a:t> IIII, anno autem tercii </a:t>
            </a:r>
            <a:r>
              <a:rPr lang="cs-CZ" dirty="0" err="1">
                <a:effectLst/>
              </a:rPr>
              <a:t>Ottonis</a:t>
            </a:r>
            <a:r>
              <a:rPr lang="cs-CZ" dirty="0">
                <a:effectLst/>
              </a:rPr>
              <a:t> </a:t>
            </a:r>
            <a:r>
              <a:rPr lang="cs-CZ" dirty="0" err="1">
                <a:effectLst/>
              </a:rPr>
              <a:t>regnantis</a:t>
            </a:r>
            <a:r>
              <a:rPr lang="cs-CZ" dirty="0">
                <a:effectLst/>
              </a:rPr>
              <a:t> </a:t>
            </a:r>
            <a:r>
              <a:rPr lang="cs-CZ" dirty="0" err="1">
                <a:effectLst/>
              </a:rPr>
              <a:t>octavo</a:t>
            </a:r>
            <a:r>
              <a:rPr lang="cs-CZ" dirty="0">
                <a:effectLst/>
              </a:rPr>
              <a:t>. (Otta III., 983-1002)</a:t>
            </a:r>
          </a:p>
          <a:p>
            <a:pPr marL="342900" lvl="0" indent="-342900">
              <a:tabLst>
                <a:tab pos="457200" algn="l"/>
              </a:tabLst>
            </a:pPr>
            <a:r>
              <a:rPr lang="cs-CZ" dirty="0">
                <a:effectLst/>
              </a:rPr>
              <a:t>CDB I, č. 37, 43: Anno </a:t>
            </a:r>
            <a:r>
              <a:rPr lang="cs-CZ" dirty="0" err="1">
                <a:effectLst/>
              </a:rPr>
              <a:t>dominice</a:t>
            </a:r>
            <a:r>
              <a:rPr lang="cs-CZ" dirty="0">
                <a:effectLst/>
              </a:rPr>
              <a:t> </a:t>
            </a:r>
            <a:r>
              <a:rPr lang="cs-CZ" dirty="0" err="1">
                <a:effectLst/>
              </a:rPr>
              <a:t>incarnationis</a:t>
            </a:r>
            <a:r>
              <a:rPr lang="cs-CZ" dirty="0">
                <a:effectLst/>
              </a:rPr>
              <a:t> DCCCCLXXXXII, domino Johanne XV in </a:t>
            </a:r>
            <a:r>
              <a:rPr lang="cs-CZ" dirty="0" err="1">
                <a:effectLst/>
              </a:rPr>
              <a:t>sacratissima</a:t>
            </a:r>
            <a:r>
              <a:rPr lang="cs-CZ" dirty="0">
                <a:effectLst/>
              </a:rPr>
              <a:t> sede </a:t>
            </a:r>
            <a:r>
              <a:rPr lang="cs-CZ" dirty="0" err="1">
                <a:effectLst/>
              </a:rPr>
              <a:t>beati</a:t>
            </a:r>
            <a:r>
              <a:rPr lang="cs-CZ" dirty="0">
                <a:effectLst/>
              </a:rPr>
              <a:t> </a:t>
            </a:r>
            <a:r>
              <a:rPr lang="cs-CZ" dirty="0" err="1">
                <a:effectLst/>
              </a:rPr>
              <a:t>Petri</a:t>
            </a:r>
            <a:r>
              <a:rPr lang="cs-CZ" dirty="0">
                <a:effectLst/>
              </a:rPr>
              <a:t> </a:t>
            </a:r>
            <a:r>
              <a:rPr lang="cs-CZ" dirty="0" err="1">
                <a:effectLst/>
              </a:rPr>
              <a:t>apostoli</a:t>
            </a:r>
            <a:r>
              <a:rPr lang="cs-CZ" dirty="0">
                <a:effectLst/>
              </a:rPr>
              <a:t>, </a:t>
            </a:r>
            <a:r>
              <a:rPr lang="cs-CZ" dirty="0" err="1">
                <a:effectLst/>
              </a:rPr>
              <a:t>imperante</a:t>
            </a:r>
            <a:r>
              <a:rPr lang="cs-CZ" dirty="0">
                <a:effectLst/>
              </a:rPr>
              <a:t> </a:t>
            </a:r>
            <a:r>
              <a:rPr lang="cs-CZ" dirty="0" err="1">
                <a:effectLst/>
              </a:rPr>
              <a:t>Ottone</a:t>
            </a:r>
            <a:r>
              <a:rPr lang="cs-CZ" dirty="0">
                <a:effectLst/>
              </a:rPr>
              <a:t> II </a:t>
            </a:r>
            <a:r>
              <a:rPr lang="cs-CZ" dirty="0" err="1">
                <a:effectLst/>
              </a:rPr>
              <a:t>rege</a:t>
            </a:r>
            <a:r>
              <a:rPr lang="cs-CZ" dirty="0">
                <a:effectLst/>
              </a:rPr>
              <a:t> </a:t>
            </a:r>
            <a:r>
              <a:rPr lang="cs-CZ" dirty="0" err="1">
                <a:effectLst/>
              </a:rPr>
              <a:t>augusto</a:t>
            </a:r>
            <a:r>
              <a:rPr lang="cs-CZ" dirty="0">
                <a:effectLst/>
              </a:rPr>
              <a:t>… (Boleslav II., 972-999)</a:t>
            </a:r>
          </a:p>
          <a:p>
            <a:pPr marL="342900" lvl="0" indent="-342900">
              <a:tabLst>
                <a:tab pos="457200" algn="l"/>
              </a:tabLst>
            </a:pPr>
            <a:r>
              <a:rPr lang="cs-CZ" dirty="0">
                <a:effectLst/>
              </a:rPr>
              <a:t>CDB I, č. 292, 260-261: Hec </a:t>
            </a:r>
            <a:r>
              <a:rPr lang="cs-CZ" dirty="0" err="1">
                <a:effectLst/>
              </a:rPr>
              <a:t>facta</a:t>
            </a:r>
            <a:r>
              <a:rPr lang="cs-CZ" dirty="0">
                <a:effectLst/>
              </a:rPr>
              <a:t> </a:t>
            </a:r>
            <a:r>
              <a:rPr lang="cs-CZ" dirty="0" err="1">
                <a:effectLst/>
              </a:rPr>
              <a:t>sunt</a:t>
            </a:r>
            <a:r>
              <a:rPr lang="cs-CZ" dirty="0">
                <a:effectLst/>
              </a:rPr>
              <a:t> anno </a:t>
            </a:r>
            <a:r>
              <a:rPr lang="cs-CZ" dirty="0" err="1">
                <a:effectLst/>
              </a:rPr>
              <a:t>dominice</a:t>
            </a:r>
            <a:r>
              <a:rPr lang="cs-CZ" dirty="0">
                <a:effectLst/>
              </a:rPr>
              <a:t> </a:t>
            </a:r>
            <a:r>
              <a:rPr lang="cs-CZ" dirty="0" err="1">
                <a:effectLst/>
              </a:rPr>
              <a:t>incarnacionis</a:t>
            </a:r>
            <a:r>
              <a:rPr lang="cs-CZ" dirty="0"/>
              <a:t> </a:t>
            </a:r>
            <a:r>
              <a:rPr lang="cs-CZ" dirty="0" err="1">
                <a:effectLst/>
              </a:rPr>
              <a:t>millesimo</a:t>
            </a:r>
            <a:r>
              <a:rPr lang="cs-CZ" dirty="0">
                <a:effectLst/>
              </a:rPr>
              <a:t> centesimo </a:t>
            </a:r>
            <a:r>
              <a:rPr lang="cs-CZ" dirty="0" err="1">
                <a:effectLst/>
              </a:rPr>
              <a:t>octogesimo</a:t>
            </a:r>
            <a:r>
              <a:rPr lang="cs-CZ" dirty="0">
                <a:effectLst/>
              </a:rPr>
              <a:t>, </a:t>
            </a:r>
            <a:r>
              <a:rPr lang="cs-CZ" dirty="0" err="1">
                <a:effectLst/>
              </a:rPr>
              <a:t>epacta</a:t>
            </a:r>
            <a:r>
              <a:rPr lang="cs-CZ" dirty="0">
                <a:effectLst/>
              </a:rPr>
              <a:t> XX, </a:t>
            </a:r>
            <a:r>
              <a:rPr lang="cs-CZ" dirty="0" err="1">
                <a:effectLst/>
              </a:rPr>
              <a:t>indictione</a:t>
            </a:r>
            <a:r>
              <a:rPr lang="cs-CZ" dirty="0">
                <a:effectLst/>
              </a:rPr>
              <a:t> XÌII.</a:t>
            </a:r>
          </a:p>
          <a:p>
            <a:pPr marL="342900" lvl="0" indent="-342900">
              <a:tabLst>
                <a:tab pos="457200" algn="l"/>
              </a:tabLst>
            </a:pPr>
            <a:r>
              <a:rPr lang="cs-CZ" dirty="0">
                <a:effectLst/>
              </a:rPr>
              <a:t>CDB I, č. 307, 277: </a:t>
            </a:r>
            <a:r>
              <a:rPr lang="cs-CZ" dirty="0" err="1">
                <a:effectLst/>
              </a:rPr>
              <a:t>Haec</a:t>
            </a:r>
            <a:r>
              <a:rPr lang="cs-CZ" dirty="0">
                <a:effectLst/>
              </a:rPr>
              <a:t> autem acta </a:t>
            </a:r>
            <a:r>
              <a:rPr lang="cs-CZ" dirty="0" err="1">
                <a:effectLst/>
              </a:rPr>
              <a:t>sunt</a:t>
            </a:r>
            <a:r>
              <a:rPr lang="cs-CZ" dirty="0"/>
              <a:t> </a:t>
            </a:r>
            <a:r>
              <a:rPr lang="cs-CZ" dirty="0">
                <a:effectLst/>
              </a:rPr>
              <a:t>anno </a:t>
            </a:r>
            <a:r>
              <a:rPr lang="cs-CZ" dirty="0" err="1">
                <a:effectLst/>
              </a:rPr>
              <a:t>dominicae</a:t>
            </a:r>
            <a:r>
              <a:rPr lang="cs-CZ" dirty="0">
                <a:effectLst/>
              </a:rPr>
              <a:t> </a:t>
            </a:r>
            <a:r>
              <a:rPr lang="cs-CZ" dirty="0" err="1">
                <a:effectLst/>
              </a:rPr>
              <a:t>incarnationis</a:t>
            </a:r>
            <a:r>
              <a:rPr lang="cs-CZ" dirty="0">
                <a:effectLst/>
              </a:rPr>
              <a:t> MCLXXXV, in </a:t>
            </a:r>
            <a:r>
              <a:rPr lang="cs-CZ" dirty="0" err="1">
                <a:effectLst/>
              </a:rPr>
              <a:t>communi</a:t>
            </a:r>
            <a:r>
              <a:rPr lang="cs-CZ" dirty="0">
                <a:effectLst/>
              </a:rPr>
              <a:t> </a:t>
            </a:r>
            <a:r>
              <a:rPr lang="cs-CZ" dirty="0" err="1">
                <a:effectLst/>
              </a:rPr>
              <a:t>colloquio</a:t>
            </a:r>
            <a:r>
              <a:rPr lang="cs-CZ" dirty="0">
                <a:effectLst/>
              </a:rPr>
              <a:t> </a:t>
            </a:r>
            <a:r>
              <a:rPr lang="cs-CZ" dirty="0" err="1">
                <a:effectLst/>
              </a:rPr>
              <a:t>Bohemorum</a:t>
            </a:r>
            <a:r>
              <a:rPr lang="cs-CZ" dirty="0"/>
              <a:t> </a:t>
            </a:r>
            <a:r>
              <a:rPr lang="cs-CZ" dirty="0" err="1">
                <a:effectLst/>
              </a:rPr>
              <a:t>Pragae</a:t>
            </a:r>
            <a:r>
              <a:rPr lang="cs-CZ" dirty="0">
                <a:effectLst/>
              </a:rPr>
              <a:t> </a:t>
            </a:r>
            <a:r>
              <a:rPr lang="cs-CZ" dirty="0" err="1">
                <a:effectLst/>
              </a:rPr>
              <a:t>habito</a:t>
            </a:r>
            <a:r>
              <a:rPr lang="cs-CZ" dirty="0">
                <a:effectLst/>
              </a:rPr>
              <a:t>. Data per </a:t>
            </a:r>
            <a:r>
              <a:rPr lang="cs-CZ" dirty="0" err="1">
                <a:effectLst/>
              </a:rPr>
              <a:t>manum</a:t>
            </a:r>
            <a:r>
              <a:rPr lang="cs-CZ" dirty="0">
                <a:effectLst/>
              </a:rPr>
              <a:t> Henrici </a:t>
            </a:r>
            <a:r>
              <a:rPr lang="cs-CZ" dirty="0" err="1">
                <a:effectLst/>
              </a:rPr>
              <a:t>capellani</a:t>
            </a:r>
            <a:r>
              <a:rPr lang="cs-CZ" dirty="0">
                <a:effectLst/>
              </a:rPr>
              <a:t> XV </a:t>
            </a:r>
            <a:r>
              <a:rPr lang="cs-CZ" dirty="0" err="1">
                <a:effectLst/>
              </a:rPr>
              <a:t>kalendas</a:t>
            </a:r>
            <a:r>
              <a:rPr lang="cs-CZ" dirty="0">
                <a:effectLst/>
              </a:rPr>
              <a:t> </a:t>
            </a:r>
            <a:r>
              <a:rPr lang="cs-CZ" dirty="0" err="1">
                <a:effectLst/>
              </a:rPr>
              <a:t>iulii</a:t>
            </a:r>
            <a:r>
              <a:rPr lang="cs-CZ" dirty="0">
                <a:effectLst/>
              </a:rPr>
              <a:t>.</a:t>
            </a:r>
          </a:p>
          <a:p>
            <a:pPr marL="342900" lvl="0" indent="-342900">
              <a:tabLst>
                <a:tab pos="457200" algn="l"/>
              </a:tabLst>
            </a:pPr>
            <a:r>
              <a:rPr lang="cs-CZ" dirty="0"/>
              <a:t>CDB I, č. 308, 279: Acta </a:t>
            </a:r>
            <a:r>
              <a:rPr lang="cs-CZ" dirty="0" err="1"/>
              <a:t>sunt</a:t>
            </a:r>
            <a:r>
              <a:rPr lang="cs-CZ" dirty="0"/>
              <a:t> hec anno </a:t>
            </a:r>
            <a:r>
              <a:rPr lang="cs-CZ" dirty="0" err="1"/>
              <a:t>dorninice</a:t>
            </a:r>
            <a:r>
              <a:rPr lang="cs-CZ" dirty="0"/>
              <a:t> </a:t>
            </a:r>
            <a:r>
              <a:rPr lang="cs-CZ" dirty="0" err="1"/>
              <a:t>incarnacionis</a:t>
            </a:r>
            <a:r>
              <a:rPr lang="cs-CZ" dirty="0"/>
              <a:t> MCLXXXV, </a:t>
            </a:r>
            <a:r>
              <a:rPr lang="cs-CZ" dirty="0" err="1"/>
              <a:t>concurrente</a:t>
            </a:r>
            <a:r>
              <a:rPr lang="cs-CZ" dirty="0"/>
              <a:t> I, anno </a:t>
            </a:r>
            <a:r>
              <a:rPr lang="cs-CZ" dirty="0" err="1"/>
              <a:t>epacta</a:t>
            </a:r>
            <a:r>
              <a:rPr lang="cs-CZ" dirty="0"/>
              <a:t> XVII, </a:t>
            </a:r>
            <a:r>
              <a:rPr lang="cs-CZ" dirty="0" err="1"/>
              <a:t>indiccione</a:t>
            </a:r>
            <a:r>
              <a:rPr lang="cs-CZ" dirty="0"/>
              <a:t> III, anno </a:t>
            </a:r>
            <a:r>
              <a:rPr lang="cs-CZ" dirty="0" err="1"/>
              <a:t>cicli</a:t>
            </a:r>
            <a:r>
              <a:rPr lang="cs-CZ" dirty="0"/>
              <a:t> </a:t>
            </a:r>
            <a:r>
              <a:rPr lang="cs-CZ" dirty="0" err="1"/>
              <a:t>solaris</a:t>
            </a:r>
            <a:r>
              <a:rPr lang="cs-CZ" dirty="0"/>
              <a:t> XVIII, anno </a:t>
            </a:r>
            <a:r>
              <a:rPr lang="cs-CZ" dirty="0" err="1"/>
              <a:t>cicli</a:t>
            </a:r>
            <a:r>
              <a:rPr lang="cs-CZ" dirty="0"/>
              <a:t> </a:t>
            </a:r>
            <a:r>
              <a:rPr lang="cs-CZ" dirty="0" err="1"/>
              <a:t>lunaris</a:t>
            </a:r>
            <a:r>
              <a:rPr lang="cs-CZ" dirty="0"/>
              <a:t> VIII, </a:t>
            </a:r>
            <a:r>
              <a:rPr lang="cs-CZ" dirty="0" err="1"/>
              <a:t>aureo</a:t>
            </a:r>
            <a:r>
              <a:rPr lang="cs-CZ" dirty="0"/>
              <a:t> numero VIII.</a:t>
            </a:r>
          </a:p>
          <a:p>
            <a:pPr marL="342900" lvl="0" indent="-342900">
              <a:tabLst>
                <a:tab pos="457200" algn="l"/>
              </a:tabLst>
            </a:pPr>
            <a:r>
              <a:rPr lang="cs-CZ" dirty="0">
                <a:effectLst/>
              </a:rPr>
              <a:t>CDB I, č. 319, 294: </a:t>
            </a:r>
            <a:r>
              <a:rPr lang="it-IT" dirty="0">
                <a:effectLst/>
              </a:rPr>
              <a:t>Acta autem hec sunt anno dominice incarnationis millesimo CLXXXVIII, principatus vero nostri anno X, pontificatus.</a:t>
            </a:r>
            <a:r>
              <a:rPr lang="cs-CZ" dirty="0">
                <a:effectLst/>
              </a:rPr>
              <a:t> </a:t>
            </a:r>
            <a:r>
              <a:rPr lang="it-IT" dirty="0">
                <a:effectLst/>
              </a:rPr>
              <a:t>fratris nostri Heinrici anno V.</a:t>
            </a:r>
            <a:endParaRPr lang="cs-CZ" dirty="0">
              <a:effectLst/>
            </a:endParaRPr>
          </a:p>
          <a:p>
            <a:pPr marL="342900" indent="-342900">
              <a:tabLst>
                <a:tab pos="457200" algn="l"/>
              </a:tabLst>
            </a:pPr>
            <a:r>
              <a:rPr lang="da-DK"/>
              <a:t>CDB </a:t>
            </a:r>
            <a:r>
              <a:rPr lang="da-DK" dirty="0"/>
              <a:t>IV.1, č. 254+++, 432-433</a:t>
            </a:r>
            <a:r>
              <a:rPr lang="cs-CZ" dirty="0"/>
              <a:t>: Datum </a:t>
            </a:r>
            <a:r>
              <a:rPr lang="cs-CZ" dirty="0" err="1"/>
              <a:t>Brunne</a:t>
            </a:r>
            <a:r>
              <a:rPr lang="cs-CZ" dirty="0"/>
              <a:t> in die Barbare, anno Domini </a:t>
            </a:r>
            <a:r>
              <a:rPr lang="cs-CZ" dirty="0" err="1"/>
              <a:t>millesimo</a:t>
            </a:r>
            <a:r>
              <a:rPr lang="cs-CZ" dirty="0"/>
              <a:t> </a:t>
            </a:r>
            <a:r>
              <a:rPr lang="cs-CZ" dirty="0" err="1"/>
              <a:t>ducentesimo</a:t>
            </a:r>
            <a:r>
              <a:rPr lang="cs-CZ" dirty="0"/>
              <a:t> </a:t>
            </a:r>
            <a:r>
              <a:rPr lang="cs-CZ" dirty="0" err="1"/>
              <a:t>quinquagesimo</a:t>
            </a:r>
            <a:r>
              <a:rPr lang="cs-CZ" dirty="0"/>
              <a:t> </a:t>
            </a:r>
            <a:r>
              <a:rPr lang="cs-CZ" dirty="0" err="1"/>
              <a:t>secundo</a:t>
            </a:r>
            <a:r>
              <a:rPr lang="cs-CZ" dirty="0"/>
              <a:t>, post </a:t>
            </a:r>
            <a:r>
              <a:rPr lang="cs-CZ" dirty="0" err="1"/>
              <a:t>recessum</a:t>
            </a:r>
            <a:r>
              <a:rPr lang="cs-CZ" dirty="0"/>
              <a:t> </a:t>
            </a:r>
            <a:r>
              <a:rPr lang="cs-CZ" dirty="0" err="1"/>
              <a:t>regie</a:t>
            </a:r>
            <a:r>
              <a:rPr lang="cs-CZ" dirty="0"/>
              <a:t> </a:t>
            </a:r>
            <a:r>
              <a:rPr lang="cs-CZ" dirty="0" err="1"/>
              <a:t>maiestatis</a:t>
            </a:r>
            <a:r>
              <a:rPr lang="cs-CZ" dirty="0"/>
              <a:t> de </a:t>
            </a:r>
            <a:r>
              <a:rPr lang="cs-CZ" dirty="0" err="1"/>
              <a:t>Brunna</a:t>
            </a:r>
            <a:r>
              <a:rPr lang="cs-CZ" dirty="0"/>
              <a:t>, in die </a:t>
            </a:r>
            <a:r>
              <a:rPr lang="cs-CZ" dirty="0" err="1"/>
              <a:t>sancti</a:t>
            </a:r>
            <a:r>
              <a:rPr lang="cs-CZ" dirty="0"/>
              <a:t> </a:t>
            </a:r>
            <a:r>
              <a:rPr lang="cs-CZ" dirty="0" err="1"/>
              <a:t>Stanislai</a:t>
            </a:r>
            <a:r>
              <a:rPr lang="cs-CZ" dirty="0"/>
              <a:t>.</a:t>
            </a:r>
          </a:p>
          <a:p>
            <a:pPr marL="342900" indent="-342900">
              <a:tabLst>
                <a:tab pos="457200" algn="l"/>
              </a:tabLst>
            </a:pPr>
            <a:r>
              <a:rPr lang="cs-CZ" dirty="0"/>
              <a:t>CDB V/1, č. 52, 106-7, </a:t>
            </a:r>
            <a:r>
              <a:rPr lang="cs-CZ" dirty="0" err="1"/>
              <a:t>cf</a:t>
            </a:r>
            <a:r>
              <a:rPr lang="cs-CZ" dirty="0"/>
              <a:t>. CDB V/1, č. 51, 106: </a:t>
            </a:r>
            <a:r>
              <a:rPr lang="cs-CZ" dirty="0" err="1"/>
              <a:t>Chvnrado</a:t>
            </a:r>
            <a:r>
              <a:rPr lang="cs-CZ" dirty="0"/>
              <a:t> .. . ª </a:t>
            </a:r>
            <a:r>
              <a:rPr lang="cs-CZ" dirty="0" err="1"/>
              <a:t>silvam</a:t>
            </a:r>
            <a:r>
              <a:rPr lang="cs-CZ" dirty="0"/>
              <a:t> </a:t>
            </a:r>
            <a:r>
              <a:rPr lang="cs-CZ" dirty="0" err="1"/>
              <a:t>Policensem</a:t>
            </a:r>
            <a:r>
              <a:rPr lang="cs-CZ" dirty="0"/>
              <a:t> </a:t>
            </a:r>
            <a:r>
              <a:rPr lang="cs-CZ" dirty="0" err="1"/>
              <a:t>circa</a:t>
            </a:r>
            <a:r>
              <a:rPr lang="cs-CZ" dirty="0"/>
              <a:t> </a:t>
            </a:r>
            <a:r>
              <a:rPr lang="cs-CZ" dirty="0" err="1"/>
              <a:t>fluvium</a:t>
            </a:r>
            <a:r>
              <a:rPr lang="cs-CZ" dirty="0"/>
              <a:t> </a:t>
            </a:r>
            <a:r>
              <a:rPr lang="cs-CZ" dirty="0" err="1"/>
              <a:t>Crinice</a:t>
            </a:r>
            <a:r>
              <a:rPr lang="cs-CZ" dirty="0"/>
              <a:t> </a:t>
            </a:r>
            <a:r>
              <a:rPr lang="cs-CZ" dirty="0" err="1"/>
              <a:t>dedimus</a:t>
            </a:r>
            <a:r>
              <a:rPr lang="cs-CZ" dirty="0"/>
              <a:t> ad </a:t>
            </a:r>
            <a:r>
              <a:rPr lang="cs-CZ" dirty="0" err="1"/>
              <a:t>exstirpandum</a:t>
            </a:r>
            <a:r>
              <a:rPr lang="cs-CZ" dirty="0"/>
              <a:t> </a:t>
            </a:r>
            <a:r>
              <a:rPr lang="cs-CZ" dirty="0" err="1"/>
              <a:t>sicut</a:t>
            </a:r>
            <a:r>
              <a:rPr lang="cs-CZ" dirty="0"/>
              <a:t> et </a:t>
            </a:r>
            <a:r>
              <a:rPr lang="cs-CZ" dirty="0" err="1"/>
              <a:t>aliis</a:t>
            </a:r>
            <a:r>
              <a:rPr lang="cs-CZ" dirty="0"/>
              <a:t> </a:t>
            </a:r>
            <a:r>
              <a:rPr lang="cs-CZ" dirty="0" err="1"/>
              <a:t>soltis</a:t>
            </a:r>
            <a:r>
              <a:rPr lang="cs-CZ" dirty="0"/>
              <a:t> </a:t>
            </a:r>
            <a:r>
              <a:rPr lang="cs-CZ" dirty="0" err="1"/>
              <a:t>sive</a:t>
            </a:r>
            <a:r>
              <a:rPr lang="cs-CZ" dirty="0"/>
              <a:t> </a:t>
            </a:r>
            <a:r>
              <a:rPr lang="cs-CZ" dirty="0" err="1"/>
              <a:t>rihtariis</a:t>
            </a:r>
            <a:r>
              <a:rPr lang="cs-CZ" dirty="0"/>
              <a:t> </a:t>
            </a:r>
            <a:r>
              <a:rPr lang="cs-CZ" dirty="0" err="1"/>
              <a:t>excepto</a:t>
            </a:r>
            <a:r>
              <a:rPr lang="cs-CZ" dirty="0"/>
              <a:t> hoc, </a:t>
            </a:r>
            <a:r>
              <a:rPr lang="cs-CZ" dirty="0" err="1"/>
              <a:t>quia</a:t>
            </a:r>
            <a:r>
              <a:rPr lang="cs-CZ" dirty="0"/>
              <a:t> </a:t>
            </a:r>
            <a:r>
              <a:rPr lang="cs-CZ" dirty="0" err="1"/>
              <a:t>tot</a:t>
            </a:r>
            <a:r>
              <a:rPr lang="cs-CZ" dirty="0"/>
              <a:t> </a:t>
            </a:r>
            <a:r>
              <a:rPr lang="cs-CZ" dirty="0" err="1"/>
              <a:t>mansus</a:t>
            </a:r>
            <a:r>
              <a:rPr lang="cs-CZ" dirty="0"/>
              <a:t> </a:t>
            </a:r>
            <a:r>
              <a:rPr lang="cs-CZ" dirty="0" err="1"/>
              <a:t>fundabit</a:t>
            </a:r>
            <a:r>
              <a:rPr lang="cs-CZ" dirty="0"/>
              <a:t>, </a:t>
            </a:r>
            <a:r>
              <a:rPr lang="cs-CZ" dirty="0" err="1"/>
              <a:t>quot</a:t>
            </a:r>
            <a:r>
              <a:rPr lang="cs-CZ" dirty="0"/>
              <a:t> </a:t>
            </a:r>
            <a:r>
              <a:rPr lang="cs-CZ" dirty="0" err="1"/>
              <a:t>fundare</a:t>
            </a:r>
            <a:r>
              <a:rPr lang="cs-CZ" dirty="0"/>
              <a:t> </a:t>
            </a:r>
            <a:r>
              <a:rPr lang="cs-CZ" dirty="0" err="1"/>
              <a:t>poterit</a:t>
            </a:r>
            <a:r>
              <a:rPr lang="cs-CZ" dirty="0"/>
              <a:t> s[</a:t>
            </a:r>
            <a:r>
              <a:rPr lang="cs-CZ" dirty="0" err="1"/>
              <a:t>ine</a:t>
            </a:r>
            <a:r>
              <a:rPr lang="cs-CZ" dirty="0"/>
              <a:t> </a:t>
            </a:r>
            <a:r>
              <a:rPr lang="cs-CZ" dirty="0" err="1"/>
              <a:t>gra</a:t>
            </a:r>
            <a:r>
              <a:rPr lang="cs-CZ" dirty="0"/>
              <a:t>]</a:t>
            </a:r>
            <a:r>
              <a:rPr lang="cs-CZ" dirty="0" err="1"/>
              <a:t>vamineb</a:t>
            </a:r>
            <a:r>
              <a:rPr lang="cs-CZ" dirty="0"/>
              <a:t> </a:t>
            </a:r>
            <a:r>
              <a:rPr lang="cs-CZ" dirty="0" err="1"/>
              <a:t>aliarum</a:t>
            </a:r>
            <a:r>
              <a:rPr lang="cs-CZ" dirty="0"/>
              <a:t> e [</a:t>
            </a:r>
            <a:r>
              <a:rPr lang="cs-CZ" dirty="0" err="1"/>
              <a:t>villarum</a:t>
            </a:r>
            <a:r>
              <a:rPr lang="cs-CZ" dirty="0"/>
              <a:t> </a:t>
            </a:r>
            <a:r>
              <a:rPr lang="cs-CZ" dirty="0" err="1"/>
              <a:t>sibi</a:t>
            </a:r>
            <a:r>
              <a:rPr lang="cs-CZ" dirty="0"/>
              <a:t>] </a:t>
            </a:r>
            <a:r>
              <a:rPr lang="cs-CZ" dirty="0" err="1"/>
              <a:t>adiacentium</a:t>
            </a:r>
            <a:r>
              <a:rPr lang="cs-CZ" dirty="0"/>
              <a:t>; </a:t>
            </a:r>
            <a:r>
              <a:rPr lang="cs-CZ" dirty="0" err="1"/>
              <a:t>molendinum</a:t>
            </a:r>
            <a:r>
              <a:rPr lang="cs-CZ" dirty="0"/>
              <a:t> </a:t>
            </a:r>
            <a:r>
              <a:rPr lang="cs-CZ" dirty="0" err="1"/>
              <a:t>etiam</a:t>
            </a:r>
            <a:r>
              <a:rPr lang="cs-CZ" dirty="0"/>
              <a:t> </a:t>
            </a:r>
            <a:r>
              <a:rPr lang="cs-CZ" dirty="0" err="1"/>
              <a:t>habebit</a:t>
            </a:r>
            <a:r>
              <a:rPr lang="cs-CZ" dirty="0"/>
              <a:t> </a:t>
            </a:r>
            <a:r>
              <a:rPr lang="cs-CZ" dirty="0" err="1"/>
              <a:t>ita</a:t>
            </a:r>
            <a:r>
              <a:rPr lang="cs-CZ" dirty="0"/>
              <a:t>, </a:t>
            </a:r>
            <a:r>
              <a:rPr lang="cs-CZ" dirty="0" err="1"/>
              <a:t>quod</a:t>
            </a:r>
            <a:r>
              <a:rPr lang="cs-CZ" dirty="0"/>
              <a:t> non </a:t>
            </a:r>
            <a:r>
              <a:rPr lang="cs-CZ" dirty="0" err="1"/>
              <a:t>noceat</a:t>
            </a:r>
            <a:r>
              <a:rPr lang="cs-CZ" dirty="0"/>
              <a:t> </a:t>
            </a:r>
            <a:r>
              <a:rPr lang="cs-CZ" dirty="0" err="1"/>
              <a:t>villis</a:t>
            </a:r>
            <a:r>
              <a:rPr lang="cs-CZ" dirty="0"/>
              <a:t> [</a:t>
            </a:r>
            <a:r>
              <a:rPr lang="cs-CZ" dirty="0" err="1"/>
              <a:t>eisdem</a:t>
            </a:r>
            <a:r>
              <a:rPr lang="cs-CZ" dirty="0"/>
              <a:t>, </a:t>
            </a:r>
            <a:r>
              <a:rPr lang="cs-CZ" dirty="0" err="1"/>
              <a:t>alioquin</a:t>
            </a:r>
            <a:r>
              <a:rPr lang="cs-CZ" dirty="0"/>
              <a:t>] </a:t>
            </a:r>
            <a:r>
              <a:rPr lang="cs-CZ" dirty="0" err="1"/>
              <a:t>molendinum</a:t>
            </a:r>
            <a:r>
              <a:rPr lang="cs-CZ" dirty="0"/>
              <a:t> non </a:t>
            </a:r>
            <a:r>
              <a:rPr lang="cs-CZ" dirty="0" err="1"/>
              <a:t>faciat</a:t>
            </a:r>
            <a:r>
              <a:rPr lang="cs-CZ" dirty="0"/>
              <a:t>. </a:t>
            </a:r>
            <a:r>
              <a:rPr lang="cs-CZ" dirty="0" err="1"/>
              <a:t>Actum</a:t>
            </a:r>
            <a:r>
              <a:rPr lang="cs-CZ" dirty="0"/>
              <a:t> et </a:t>
            </a:r>
            <a:r>
              <a:rPr lang="cs-CZ" dirty="0" err="1"/>
              <a:t>cetera</a:t>
            </a:r>
            <a:r>
              <a:rPr lang="cs-CZ" dirty="0"/>
              <a:t>. </a:t>
            </a:r>
            <a:r>
              <a:rPr lang="cs-CZ" dirty="0" err="1"/>
              <a:t>Actum</a:t>
            </a:r>
            <a:r>
              <a:rPr lang="cs-CZ" dirty="0"/>
              <a:t> anno </a:t>
            </a:r>
            <a:r>
              <a:rPr lang="cs-CZ" dirty="0" err="1"/>
              <a:t>gratie</a:t>
            </a:r>
            <a:r>
              <a:rPr lang="cs-CZ" dirty="0"/>
              <a:t> M°CCLV, </a:t>
            </a:r>
            <a:r>
              <a:rPr lang="cs-CZ" dirty="0" err="1"/>
              <a:t>pridie</a:t>
            </a:r>
            <a:r>
              <a:rPr lang="cs-CZ" dirty="0"/>
              <a:t> </a:t>
            </a:r>
            <a:r>
              <a:rPr lang="cs-CZ" dirty="0" err="1"/>
              <a:t>nonas</a:t>
            </a:r>
            <a:r>
              <a:rPr lang="cs-CZ" dirty="0"/>
              <a:t> </a:t>
            </a:r>
            <a:r>
              <a:rPr lang="cs-CZ" dirty="0" err="1"/>
              <a:t>septembris</a:t>
            </a:r>
            <a:r>
              <a:rPr lang="cs-CZ" dirty="0"/>
              <a:t> in </a:t>
            </a:r>
            <a:r>
              <a:rPr lang="cs-CZ" dirty="0" err="1"/>
              <a:t>Polich</a:t>
            </a:r>
            <a:r>
              <a:rPr lang="cs-CZ" dirty="0"/>
              <a:t>.</a:t>
            </a:r>
          </a:p>
          <a:p>
            <a:pPr marL="342900" indent="-342900">
              <a:tabLst>
                <a:tab pos="457200" algn="l"/>
              </a:tabLst>
            </a:pPr>
            <a:endParaRPr lang="cs-CZ" dirty="0"/>
          </a:p>
          <a:p>
            <a:pPr marL="342900" indent="-342900">
              <a:tabLst>
                <a:tab pos="457200" algn="l"/>
              </a:tabLst>
            </a:pPr>
            <a:r>
              <a:rPr lang="cs-CZ" dirty="0">
                <a:highlight>
                  <a:srgbClr val="FFFF00"/>
                </a:highlight>
              </a:rPr>
              <a:t>Václavské legendy a den smrti sv. Václava?</a:t>
            </a:r>
          </a:p>
          <a:p>
            <a:pPr marL="0" marR="0">
              <a:spcBef>
                <a:spcPts val="0"/>
              </a:spcBef>
              <a:spcAft>
                <a:spcPts val="0"/>
              </a:spcAft>
            </a:pPr>
            <a:endParaRPr lang="cs-CZ" dirty="0">
              <a:effectLst/>
            </a:endParaRPr>
          </a:p>
          <a:p>
            <a:endParaRPr lang="cs-CZ" dirty="0"/>
          </a:p>
        </p:txBody>
      </p:sp>
    </p:spTree>
    <p:extLst>
      <p:ext uri="{BB962C8B-B14F-4D97-AF65-F5344CB8AC3E}">
        <p14:creationId xmlns:p14="http://schemas.microsoft.com/office/powerpoint/2010/main" val="20993611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Cvičení</a:t>
            </a:r>
            <a:endParaRPr lang="cs-CZ"/>
          </a:p>
        </p:txBody>
      </p:sp>
      <p:sp>
        <p:nvSpPr>
          <p:cNvPr id="3" name="Zástupný symbol pro obsah 2"/>
          <p:cNvSpPr>
            <a:spLocks noGrp="1"/>
          </p:cNvSpPr>
          <p:nvPr>
            <p:ph idx="1"/>
          </p:nvPr>
        </p:nvSpPr>
        <p:spPr/>
        <p:txBody>
          <a:bodyPr/>
          <a:lstStyle/>
          <a:p>
            <a:r>
              <a:rPr lang="cs-CZ" dirty="0"/>
              <a:t>DH IV, </a:t>
            </a:r>
            <a:r>
              <a:rPr lang="cs-CZ" dirty="0" err="1"/>
              <a:t>nr</a:t>
            </a:r>
            <a:r>
              <a:rPr lang="cs-CZ" dirty="0"/>
              <a:t>. 390: </a:t>
            </a:r>
            <a:r>
              <a:rPr lang="cs-CZ" i="1" dirty="0"/>
              <a:t>Data III. kal. </a:t>
            </a:r>
            <a:r>
              <a:rPr lang="cs-CZ" i="1" dirty="0" err="1"/>
              <a:t>Maii</a:t>
            </a:r>
            <a:r>
              <a:rPr lang="cs-CZ" i="1" dirty="0"/>
              <a:t>, anno ab </a:t>
            </a:r>
            <a:r>
              <a:rPr lang="cs-CZ" i="1" dirty="0" err="1"/>
              <a:t>incarnatione</a:t>
            </a:r>
            <a:r>
              <a:rPr lang="cs-CZ" i="1" dirty="0"/>
              <a:t> Domini MLXXXVI, anno autem </a:t>
            </a:r>
            <a:r>
              <a:rPr lang="cs-CZ" i="1" dirty="0" err="1"/>
              <a:t>domini</a:t>
            </a:r>
            <a:r>
              <a:rPr lang="cs-CZ" i="1" dirty="0"/>
              <a:t> </a:t>
            </a:r>
            <a:r>
              <a:rPr lang="cs-CZ" i="1" dirty="0" err="1"/>
              <a:t>Heinrici</a:t>
            </a:r>
            <a:r>
              <a:rPr lang="cs-CZ" i="1" dirty="0"/>
              <a:t> </a:t>
            </a:r>
            <a:r>
              <a:rPr lang="cs-CZ" i="1" dirty="0" err="1"/>
              <a:t>regni</a:t>
            </a:r>
            <a:r>
              <a:rPr lang="cs-CZ" i="1" dirty="0"/>
              <a:t> </a:t>
            </a:r>
            <a:r>
              <a:rPr lang="cs-CZ" i="1" dirty="0" err="1"/>
              <a:t>quidem</a:t>
            </a:r>
            <a:r>
              <a:rPr lang="cs-CZ" i="1" dirty="0"/>
              <a:t> XXXII, </a:t>
            </a:r>
            <a:r>
              <a:rPr lang="cs-CZ" i="1" dirty="0" err="1"/>
              <a:t>imperii</a:t>
            </a:r>
            <a:r>
              <a:rPr lang="cs-CZ" i="1" dirty="0"/>
              <a:t> vero </a:t>
            </a:r>
            <a:r>
              <a:rPr lang="cs-CZ" i="1" dirty="0" err="1"/>
              <a:t>tercio</a:t>
            </a:r>
            <a:r>
              <a:rPr lang="cs-CZ" i="1" dirty="0"/>
              <a:t>.</a:t>
            </a:r>
          </a:p>
        </p:txBody>
      </p:sp>
    </p:spTree>
    <p:extLst>
      <p:ext uri="{BB962C8B-B14F-4D97-AF65-F5344CB8AC3E}">
        <p14:creationId xmlns:p14="http://schemas.microsoft.com/office/powerpoint/2010/main" val="3366018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Calibri" panose="020F0502020204030204" pitchFamily="34" charset="0"/>
                <a:ea typeface="Calibri" panose="020F0502020204030204" pitchFamily="34" charset="0"/>
                <a:cs typeface="Calibri" panose="020F0502020204030204" pitchFamily="34" charset="0"/>
              </a:rPr>
              <a:t>Měření prostoru a času v současnosti</a:t>
            </a:r>
            <a:endParaRPr lang="cs-CZ" dirty="0"/>
          </a:p>
        </p:txBody>
      </p:sp>
      <p:sp>
        <p:nvSpPr>
          <p:cNvPr id="3" name="Zástupný symbol pro obsah 2"/>
          <p:cNvSpPr>
            <a:spLocks noGrp="1"/>
          </p:cNvSpPr>
          <p:nvPr>
            <p:ph idx="1"/>
          </p:nvPr>
        </p:nvSpPr>
        <p:spPr/>
        <p:txBody>
          <a:bodyPr/>
          <a:lstStyle/>
          <a:p>
            <a:pPr marL="228600" lvl="1">
              <a:spcBef>
                <a:spcPts val="1000"/>
              </a:spcBef>
            </a:pPr>
            <a:r>
              <a:rPr lang="cs-CZ" sz="2800" dirty="0"/>
              <a:t>Sekunda (původně </a:t>
            </a:r>
            <a:r>
              <a:rPr lang="cs-CZ" sz="2800" i="1" dirty="0" err="1"/>
              <a:t>pars</a:t>
            </a:r>
            <a:r>
              <a:rPr lang="cs-CZ" sz="2800" i="1" dirty="0"/>
              <a:t> minuta </a:t>
            </a:r>
            <a:r>
              <a:rPr lang="cs-CZ" sz="2800" i="1" dirty="0" err="1"/>
              <a:t>secunda</a:t>
            </a:r>
            <a:r>
              <a:rPr lang="cs-CZ" sz="2800" dirty="0"/>
              <a:t>): </a:t>
            </a:r>
          </a:p>
          <a:p>
            <a:pPr lvl="1"/>
            <a:r>
              <a:rPr lang="cs-CZ" dirty="0"/>
              <a:t>Nejstarší z jednotek </a:t>
            </a:r>
          </a:p>
          <a:p>
            <a:pPr lvl="2"/>
            <a:r>
              <a:rPr lang="cs-CZ" dirty="0"/>
              <a:t>↔ ponechána vazba na původně babylonskou </a:t>
            </a:r>
            <a:r>
              <a:rPr lang="cs-CZ" dirty="0" err="1"/>
              <a:t>šedesátkovou</a:t>
            </a:r>
            <a:r>
              <a:rPr lang="cs-CZ" dirty="0"/>
              <a:t> soustavu</a:t>
            </a:r>
          </a:p>
          <a:p>
            <a:pPr lvl="3"/>
            <a:r>
              <a:rPr lang="cs-CZ" dirty="0"/>
              <a:t> x původní snahy </a:t>
            </a:r>
            <a:r>
              <a:rPr lang="cs-CZ" dirty="0" err="1"/>
              <a:t>decimalizovat</a:t>
            </a:r>
            <a:r>
              <a:rPr lang="cs-CZ" dirty="0"/>
              <a:t> také </a:t>
            </a:r>
            <a:r>
              <a:rPr lang="cs-CZ"/>
              <a:t>měření času</a:t>
            </a:r>
            <a:endParaRPr lang="cs-CZ" dirty="0"/>
          </a:p>
          <a:p>
            <a:pPr lvl="1"/>
            <a:r>
              <a:rPr lang="cs-CZ" dirty="0"/>
              <a:t>Původně: 1/86 400 z délky středního slunečního dne</a:t>
            </a:r>
          </a:p>
          <a:p>
            <a:pPr lvl="3"/>
            <a:r>
              <a:rPr lang="cs-CZ" dirty="0"/>
              <a:t>x zjištěna proměnlivost délky trvání astronomických jevů</a:t>
            </a:r>
          </a:p>
          <a:p>
            <a:pPr lvl="1"/>
            <a:r>
              <a:rPr lang="cs-CZ" dirty="0"/>
              <a:t>Nyní: 9 192 631 770 period záření, které odpovídá přechodu mezi dvěma hladinami velmi jemné struktury základního stavu atomu 133Cs. Tato definice předpokládá cesiový atom v klidu (jedná se tedy o jednotku pro vlastní čas při teplotě absolutní nuly a zcela bez vnějších vlivů) (</a:t>
            </a:r>
            <a:r>
              <a:rPr lang="cs-CZ" dirty="0">
                <a:hlinkClick r:id="rId2"/>
              </a:rPr>
              <a:t>https://cs.wikipedia.org/wiki/Sekunda</a:t>
            </a:r>
            <a:r>
              <a:rPr lang="cs-CZ" dirty="0"/>
              <a:t>)</a:t>
            </a:r>
          </a:p>
          <a:p>
            <a:pPr marL="0" indent="0">
              <a:buNone/>
            </a:pPr>
            <a:endParaRPr lang="cs-CZ" dirty="0"/>
          </a:p>
        </p:txBody>
      </p:sp>
    </p:spTree>
    <p:extLst>
      <p:ext uri="{BB962C8B-B14F-4D97-AF65-F5344CB8AC3E}">
        <p14:creationId xmlns:p14="http://schemas.microsoft.com/office/powerpoint/2010/main" val="8353876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63EE1F-8ED7-4F10-8209-004B95F53EBE}"/>
              </a:ext>
            </a:extLst>
          </p:cNvPr>
          <p:cNvSpPr>
            <a:spLocks noGrp="1"/>
          </p:cNvSpPr>
          <p:nvPr>
            <p:ph type="title"/>
          </p:nvPr>
        </p:nvSpPr>
        <p:spPr/>
        <p:txBody>
          <a:bodyPr/>
          <a:lstStyle/>
          <a:p>
            <a:r>
              <a:rPr lang="cs-CZ" dirty="0"/>
              <a:t>Cvičení</a:t>
            </a:r>
          </a:p>
        </p:txBody>
      </p:sp>
      <p:sp>
        <p:nvSpPr>
          <p:cNvPr id="3" name="Zástupný obsah 2">
            <a:extLst>
              <a:ext uri="{FF2B5EF4-FFF2-40B4-BE49-F238E27FC236}">
                <a16:creationId xmlns:a16="http://schemas.microsoft.com/office/drawing/2014/main" id="{1CE4CA9B-6F77-4065-A4DD-3B5D5351D9C8}"/>
              </a:ext>
            </a:extLst>
          </p:cNvPr>
          <p:cNvSpPr>
            <a:spLocks noGrp="1"/>
          </p:cNvSpPr>
          <p:nvPr>
            <p:ph idx="1"/>
          </p:nvPr>
        </p:nvSpPr>
        <p:spPr/>
        <p:txBody>
          <a:bodyPr>
            <a:normAutofit fontScale="32500" lnSpcReduction="20000"/>
          </a:bodyPr>
          <a:lstStyle/>
          <a:p>
            <a:r>
              <a:rPr lang="cs-CZ" dirty="0"/>
              <a:t>LC I, 1: Anno </a:t>
            </a:r>
            <a:r>
              <a:rPr lang="cs-CZ" dirty="0" err="1"/>
              <a:t>domini</a:t>
            </a:r>
            <a:r>
              <a:rPr lang="cs-CZ" dirty="0"/>
              <a:t> MCCCLIV. Die XVII. </a:t>
            </a:r>
            <a:r>
              <a:rPr lang="cs-CZ" dirty="0" err="1"/>
              <a:t>Mensis</a:t>
            </a:r>
            <a:r>
              <a:rPr lang="cs-CZ" dirty="0"/>
              <a:t> </a:t>
            </a:r>
            <a:r>
              <a:rPr lang="cs-CZ" dirty="0" err="1"/>
              <a:t>Junij</a:t>
            </a:r>
            <a:r>
              <a:rPr lang="cs-CZ" dirty="0"/>
              <a:t>.</a:t>
            </a:r>
          </a:p>
          <a:p>
            <a:r>
              <a:rPr lang="cs-CZ" dirty="0"/>
              <a:t>LE 2, </a:t>
            </a:r>
            <a:r>
              <a:rPr lang="cs-CZ" dirty="0" err="1"/>
              <a:t>nr</a:t>
            </a:r>
            <a:r>
              <a:rPr lang="cs-CZ" dirty="0"/>
              <a:t>. 396, 239: Datum </a:t>
            </a:r>
            <a:r>
              <a:rPr lang="cs-CZ" dirty="0" err="1"/>
              <a:t>Pragae</a:t>
            </a:r>
            <a:r>
              <a:rPr lang="cs-CZ" dirty="0"/>
              <a:t> a. D. 1383 </a:t>
            </a:r>
            <a:r>
              <a:rPr lang="cs-CZ" dirty="0" err="1"/>
              <a:t>feria</a:t>
            </a:r>
            <a:r>
              <a:rPr lang="cs-CZ" dirty="0"/>
              <a:t> V. ante </a:t>
            </a:r>
            <a:r>
              <a:rPr lang="cs-CZ" dirty="0" err="1"/>
              <a:t>dominicam</a:t>
            </a:r>
            <a:r>
              <a:rPr lang="cs-CZ" dirty="0"/>
              <a:t>, </a:t>
            </a:r>
            <a:r>
              <a:rPr lang="cs-CZ" dirty="0" err="1"/>
              <a:t>qua</a:t>
            </a:r>
            <a:r>
              <a:rPr lang="cs-CZ" dirty="0"/>
              <a:t> </a:t>
            </a:r>
            <a:r>
              <a:rPr lang="cs-CZ" dirty="0" err="1"/>
              <a:t>cantatur</a:t>
            </a:r>
            <a:r>
              <a:rPr lang="cs-CZ" dirty="0"/>
              <a:t> </a:t>
            </a:r>
            <a:r>
              <a:rPr lang="cs-CZ" dirty="0" err="1"/>
              <a:t>Laetare</a:t>
            </a:r>
            <a:r>
              <a:rPr lang="cs-CZ" dirty="0"/>
              <a:t>.</a:t>
            </a:r>
          </a:p>
          <a:p>
            <a:r>
              <a:rPr lang="cs-CZ" dirty="0"/>
              <a:t>LE 2, </a:t>
            </a:r>
            <a:r>
              <a:rPr lang="cs-CZ" dirty="0" err="1"/>
              <a:t>nr</a:t>
            </a:r>
            <a:r>
              <a:rPr lang="cs-CZ" dirty="0"/>
              <a:t>. 388, 229: Datum in die OO. SS. a. D. 1356.</a:t>
            </a:r>
          </a:p>
          <a:p>
            <a:r>
              <a:rPr lang="cs-CZ" dirty="0"/>
              <a:t>LE 2, </a:t>
            </a:r>
            <a:r>
              <a:rPr lang="cs-CZ" dirty="0" err="1"/>
              <a:t>nr</a:t>
            </a:r>
            <a:r>
              <a:rPr lang="cs-CZ" dirty="0"/>
              <a:t>. 388, 229: Datum </a:t>
            </a:r>
            <a:r>
              <a:rPr lang="cs-CZ" dirty="0" err="1"/>
              <a:t>Pragae</a:t>
            </a:r>
            <a:r>
              <a:rPr lang="cs-CZ" dirty="0"/>
              <a:t> a. D. 1386 die 1. </a:t>
            </a:r>
            <a:r>
              <a:rPr lang="cs-CZ" dirty="0" err="1"/>
              <a:t>Februarii</a:t>
            </a:r>
            <a:r>
              <a:rPr lang="cs-CZ" dirty="0"/>
              <a:t>.</a:t>
            </a:r>
          </a:p>
          <a:p>
            <a:r>
              <a:rPr lang="cs-CZ" dirty="0"/>
              <a:t>MV 1, </a:t>
            </a:r>
            <a:r>
              <a:rPr lang="cs-CZ" dirty="0" err="1"/>
              <a:t>nr</a:t>
            </a:r>
            <a:r>
              <a:rPr lang="cs-CZ" dirty="0"/>
              <a:t>. 1, 2: Datum </a:t>
            </a:r>
            <a:r>
              <a:rPr lang="cs-CZ" dirty="0" err="1"/>
              <a:t>Auinione</a:t>
            </a:r>
            <a:r>
              <a:rPr lang="cs-CZ" dirty="0"/>
              <a:t> XII kal. </a:t>
            </a:r>
            <a:r>
              <a:rPr lang="cs-CZ" dirty="0" err="1"/>
              <a:t>Junii</a:t>
            </a:r>
            <a:r>
              <a:rPr lang="cs-CZ" dirty="0"/>
              <a:t> p. n. a. primo. (Kliment VI.)</a:t>
            </a:r>
          </a:p>
          <a:p>
            <a:r>
              <a:rPr lang="cs-CZ" dirty="0"/>
              <a:t>RBM 4, </a:t>
            </a:r>
            <a:r>
              <a:rPr lang="cs-CZ" dirty="0" err="1"/>
              <a:t>nr</a:t>
            </a:r>
            <a:r>
              <a:rPr lang="cs-CZ" dirty="0"/>
              <a:t>. 28, 12: Datum </a:t>
            </a:r>
            <a:r>
              <a:rPr lang="cs-CZ" dirty="0" err="1"/>
              <a:t>Luczemb</a:t>
            </a:r>
            <a:r>
              <a:rPr lang="cs-CZ" dirty="0"/>
              <a:t>. a. d. </a:t>
            </a:r>
            <a:r>
              <a:rPr lang="cs-CZ" dirty="0" err="1"/>
              <a:t>MoCCCXXXIVo</a:t>
            </a:r>
            <a:r>
              <a:rPr lang="cs-CZ" dirty="0"/>
              <a:t>, </a:t>
            </a:r>
            <a:r>
              <a:rPr lang="cs-CZ" dirty="0" err="1"/>
              <a:t>dominica</a:t>
            </a:r>
            <a:r>
              <a:rPr lang="cs-CZ" dirty="0"/>
              <a:t>, </a:t>
            </a:r>
            <a:r>
              <a:rPr lang="cs-CZ" dirty="0" err="1"/>
              <a:t>qua</a:t>
            </a:r>
            <a:r>
              <a:rPr lang="cs-CZ" dirty="0"/>
              <a:t> </a:t>
            </a:r>
            <a:r>
              <a:rPr lang="cs-CZ" dirty="0" err="1"/>
              <a:t>cantatur</a:t>
            </a:r>
            <a:r>
              <a:rPr lang="cs-CZ" dirty="0"/>
              <a:t> Misericordia </a:t>
            </a:r>
            <a:r>
              <a:rPr lang="cs-CZ" dirty="0" err="1"/>
              <a:t>domini</a:t>
            </a:r>
            <a:r>
              <a:rPr lang="cs-CZ" dirty="0"/>
              <a:t>.</a:t>
            </a:r>
          </a:p>
          <a:p>
            <a:r>
              <a:rPr lang="cs-CZ" dirty="0"/>
              <a:t>RBM 4, </a:t>
            </a:r>
            <a:r>
              <a:rPr lang="cs-CZ" dirty="0" err="1"/>
              <a:t>nr</a:t>
            </a:r>
            <a:r>
              <a:rPr lang="cs-CZ" dirty="0"/>
              <a:t>. 29, 12: Datum </a:t>
            </a:r>
            <a:r>
              <a:rPr lang="cs-CZ" dirty="0" err="1"/>
              <a:t>Avinione</a:t>
            </a:r>
            <a:r>
              <a:rPr lang="cs-CZ" dirty="0"/>
              <a:t> IIII. Id. </a:t>
            </a:r>
            <a:r>
              <a:rPr lang="cs-CZ" dirty="0" err="1"/>
              <a:t>Aprilis</a:t>
            </a:r>
            <a:r>
              <a:rPr lang="cs-CZ" dirty="0"/>
              <a:t>, </a:t>
            </a:r>
            <a:r>
              <a:rPr lang="cs-CZ" dirty="0" err="1"/>
              <a:t>pontif</a:t>
            </a:r>
            <a:r>
              <a:rPr lang="cs-CZ" dirty="0"/>
              <a:t>. a. XVIII. (Jan XXII.)</a:t>
            </a:r>
          </a:p>
          <a:p>
            <a:r>
              <a:rPr lang="cs-CZ" dirty="0"/>
              <a:t>RBM 4, </a:t>
            </a:r>
            <a:r>
              <a:rPr lang="cs-CZ" dirty="0" err="1"/>
              <a:t>nr</a:t>
            </a:r>
            <a:r>
              <a:rPr lang="cs-CZ" dirty="0"/>
              <a:t>. 70, 23: </a:t>
            </a:r>
            <a:r>
              <a:rPr lang="cs-CZ" dirty="0" err="1"/>
              <a:t>Act</a:t>
            </a:r>
            <a:r>
              <a:rPr lang="cs-CZ" dirty="0"/>
              <a:t>. Et dat. Anno </a:t>
            </a:r>
            <a:r>
              <a:rPr lang="cs-CZ" dirty="0" err="1"/>
              <a:t>domini</a:t>
            </a:r>
            <a:r>
              <a:rPr lang="cs-CZ" dirty="0"/>
              <a:t> </a:t>
            </a:r>
            <a:r>
              <a:rPr lang="cs-CZ" dirty="0" err="1"/>
              <a:t>MCCCXXXIVo</a:t>
            </a:r>
            <a:r>
              <a:rPr lang="cs-CZ" dirty="0"/>
              <a:t>, in </a:t>
            </a:r>
            <a:r>
              <a:rPr lang="cs-CZ" dirty="0" err="1"/>
              <a:t>vigilia</a:t>
            </a:r>
            <a:r>
              <a:rPr lang="cs-CZ" dirty="0"/>
              <a:t> b. Marie </a:t>
            </a:r>
            <a:r>
              <a:rPr lang="cs-CZ" dirty="0" err="1"/>
              <a:t>Magdalene</a:t>
            </a:r>
            <a:r>
              <a:rPr lang="cs-CZ" dirty="0"/>
              <a:t>. (Praha)</a:t>
            </a:r>
          </a:p>
          <a:p>
            <a:r>
              <a:rPr lang="cs-CZ" dirty="0"/>
              <a:t>RBM 4, </a:t>
            </a:r>
            <a:r>
              <a:rPr lang="cs-CZ" dirty="0" err="1"/>
              <a:t>nr</a:t>
            </a:r>
            <a:r>
              <a:rPr lang="cs-CZ" dirty="0"/>
              <a:t>. 135, 53: a. d. </a:t>
            </a:r>
            <a:r>
              <a:rPr lang="cs-CZ" dirty="0" err="1"/>
              <a:t>MCCCXXXVo</a:t>
            </a:r>
            <a:r>
              <a:rPr lang="cs-CZ" dirty="0"/>
              <a:t>, in die </a:t>
            </a:r>
            <a:r>
              <a:rPr lang="cs-CZ" dirty="0" err="1"/>
              <a:t>translacionis</a:t>
            </a:r>
            <a:r>
              <a:rPr lang="cs-CZ" dirty="0"/>
              <a:t> s. </a:t>
            </a:r>
            <a:r>
              <a:rPr lang="cs-CZ" dirty="0" err="1"/>
              <a:t>Wenceslai</a:t>
            </a:r>
            <a:r>
              <a:rPr lang="cs-CZ" dirty="0"/>
              <a:t>. (strakonická komenda)</a:t>
            </a:r>
          </a:p>
          <a:p>
            <a:r>
              <a:rPr lang="cs-CZ" dirty="0"/>
              <a:t>RBM 4, </a:t>
            </a:r>
            <a:r>
              <a:rPr lang="cs-CZ" dirty="0" err="1"/>
              <a:t>nr</a:t>
            </a:r>
            <a:r>
              <a:rPr lang="cs-CZ" dirty="0"/>
              <a:t>. 137, 54: Der </a:t>
            </a:r>
            <a:r>
              <a:rPr lang="cs-CZ" dirty="0" err="1"/>
              <a:t>geben</a:t>
            </a:r>
            <a:r>
              <a:rPr lang="cs-CZ" dirty="0"/>
              <a:t> </a:t>
            </a:r>
            <a:r>
              <a:rPr lang="cs-CZ" dirty="0" err="1"/>
              <a:t>zu</a:t>
            </a:r>
            <a:r>
              <a:rPr lang="cs-CZ" dirty="0"/>
              <a:t> </a:t>
            </a:r>
            <a:r>
              <a:rPr lang="cs-CZ" dirty="0" err="1"/>
              <a:t>Wien</a:t>
            </a:r>
            <a:r>
              <a:rPr lang="cs-CZ" dirty="0"/>
              <a:t> </a:t>
            </a:r>
            <a:r>
              <a:rPr lang="cs-CZ" dirty="0" err="1"/>
              <a:t>am</a:t>
            </a:r>
            <a:r>
              <a:rPr lang="cs-CZ" dirty="0"/>
              <a:t> </a:t>
            </a:r>
            <a:r>
              <a:rPr lang="cs-CZ" dirty="0" err="1"/>
              <a:t>frytage</a:t>
            </a:r>
            <a:r>
              <a:rPr lang="cs-CZ" dirty="0"/>
              <a:t> nach </a:t>
            </a:r>
            <a:r>
              <a:rPr lang="cs-CZ" dirty="0" err="1"/>
              <a:t>Invocavit</a:t>
            </a:r>
            <a:r>
              <a:rPr lang="cs-CZ" dirty="0"/>
              <a:t> a. d. </a:t>
            </a:r>
            <a:r>
              <a:rPr lang="cs-CZ" dirty="0" err="1"/>
              <a:t>MCCCXXXVo</a:t>
            </a:r>
            <a:r>
              <a:rPr lang="cs-CZ" dirty="0"/>
              <a:t>)</a:t>
            </a:r>
          </a:p>
          <a:p>
            <a:r>
              <a:rPr lang="cs-CZ" dirty="0"/>
              <a:t>Berní knihy Starého Města Pražského 1427-1434, </a:t>
            </a:r>
            <a:r>
              <a:rPr lang="cs-CZ" dirty="0" err="1"/>
              <a:t>ed</a:t>
            </a:r>
            <a:r>
              <a:rPr lang="cs-CZ" dirty="0"/>
              <a:t>. Pátková, 1: Anno </a:t>
            </a:r>
            <a:r>
              <a:rPr lang="cs-CZ" dirty="0" err="1"/>
              <a:t>domini</a:t>
            </a:r>
            <a:r>
              <a:rPr lang="cs-CZ" dirty="0"/>
              <a:t> </a:t>
            </a:r>
            <a:r>
              <a:rPr lang="cs-CZ" dirty="0" err="1"/>
              <a:t>MoCCCoXXVIIo</a:t>
            </a:r>
            <a:r>
              <a:rPr lang="cs-CZ" dirty="0"/>
              <a:t> </a:t>
            </a:r>
            <a:r>
              <a:rPr lang="cs-CZ" dirty="0" err="1"/>
              <a:t>sabbato</a:t>
            </a:r>
            <a:r>
              <a:rPr lang="cs-CZ" dirty="0"/>
              <a:t> ante </a:t>
            </a:r>
            <a:r>
              <a:rPr lang="cs-CZ" dirty="0" err="1"/>
              <a:t>Margarethe</a:t>
            </a:r>
            <a:r>
              <a:rPr lang="cs-CZ" dirty="0"/>
              <a:t>…</a:t>
            </a:r>
          </a:p>
          <a:p>
            <a:r>
              <a:rPr lang="cs-CZ" dirty="0"/>
              <a:t>Listář a listinář Oldřicha z Rožmberka, 2, 1438-1444, </a:t>
            </a:r>
            <a:r>
              <a:rPr lang="cs-CZ" dirty="0" err="1"/>
              <a:t>ed</a:t>
            </a:r>
            <a:r>
              <a:rPr lang="cs-CZ" dirty="0"/>
              <a:t>. Rynešová, </a:t>
            </a:r>
            <a:r>
              <a:rPr lang="cs-CZ" dirty="0" err="1"/>
              <a:t>nr</a:t>
            </a:r>
            <a:r>
              <a:rPr lang="cs-CZ" dirty="0"/>
              <a:t>. 2, 1: Datum </a:t>
            </a:r>
            <a:r>
              <a:rPr lang="cs-CZ" dirty="0" err="1"/>
              <a:t>feria</a:t>
            </a:r>
            <a:r>
              <a:rPr lang="cs-CZ" dirty="0"/>
              <a:t> IV. ante </a:t>
            </a:r>
            <a:r>
              <a:rPr lang="cs-CZ" dirty="0" err="1"/>
              <a:t>Anthonii</a:t>
            </a:r>
            <a:r>
              <a:rPr lang="cs-CZ" dirty="0"/>
              <a:t> (Tábor).</a:t>
            </a:r>
          </a:p>
          <a:p>
            <a:r>
              <a:rPr lang="cs-CZ" dirty="0" err="1"/>
              <a:t>Ibid</a:t>
            </a:r>
            <a:r>
              <a:rPr lang="cs-CZ" dirty="0"/>
              <a:t>., </a:t>
            </a:r>
            <a:r>
              <a:rPr lang="cs-CZ" dirty="0" err="1"/>
              <a:t>nr</a:t>
            </a:r>
            <a:r>
              <a:rPr lang="cs-CZ" dirty="0"/>
              <a:t>. 9, 11: Datum in </a:t>
            </a:r>
            <a:r>
              <a:rPr lang="cs-CZ" dirty="0" err="1"/>
              <a:t>castro</a:t>
            </a:r>
            <a:r>
              <a:rPr lang="cs-CZ" dirty="0"/>
              <a:t> </a:t>
            </a:r>
            <a:r>
              <a:rPr lang="cs-CZ" dirty="0" err="1"/>
              <a:t>Grádek</a:t>
            </a:r>
            <a:r>
              <a:rPr lang="cs-CZ" dirty="0"/>
              <a:t> </a:t>
            </a:r>
            <a:r>
              <a:rPr lang="cs-CZ" dirty="0" err="1"/>
              <a:t>feria</a:t>
            </a:r>
            <a:r>
              <a:rPr lang="cs-CZ" dirty="0"/>
              <a:t> IIII. Post Scholastice (Aleš ze Šternberka).</a:t>
            </a:r>
          </a:p>
          <a:p>
            <a:r>
              <a:rPr lang="cs-CZ" dirty="0" err="1"/>
              <a:t>Ibid</a:t>
            </a:r>
            <a:r>
              <a:rPr lang="cs-CZ" dirty="0"/>
              <a:t>., </a:t>
            </a:r>
            <a:r>
              <a:rPr lang="cs-CZ" dirty="0" err="1"/>
              <a:t>nr</a:t>
            </a:r>
            <a:r>
              <a:rPr lang="cs-CZ" dirty="0"/>
              <a:t>. 14, 14: Datum </a:t>
            </a:r>
            <a:r>
              <a:rPr lang="cs-CZ" dirty="0" err="1"/>
              <a:t>sabbato</a:t>
            </a:r>
            <a:r>
              <a:rPr lang="cs-CZ" dirty="0"/>
              <a:t> post Marci anno </a:t>
            </a:r>
            <a:r>
              <a:rPr lang="cs-CZ" dirty="0" err="1"/>
              <a:t>etc</a:t>
            </a:r>
            <a:r>
              <a:rPr lang="cs-CZ" dirty="0"/>
              <a:t>. XXXVIII. (Oldřich z Rožmberka).</a:t>
            </a:r>
          </a:p>
          <a:p>
            <a:r>
              <a:rPr lang="cs-CZ" dirty="0" err="1"/>
              <a:t>Libri</a:t>
            </a:r>
            <a:r>
              <a:rPr lang="cs-CZ" dirty="0"/>
              <a:t> </a:t>
            </a:r>
            <a:r>
              <a:rPr lang="cs-CZ" dirty="0" err="1"/>
              <a:t>citationum</a:t>
            </a:r>
            <a:r>
              <a:rPr lang="cs-CZ" dirty="0"/>
              <a:t> et </a:t>
            </a:r>
            <a:r>
              <a:rPr lang="cs-CZ" dirty="0" err="1"/>
              <a:t>sententiarum</a:t>
            </a:r>
            <a:r>
              <a:rPr lang="cs-CZ" dirty="0"/>
              <a:t>, 1, </a:t>
            </a:r>
            <a:r>
              <a:rPr lang="cs-CZ" dirty="0" err="1"/>
              <a:t>nr</a:t>
            </a:r>
            <a:r>
              <a:rPr lang="cs-CZ" dirty="0"/>
              <a:t>. 1, 3: Anno </a:t>
            </a:r>
            <a:r>
              <a:rPr lang="cs-CZ" dirty="0" err="1"/>
              <a:t>domini</a:t>
            </a:r>
            <a:r>
              <a:rPr lang="cs-CZ" dirty="0"/>
              <a:t> </a:t>
            </a:r>
            <a:r>
              <a:rPr lang="cs-CZ" dirty="0" err="1"/>
              <a:t>MoCCCLXXIIII</a:t>
            </a:r>
            <a:r>
              <a:rPr lang="cs-CZ" dirty="0"/>
              <a:t> </a:t>
            </a:r>
            <a:r>
              <a:rPr lang="cs-CZ" dirty="0" err="1"/>
              <a:t>sabbato</a:t>
            </a:r>
            <a:r>
              <a:rPr lang="cs-CZ" dirty="0"/>
              <a:t> ante </a:t>
            </a:r>
            <a:r>
              <a:rPr lang="cs-CZ" dirty="0" err="1"/>
              <a:t>conversionem</a:t>
            </a:r>
            <a:r>
              <a:rPr lang="cs-CZ" dirty="0"/>
              <a:t> s. Pauli.</a:t>
            </a:r>
          </a:p>
          <a:p>
            <a:r>
              <a:rPr lang="cs-CZ" dirty="0" err="1"/>
              <a:t>Reliquiae</a:t>
            </a:r>
            <a:r>
              <a:rPr lang="cs-CZ" dirty="0"/>
              <a:t> </a:t>
            </a:r>
            <a:r>
              <a:rPr lang="cs-CZ" dirty="0" err="1"/>
              <a:t>tabularum</a:t>
            </a:r>
            <a:r>
              <a:rPr lang="cs-CZ" dirty="0"/>
              <a:t> </a:t>
            </a:r>
            <a:r>
              <a:rPr lang="cs-CZ" dirty="0" err="1"/>
              <a:t>terrae</a:t>
            </a:r>
            <a:r>
              <a:rPr lang="cs-CZ" dirty="0"/>
              <a:t>, 1, </a:t>
            </a:r>
            <a:r>
              <a:rPr lang="cs-CZ" dirty="0" err="1"/>
              <a:t>nr</a:t>
            </a:r>
            <a:r>
              <a:rPr lang="cs-CZ" dirty="0"/>
              <a:t>. 1, 3: Q. </a:t>
            </a:r>
            <a:r>
              <a:rPr lang="cs-CZ" dirty="0" err="1"/>
              <a:t>citacionum</a:t>
            </a:r>
            <a:r>
              <a:rPr lang="cs-CZ" dirty="0"/>
              <a:t>: Anno </a:t>
            </a:r>
            <a:r>
              <a:rPr lang="cs-CZ" dirty="0" err="1"/>
              <a:t>domini</a:t>
            </a:r>
            <a:r>
              <a:rPr lang="cs-CZ" dirty="0"/>
              <a:t> </a:t>
            </a:r>
            <a:r>
              <a:rPr lang="cs-CZ" dirty="0" err="1"/>
              <a:t>MoCCoLXXXoVIIo</a:t>
            </a:r>
            <a:r>
              <a:rPr lang="cs-CZ" dirty="0"/>
              <a:t> proxima </a:t>
            </a:r>
            <a:r>
              <a:rPr lang="cs-CZ" dirty="0" err="1"/>
              <a:t>feria</a:t>
            </a:r>
            <a:r>
              <a:rPr lang="cs-CZ" dirty="0"/>
              <a:t> </a:t>
            </a:r>
            <a:r>
              <a:rPr lang="cs-CZ" dirty="0" err="1"/>
              <a:t>IIIa</a:t>
            </a:r>
            <a:r>
              <a:rPr lang="cs-CZ" dirty="0"/>
              <a:t> ante </a:t>
            </a:r>
            <a:r>
              <a:rPr lang="cs-CZ" dirty="0" err="1"/>
              <a:t>Ascensionem</a:t>
            </a:r>
            <a:r>
              <a:rPr lang="cs-CZ" dirty="0"/>
              <a:t> </a:t>
            </a:r>
            <a:r>
              <a:rPr lang="cs-CZ" dirty="0" err="1"/>
              <a:t>domini</a:t>
            </a:r>
            <a:r>
              <a:rPr lang="cs-CZ" dirty="0"/>
              <a:t> in </a:t>
            </a:r>
            <a:r>
              <a:rPr lang="cs-CZ" dirty="0" err="1"/>
              <a:t>Rogacionibus</a:t>
            </a:r>
            <a:r>
              <a:rPr lang="cs-CZ" dirty="0"/>
              <a:t>…</a:t>
            </a:r>
          </a:p>
          <a:p>
            <a:r>
              <a:rPr lang="cs-CZ" dirty="0" err="1"/>
              <a:t>Reliquiae</a:t>
            </a:r>
            <a:r>
              <a:rPr lang="cs-CZ" dirty="0"/>
              <a:t> </a:t>
            </a:r>
            <a:r>
              <a:rPr lang="cs-CZ" dirty="0" err="1"/>
              <a:t>tabularum</a:t>
            </a:r>
            <a:r>
              <a:rPr lang="cs-CZ" dirty="0"/>
              <a:t> </a:t>
            </a:r>
            <a:r>
              <a:rPr lang="cs-CZ" dirty="0" err="1"/>
              <a:t>terrae</a:t>
            </a:r>
            <a:r>
              <a:rPr lang="cs-CZ" dirty="0"/>
              <a:t>, 1, </a:t>
            </a:r>
            <a:r>
              <a:rPr lang="cs-CZ" dirty="0" err="1"/>
              <a:t>nr</a:t>
            </a:r>
            <a:r>
              <a:rPr lang="cs-CZ" dirty="0"/>
              <a:t>. A6, 399: Q. </a:t>
            </a:r>
            <a:r>
              <a:rPr lang="cs-CZ" dirty="0" err="1"/>
              <a:t>contractuum</a:t>
            </a:r>
            <a:r>
              <a:rPr lang="cs-CZ" dirty="0"/>
              <a:t>: </a:t>
            </a:r>
            <a:r>
              <a:rPr lang="cs-CZ" dirty="0" err="1"/>
              <a:t>Actum</a:t>
            </a:r>
            <a:r>
              <a:rPr lang="cs-CZ" dirty="0"/>
              <a:t> </a:t>
            </a:r>
            <a:r>
              <a:rPr lang="cs-CZ" dirty="0" err="1"/>
              <a:t>fer</a:t>
            </a:r>
            <a:r>
              <a:rPr lang="cs-CZ" dirty="0"/>
              <a:t>. VI post </a:t>
            </a:r>
            <a:r>
              <a:rPr lang="cs-CZ" dirty="0" err="1"/>
              <a:t>Pasce</a:t>
            </a:r>
            <a:r>
              <a:rPr lang="cs-CZ" dirty="0"/>
              <a:t> anno MCCCXX.</a:t>
            </a:r>
          </a:p>
          <a:p>
            <a:r>
              <a:rPr lang="cs-CZ" dirty="0"/>
              <a:t>MZD, 1, Brno, Liber </a:t>
            </a:r>
            <a:r>
              <a:rPr lang="cs-CZ" dirty="0" err="1"/>
              <a:t>domini</a:t>
            </a:r>
            <a:r>
              <a:rPr lang="cs-CZ" dirty="0"/>
              <a:t> Erhardi de </a:t>
            </a:r>
            <a:r>
              <a:rPr lang="cs-CZ" dirty="0" err="1"/>
              <a:t>Cunstat</a:t>
            </a:r>
            <a:r>
              <a:rPr lang="cs-CZ" dirty="0"/>
              <a:t> primus, 1, 1: Anno </a:t>
            </a:r>
            <a:r>
              <a:rPr lang="cs-CZ" dirty="0" err="1"/>
              <a:t>incarnationis</a:t>
            </a:r>
            <a:r>
              <a:rPr lang="cs-CZ" dirty="0"/>
              <a:t> </a:t>
            </a:r>
            <a:r>
              <a:rPr lang="cs-CZ" dirty="0" err="1"/>
              <a:t>eiusdem</a:t>
            </a:r>
            <a:r>
              <a:rPr lang="cs-CZ" dirty="0"/>
              <a:t> </a:t>
            </a:r>
            <a:r>
              <a:rPr lang="cs-CZ" dirty="0" err="1"/>
              <a:t>Millesimo</a:t>
            </a:r>
            <a:r>
              <a:rPr lang="cs-CZ" dirty="0"/>
              <a:t> </a:t>
            </a:r>
            <a:r>
              <a:rPr lang="cs-CZ" dirty="0" err="1"/>
              <a:t>trecentesimo</a:t>
            </a:r>
            <a:r>
              <a:rPr lang="cs-CZ" dirty="0"/>
              <a:t> </a:t>
            </a:r>
            <a:r>
              <a:rPr lang="cs-CZ" dirty="0" err="1"/>
              <a:t>XLVIIIo</a:t>
            </a:r>
            <a:r>
              <a:rPr lang="cs-CZ" dirty="0"/>
              <a:t>, </a:t>
            </a:r>
            <a:r>
              <a:rPr lang="cs-CZ" dirty="0" err="1"/>
              <a:t>feria</a:t>
            </a:r>
            <a:r>
              <a:rPr lang="cs-CZ" dirty="0"/>
              <a:t> sexta in die </a:t>
            </a:r>
            <a:r>
              <a:rPr lang="cs-CZ" dirty="0" err="1"/>
              <a:t>beati</a:t>
            </a:r>
            <a:r>
              <a:rPr lang="cs-CZ" dirty="0"/>
              <a:t> </a:t>
            </a:r>
            <a:r>
              <a:rPr lang="cs-CZ" dirty="0" err="1"/>
              <a:t>Petri</a:t>
            </a:r>
            <a:r>
              <a:rPr lang="cs-CZ" dirty="0"/>
              <a:t> </a:t>
            </a:r>
            <a:r>
              <a:rPr lang="cs-CZ" dirty="0" err="1"/>
              <a:t>apostoli</a:t>
            </a:r>
            <a:r>
              <a:rPr lang="cs-CZ" dirty="0"/>
              <a:t> ad </a:t>
            </a:r>
            <a:r>
              <a:rPr lang="cs-CZ" dirty="0" err="1"/>
              <a:t>vincula</a:t>
            </a:r>
            <a:r>
              <a:rPr lang="cs-CZ" dirty="0"/>
              <a:t>…</a:t>
            </a:r>
          </a:p>
        </p:txBody>
      </p:sp>
    </p:spTree>
    <p:extLst>
      <p:ext uri="{BB962C8B-B14F-4D97-AF65-F5344CB8AC3E}">
        <p14:creationId xmlns:p14="http://schemas.microsoft.com/office/powerpoint/2010/main" val="2888133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pPr lvl="2"/>
            <a:r>
              <a:rPr lang="cs-CZ" dirty="0"/>
              <a:t>Porada o zabití Václavově (</a:t>
            </a:r>
            <a:r>
              <a:rPr lang="cs-CZ" i="1" dirty="0"/>
              <a:t>První </a:t>
            </a:r>
            <a:r>
              <a:rPr lang="cs-CZ" i="1" dirty="0" err="1"/>
              <a:t>stsl</a:t>
            </a:r>
            <a:r>
              <a:rPr lang="cs-CZ" i="1" dirty="0"/>
              <a:t>. legenda</a:t>
            </a:r>
            <a:r>
              <a:rPr lang="cs-CZ" dirty="0"/>
              <a:t>)</a:t>
            </a:r>
          </a:p>
          <a:p>
            <a:pPr lvl="2"/>
            <a:r>
              <a:rPr lang="cs-CZ" dirty="0"/>
              <a:t>Vysvěcení kostela sv. Víta</a:t>
            </a:r>
          </a:p>
          <a:p>
            <a:pPr lvl="3"/>
            <a:r>
              <a:rPr lang="cs-CZ" dirty="0"/>
              <a:t>Výběr světce nejspíše souvisí s porážkou r. 929</a:t>
            </a:r>
          </a:p>
          <a:p>
            <a:pPr lvl="3"/>
            <a:r>
              <a:rPr lang="cs-CZ" dirty="0"/>
              <a:t>Údajně vysvěcen </a:t>
            </a:r>
            <a:r>
              <a:rPr lang="cs-CZ" dirty="0" err="1"/>
              <a:t>Tutem</a:t>
            </a:r>
            <a:r>
              <a:rPr lang="cs-CZ" dirty="0"/>
              <a:t> (894-930) (</a:t>
            </a:r>
            <a:r>
              <a:rPr lang="cs-CZ" dirty="0" err="1"/>
              <a:t>Gumpold</a:t>
            </a:r>
            <a:r>
              <a:rPr lang="cs-CZ" dirty="0"/>
              <a:t>)</a:t>
            </a:r>
          </a:p>
          <a:p>
            <a:pPr lvl="4"/>
            <a:r>
              <a:rPr lang="cs-CZ" dirty="0"/>
              <a:t>X neměl být dokončen za Václavova života (</a:t>
            </a:r>
            <a:r>
              <a:rPr lang="cs-CZ" i="1" dirty="0" err="1"/>
              <a:t>Crescente</a:t>
            </a:r>
            <a:r>
              <a:rPr lang="cs-CZ" i="1" dirty="0"/>
              <a:t> fide</a:t>
            </a:r>
            <a:r>
              <a:rPr lang="cs-CZ" dirty="0"/>
              <a:t>)</a:t>
            </a:r>
          </a:p>
          <a:p>
            <a:pPr lvl="5"/>
            <a:r>
              <a:rPr lang="cs-CZ" dirty="0"/>
              <a:t>X Václav se měl </a:t>
            </a:r>
            <a:r>
              <a:rPr lang="cs-CZ" dirty="0" err="1"/>
              <a:t>veselívat</a:t>
            </a:r>
            <a:r>
              <a:rPr lang="cs-CZ" dirty="0"/>
              <a:t> na den posvěcení kostela, jež muselo připadnout na l. 929 nebo 930, tedy až po podrobení se Jindřichovi, avšak ještě před smrtí </a:t>
            </a:r>
            <a:r>
              <a:rPr lang="cs-CZ" dirty="0" err="1"/>
              <a:t>Tuta</a:t>
            </a:r>
            <a:endParaRPr lang="cs-CZ" dirty="0"/>
          </a:p>
          <a:p>
            <a:pPr lvl="5"/>
            <a:r>
              <a:rPr lang="cs-CZ" dirty="0"/>
              <a:t>Kristián: vysvětil, ale sv. Jiří, a to navíc prostřednictvím svého světícího biskupa Michala!</a:t>
            </a:r>
          </a:p>
          <a:p>
            <a:pPr lvl="6"/>
            <a:r>
              <a:rPr lang="cs-CZ" dirty="0"/>
              <a:t>Kosmas: sv. Víta vysvětil Michal</a:t>
            </a:r>
          </a:p>
          <a:p>
            <a:endParaRPr lang="cs-CZ" dirty="0"/>
          </a:p>
        </p:txBody>
      </p:sp>
    </p:spTree>
    <p:extLst>
      <p:ext uri="{BB962C8B-B14F-4D97-AF65-F5344CB8AC3E}">
        <p14:creationId xmlns:p14="http://schemas.microsoft.com/office/powerpoint/2010/main" val="40761784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Metrologie</a:t>
            </a: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201011922"/>
              </p:ext>
            </p:extLst>
          </p:nvPr>
        </p:nvGraphicFramePr>
        <p:xfrm>
          <a:off x="838200" y="1861598"/>
          <a:ext cx="6629400" cy="2286000"/>
        </p:xfrm>
        <a:graphic>
          <a:graphicData uri="http://schemas.openxmlformats.org/drawingml/2006/table">
            <a:tbl>
              <a:tblPr>
                <a:tableStyleId>{5C22544A-7EE6-4342-B048-85BDC9FD1C3A}</a:tableStyleId>
              </a:tblPr>
              <a:tblGrid>
                <a:gridCol w="3173480">
                  <a:extLst>
                    <a:ext uri="{9D8B030D-6E8A-4147-A177-3AD203B41FA5}">
                      <a16:colId xmlns:a16="http://schemas.microsoft.com/office/drawing/2014/main" val="1533879717"/>
                    </a:ext>
                  </a:extLst>
                </a:gridCol>
                <a:gridCol w="1627995">
                  <a:extLst>
                    <a:ext uri="{9D8B030D-6E8A-4147-A177-3AD203B41FA5}">
                      <a16:colId xmlns:a16="http://schemas.microsoft.com/office/drawing/2014/main" val="394459540"/>
                    </a:ext>
                  </a:extLst>
                </a:gridCol>
                <a:gridCol w="1002820">
                  <a:extLst>
                    <a:ext uri="{9D8B030D-6E8A-4147-A177-3AD203B41FA5}">
                      <a16:colId xmlns:a16="http://schemas.microsoft.com/office/drawing/2014/main" val="316832685"/>
                    </a:ext>
                  </a:extLst>
                </a:gridCol>
                <a:gridCol w="825105">
                  <a:extLst>
                    <a:ext uri="{9D8B030D-6E8A-4147-A177-3AD203B41FA5}">
                      <a16:colId xmlns:a16="http://schemas.microsoft.com/office/drawing/2014/main" val="2844385856"/>
                    </a:ext>
                  </a:extLst>
                </a:gridCol>
              </a:tblGrid>
              <a:tr h="190500">
                <a:tc>
                  <a:txBody>
                    <a:bodyPr/>
                    <a:lstStyle/>
                    <a:p>
                      <a:pPr algn="ctr" fontAlgn="ctr"/>
                      <a:r>
                        <a:rPr lang="cs-CZ" sz="1100" u="none" strike="noStrike">
                          <a:effectLst/>
                        </a:rPr>
                        <a:t>Překlad</a:t>
                      </a:r>
                      <a:endParaRPr lang="cs-CZ"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Přepočet</a:t>
                      </a:r>
                      <a:endParaRPr lang="cs-CZ"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Sloupec1</a:t>
                      </a:r>
                      <a:endParaRPr lang="cs-CZ"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Citace</a:t>
                      </a:r>
                      <a:endParaRPr lang="cs-CZ" sz="1100" b="1" i="0" u="none" strike="noStrike">
                        <a:solidFill>
                          <a:srgbClr val="FFFFFF"/>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33824108"/>
                  </a:ext>
                </a:extLst>
              </a:tr>
              <a:tr h="190500">
                <a:tc>
                  <a:txBody>
                    <a:bodyPr/>
                    <a:lstStyle/>
                    <a:p>
                      <a:pPr algn="l" fontAlgn="ctr"/>
                      <a:r>
                        <a:rPr lang="cs-CZ" sz="1100" u="none" strike="noStrike">
                          <a:effectLst/>
                        </a:rPr>
                        <a:t>Provazec</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6 královských loktů</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2,70 – 3,15 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Ez 40,5 </a:t>
                      </a:r>
                      <a:r>
                        <a:rPr lang="cs-CZ" sz="750" u="none" strike="noStrike">
                          <a:effectLst/>
                        </a:rPr>
                        <a:t>EU</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17590676"/>
                  </a:ext>
                </a:extLst>
              </a:tr>
              <a:tr h="190500">
                <a:tc>
                  <a:txBody>
                    <a:bodyPr/>
                    <a:lstStyle/>
                    <a:p>
                      <a:pPr algn="l" fontAlgn="ctr"/>
                      <a:r>
                        <a:rPr lang="cs-CZ" sz="1100" u="none" strike="noStrike">
                          <a:effectLst/>
                        </a:rPr>
                        <a:t>Velký/královský loket</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28 prstů = </a:t>
                      </a:r>
                      <a:r>
                        <a:rPr lang="cs-CZ" sz="770" u="none" strike="noStrike" baseline="30000">
                          <a:effectLst/>
                        </a:rPr>
                        <a:t>7</a:t>
                      </a:r>
                      <a:r>
                        <a:rPr lang="cs-CZ" sz="1100" u="none" strike="noStrike">
                          <a:effectLst/>
                        </a:rPr>
                        <a:t>⁄</a:t>
                      </a:r>
                      <a:r>
                        <a:rPr lang="cs-CZ" sz="770" u="none" strike="noStrike" baseline="-25000">
                          <a:effectLst/>
                        </a:rPr>
                        <a:t>6</a:t>
                      </a:r>
                      <a:r>
                        <a:rPr lang="cs-CZ" sz="1100" u="none" strike="noStrike">
                          <a:effectLst/>
                        </a:rPr>
                        <a:t> loktů</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52,5 cm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Ez 40,5 </a:t>
                      </a:r>
                      <a:r>
                        <a:rPr lang="cs-CZ" sz="750" u="none" strike="noStrike">
                          <a:effectLst/>
                        </a:rPr>
                        <a:t>EU</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64088057"/>
                  </a:ext>
                </a:extLst>
              </a:tr>
              <a:tr h="381000">
                <a:tc>
                  <a:txBody>
                    <a:bodyPr/>
                    <a:lstStyle/>
                    <a:p>
                      <a:pPr algn="l" fontAlgn="ctr"/>
                      <a:r>
                        <a:rPr lang="cs-CZ" sz="1100" u="none" strike="noStrike">
                          <a:effectLst/>
                        </a:rPr>
                        <a:t>Loket</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24 prstů</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45,0 – 45,8 cm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Gen 6,15 </a:t>
                      </a:r>
                      <a:r>
                        <a:rPr lang="cs-CZ" sz="750" u="none" strike="noStrike">
                          <a:effectLst/>
                        </a:rPr>
                        <a:t>EU</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88963333"/>
                  </a:ext>
                </a:extLst>
              </a:tr>
              <a:tr h="190500">
                <a:tc>
                  <a:txBody>
                    <a:bodyPr/>
                    <a:lstStyle/>
                    <a:p>
                      <a:pPr algn="l" fontAlgn="b"/>
                      <a:r>
                        <a:rPr lang="cs-CZ" sz="1100" u="none" strike="noStrike">
                          <a:effectLst/>
                        </a:rPr>
                        <a:t>Stopa</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cs-CZ" sz="1100" u="none" strike="noStrike">
                          <a:effectLst/>
                        </a:rPr>
                        <a:t>16 prstů = </a:t>
                      </a:r>
                      <a:r>
                        <a:rPr lang="cs-CZ" sz="770" u="none" strike="noStrike" baseline="30000">
                          <a:effectLst/>
                        </a:rPr>
                        <a:t>2</a:t>
                      </a:r>
                      <a:r>
                        <a:rPr lang="cs-CZ" sz="1100" u="none" strike="noStrike">
                          <a:effectLst/>
                        </a:rPr>
                        <a:t>⁄</a:t>
                      </a:r>
                      <a:r>
                        <a:rPr lang="cs-CZ" sz="770" u="none" strike="noStrike" baseline="-25000">
                          <a:effectLst/>
                        </a:rPr>
                        <a:t>3</a:t>
                      </a:r>
                      <a:r>
                        <a:rPr lang="cs-CZ" sz="1100" u="none" strike="noStrike">
                          <a:effectLst/>
                        </a:rPr>
                        <a:t> loket</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30,0 – 30,5 cm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Dtn 2,5 </a:t>
                      </a:r>
                      <a:r>
                        <a:rPr lang="cs-CZ" sz="750" u="none" strike="noStrike">
                          <a:effectLst/>
                        </a:rPr>
                        <a:t>EU</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6937666"/>
                  </a:ext>
                </a:extLst>
              </a:tr>
              <a:tr h="381000">
                <a:tc>
                  <a:txBody>
                    <a:bodyPr/>
                    <a:lstStyle/>
                    <a:p>
                      <a:pPr algn="l" fontAlgn="ctr"/>
                      <a:r>
                        <a:rPr lang="cs-CZ" sz="1100" u="none" strike="noStrike">
                          <a:effectLst/>
                        </a:rPr>
                        <a:t>Spanne</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12 prstů = </a:t>
                      </a:r>
                      <a:r>
                        <a:rPr lang="cs-CZ" sz="770" u="none" strike="noStrike" baseline="30000">
                          <a:effectLst/>
                        </a:rPr>
                        <a:t>1</a:t>
                      </a:r>
                      <a:r>
                        <a:rPr lang="cs-CZ" sz="1100" u="none" strike="noStrike">
                          <a:effectLst/>
                        </a:rPr>
                        <a:t>⁄</a:t>
                      </a:r>
                      <a:r>
                        <a:rPr lang="cs-CZ" sz="770" u="none" strike="noStrike" baseline="-25000">
                          <a:effectLst/>
                        </a:rPr>
                        <a:t>2</a:t>
                      </a:r>
                      <a:r>
                        <a:rPr lang="cs-CZ" sz="1100" u="none" strike="noStrike">
                          <a:effectLst/>
                        </a:rPr>
                        <a:t> lokte</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22,5 – 22,9 cm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Ex 28,16 </a:t>
                      </a:r>
                      <a:r>
                        <a:rPr lang="cs-CZ" sz="750" u="none" strike="noStrike">
                          <a:effectLst/>
                        </a:rPr>
                        <a:t>EU</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72297081"/>
                  </a:ext>
                </a:extLst>
              </a:tr>
              <a:tr h="381000">
                <a:tc>
                  <a:txBody>
                    <a:bodyPr/>
                    <a:lstStyle/>
                    <a:p>
                      <a:pPr algn="l" fontAlgn="ctr"/>
                      <a:r>
                        <a:rPr lang="cs-CZ" sz="1100" u="none" strike="noStrike">
                          <a:effectLst/>
                        </a:rPr>
                        <a:t>Dlaň</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6 prstů = </a:t>
                      </a:r>
                      <a:r>
                        <a:rPr lang="cs-CZ" sz="770" u="none" strike="noStrike" baseline="30000">
                          <a:effectLst/>
                        </a:rPr>
                        <a:t>1</a:t>
                      </a:r>
                      <a:r>
                        <a:rPr lang="cs-CZ" sz="1100" u="none" strike="noStrike">
                          <a:effectLst/>
                        </a:rPr>
                        <a:t>⁄</a:t>
                      </a:r>
                      <a:r>
                        <a:rPr lang="cs-CZ" sz="770" u="none" strike="noStrike" baseline="-25000">
                          <a:effectLst/>
                        </a:rPr>
                        <a:t>4</a:t>
                      </a:r>
                      <a:r>
                        <a:rPr lang="cs-CZ" sz="1100" u="none" strike="noStrike">
                          <a:effectLst/>
                        </a:rPr>
                        <a:t> lokte</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11,2 – 11,5 cm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Ex 25,25 </a:t>
                      </a:r>
                      <a:r>
                        <a:rPr lang="cs-CZ" sz="750" u="none" strike="noStrike">
                          <a:effectLst/>
                        </a:rPr>
                        <a:t>EU</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37644584"/>
                  </a:ext>
                </a:extLst>
              </a:tr>
              <a:tr h="381000">
                <a:tc>
                  <a:txBody>
                    <a:bodyPr/>
                    <a:lstStyle/>
                    <a:p>
                      <a:pPr algn="l" fontAlgn="ctr"/>
                      <a:r>
                        <a:rPr lang="cs-CZ" sz="1100" u="none" strike="noStrike">
                          <a:effectLst/>
                        </a:rPr>
                        <a:t>Prst/palec</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pl-PL" sz="770" u="none" strike="noStrike">
                          <a:effectLst/>
                        </a:rPr>
                        <a:t>1</a:t>
                      </a:r>
                      <a:r>
                        <a:rPr lang="pl-PL" sz="1100" u="none" strike="noStrike">
                          <a:effectLst/>
                        </a:rPr>
                        <a:t>⁄</a:t>
                      </a:r>
                      <a:r>
                        <a:rPr lang="pl-PL" sz="770" u="none" strike="noStrike" baseline="-25000">
                          <a:effectLst/>
                        </a:rPr>
                        <a:t>16</a:t>
                      </a:r>
                      <a:r>
                        <a:rPr lang="pl-PL" sz="1100" u="none" strike="noStrike">
                          <a:effectLst/>
                        </a:rPr>
                        <a:t> stopy = </a:t>
                      </a:r>
                      <a:r>
                        <a:rPr lang="pl-PL" sz="770" u="none" strike="noStrike" baseline="30000">
                          <a:effectLst/>
                        </a:rPr>
                        <a:t>1</a:t>
                      </a:r>
                      <a:r>
                        <a:rPr lang="pl-PL" sz="1100" u="none" strike="noStrike">
                          <a:effectLst/>
                        </a:rPr>
                        <a:t>⁄</a:t>
                      </a:r>
                      <a:r>
                        <a:rPr lang="pl-PL" sz="770" u="none" strike="noStrike" baseline="-25000">
                          <a:effectLst/>
                        </a:rPr>
                        <a:t>24</a:t>
                      </a:r>
                      <a:r>
                        <a:rPr lang="pl-PL" sz="1100" u="none" strike="noStrike">
                          <a:effectLst/>
                        </a:rPr>
                        <a:t> lokte</a:t>
                      </a:r>
                      <a:endParaRPr lang="pl-PL" sz="77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1,875 – 1,9 cm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dirty="0">
                          <a:effectLst/>
                        </a:rPr>
                        <a:t>Jer 52,21 </a:t>
                      </a:r>
                      <a:r>
                        <a:rPr lang="cs-CZ" sz="750" u="none" strike="noStrike" dirty="0">
                          <a:effectLst/>
                        </a:rPr>
                        <a:t>EU</a:t>
                      </a:r>
                      <a:endParaRPr lang="cs-CZ"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97675466"/>
                  </a:ext>
                </a:extLst>
              </a:tr>
            </a:tbl>
          </a:graphicData>
        </a:graphic>
      </p:graphicFrame>
    </p:spTree>
    <p:extLst>
      <p:ext uri="{BB962C8B-B14F-4D97-AF65-F5344CB8AC3E}">
        <p14:creationId xmlns:p14="http://schemas.microsoft.com/office/powerpoint/2010/main" val="19090194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854443269"/>
              </p:ext>
            </p:extLst>
          </p:nvPr>
        </p:nvGraphicFramePr>
        <p:xfrm>
          <a:off x="838200" y="1925606"/>
          <a:ext cx="6629400" cy="2286000"/>
        </p:xfrm>
        <a:graphic>
          <a:graphicData uri="http://schemas.openxmlformats.org/drawingml/2006/table">
            <a:tbl>
              <a:tblPr>
                <a:tableStyleId>{5C22544A-7EE6-4342-B048-85BDC9FD1C3A}</a:tableStyleId>
              </a:tblPr>
              <a:tblGrid>
                <a:gridCol w="3173480">
                  <a:extLst>
                    <a:ext uri="{9D8B030D-6E8A-4147-A177-3AD203B41FA5}">
                      <a16:colId xmlns:a16="http://schemas.microsoft.com/office/drawing/2014/main" val="608864378"/>
                    </a:ext>
                  </a:extLst>
                </a:gridCol>
                <a:gridCol w="1627995">
                  <a:extLst>
                    <a:ext uri="{9D8B030D-6E8A-4147-A177-3AD203B41FA5}">
                      <a16:colId xmlns:a16="http://schemas.microsoft.com/office/drawing/2014/main" val="3857842861"/>
                    </a:ext>
                  </a:extLst>
                </a:gridCol>
                <a:gridCol w="1002820">
                  <a:extLst>
                    <a:ext uri="{9D8B030D-6E8A-4147-A177-3AD203B41FA5}">
                      <a16:colId xmlns:a16="http://schemas.microsoft.com/office/drawing/2014/main" val="2062337883"/>
                    </a:ext>
                  </a:extLst>
                </a:gridCol>
                <a:gridCol w="825105">
                  <a:extLst>
                    <a:ext uri="{9D8B030D-6E8A-4147-A177-3AD203B41FA5}">
                      <a16:colId xmlns:a16="http://schemas.microsoft.com/office/drawing/2014/main" val="3967132773"/>
                    </a:ext>
                  </a:extLst>
                </a:gridCol>
              </a:tblGrid>
              <a:tr h="190500">
                <a:tc>
                  <a:txBody>
                    <a:bodyPr/>
                    <a:lstStyle/>
                    <a:p>
                      <a:pPr algn="ctr" fontAlgn="ctr"/>
                      <a:r>
                        <a:rPr lang="cs-CZ" sz="1100" u="none" strike="noStrike">
                          <a:effectLst/>
                        </a:rPr>
                        <a:t>Překlad</a:t>
                      </a:r>
                      <a:endParaRPr lang="cs-CZ"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Přepočet</a:t>
                      </a:r>
                      <a:endParaRPr lang="cs-CZ"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Sloupec1</a:t>
                      </a:r>
                      <a:endParaRPr lang="cs-CZ"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Citace</a:t>
                      </a:r>
                      <a:endParaRPr lang="cs-CZ" sz="1100" b="1" i="0" u="none" strike="noStrike">
                        <a:solidFill>
                          <a:srgbClr val="FFFFFF"/>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31063902"/>
                  </a:ext>
                </a:extLst>
              </a:tr>
              <a:tr h="190500">
                <a:tc>
                  <a:txBody>
                    <a:bodyPr/>
                    <a:lstStyle/>
                    <a:p>
                      <a:pPr algn="l" fontAlgn="ctr"/>
                      <a:r>
                        <a:rPr lang="cs-CZ" sz="1100" u="none" strike="noStrike">
                          <a:effectLst/>
                        </a:rPr>
                        <a:t>Provazec</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6 královských loktů</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2,70 – 3,15 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Ez 40,5 </a:t>
                      </a:r>
                      <a:r>
                        <a:rPr lang="cs-CZ" sz="750" u="none" strike="noStrike">
                          <a:effectLst/>
                        </a:rPr>
                        <a:t>EU</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02023522"/>
                  </a:ext>
                </a:extLst>
              </a:tr>
              <a:tr h="190500">
                <a:tc>
                  <a:txBody>
                    <a:bodyPr/>
                    <a:lstStyle/>
                    <a:p>
                      <a:pPr algn="l" fontAlgn="ctr"/>
                      <a:r>
                        <a:rPr lang="cs-CZ" sz="1100" u="none" strike="noStrike">
                          <a:effectLst/>
                        </a:rPr>
                        <a:t>Velký/královský loket</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28 prstů = </a:t>
                      </a:r>
                      <a:r>
                        <a:rPr lang="cs-CZ" sz="770" u="none" strike="noStrike" baseline="30000">
                          <a:effectLst/>
                        </a:rPr>
                        <a:t>7</a:t>
                      </a:r>
                      <a:r>
                        <a:rPr lang="cs-CZ" sz="1100" u="none" strike="noStrike">
                          <a:effectLst/>
                        </a:rPr>
                        <a:t>⁄</a:t>
                      </a:r>
                      <a:r>
                        <a:rPr lang="cs-CZ" sz="770" u="none" strike="noStrike" baseline="-25000">
                          <a:effectLst/>
                        </a:rPr>
                        <a:t>6</a:t>
                      </a:r>
                      <a:r>
                        <a:rPr lang="cs-CZ" sz="1100" u="none" strike="noStrike">
                          <a:effectLst/>
                        </a:rPr>
                        <a:t> loktů</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52,5 cm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Ez 40,5 </a:t>
                      </a:r>
                      <a:r>
                        <a:rPr lang="cs-CZ" sz="750" u="none" strike="noStrike">
                          <a:effectLst/>
                        </a:rPr>
                        <a:t>EU</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97892822"/>
                  </a:ext>
                </a:extLst>
              </a:tr>
              <a:tr h="381000">
                <a:tc>
                  <a:txBody>
                    <a:bodyPr/>
                    <a:lstStyle/>
                    <a:p>
                      <a:pPr algn="l" fontAlgn="ctr"/>
                      <a:r>
                        <a:rPr lang="cs-CZ" sz="1100" u="none" strike="noStrike">
                          <a:effectLst/>
                        </a:rPr>
                        <a:t>Loket</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24 prstů</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45,0 – 45,8 cm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Gen 6,15 </a:t>
                      </a:r>
                      <a:r>
                        <a:rPr lang="cs-CZ" sz="750" u="none" strike="noStrike">
                          <a:effectLst/>
                        </a:rPr>
                        <a:t>EU</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29063936"/>
                  </a:ext>
                </a:extLst>
              </a:tr>
              <a:tr h="190500">
                <a:tc>
                  <a:txBody>
                    <a:bodyPr/>
                    <a:lstStyle/>
                    <a:p>
                      <a:pPr algn="l" fontAlgn="b"/>
                      <a:r>
                        <a:rPr lang="cs-CZ" sz="1100" u="none" strike="noStrike">
                          <a:effectLst/>
                        </a:rPr>
                        <a:t>Stopa</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cs-CZ" sz="1100" u="none" strike="noStrike">
                          <a:effectLst/>
                        </a:rPr>
                        <a:t>16 prstů = </a:t>
                      </a:r>
                      <a:r>
                        <a:rPr lang="cs-CZ" sz="770" u="none" strike="noStrike" baseline="30000">
                          <a:effectLst/>
                        </a:rPr>
                        <a:t>2</a:t>
                      </a:r>
                      <a:r>
                        <a:rPr lang="cs-CZ" sz="1100" u="none" strike="noStrike">
                          <a:effectLst/>
                        </a:rPr>
                        <a:t>⁄</a:t>
                      </a:r>
                      <a:r>
                        <a:rPr lang="cs-CZ" sz="770" u="none" strike="noStrike" baseline="-25000">
                          <a:effectLst/>
                        </a:rPr>
                        <a:t>3</a:t>
                      </a:r>
                      <a:r>
                        <a:rPr lang="cs-CZ" sz="1100" u="none" strike="noStrike">
                          <a:effectLst/>
                        </a:rPr>
                        <a:t> loket</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30,0 – 30,5 cm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Dtn 2,5 </a:t>
                      </a:r>
                      <a:r>
                        <a:rPr lang="cs-CZ" sz="750" u="none" strike="noStrike">
                          <a:effectLst/>
                        </a:rPr>
                        <a:t>EU</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02800541"/>
                  </a:ext>
                </a:extLst>
              </a:tr>
              <a:tr h="381000">
                <a:tc>
                  <a:txBody>
                    <a:bodyPr/>
                    <a:lstStyle/>
                    <a:p>
                      <a:pPr algn="l" fontAlgn="ctr"/>
                      <a:r>
                        <a:rPr lang="cs-CZ" sz="1100" u="none" strike="noStrike">
                          <a:effectLst/>
                        </a:rPr>
                        <a:t>Spanne</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12 prstů = </a:t>
                      </a:r>
                      <a:r>
                        <a:rPr lang="cs-CZ" sz="770" u="none" strike="noStrike" baseline="30000">
                          <a:effectLst/>
                        </a:rPr>
                        <a:t>1</a:t>
                      </a:r>
                      <a:r>
                        <a:rPr lang="cs-CZ" sz="1100" u="none" strike="noStrike">
                          <a:effectLst/>
                        </a:rPr>
                        <a:t>⁄</a:t>
                      </a:r>
                      <a:r>
                        <a:rPr lang="cs-CZ" sz="770" u="none" strike="noStrike" baseline="-25000">
                          <a:effectLst/>
                        </a:rPr>
                        <a:t>2</a:t>
                      </a:r>
                      <a:r>
                        <a:rPr lang="cs-CZ" sz="1100" u="none" strike="noStrike">
                          <a:effectLst/>
                        </a:rPr>
                        <a:t> lokte</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22,5 – 22,9 cm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Ex 28,16 </a:t>
                      </a:r>
                      <a:r>
                        <a:rPr lang="cs-CZ" sz="750" u="none" strike="noStrike">
                          <a:effectLst/>
                        </a:rPr>
                        <a:t>EU</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50492125"/>
                  </a:ext>
                </a:extLst>
              </a:tr>
              <a:tr h="381000">
                <a:tc>
                  <a:txBody>
                    <a:bodyPr/>
                    <a:lstStyle/>
                    <a:p>
                      <a:pPr algn="l" fontAlgn="ctr"/>
                      <a:r>
                        <a:rPr lang="cs-CZ" sz="1100" u="none" strike="noStrike">
                          <a:effectLst/>
                        </a:rPr>
                        <a:t>Dlaň</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6 prstů = </a:t>
                      </a:r>
                      <a:r>
                        <a:rPr lang="cs-CZ" sz="770" u="none" strike="noStrike" baseline="30000">
                          <a:effectLst/>
                        </a:rPr>
                        <a:t>1</a:t>
                      </a:r>
                      <a:r>
                        <a:rPr lang="cs-CZ" sz="1100" u="none" strike="noStrike">
                          <a:effectLst/>
                        </a:rPr>
                        <a:t>⁄</a:t>
                      </a:r>
                      <a:r>
                        <a:rPr lang="cs-CZ" sz="770" u="none" strike="noStrike" baseline="-25000">
                          <a:effectLst/>
                        </a:rPr>
                        <a:t>4</a:t>
                      </a:r>
                      <a:r>
                        <a:rPr lang="cs-CZ" sz="1100" u="none" strike="noStrike">
                          <a:effectLst/>
                        </a:rPr>
                        <a:t> lokte</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11,2 – 11,5 cm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Ex 25,25 </a:t>
                      </a:r>
                      <a:r>
                        <a:rPr lang="cs-CZ" sz="750" u="none" strike="noStrike">
                          <a:effectLst/>
                        </a:rPr>
                        <a:t>EU</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90288199"/>
                  </a:ext>
                </a:extLst>
              </a:tr>
              <a:tr h="381000">
                <a:tc>
                  <a:txBody>
                    <a:bodyPr/>
                    <a:lstStyle/>
                    <a:p>
                      <a:pPr algn="l" fontAlgn="ctr"/>
                      <a:r>
                        <a:rPr lang="cs-CZ" sz="1100" u="none" strike="noStrike">
                          <a:effectLst/>
                        </a:rPr>
                        <a:t>Prst/palec</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pl-PL" sz="770" u="none" strike="noStrike">
                          <a:effectLst/>
                        </a:rPr>
                        <a:t>1</a:t>
                      </a:r>
                      <a:r>
                        <a:rPr lang="pl-PL" sz="1100" u="none" strike="noStrike">
                          <a:effectLst/>
                        </a:rPr>
                        <a:t>⁄</a:t>
                      </a:r>
                      <a:r>
                        <a:rPr lang="pl-PL" sz="770" u="none" strike="noStrike" baseline="-25000">
                          <a:effectLst/>
                        </a:rPr>
                        <a:t>16</a:t>
                      </a:r>
                      <a:r>
                        <a:rPr lang="pl-PL" sz="1100" u="none" strike="noStrike">
                          <a:effectLst/>
                        </a:rPr>
                        <a:t> stopy = </a:t>
                      </a:r>
                      <a:r>
                        <a:rPr lang="pl-PL" sz="770" u="none" strike="noStrike" baseline="30000">
                          <a:effectLst/>
                        </a:rPr>
                        <a:t>1</a:t>
                      </a:r>
                      <a:r>
                        <a:rPr lang="pl-PL" sz="1100" u="none" strike="noStrike">
                          <a:effectLst/>
                        </a:rPr>
                        <a:t>⁄</a:t>
                      </a:r>
                      <a:r>
                        <a:rPr lang="pl-PL" sz="770" u="none" strike="noStrike" baseline="-25000">
                          <a:effectLst/>
                        </a:rPr>
                        <a:t>24</a:t>
                      </a:r>
                      <a:r>
                        <a:rPr lang="pl-PL" sz="1100" u="none" strike="noStrike">
                          <a:effectLst/>
                        </a:rPr>
                        <a:t> lokte</a:t>
                      </a:r>
                      <a:endParaRPr lang="pl-PL" sz="77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1,875 – 1,9 cm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dirty="0">
                          <a:effectLst/>
                        </a:rPr>
                        <a:t>Jer 52,21 </a:t>
                      </a:r>
                      <a:r>
                        <a:rPr lang="cs-CZ" sz="750" u="none" strike="noStrike" dirty="0">
                          <a:effectLst/>
                        </a:rPr>
                        <a:t>EU</a:t>
                      </a:r>
                      <a:endParaRPr lang="cs-CZ"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68552428"/>
                  </a:ext>
                </a:extLst>
              </a:tr>
            </a:tbl>
          </a:graphicData>
        </a:graphic>
      </p:graphicFrame>
    </p:spTree>
    <p:extLst>
      <p:ext uri="{BB962C8B-B14F-4D97-AF65-F5344CB8AC3E}">
        <p14:creationId xmlns:p14="http://schemas.microsoft.com/office/powerpoint/2010/main" val="7174479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Antické systémy</a:t>
            </a:r>
          </a:p>
        </p:txBody>
      </p:sp>
      <p:graphicFrame>
        <p:nvGraphicFramePr>
          <p:cNvPr id="12" name="Zástupný symbol pro obsah 11"/>
          <p:cNvGraphicFramePr>
            <a:graphicFrameLocks noGrp="1"/>
          </p:cNvGraphicFramePr>
          <p:nvPr>
            <p:ph idx="1"/>
            <p:extLst>
              <p:ext uri="{D42A27DB-BD31-4B8C-83A1-F6EECF244321}">
                <p14:modId xmlns:p14="http://schemas.microsoft.com/office/powerpoint/2010/main" val="2587807392"/>
              </p:ext>
            </p:extLst>
          </p:nvPr>
        </p:nvGraphicFramePr>
        <p:xfrm>
          <a:off x="838200" y="1459864"/>
          <a:ext cx="7143446" cy="4302593"/>
        </p:xfrm>
        <a:graphic>
          <a:graphicData uri="http://schemas.openxmlformats.org/drawingml/2006/table">
            <a:tbl>
              <a:tblPr>
                <a:tableStyleId>{5C22544A-7EE6-4342-B048-85BDC9FD1C3A}</a:tableStyleId>
              </a:tblPr>
              <a:tblGrid>
                <a:gridCol w="1788127">
                  <a:extLst>
                    <a:ext uri="{9D8B030D-6E8A-4147-A177-3AD203B41FA5}">
                      <a16:colId xmlns:a16="http://schemas.microsoft.com/office/drawing/2014/main" val="1990804622"/>
                    </a:ext>
                  </a:extLst>
                </a:gridCol>
                <a:gridCol w="643363">
                  <a:extLst>
                    <a:ext uri="{9D8B030D-6E8A-4147-A177-3AD203B41FA5}">
                      <a16:colId xmlns:a16="http://schemas.microsoft.com/office/drawing/2014/main" val="1567659939"/>
                    </a:ext>
                  </a:extLst>
                </a:gridCol>
                <a:gridCol w="1079273">
                  <a:extLst>
                    <a:ext uri="{9D8B030D-6E8A-4147-A177-3AD203B41FA5}">
                      <a16:colId xmlns:a16="http://schemas.microsoft.com/office/drawing/2014/main" val="2101463481"/>
                    </a:ext>
                  </a:extLst>
                </a:gridCol>
                <a:gridCol w="1506262">
                  <a:extLst>
                    <a:ext uri="{9D8B030D-6E8A-4147-A177-3AD203B41FA5}">
                      <a16:colId xmlns:a16="http://schemas.microsoft.com/office/drawing/2014/main" val="2313649870"/>
                    </a:ext>
                  </a:extLst>
                </a:gridCol>
                <a:gridCol w="2126421">
                  <a:extLst>
                    <a:ext uri="{9D8B030D-6E8A-4147-A177-3AD203B41FA5}">
                      <a16:colId xmlns:a16="http://schemas.microsoft.com/office/drawing/2014/main" val="3496437895"/>
                    </a:ext>
                  </a:extLst>
                </a:gridCol>
              </a:tblGrid>
              <a:tr h="181306">
                <a:tc>
                  <a:txBody>
                    <a:bodyPr/>
                    <a:lstStyle/>
                    <a:p>
                      <a:pPr algn="ctr" fontAlgn="ctr"/>
                      <a:r>
                        <a:rPr lang="cs-CZ" sz="1000" u="none" strike="noStrike">
                          <a:effectLst/>
                        </a:rPr>
                        <a:t>Název</a:t>
                      </a:r>
                      <a:endParaRPr lang="cs-CZ" sz="1000" b="1" i="0" u="none" strike="noStrike">
                        <a:solidFill>
                          <a:srgbClr val="FFFFFF"/>
                        </a:solidFill>
                        <a:effectLst/>
                        <a:latin typeface="Calibri" panose="020F0502020204030204" pitchFamily="34" charset="0"/>
                      </a:endParaRPr>
                    </a:p>
                  </a:txBody>
                  <a:tcPr marL="9065" marR="9065" marT="9065" marB="0" anchor="ctr"/>
                </a:tc>
                <a:tc>
                  <a:txBody>
                    <a:bodyPr/>
                    <a:lstStyle/>
                    <a:p>
                      <a:pPr algn="ctr" fontAlgn="ctr"/>
                      <a:r>
                        <a:rPr lang="cs-CZ" sz="1000" u="none" strike="noStrike">
                          <a:effectLst/>
                        </a:rPr>
                        <a:t>Originál</a:t>
                      </a:r>
                      <a:endParaRPr lang="cs-CZ" sz="1000" b="1" i="0" u="none" strike="noStrike">
                        <a:solidFill>
                          <a:srgbClr val="FFFFFF"/>
                        </a:solidFill>
                        <a:effectLst/>
                        <a:latin typeface="Calibri" panose="020F0502020204030204" pitchFamily="34" charset="0"/>
                      </a:endParaRPr>
                    </a:p>
                  </a:txBody>
                  <a:tcPr marL="9065" marR="9065" marT="9065" marB="0" anchor="ctr"/>
                </a:tc>
                <a:tc>
                  <a:txBody>
                    <a:bodyPr/>
                    <a:lstStyle/>
                    <a:p>
                      <a:pPr algn="ctr" fontAlgn="ctr"/>
                      <a:r>
                        <a:rPr lang="cs-CZ" sz="1000" u="none" strike="noStrike">
                          <a:effectLst/>
                        </a:rPr>
                        <a:t>Překlad</a:t>
                      </a:r>
                      <a:endParaRPr lang="cs-CZ" sz="1000" b="1" i="0" u="none" strike="noStrike">
                        <a:solidFill>
                          <a:srgbClr val="FFFFFF"/>
                        </a:solidFill>
                        <a:effectLst/>
                        <a:latin typeface="Calibri" panose="020F0502020204030204" pitchFamily="34" charset="0"/>
                      </a:endParaRPr>
                    </a:p>
                  </a:txBody>
                  <a:tcPr marL="9065" marR="9065" marT="9065" marB="0" anchor="ctr"/>
                </a:tc>
                <a:tc>
                  <a:txBody>
                    <a:bodyPr/>
                    <a:lstStyle/>
                    <a:p>
                      <a:pPr algn="ctr" fontAlgn="ctr"/>
                      <a:r>
                        <a:rPr lang="cs-CZ" sz="1000" u="none" strike="noStrike">
                          <a:effectLst/>
                        </a:rPr>
                        <a:t>Poměr</a:t>
                      </a:r>
                      <a:endParaRPr lang="cs-CZ" sz="1000" b="1" i="0" u="none" strike="noStrike">
                        <a:solidFill>
                          <a:srgbClr val="FFFFFF"/>
                        </a:solidFill>
                        <a:effectLst/>
                        <a:latin typeface="Calibri" panose="020F0502020204030204" pitchFamily="34" charset="0"/>
                      </a:endParaRPr>
                    </a:p>
                  </a:txBody>
                  <a:tcPr marL="9065" marR="9065" marT="9065" marB="0" anchor="ctr"/>
                </a:tc>
                <a:tc>
                  <a:txBody>
                    <a:bodyPr/>
                    <a:lstStyle/>
                    <a:p>
                      <a:pPr algn="ctr" fontAlgn="ctr"/>
                      <a:r>
                        <a:rPr lang="cs-CZ" sz="1000" u="none" strike="noStrike">
                          <a:effectLst/>
                        </a:rPr>
                        <a:t>Vysvětlivky</a:t>
                      </a:r>
                      <a:endParaRPr lang="cs-CZ" sz="1000" b="1" i="0" u="none" strike="noStrike">
                        <a:solidFill>
                          <a:srgbClr val="FFFFFF"/>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2716884493"/>
                  </a:ext>
                </a:extLst>
              </a:tr>
              <a:tr h="181306">
                <a:tc>
                  <a:txBody>
                    <a:bodyPr/>
                    <a:lstStyle/>
                    <a:p>
                      <a:pPr algn="l" fontAlgn="ctr"/>
                      <a:r>
                        <a:rPr lang="cs-CZ" sz="1000" u="none" strike="noStrike">
                          <a:effectLst/>
                        </a:rPr>
                        <a:t>daktylos</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marL="0" algn="l" defTabSz="914400" rtl="0" eaLnBrk="1" fontAlgn="ctr" latinLnBrk="0" hangingPunct="1"/>
                      <a:r>
                        <a:rPr lang="el-GR" sz="1000" u="none" strike="noStrike" kern="1200">
                          <a:solidFill>
                            <a:schemeClr val="dk1"/>
                          </a:solidFill>
                          <a:effectLst/>
                          <a:latin typeface="+mn-lt"/>
                          <a:ea typeface="+mn-ea"/>
                          <a:cs typeface="+mn-cs"/>
                        </a:rPr>
                        <a:t>δάκτυλος</a:t>
                      </a:r>
                    </a:p>
                  </a:txBody>
                  <a:tcPr marL="9065" marR="9065" marT="9065" marB="0" anchor="ctr"/>
                </a:tc>
                <a:tc>
                  <a:txBody>
                    <a:bodyPr/>
                    <a:lstStyle/>
                    <a:p>
                      <a:pPr marL="0" algn="l" defTabSz="914400" rtl="0" eaLnBrk="1" fontAlgn="ctr" latinLnBrk="0" hangingPunct="1"/>
                      <a:r>
                        <a:rPr lang="cs-CZ" sz="1000" u="none" strike="noStrike" kern="1200" dirty="0">
                          <a:solidFill>
                            <a:schemeClr val="dk1"/>
                          </a:solidFill>
                          <a:effectLst/>
                          <a:latin typeface="+mn-lt"/>
                          <a:ea typeface="+mn-ea"/>
                          <a:cs typeface="+mn-cs"/>
                        </a:rPr>
                        <a:t>Palec</a:t>
                      </a:r>
                    </a:p>
                    <a:p>
                      <a:pPr marL="0" algn="l" defTabSz="914400" rtl="0" eaLnBrk="1" fontAlgn="ctr" latinLnBrk="0" hangingPunct="1"/>
                      <a:endParaRPr lang="cs-CZ" sz="1000" u="none" strike="noStrike" kern="1200" dirty="0">
                        <a:solidFill>
                          <a:schemeClr val="dk1"/>
                        </a:solidFill>
                        <a:effectLst/>
                        <a:latin typeface="+mn-lt"/>
                        <a:ea typeface="+mn-ea"/>
                        <a:cs typeface="+mn-cs"/>
                      </a:endParaRPr>
                    </a:p>
                  </a:txBody>
                  <a:tcPr marL="9065" marR="9065" marT="9065" marB="0" anchor="ctr"/>
                </a:tc>
                <a:tc>
                  <a:txBody>
                    <a:bodyPr/>
                    <a:lstStyle/>
                    <a:p>
                      <a:pPr algn="l" fontAlgn="ctr"/>
                      <a:r>
                        <a:rPr lang="cs-CZ" sz="1000" u="none" strike="noStrike">
                          <a:effectLst/>
                        </a:rPr>
                        <a:t>1 daktylos = </a:t>
                      </a:r>
                      <a:r>
                        <a:rPr lang="cs-CZ" sz="700" u="none" strike="noStrike" baseline="30000">
                          <a:effectLst/>
                        </a:rPr>
                        <a:t>1</a:t>
                      </a:r>
                      <a:r>
                        <a:rPr lang="cs-CZ" sz="1000" u="none" strike="noStrike">
                          <a:effectLst/>
                        </a:rPr>
                        <a:t>⁄</a:t>
                      </a:r>
                      <a:r>
                        <a:rPr lang="cs-CZ" sz="700" u="none" strike="noStrike" baseline="-25000">
                          <a:effectLst/>
                        </a:rPr>
                        <a:t>16</a:t>
                      </a:r>
                      <a:r>
                        <a:rPr lang="cs-CZ" sz="1000" u="none" strike="noStrike">
                          <a:effectLst/>
                        </a:rPr>
                        <a:t> pous</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cs-CZ" sz="1000" u="none" strike="noStrike">
                          <a:effectLst/>
                        </a:rPr>
                        <a:t>ca. 1,85 cm</a:t>
                      </a:r>
                      <a:endParaRPr lang="cs-CZ"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2147139281"/>
                  </a:ext>
                </a:extLst>
              </a:tr>
              <a:tr h="362611">
                <a:tc>
                  <a:txBody>
                    <a:bodyPr/>
                    <a:lstStyle/>
                    <a:p>
                      <a:pPr algn="l" fontAlgn="ctr"/>
                      <a:r>
                        <a:rPr lang="cs-CZ" sz="1000" u="none" strike="noStrike">
                          <a:effectLst/>
                        </a:rPr>
                        <a:t>(Pl. daktyloi)</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cs-CZ" sz="1000" u="none" strike="noStrike">
                          <a:effectLst/>
                        </a:rPr>
                        <a:t>(Pl. </a:t>
                      </a:r>
                      <a:r>
                        <a:rPr lang="el-GR" sz="1000" u="none" strike="noStrike">
                          <a:effectLst/>
                        </a:rPr>
                        <a:t>δάκτυλοι)</a:t>
                      </a:r>
                      <a:endParaRPr lang="el-GR"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endParaRPr lang="cs-CZ"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3668492395"/>
                  </a:ext>
                </a:extLst>
              </a:tr>
              <a:tr h="181306">
                <a:tc>
                  <a:txBody>
                    <a:bodyPr/>
                    <a:lstStyle/>
                    <a:p>
                      <a:pPr algn="l" fontAlgn="ctr"/>
                      <a:r>
                        <a:rPr lang="cs-CZ" sz="1000" u="none" strike="noStrike">
                          <a:effectLst/>
                        </a:rPr>
                        <a:t>kondulos</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el-GR" sz="1000" u="none" strike="noStrike">
                          <a:effectLst/>
                        </a:rPr>
                        <a:t>κόνδυλος</a:t>
                      </a:r>
                      <a:endParaRPr lang="el-GR"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cs-CZ" sz="1000" u="none" strike="noStrike" dirty="0">
                          <a:effectLst/>
                        </a:rPr>
                        <a:t>Kotník</a:t>
                      </a:r>
                      <a:endParaRPr lang="cs-CZ" sz="1000" b="0" i="0" u="none" strike="noStrike" dirty="0">
                        <a:solidFill>
                          <a:srgbClr val="000000"/>
                        </a:solidFill>
                        <a:effectLst/>
                        <a:latin typeface="Calibri" panose="020F0502020204030204" pitchFamily="34" charset="0"/>
                      </a:endParaRPr>
                    </a:p>
                  </a:txBody>
                  <a:tcPr marL="9065" marR="9065" marT="9065" marB="0" anchor="ctr"/>
                </a:tc>
                <a:tc>
                  <a:txBody>
                    <a:bodyPr/>
                    <a:lstStyle/>
                    <a:p>
                      <a:pPr algn="l" fontAlgn="ctr"/>
                      <a:r>
                        <a:rPr lang="fr-FR" sz="1000" u="none" strike="noStrike">
                          <a:effectLst/>
                        </a:rPr>
                        <a:t>2 daktyloi = </a:t>
                      </a:r>
                      <a:r>
                        <a:rPr lang="fr-FR" sz="700" u="none" strike="noStrike" baseline="30000">
                          <a:effectLst/>
                        </a:rPr>
                        <a:t>1</a:t>
                      </a:r>
                      <a:r>
                        <a:rPr lang="fr-FR" sz="1000" u="none" strike="noStrike">
                          <a:effectLst/>
                        </a:rPr>
                        <a:t>⁄</a:t>
                      </a:r>
                      <a:r>
                        <a:rPr lang="fr-FR" sz="700" u="none" strike="noStrike" baseline="-25000">
                          <a:effectLst/>
                        </a:rPr>
                        <a:t>8</a:t>
                      </a:r>
                      <a:r>
                        <a:rPr lang="fr-FR" sz="1000" u="none" strike="noStrike">
                          <a:effectLst/>
                        </a:rPr>
                        <a:t> pous</a:t>
                      </a:r>
                      <a:endParaRPr lang="fr-FR"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endParaRPr lang="cs-CZ"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4209611600"/>
                  </a:ext>
                </a:extLst>
              </a:tr>
              <a:tr h="181306">
                <a:tc>
                  <a:txBody>
                    <a:bodyPr/>
                    <a:lstStyle/>
                    <a:p>
                      <a:pPr algn="l" fontAlgn="b"/>
                      <a:r>
                        <a:rPr lang="cs-CZ" sz="1000" u="none" strike="noStrike">
                          <a:effectLst/>
                        </a:rPr>
                        <a:t>palaiste</a:t>
                      </a:r>
                      <a:endParaRPr lang="cs-CZ" sz="1000" b="0" i="0" u="none" strike="noStrike">
                        <a:solidFill>
                          <a:srgbClr val="000000"/>
                        </a:solidFill>
                        <a:effectLst/>
                        <a:latin typeface="Calibri" panose="020F0502020204030204" pitchFamily="34" charset="0"/>
                      </a:endParaRPr>
                    </a:p>
                  </a:txBody>
                  <a:tcPr marL="9065" marR="9065" marT="9065" marB="0" anchor="b"/>
                </a:tc>
                <a:tc>
                  <a:txBody>
                    <a:bodyPr/>
                    <a:lstStyle/>
                    <a:p>
                      <a:pPr algn="l" fontAlgn="ctr"/>
                      <a:r>
                        <a:rPr lang="el-GR" sz="1000" u="none" strike="noStrike">
                          <a:effectLst/>
                        </a:rPr>
                        <a:t>παλαιστή</a:t>
                      </a:r>
                      <a:endParaRPr lang="el-GR"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cs-CZ" sz="1000" u="none" strike="noStrike">
                          <a:effectLst/>
                        </a:rPr>
                        <a:t>Dlaň</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fr-FR" sz="1000" u="none" strike="noStrike">
                          <a:effectLst/>
                        </a:rPr>
                        <a:t>4 daktyloi = </a:t>
                      </a:r>
                      <a:r>
                        <a:rPr lang="fr-FR" sz="700" u="none" strike="noStrike" baseline="30000">
                          <a:effectLst/>
                        </a:rPr>
                        <a:t>1</a:t>
                      </a:r>
                      <a:r>
                        <a:rPr lang="fr-FR" sz="1000" u="none" strike="noStrike">
                          <a:effectLst/>
                        </a:rPr>
                        <a:t>⁄</a:t>
                      </a:r>
                      <a:r>
                        <a:rPr lang="fr-FR" sz="700" u="none" strike="noStrike" baseline="-25000">
                          <a:effectLst/>
                        </a:rPr>
                        <a:t>4</a:t>
                      </a:r>
                      <a:r>
                        <a:rPr lang="fr-FR" sz="1000" u="none" strike="noStrike">
                          <a:effectLst/>
                        </a:rPr>
                        <a:t> pous</a:t>
                      </a:r>
                      <a:endParaRPr lang="fr-FR"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endParaRPr lang="cs-CZ"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576865866"/>
                  </a:ext>
                </a:extLst>
              </a:tr>
              <a:tr h="181306">
                <a:tc>
                  <a:txBody>
                    <a:bodyPr/>
                    <a:lstStyle/>
                    <a:p>
                      <a:pPr algn="l" fontAlgn="ctr"/>
                      <a:r>
                        <a:rPr lang="cs-CZ" sz="1000" u="none" strike="noStrike">
                          <a:effectLst/>
                        </a:rPr>
                        <a:t>dichasis</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el-GR" sz="1000" u="none" strike="noStrike">
                          <a:effectLst/>
                        </a:rPr>
                        <a:t>δίχασις</a:t>
                      </a:r>
                      <a:endParaRPr lang="el-GR"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cs-CZ" sz="1000" u="none" strike="noStrike">
                          <a:effectLst/>
                        </a:rPr>
                        <a:t>Půlka</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fr-FR" sz="1000" u="none" strike="noStrike">
                          <a:effectLst/>
                        </a:rPr>
                        <a:t>8 daktyloi = </a:t>
                      </a:r>
                      <a:r>
                        <a:rPr lang="fr-FR" sz="700" u="none" strike="noStrike" baseline="30000">
                          <a:effectLst/>
                        </a:rPr>
                        <a:t>1</a:t>
                      </a:r>
                      <a:r>
                        <a:rPr lang="fr-FR" sz="1000" u="none" strike="noStrike">
                          <a:effectLst/>
                        </a:rPr>
                        <a:t>⁄</a:t>
                      </a:r>
                      <a:r>
                        <a:rPr lang="fr-FR" sz="700" u="none" strike="noStrike" baseline="-25000">
                          <a:effectLst/>
                        </a:rPr>
                        <a:t>2</a:t>
                      </a:r>
                      <a:r>
                        <a:rPr lang="fr-FR" sz="1000" u="none" strike="noStrike">
                          <a:effectLst/>
                        </a:rPr>
                        <a:t> pous</a:t>
                      </a:r>
                      <a:endParaRPr lang="fr-FR"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endParaRPr lang="cs-CZ"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2165028782"/>
                  </a:ext>
                </a:extLst>
              </a:tr>
              <a:tr h="181306">
                <a:tc>
                  <a:txBody>
                    <a:bodyPr/>
                    <a:lstStyle/>
                    <a:p>
                      <a:pPr algn="l" fontAlgn="b"/>
                      <a:r>
                        <a:rPr lang="cs-CZ" sz="1000" u="none" strike="noStrike">
                          <a:effectLst/>
                        </a:rPr>
                        <a:t>spithame</a:t>
                      </a:r>
                      <a:endParaRPr lang="cs-CZ" sz="1000" b="0" i="0" u="none" strike="noStrike">
                        <a:solidFill>
                          <a:srgbClr val="000000"/>
                        </a:solidFill>
                        <a:effectLst/>
                        <a:latin typeface="Calibri" panose="020F0502020204030204" pitchFamily="34" charset="0"/>
                      </a:endParaRPr>
                    </a:p>
                  </a:txBody>
                  <a:tcPr marL="9065" marR="9065" marT="9065" marB="0" anchor="b"/>
                </a:tc>
                <a:tc>
                  <a:txBody>
                    <a:bodyPr/>
                    <a:lstStyle/>
                    <a:p>
                      <a:pPr algn="l" fontAlgn="ctr"/>
                      <a:r>
                        <a:rPr lang="el-GR" sz="1000" u="none" strike="noStrike">
                          <a:effectLst/>
                        </a:rPr>
                        <a:t>σπιθαμή</a:t>
                      </a:r>
                      <a:endParaRPr lang="el-GR"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cs-CZ" sz="1000" u="none" strike="noStrike">
                          <a:effectLst/>
                        </a:rPr>
                        <a:t>Píď</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fr-FR" sz="1000" u="none" strike="noStrike">
                          <a:effectLst/>
                        </a:rPr>
                        <a:t>12 daktyloi = </a:t>
                      </a:r>
                      <a:r>
                        <a:rPr lang="fr-FR" sz="700" u="none" strike="noStrike" baseline="30000">
                          <a:effectLst/>
                        </a:rPr>
                        <a:t>3</a:t>
                      </a:r>
                      <a:r>
                        <a:rPr lang="fr-FR" sz="1000" u="none" strike="noStrike">
                          <a:effectLst/>
                        </a:rPr>
                        <a:t>⁄</a:t>
                      </a:r>
                      <a:r>
                        <a:rPr lang="fr-FR" sz="700" u="none" strike="noStrike" baseline="-25000">
                          <a:effectLst/>
                        </a:rPr>
                        <a:t>4</a:t>
                      </a:r>
                      <a:r>
                        <a:rPr lang="fr-FR" sz="1000" u="none" strike="noStrike">
                          <a:effectLst/>
                        </a:rPr>
                        <a:t> pous</a:t>
                      </a:r>
                      <a:endParaRPr lang="fr-FR"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endParaRPr lang="cs-CZ"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3124467522"/>
                  </a:ext>
                </a:extLst>
              </a:tr>
              <a:tr h="181306">
                <a:tc>
                  <a:txBody>
                    <a:bodyPr/>
                    <a:lstStyle/>
                    <a:p>
                      <a:pPr algn="l" fontAlgn="ctr"/>
                      <a:r>
                        <a:rPr lang="cs-CZ" sz="1000" u="none" strike="noStrike">
                          <a:effectLst/>
                        </a:rPr>
                        <a:t>pous</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el-GR" sz="1000" u="none" strike="noStrike">
                          <a:effectLst/>
                        </a:rPr>
                        <a:t>πούς</a:t>
                      </a:r>
                      <a:endParaRPr lang="el-GR"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cs-CZ" sz="1000" u="none" strike="noStrike">
                          <a:effectLst/>
                        </a:rPr>
                        <a:t>Stopa</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cs-CZ" sz="1000" u="none" strike="noStrike">
                          <a:effectLst/>
                        </a:rPr>
                        <a:t>16 daktyloi</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endParaRPr lang="cs-CZ"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3702084283"/>
                  </a:ext>
                </a:extLst>
              </a:tr>
              <a:tr h="362611">
                <a:tc>
                  <a:txBody>
                    <a:bodyPr/>
                    <a:lstStyle/>
                    <a:p>
                      <a:pPr algn="l" fontAlgn="ctr"/>
                      <a:r>
                        <a:rPr lang="cs-CZ" sz="1000" u="none" strike="noStrike">
                          <a:effectLst/>
                        </a:rPr>
                        <a:t>(Pl. podes)</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cs-CZ" sz="1000" u="none" strike="noStrike">
                          <a:effectLst/>
                        </a:rPr>
                        <a:t>(Pl. </a:t>
                      </a:r>
                      <a:r>
                        <a:rPr lang="el-GR" sz="1000" u="none" strike="noStrike">
                          <a:effectLst/>
                        </a:rPr>
                        <a:t>πόδες)</a:t>
                      </a:r>
                      <a:endParaRPr lang="el-GR"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endParaRPr lang="cs-CZ"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3072996811"/>
                  </a:ext>
                </a:extLst>
              </a:tr>
              <a:tr h="181306">
                <a:tc>
                  <a:txBody>
                    <a:bodyPr/>
                    <a:lstStyle/>
                    <a:p>
                      <a:pPr algn="l" fontAlgn="b"/>
                      <a:r>
                        <a:rPr lang="cs-CZ" sz="1000" u="none" strike="noStrike">
                          <a:effectLst/>
                        </a:rPr>
                        <a:t>pygme</a:t>
                      </a:r>
                      <a:endParaRPr lang="cs-CZ" sz="1000" b="0" i="0" u="none" strike="noStrike">
                        <a:solidFill>
                          <a:srgbClr val="000000"/>
                        </a:solidFill>
                        <a:effectLst/>
                        <a:latin typeface="Calibri" panose="020F0502020204030204" pitchFamily="34" charset="0"/>
                      </a:endParaRPr>
                    </a:p>
                  </a:txBody>
                  <a:tcPr marL="9065" marR="9065" marT="9065" marB="0" anchor="b"/>
                </a:tc>
                <a:tc>
                  <a:txBody>
                    <a:bodyPr/>
                    <a:lstStyle/>
                    <a:p>
                      <a:pPr algn="l" fontAlgn="ctr"/>
                      <a:r>
                        <a:rPr lang="el-GR" sz="1000" u="none" strike="noStrike">
                          <a:effectLst/>
                        </a:rPr>
                        <a:t>πυγμή</a:t>
                      </a:r>
                      <a:endParaRPr lang="el-GR"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cs-CZ" sz="1000" u="none" strike="noStrike">
                          <a:effectLst/>
                        </a:rPr>
                        <a:t>Pěst</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fr-FR" sz="1000" u="none" strike="noStrike">
                          <a:effectLst/>
                        </a:rPr>
                        <a:t>18 daktyloi = 1</a:t>
                      </a:r>
                      <a:r>
                        <a:rPr lang="fr-FR" sz="700" u="none" strike="noStrike" baseline="30000">
                          <a:effectLst/>
                        </a:rPr>
                        <a:t>1</a:t>
                      </a:r>
                      <a:r>
                        <a:rPr lang="fr-FR" sz="1000" u="none" strike="noStrike">
                          <a:effectLst/>
                        </a:rPr>
                        <a:t>⁄</a:t>
                      </a:r>
                      <a:r>
                        <a:rPr lang="fr-FR" sz="700" u="none" strike="noStrike" baseline="-25000">
                          <a:effectLst/>
                        </a:rPr>
                        <a:t>8</a:t>
                      </a:r>
                      <a:r>
                        <a:rPr lang="fr-FR" sz="1000" u="none" strike="noStrike">
                          <a:effectLst/>
                        </a:rPr>
                        <a:t> pous</a:t>
                      </a:r>
                      <a:endParaRPr lang="fr-FR"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endParaRPr lang="cs-CZ"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1699368147"/>
                  </a:ext>
                </a:extLst>
              </a:tr>
              <a:tr h="181306">
                <a:tc>
                  <a:txBody>
                    <a:bodyPr/>
                    <a:lstStyle/>
                    <a:p>
                      <a:pPr algn="l" fontAlgn="ctr"/>
                      <a:r>
                        <a:rPr lang="cs-CZ" sz="1000" u="none" strike="noStrike">
                          <a:effectLst/>
                        </a:rPr>
                        <a:t>pygon</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el-GR" sz="1000" u="none" strike="noStrike">
                          <a:effectLst/>
                        </a:rPr>
                        <a:t>πυγών</a:t>
                      </a:r>
                      <a:endParaRPr lang="el-GR"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b"/>
                      <a:r>
                        <a:rPr lang="cs-CZ" sz="1000" u="none" strike="noStrike">
                          <a:effectLst/>
                        </a:rPr>
                        <a:t>Homérský loket</a:t>
                      </a:r>
                      <a:endParaRPr lang="cs-CZ" sz="1000" b="0" i="0" u="none" strike="noStrike">
                        <a:solidFill>
                          <a:srgbClr val="000000"/>
                        </a:solidFill>
                        <a:effectLst/>
                        <a:latin typeface="Calibri" panose="020F0502020204030204" pitchFamily="34" charset="0"/>
                      </a:endParaRPr>
                    </a:p>
                  </a:txBody>
                  <a:tcPr marL="9065" marR="9065" marT="9065" marB="0" anchor="b"/>
                </a:tc>
                <a:tc>
                  <a:txBody>
                    <a:bodyPr/>
                    <a:lstStyle/>
                    <a:p>
                      <a:pPr algn="l" fontAlgn="ctr"/>
                      <a:r>
                        <a:rPr lang="fr-FR" sz="1000" u="none" strike="noStrike">
                          <a:effectLst/>
                        </a:rPr>
                        <a:t>20 daktyloi = </a:t>
                      </a:r>
                      <a:r>
                        <a:rPr lang="fr-FR" sz="700" u="none" strike="noStrike" baseline="30000">
                          <a:effectLst/>
                        </a:rPr>
                        <a:t>5</a:t>
                      </a:r>
                      <a:r>
                        <a:rPr lang="fr-FR" sz="1000" u="none" strike="noStrike">
                          <a:effectLst/>
                        </a:rPr>
                        <a:t>⁄</a:t>
                      </a:r>
                      <a:r>
                        <a:rPr lang="fr-FR" sz="700" u="none" strike="noStrike" baseline="-25000">
                          <a:effectLst/>
                        </a:rPr>
                        <a:t>4</a:t>
                      </a:r>
                      <a:r>
                        <a:rPr lang="fr-FR" sz="1000" u="none" strike="noStrike">
                          <a:effectLst/>
                        </a:rPr>
                        <a:t> pous</a:t>
                      </a:r>
                      <a:endParaRPr lang="fr-FR"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endParaRPr lang="cs-CZ"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3128659776"/>
                  </a:ext>
                </a:extLst>
              </a:tr>
              <a:tr h="181306">
                <a:tc>
                  <a:txBody>
                    <a:bodyPr/>
                    <a:lstStyle/>
                    <a:p>
                      <a:pPr algn="l" fontAlgn="ctr"/>
                      <a:r>
                        <a:rPr lang="cs-CZ" sz="1000" u="none" strike="noStrike">
                          <a:effectLst/>
                        </a:rPr>
                        <a:t>pechus</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el-GR" sz="1000" u="none" strike="noStrike">
                          <a:effectLst/>
                        </a:rPr>
                        <a:t>πῆχυς</a:t>
                      </a:r>
                      <a:endParaRPr lang="el-GR"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cs-CZ" sz="1000" u="none" strike="noStrike">
                          <a:effectLst/>
                        </a:rPr>
                        <a:t>Loket</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fr-FR" sz="1000" u="none" strike="noStrike">
                          <a:effectLst/>
                        </a:rPr>
                        <a:t>24 daktyloi = </a:t>
                      </a:r>
                      <a:r>
                        <a:rPr lang="fr-FR" sz="700" u="none" strike="noStrike" baseline="30000">
                          <a:effectLst/>
                        </a:rPr>
                        <a:t>3</a:t>
                      </a:r>
                      <a:r>
                        <a:rPr lang="fr-FR" sz="1000" u="none" strike="noStrike">
                          <a:effectLst/>
                        </a:rPr>
                        <a:t>⁄</a:t>
                      </a:r>
                      <a:r>
                        <a:rPr lang="fr-FR" sz="700" u="none" strike="noStrike" baseline="-25000">
                          <a:effectLst/>
                        </a:rPr>
                        <a:t>2</a:t>
                      </a:r>
                      <a:r>
                        <a:rPr lang="fr-FR" sz="1000" u="none" strike="noStrike">
                          <a:effectLst/>
                        </a:rPr>
                        <a:t> pous</a:t>
                      </a:r>
                      <a:endParaRPr lang="fr-FR"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cs-CZ" sz="1000" u="none" strike="noStrike">
                          <a:effectLst/>
                        </a:rPr>
                        <a:t>47,4 cm</a:t>
                      </a:r>
                      <a:endParaRPr lang="cs-CZ"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512400846"/>
                  </a:ext>
                </a:extLst>
              </a:tr>
              <a:tr h="181306">
                <a:tc>
                  <a:txBody>
                    <a:bodyPr/>
                    <a:lstStyle/>
                    <a:p>
                      <a:pPr algn="l" fontAlgn="ctr"/>
                      <a:r>
                        <a:rPr lang="cs-CZ" sz="1000" u="none" strike="noStrike">
                          <a:effectLst/>
                        </a:rPr>
                        <a:t>bema</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el-GR" sz="1000" u="none" strike="noStrike">
                          <a:effectLst/>
                        </a:rPr>
                        <a:t>βῆμα</a:t>
                      </a:r>
                      <a:endParaRPr lang="el-GR"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cs-CZ" sz="1000" u="none" strike="noStrike">
                          <a:effectLst/>
                        </a:rPr>
                        <a:t>Krok</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pl-PL" sz="1000" u="none" strike="noStrike">
                          <a:effectLst/>
                        </a:rPr>
                        <a:t>40 daktyloi = 2</a:t>
                      </a:r>
                      <a:r>
                        <a:rPr lang="pl-PL" sz="700" u="none" strike="noStrike" baseline="30000">
                          <a:effectLst/>
                        </a:rPr>
                        <a:t>1</a:t>
                      </a:r>
                      <a:r>
                        <a:rPr lang="pl-PL" sz="1000" u="none" strike="noStrike">
                          <a:effectLst/>
                        </a:rPr>
                        <a:t>⁄</a:t>
                      </a:r>
                      <a:r>
                        <a:rPr lang="pl-PL" sz="700" u="none" strike="noStrike" baseline="-25000">
                          <a:effectLst/>
                        </a:rPr>
                        <a:t>2</a:t>
                      </a:r>
                      <a:r>
                        <a:rPr lang="pl-PL" sz="1000" u="none" strike="noStrike">
                          <a:effectLst/>
                        </a:rPr>
                        <a:t> podes</a:t>
                      </a:r>
                      <a:endParaRPr lang="pl-PL"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endParaRPr lang="cs-CZ"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2955853663"/>
                  </a:ext>
                </a:extLst>
              </a:tr>
              <a:tr h="181306">
                <a:tc>
                  <a:txBody>
                    <a:bodyPr/>
                    <a:lstStyle/>
                    <a:p>
                      <a:pPr algn="l" fontAlgn="ctr"/>
                      <a:r>
                        <a:rPr lang="cs-CZ" sz="1000" u="none" strike="noStrike">
                          <a:effectLst/>
                        </a:rPr>
                        <a:t>orguia</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el-GR" sz="1000" u="none" strike="noStrike">
                          <a:effectLst/>
                        </a:rPr>
                        <a:t>ὄργυια</a:t>
                      </a:r>
                      <a:endParaRPr lang="el-GR"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cs-CZ" sz="1000" u="none" strike="noStrike">
                          <a:effectLst/>
                        </a:rPr>
                        <a:t>Sáh</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cs-CZ" sz="1000" u="none" strike="noStrike">
                          <a:effectLst/>
                        </a:rPr>
                        <a:t>96 daktyloi = 6 podes</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endParaRPr lang="cs-CZ"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1293681977"/>
                  </a:ext>
                </a:extLst>
              </a:tr>
              <a:tr h="181306">
                <a:tc>
                  <a:txBody>
                    <a:bodyPr/>
                    <a:lstStyle/>
                    <a:p>
                      <a:pPr algn="l" fontAlgn="ctr"/>
                      <a:r>
                        <a:rPr lang="cs-CZ" sz="1000" u="none" strike="noStrike">
                          <a:effectLst/>
                        </a:rPr>
                        <a:t>chulon</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pl-PL" sz="1000" u="none" strike="noStrike">
                          <a:effectLst/>
                        </a:rPr>
                        <a:t>152 daktyloi = 9</a:t>
                      </a:r>
                      <a:r>
                        <a:rPr lang="pl-PL" sz="700" u="none" strike="noStrike" baseline="30000">
                          <a:effectLst/>
                        </a:rPr>
                        <a:t>1</a:t>
                      </a:r>
                      <a:r>
                        <a:rPr lang="pl-PL" sz="1000" u="none" strike="noStrike">
                          <a:effectLst/>
                        </a:rPr>
                        <a:t>⁄</a:t>
                      </a:r>
                      <a:r>
                        <a:rPr lang="pl-PL" sz="700" u="none" strike="noStrike" baseline="-25000">
                          <a:effectLst/>
                        </a:rPr>
                        <a:t>2</a:t>
                      </a:r>
                      <a:r>
                        <a:rPr lang="pl-PL" sz="1000" u="none" strike="noStrike">
                          <a:effectLst/>
                        </a:rPr>
                        <a:t> podes</a:t>
                      </a:r>
                      <a:endParaRPr lang="pl-PL"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endParaRPr lang="cs-CZ"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2182055623"/>
                  </a:ext>
                </a:extLst>
              </a:tr>
              <a:tr h="362611">
                <a:tc>
                  <a:txBody>
                    <a:bodyPr/>
                    <a:lstStyle/>
                    <a:p>
                      <a:pPr algn="l" fontAlgn="b"/>
                      <a:r>
                        <a:rPr lang="cs-CZ" sz="1000" u="none" strike="noStrike">
                          <a:effectLst/>
                        </a:rPr>
                        <a:t>plethron</a:t>
                      </a:r>
                      <a:endParaRPr lang="cs-CZ" sz="1000" b="0" i="0" u="none" strike="noStrike" dirty="0">
                        <a:solidFill>
                          <a:srgbClr val="000000"/>
                        </a:solidFill>
                        <a:effectLst/>
                        <a:latin typeface="Calibri" panose="020F0502020204030204" pitchFamily="34" charset="0"/>
                      </a:endParaRPr>
                    </a:p>
                  </a:txBody>
                  <a:tcPr marL="9065" marR="9065" marT="9065" marB="0" anchor="b"/>
                </a:tc>
                <a:tc>
                  <a:txBody>
                    <a:bodyPr/>
                    <a:lstStyle/>
                    <a:p>
                      <a:pPr algn="l" fontAlgn="ctr"/>
                      <a:r>
                        <a:rPr lang="el-GR" sz="1000" u="none" strike="noStrike">
                          <a:effectLst/>
                        </a:rPr>
                        <a:t>πλέθρον</a:t>
                      </a:r>
                      <a:endParaRPr lang="el-GR"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cs-CZ" sz="1000" u="none" strike="noStrike">
                          <a:effectLst/>
                        </a:rPr>
                        <a:t>Provaz</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cs-CZ" sz="1000" u="none" strike="noStrike">
                          <a:effectLst/>
                        </a:rPr>
                        <a:t>100 podes</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endParaRPr lang="cs-CZ" sz="1000" b="0" i="0" u="sng" strike="noStrike">
                        <a:solidFill>
                          <a:srgbClr val="0563C1"/>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3170746906"/>
                  </a:ext>
                </a:extLst>
              </a:tr>
              <a:tr h="181306">
                <a:tc>
                  <a:txBody>
                    <a:bodyPr/>
                    <a:lstStyle/>
                    <a:p>
                      <a:pPr algn="l" fontAlgn="ctr"/>
                      <a:r>
                        <a:rPr lang="cs-CZ" sz="1000" u="none" strike="noStrike">
                          <a:effectLst/>
                        </a:rPr>
                        <a:t>stadion</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el-GR" sz="1000" u="none" strike="noStrike">
                          <a:effectLst/>
                        </a:rPr>
                        <a:t>στάδιον</a:t>
                      </a:r>
                      <a:endParaRPr lang="el-GR"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cs-CZ" sz="1000" u="none" strike="noStrike">
                          <a:effectLst/>
                        </a:rPr>
                        <a:t>Stadium</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cs-CZ" sz="1000" u="none" strike="noStrike">
                          <a:effectLst/>
                        </a:rPr>
                        <a:t>600 podes = 6 plethra</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endParaRPr lang="cs-CZ" sz="1000" b="0" i="0" u="sng" strike="noStrike">
                        <a:solidFill>
                          <a:srgbClr val="0563C1"/>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358922750"/>
                  </a:ext>
                </a:extLst>
              </a:tr>
              <a:tr h="543917">
                <a:tc>
                  <a:txBody>
                    <a:bodyPr/>
                    <a:lstStyle/>
                    <a:p>
                      <a:pPr algn="l" fontAlgn="ctr"/>
                      <a:r>
                        <a:rPr lang="cs-CZ" sz="1000" u="none" strike="noStrike">
                          <a:effectLst/>
                        </a:rPr>
                        <a:t>stathmos</a:t>
                      </a: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el-GR" sz="1000" u="none" strike="noStrike">
                          <a:effectLst/>
                        </a:rPr>
                        <a:t>σταθμός</a:t>
                      </a:r>
                      <a:endParaRPr lang="el-GR"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b"/>
                      <a:r>
                        <a:rPr lang="cs-CZ" sz="1000" u="none" strike="noStrike">
                          <a:effectLst/>
                        </a:rPr>
                        <a:t>Denní cesta</a:t>
                      </a:r>
                      <a:endParaRPr lang="cs-CZ" sz="1000" b="0" i="0" u="none" strike="noStrike">
                        <a:solidFill>
                          <a:srgbClr val="000000"/>
                        </a:solidFill>
                        <a:effectLst/>
                        <a:latin typeface="Calibri" panose="020F0502020204030204" pitchFamily="34" charset="0"/>
                      </a:endParaRPr>
                    </a:p>
                  </a:txBody>
                  <a:tcPr marL="9065" marR="9065" marT="9065" marB="0" anchor="b"/>
                </a:tc>
                <a:tc>
                  <a:txBody>
                    <a:bodyPr/>
                    <a:lstStyle/>
                    <a:p>
                      <a:pPr algn="l" fontAlgn="ctr"/>
                      <a:endParaRPr lang="cs-CZ" sz="1000" b="0" i="0" u="none" strike="noStrike">
                        <a:solidFill>
                          <a:srgbClr val="000000"/>
                        </a:solidFill>
                        <a:effectLst/>
                        <a:latin typeface="Calibri" panose="020F0502020204030204" pitchFamily="34" charset="0"/>
                      </a:endParaRPr>
                    </a:p>
                  </a:txBody>
                  <a:tcPr marL="9065" marR="9065" marT="9065" marB="0" anchor="ctr"/>
                </a:tc>
                <a:tc>
                  <a:txBody>
                    <a:bodyPr/>
                    <a:lstStyle/>
                    <a:p>
                      <a:pPr algn="l" fontAlgn="ctr"/>
                      <a:r>
                        <a:rPr lang="cs-CZ" sz="1000" u="none" strike="noStrike" dirty="0">
                          <a:effectLst/>
                        </a:rPr>
                        <a:t>´= ca. 25 km, v závislosti na podmínkách</a:t>
                      </a:r>
                      <a:endParaRPr lang="cs-CZ" sz="1000" b="0" i="0" u="none" strike="noStrike" dirty="0">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2152986684"/>
                  </a:ext>
                </a:extLst>
              </a:tr>
            </a:tbl>
          </a:graphicData>
        </a:graphic>
      </p:graphicFrame>
      <p:graphicFrame>
        <p:nvGraphicFramePr>
          <p:cNvPr id="13" name="Tabulka 12"/>
          <p:cNvGraphicFramePr>
            <a:graphicFrameLocks noGrp="1"/>
          </p:cNvGraphicFramePr>
          <p:nvPr>
            <p:extLst>
              <p:ext uri="{D42A27DB-BD31-4B8C-83A1-F6EECF244321}">
                <p14:modId xmlns:p14="http://schemas.microsoft.com/office/powerpoint/2010/main" val="606980219"/>
              </p:ext>
            </p:extLst>
          </p:nvPr>
        </p:nvGraphicFramePr>
        <p:xfrm>
          <a:off x="7200900" y="1459864"/>
          <a:ext cx="4991100" cy="3048000"/>
        </p:xfrm>
        <a:graphic>
          <a:graphicData uri="http://schemas.openxmlformats.org/drawingml/2006/table">
            <a:tbl>
              <a:tblPr>
                <a:tableStyleId>{5C22544A-7EE6-4342-B048-85BDC9FD1C3A}</a:tableStyleId>
              </a:tblPr>
              <a:tblGrid>
                <a:gridCol w="1066122">
                  <a:extLst>
                    <a:ext uri="{9D8B030D-6E8A-4147-A177-3AD203B41FA5}">
                      <a16:colId xmlns:a16="http://schemas.microsoft.com/office/drawing/2014/main" val="1300703987"/>
                    </a:ext>
                  </a:extLst>
                </a:gridCol>
                <a:gridCol w="1094679">
                  <a:extLst>
                    <a:ext uri="{9D8B030D-6E8A-4147-A177-3AD203B41FA5}">
                      <a16:colId xmlns:a16="http://schemas.microsoft.com/office/drawing/2014/main" val="4073639800"/>
                    </a:ext>
                  </a:extLst>
                </a:gridCol>
                <a:gridCol w="723440">
                  <a:extLst>
                    <a:ext uri="{9D8B030D-6E8A-4147-A177-3AD203B41FA5}">
                      <a16:colId xmlns:a16="http://schemas.microsoft.com/office/drawing/2014/main" val="289722933"/>
                    </a:ext>
                  </a:extLst>
                </a:gridCol>
                <a:gridCol w="609212">
                  <a:extLst>
                    <a:ext uri="{9D8B030D-6E8A-4147-A177-3AD203B41FA5}">
                      <a16:colId xmlns:a16="http://schemas.microsoft.com/office/drawing/2014/main" val="587453453"/>
                    </a:ext>
                  </a:extLst>
                </a:gridCol>
                <a:gridCol w="888435">
                  <a:extLst>
                    <a:ext uri="{9D8B030D-6E8A-4147-A177-3AD203B41FA5}">
                      <a16:colId xmlns:a16="http://schemas.microsoft.com/office/drawing/2014/main" val="4293657987"/>
                    </a:ext>
                  </a:extLst>
                </a:gridCol>
                <a:gridCol w="609212">
                  <a:extLst>
                    <a:ext uri="{9D8B030D-6E8A-4147-A177-3AD203B41FA5}">
                      <a16:colId xmlns:a16="http://schemas.microsoft.com/office/drawing/2014/main" val="4124380130"/>
                    </a:ext>
                  </a:extLst>
                </a:gridCol>
              </a:tblGrid>
              <a:tr h="381000">
                <a:tc>
                  <a:txBody>
                    <a:bodyPr/>
                    <a:lstStyle/>
                    <a:p>
                      <a:pPr algn="ctr" fontAlgn="ctr"/>
                      <a:r>
                        <a:rPr lang="cs-CZ" sz="1100" u="none" strike="noStrike">
                          <a:effectLst/>
                        </a:rPr>
                        <a:t>Název</a:t>
                      </a:r>
                      <a:endParaRPr lang="cs-CZ"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Překlad</a:t>
                      </a:r>
                      <a:endParaRPr lang="cs-CZ"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Překlad2</a:t>
                      </a:r>
                      <a:endParaRPr lang="cs-CZ"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Poměr</a:t>
                      </a:r>
                      <a:endParaRPr lang="cs-CZ"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Vysvětlivky</a:t>
                      </a:r>
                      <a:endParaRPr lang="cs-CZ"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Stop</a:t>
                      </a:r>
                      <a:endParaRPr lang="cs-CZ" sz="1100" b="1" i="0" u="none" strike="noStrike">
                        <a:solidFill>
                          <a:srgbClr val="FFFFFF"/>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69874748"/>
                  </a:ext>
                </a:extLst>
              </a:tr>
              <a:tr h="190500">
                <a:tc>
                  <a:txBody>
                    <a:bodyPr/>
                    <a:lstStyle/>
                    <a:p>
                      <a:pPr algn="ctr" fontAlgn="ctr"/>
                      <a:r>
                        <a:rPr lang="cs-CZ" sz="1100" u="none" strike="noStrike">
                          <a:effectLst/>
                        </a:rPr>
                        <a:t>  digitus</a:t>
                      </a:r>
                      <a:endParaRPr lang="cs-CZ" sz="11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Palec</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¼ </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palmus</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18,5 mm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I.16</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87568326"/>
                  </a:ext>
                </a:extLst>
              </a:tr>
              <a:tr h="190500">
                <a:tc>
                  <a:txBody>
                    <a:bodyPr/>
                    <a:lstStyle/>
                    <a:p>
                      <a:pPr algn="ctr" fontAlgn="ctr"/>
                      <a:r>
                        <a:rPr lang="cs-CZ" sz="1100" u="none" strike="noStrike">
                          <a:effectLst/>
                        </a:rPr>
                        <a:t>  palmus</a:t>
                      </a:r>
                      <a:endParaRPr lang="cs-CZ" sz="11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Dlaň</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¼ </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pes</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74 mm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¼</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41466370"/>
                  </a:ext>
                </a:extLst>
              </a:tr>
              <a:tr h="571500">
                <a:tc>
                  <a:txBody>
                    <a:bodyPr/>
                    <a:lstStyle/>
                    <a:p>
                      <a:pPr algn="ctr" fontAlgn="ctr"/>
                      <a:r>
                        <a:rPr lang="cs-CZ" sz="1100" u="none" strike="noStrike">
                          <a:effectLst/>
                        </a:rPr>
                        <a:t>  pes (Mz. pedes)</a:t>
                      </a:r>
                      <a:endParaRPr lang="cs-CZ" sz="11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Stopa</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1 </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pes</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296 mm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1</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95767244"/>
                  </a:ext>
                </a:extLst>
              </a:tr>
              <a:tr h="190500">
                <a:tc>
                  <a:txBody>
                    <a:bodyPr/>
                    <a:lstStyle/>
                    <a:p>
                      <a:pPr algn="ctr" fontAlgn="ctr"/>
                      <a:r>
                        <a:rPr lang="cs-CZ" sz="1100" u="none" strike="noStrike">
                          <a:effectLst/>
                        </a:rPr>
                        <a:t>  cubitus</a:t>
                      </a:r>
                      <a:endParaRPr lang="cs-CZ" sz="11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cs-CZ" sz="1100" u="none" strike="noStrike">
                          <a:effectLst/>
                        </a:rPr>
                        <a:t>Loket</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ctr"/>
                      <a:r>
                        <a:rPr lang="cs-CZ" sz="1100" u="none" strike="noStrike">
                          <a:effectLst/>
                        </a:rPr>
                        <a:t>1 ½</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pes</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444 mm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1 ½</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16912874"/>
                  </a:ext>
                </a:extLst>
              </a:tr>
              <a:tr h="190500">
                <a:tc>
                  <a:txBody>
                    <a:bodyPr/>
                    <a:lstStyle/>
                    <a:p>
                      <a:pPr algn="ctr" fontAlgn="ctr"/>
                      <a:r>
                        <a:rPr lang="cs-CZ" sz="1100" u="none" strike="noStrike">
                          <a:effectLst/>
                        </a:rPr>
                        <a:t>  gradus</a:t>
                      </a:r>
                      <a:endParaRPr lang="cs-CZ" sz="11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Krok</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2 ½</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pes</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740 mm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2 ½</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19711676"/>
                  </a:ext>
                </a:extLst>
              </a:tr>
              <a:tr h="190500">
                <a:tc>
                  <a:txBody>
                    <a:bodyPr/>
                    <a:lstStyle/>
                    <a:p>
                      <a:pPr algn="ctr" fontAlgn="ctr"/>
                      <a:r>
                        <a:rPr lang="cs-CZ" sz="1100" u="none" strike="noStrike">
                          <a:effectLst/>
                        </a:rPr>
                        <a:t>  passus</a:t>
                      </a:r>
                      <a:endParaRPr lang="cs-CZ" sz="11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Dvojkrok</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2 </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gradus</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1,48 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5</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54772777"/>
                  </a:ext>
                </a:extLst>
              </a:tr>
              <a:tr h="190500">
                <a:tc>
                  <a:txBody>
                    <a:bodyPr/>
                    <a:lstStyle/>
                    <a:p>
                      <a:pPr algn="ctr" fontAlgn="ctr"/>
                      <a:r>
                        <a:rPr lang="cs-CZ" sz="1100" u="none" strike="noStrike">
                          <a:effectLst/>
                        </a:rPr>
                        <a:t>  pertica</a:t>
                      </a:r>
                      <a:endParaRPr lang="cs-CZ" sz="11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cs-CZ" sz="1100" u="none" strike="noStrike">
                          <a:effectLst/>
                        </a:rPr>
                        <a:t>Prut</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ctr"/>
                      <a:r>
                        <a:rPr lang="cs-CZ" sz="1100" u="none" strike="noStrike">
                          <a:effectLst/>
                        </a:rPr>
                        <a:t>2 </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passus</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2,96 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10</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83010769"/>
                  </a:ext>
                </a:extLst>
              </a:tr>
              <a:tr h="190500">
                <a:tc>
                  <a:txBody>
                    <a:bodyPr/>
                    <a:lstStyle/>
                    <a:p>
                      <a:pPr algn="ctr" fontAlgn="ctr"/>
                      <a:r>
                        <a:rPr lang="cs-CZ" sz="1100" u="none" strike="noStrike">
                          <a:effectLst/>
                        </a:rPr>
                        <a:t>  actus</a:t>
                      </a:r>
                      <a:endParaRPr lang="cs-CZ" sz="11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Stopa</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12 </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perticae</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35,52 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120</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38271014"/>
                  </a:ext>
                </a:extLst>
              </a:tr>
              <a:tr h="381000">
                <a:tc>
                  <a:txBody>
                    <a:bodyPr/>
                    <a:lstStyle/>
                    <a:p>
                      <a:pPr algn="ctr" fontAlgn="ctr"/>
                      <a:r>
                        <a:rPr lang="cs-CZ" sz="1100" u="none" strike="noStrike">
                          <a:effectLst/>
                        </a:rPr>
                        <a:t>  stadium</a:t>
                      </a:r>
                      <a:endParaRPr lang="cs-CZ" sz="11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Stadion</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⅛ </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mille passus</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185 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625</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14246795"/>
                  </a:ext>
                </a:extLst>
              </a:tr>
              <a:tr h="381000">
                <a:tc>
                  <a:txBody>
                    <a:bodyPr/>
                    <a:lstStyle/>
                    <a:p>
                      <a:pPr algn="ctr" fontAlgn="ctr"/>
                      <a:r>
                        <a:rPr lang="cs-CZ" sz="1100" u="none" strike="noStrike">
                          <a:effectLst/>
                        </a:rPr>
                        <a:t>  mille passus </a:t>
                      </a:r>
                      <a:endParaRPr lang="cs-CZ" sz="11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cs-CZ" sz="1100" u="none" strike="noStrike">
                          <a:effectLst/>
                        </a:rPr>
                        <a:t>Míle</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ctr"/>
                      <a:r>
                        <a:rPr lang="cs-CZ" sz="1100" u="none" strike="noStrike">
                          <a:effectLst/>
                        </a:rPr>
                        <a:t>1000 </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passus</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1,48 km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cs-CZ" sz="1100" u="none" strike="noStrike" dirty="0">
                          <a:effectLst/>
                        </a:rPr>
                        <a:t>5000</a:t>
                      </a:r>
                      <a:endParaRPr lang="cs-CZ"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75525574"/>
                  </a:ext>
                </a:extLst>
              </a:tr>
            </a:tbl>
          </a:graphicData>
        </a:graphic>
      </p:graphicFrame>
    </p:spTree>
    <p:extLst>
      <p:ext uri="{BB962C8B-B14F-4D97-AF65-F5344CB8AC3E}">
        <p14:creationId xmlns:p14="http://schemas.microsoft.com/office/powerpoint/2010/main" val="20877987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716984812"/>
              </p:ext>
            </p:extLst>
          </p:nvPr>
        </p:nvGraphicFramePr>
        <p:xfrm>
          <a:off x="838200" y="1786731"/>
          <a:ext cx="6896100" cy="1868805"/>
        </p:xfrm>
        <a:graphic>
          <a:graphicData uri="http://schemas.openxmlformats.org/drawingml/2006/table">
            <a:tbl>
              <a:tblPr>
                <a:tableStyleId>{5C22544A-7EE6-4342-B048-85BDC9FD1C3A}</a:tableStyleId>
              </a:tblPr>
              <a:tblGrid>
                <a:gridCol w="1943100">
                  <a:extLst>
                    <a:ext uri="{9D8B030D-6E8A-4147-A177-3AD203B41FA5}">
                      <a16:colId xmlns:a16="http://schemas.microsoft.com/office/drawing/2014/main" val="1458030276"/>
                    </a:ext>
                  </a:extLst>
                </a:gridCol>
                <a:gridCol w="1003300">
                  <a:extLst>
                    <a:ext uri="{9D8B030D-6E8A-4147-A177-3AD203B41FA5}">
                      <a16:colId xmlns:a16="http://schemas.microsoft.com/office/drawing/2014/main" val="3782148623"/>
                    </a:ext>
                  </a:extLst>
                </a:gridCol>
                <a:gridCol w="1714500">
                  <a:extLst>
                    <a:ext uri="{9D8B030D-6E8A-4147-A177-3AD203B41FA5}">
                      <a16:colId xmlns:a16="http://schemas.microsoft.com/office/drawing/2014/main" val="3435931726"/>
                    </a:ext>
                  </a:extLst>
                </a:gridCol>
                <a:gridCol w="2235200">
                  <a:extLst>
                    <a:ext uri="{9D8B030D-6E8A-4147-A177-3AD203B41FA5}">
                      <a16:colId xmlns:a16="http://schemas.microsoft.com/office/drawing/2014/main" val="2062603509"/>
                    </a:ext>
                  </a:extLst>
                </a:gridCol>
              </a:tblGrid>
              <a:tr h="190500">
                <a:tc>
                  <a:txBody>
                    <a:bodyPr/>
                    <a:lstStyle/>
                    <a:p>
                      <a:pPr algn="ctr" fontAlgn="ctr"/>
                      <a:r>
                        <a:rPr lang="cs-CZ" sz="1100" u="none" strike="noStrike">
                          <a:effectLst/>
                        </a:rPr>
                        <a:t>Název</a:t>
                      </a:r>
                      <a:endParaRPr lang="cs-CZ"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Překlad</a:t>
                      </a:r>
                      <a:endParaRPr lang="cs-CZ"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Poměry</a:t>
                      </a:r>
                      <a:endParaRPr lang="cs-CZ"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Přepočet</a:t>
                      </a:r>
                      <a:endParaRPr lang="cs-CZ" sz="1100" b="1" i="0" u="none" strike="noStrike">
                        <a:solidFill>
                          <a:srgbClr val="FFFFFF"/>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71307634"/>
                  </a:ext>
                </a:extLst>
              </a:tr>
              <a:tr h="190500">
                <a:tc>
                  <a:txBody>
                    <a:bodyPr/>
                    <a:lstStyle/>
                    <a:p>
                      <a:pPr algn="l" fontAlgn="b"/>
                      <a:r>
                        <a:rPr lang="cs-CZ" sz="1100" u="none" strike="noStrike">
                          <a:effectLst/>
                        </a:rPr>
                        <a:t>kyathos</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cs-CZ" sz="1100" u="none" strike="noStrike">
                          <a:effectLst/>
                        </a:rPr>
                        <a:t>Pohár</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fi-FI" sz="770" u="none" strike="noStrike">
                          <a:effectLst/>
                        </a:rPr>
                        <a:t>1</a:t>
                      </a:r>
                      <a:r>
                        <a:rPr lang="fi-FI" sz="1100" u="none" strike="noStrike">
                          <a:effectLst/>
                        </a:rPr>
                        <a:t>⁄</a:t>
                      </a:r>
                      <a:r>
                        <a:rPr lang="fi-FI" sz="770" u="none" strike="noStrike" baseline="-25000">
                          <a:effectLst/>
                        </a:rPr>
                        <a:t>24</a:t>
                      </a:r>
                      <a:r>
                        <a:rPr lang="fi-FI" sz="1100" u="none" strike="noStrike">
                          <a:effectLst/>
                        </a:rPr>
                        <a:t> cheonix = </a:t>
                      </a:r>
                      <a:r>
                        <a:rPr lang="fi-FI" sz="770" u="none" strike="noStrike" baseline="30000">
                          <a:effectLst/>
                        </a:rPr>
                        <a:t>1</a:t>
                      </a:r>
                      <a:r>
                        <a:rPr lang="fi-FI" sz="1100" u="none" strike="noStrike">
                          <a:effectLst/>
                        </a:rPr>
                        <a:t>⁄</a:t>
                      </a:r>
                      <a:r>
                        <a:rPr lang="fi-FI" sz="770" u="none" strike="noStrike" baseline="-25000">
                          <a:effectLst/>
                        </a:rPr>
                        <a:t>6</a:t>
                      </a:r>
                      <a:r>
                        <a:rPr lang="fi-FI" sz="1100" u="none" strike="noStrike">
                          <a:effectLst/>
                        </a:rPr>
                        <a:t> kotule</a:t>
                      </a:r>
                      <a:endParaRPr lang="fi-FI" sz="77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0,045 l</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86288246"/>
                  </a:ext>
                </a:extLst>
              </a:tr>
              <a:tr h="190500">
                <a:tc>
                  <a:txBody>
                    <a:bodyPr/>
                    <a:lstStyle/>
                    <a:p>
                      <a:pPr algn="l" fontAlgn="ctr"/>
                      <a:r>
                        <a:rPr lang="cs-CZ" sz="1100" u="none" strike="noStrike">
                          <a:effectLst/>
                        </a:rPr>
                        <a:t>kotule</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Máz</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770" u="none" strike="noStrike">
                          <a:effectLst/>
                        </a:rPr>
                        <a:t>1</a:t>
                      </a:r>
                      <a:r>
                        <a:rPr lang="cs-CZ" sz="1100" u="none" strike="noStrike">
                          <a:effectLst/>
                        </a:rPr>
                        <a:t>⁄</a:t>
                      </a:r>
                      <a:r>
                        <a:rPr lang="cs-CZ" sz="770" u="none" strike="noStrike" baseline="-25000">
                          <a:effectLst/>
                        </a:rPr>
                        <a:t>4</a:t>
                      </a:r>
                      <a:r>
                        <a:rPr lang="cs-CZ" sz="1100" u="none" strike="noStrike">
                          <a:effectLst/>
                        </a:rPr>
                        <a:t> cheonix = 6 kyathoi</a:t>
                      </a:r>
                      <a:endParaRPr lang="cs-CZ" sz="77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0,27 l</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35073937"/>
                  </a:ext>
                </a:extLst>
              </a:tr>
              <a:tr h="190500">
                <a:tc>
                  <a:txBody>
                    <a:bodyPr/>
                    <a:lstStyle/>
                    <a:p>
                      <a:pPr algn="l" fontAlgn="b"/>
                      <a:r>
                        <a:rPr lang="cs-CZ" sz="1100" u="none" strike="noStrike">
                          <a:effectLst/>
                        </a:rPr>
                        <a:t>cheonix, choinix</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cs-CZ" sz="1100" u="none" strike="noStrike">
                          <a:effectLst/>
                        </a:rPr>
                        <a:t>ursprüngl. für Weizen</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1 cheonix = 4 kotulai</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1,09 l</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82458542"/>
                  </a:ext>
                </a:extLst>
              </a:tr>
              <a:tr h="190500">
                <a:tc>
                  <a:txBody>
                    <a:bodyPr/>
                    <a:lstStyle/>
                    <a:p>
                      <a:pPr algn="l" fontAlgn="b"/>
                      <a:r>
                        <a:rPr lang="cs-CZ" sz="1100" u="none" strike="noStrike">
                          <a:effectLst/>
                        </a:rPr>
                        <a:t>modios</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cs-CZ" sz="1100" u="none" strike="noStrike">
                          <a:effectLst/>
                        </a:rPr>
                        <a:t>Měřice</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8 cheonikes</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8,7 l</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77066993"/>
                  </a:ext>
                </a:extLst>
              </a:tr>
              <a:tr h="190500">
                <a:tc>
                  <a:txBody>
                    <a:bodyPr/>
                    <a:lstStyle/>
                    <a:p>
                      <a:pPr algn="l" fontAlgn="b"/>
                      <a:r>
                        <a:rPr lang="cs-CZ" sz="1100" u="none" strike="noStrike">
                          <a:effectLst/>
                        </a:rPr>
                        <a:t>medimnos</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48 cheonikes = 6 modioi</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52,5 l</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38904980"/>
                  </a:ext>
                </a:extLst>
              </a:tr>
              <a:tr h="190500">
                <a:tc>
                  <a:txBody>
                    <a:bodyPr/>
                    <a:lstStyle/>
                    <a:p>
                      <a:pPr algn="l" fontAlgn="ctr"/>
                      <a:r>
                        <a:rPr lang="cs-CZ" sz="1100" u="none" strike="noStrike">
                          <a:effectLst/>
                        </a:rPr>
                        <a:t>kotule</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770" u="none" strike="noStrike">
                          <a:effectLst/>
                        </a:rPr>
                        <a:t>1</a:t>
                      </a:r>
                      <a:r>
                        <a:rPr lang="cs-CZ" sz="1100" u="none" strike="noStrike">
                          <a:effectLst/>
                        </a:rPr>
                        <a:t>⁄</a:t>
                      </a:r>
                      <a:r>
                        <a:rPr lang="cs-CZ" sz="770" u="none" strike="noStrike" baseline="-25000">
                          <a:effectLst/>
                        </a:rPr>
                        <a:t>4</a:t>
                      </a:r>
                      <a:r>
                        <a:rPr lang="cs-CZ" sz="1100" u="none" strike="noStrike">
                          <a:effectLst/>
                        </a:rPr>
                        <a:t> cheonix = 6 kyathoi</a:t>
                      </a:r>
                      <a:endParaRPr lang="cs-CZ" sz="77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83441506"/>
                  </a:ext>
                </a:extLst>
              </a:tr>
              <a:tr h="190500">
                <a:tc>
                  <a:txBody>
                    <a:bodyPr/>
                    <a:lstStyle/>
                    <a:p>
                      <a:pPr algn="l" fontAlgn="b"/>
                      <a:r>
                        <a:rPr lang="cs-CZ" sz="1100" u="none" strike="noStrike">
                          <a:effectLst/>
                        </a:rPr>
                        <a:t>chous</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3 cheonikes = 12 kotulai</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3,28 l</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73316004"/>
                  </a:ext>
                </a:extLst>
              </a:tr>
              <a:tr h="190500">
                <a:tc>
                  <a:txBody>
                    <a:bodyPr/>
                    <a:lstStyle/>
                    <a:p>
                      <a:pPr algn="l" fontAlgn="b"/>
                      <a:r>
                        <a:rPr lang="cs-CZ" sz="1100" u="none" strike="noStrike">
                          <a:effectLst/>
                        </a:rPr>
                        <a:t>metretes</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36 cheonikes = 12 choes</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dirty="0">
                          <a:effectLst/>
                        </a:rPr>
                        <a:t>≈ 39,4 l</a:t>
                      </a:r>
                      <a:endParaRPr lang="cs-CZ"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47682712"/>
                  </a:ext>
                </a:extLst>
              </a:tr>
            </a:tbl>
          </a:graphicData>
        </a:graphic>
      </p:graphicFrame>
      <p:graphicFrame>
        <p:nvGraphicFramePr>
          <p:cNvPr id="5" name="Tabulka 4"/>
          <p:cNvGraphicFramePr>
            <a:graphicFrameLocks noGrp="1"/>
          </p:cNvGraphicFramePr>
          <p:nvPr>
            <p:extLst>
              <p:ext uri="{D42A27DB-BD31-4B8C-83A1-F6EECF244321}">
                <p14:modId xmlns:p14="http://schemas.microsoft.com/office/powerpoint/2010/main" val="2472939856"/>
              </p:ext>
            </p:extLst>
          </p:nvPr>
        </p:nvGraphicFramePr>
        <p:xfrm>
          <a:off x="838200" y="4066064"/>
          <a:ext cx="6896100" cy="1333500"/>
        </p:xfrm>
        <a:graphic>
          <a:graphicData uri="http://schemas.openxmlformats.org/drawingml/2006/table">
            <a:tbl>
              <a:tblPr>
                <a:tableStyleId>{5C22544A-7EE6-4342-B048-85BDC9FD1C3A}</a:tableStyleId>
              </a:tblPr>
              <a:tblGrid>
                <a:gridCol w="1943100">
                  <a:extLst>
                    <a:ext uri="{9D8B030D-6E8A-4147-A177-3AD203B41FA5}">
                      <a16:colId xmlns:a16="http://schemas.microsoft.com/office/drawing/2014/main" val="4124899922"/>
                    </a:ext>
                  </a:extLst>
                </a:gridCol>
                <a:gridCol w="1003300">
                  <a:extLst>
                    <a:ext uri="{9D8B030D-6E8A-4147-A177-3AD203B41FA5}">
                      <a16:colId xmlns:a16="http://schemas.microsoft.com/office/drawing/2014/main" val="3230461522"/>
                    </a:ext>
                  </a:extLst>
                </a:gridCol>
                <a:gridCol w="1714500">
                  <a:extLst>
                    <a:ext uri="{9D8B030D-6E8A-4147-A177-3AD203B41FA5}">
                      <a16:colId xmlns:a16="http://schemas.microsoft.com/office/drawing/2014/main" val="3727455826"/>
                    </a:ext>
                  </a:extLst>
                </a:gridCol>
                <a:gridCol w="2235200">
                  <a:extLst>
                    <a:ext uri="{9D8B030D-6E8A-4147-A177-3AD203B41FA5}">
                      <a16:colId xmlns:a16="http://schemas.microsoft.com/office/drawing/2014/main" val="1743822995"/>
                    </a:ext>
                  </a:extLst>
                </a:gridCol>
              </a:tblGrid>
              <a:tr h="190500">
                <a:tc>
                  <a:txBody>
                    <a:bodyPr/>
                    <a:lstStyle/>
                    <a:p>
                      <a:pPr algn="ctr" fontAlgn="ctr"/>
                      <a:r>
                        <a:rPr lang="cs-CZ" sz="1100" u="none" strike="noStrike">
                          <a:effectLst/>
                        </a:rPr>
                        <a:t>Název</a:t>
                      </a:r>
                      <a:endParaRPr lang="cs-CZ"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dirty="0">
                          <a:effectLst/>
                        </a:rPr>
                        <a:t>Překlad</a:t>
                      </a:r>
                      <a:endParaRPr lang="cs-CZ" sz="11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Přepočet</a:t>
                      </a:r>
                      <a:endParaRPr lang="cs-CZ"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Vysvětlivky</a:t>
                      </a:r>
                      <a:endParaRPr lang="cs-CZ" sz="1100" b="1" i="0" u="none" strike="noStrike">
                        <a:solidFill>
                          <a:srgbClr val="FFFFFF"/>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15887834"/>
                  </a:ext>
                </a:extLst>
              </a:tr>
              <a:tr h="190500">
                <a:tc>
                  <a:txBody>
                    <a:bodyPr/>
                    <a:lstStyle/>
                    <a:p>
                      <a:pPr algn="l" fontAlgn="b"/>
                      <a:r>
                        <a:rPr lang="cs-CZ" sz="1100" u="none" strike="noStrike">
                          <a:effectLst/>
                        </a:rPr>
                        <a:t>chalkos</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⅛ obolo</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Měděná mince</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4275482"/>
                  </a:ext>
                </a:extLst>
              </a:tr>
              <a:tr h="190500">
                <a:tc>
                  <a:txBody>
                    <a:bodyPr/>
                    <a:lstStyle/>
                    <a:p>
                      <a:pPr algn="l" fontAlgn="b"/>
                      <a:r>
                        <a:rPr lang="cs-CZ" sz="1100" u="none" strike="noStrike">
                          <a:effectLst/>
                        </a:rPr>
                        <a:t>obolos</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cs-CZ" sz="1100" u="none" strike="noStrike">
                          <a:effectLst/>
                        </a:rPr>
                        <a:t>Obolus</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1/6 drachma</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Stříbrná mince</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05779338"/>
                  </a:ext>
                </a:extLst>
              </a:tr>
              <a:tr h="190500">
                <a:tc>
                  <a:txBody>
                    <a:bodyPr/>
                    <a:lstStyle/>
                    <a:p>
                      <a:pPr algn="l" fontAlgn="ctr"/>
                      <a:r>
                        <a:rPr lang="cs-CZ" sz="1100" u="none" strike="noStrike">
                          <a:effectLst/>
                        </a:rPr>
                        <a:t>diobolos</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⅓ drachma</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64754458"/>
                  </a:ext>
                </a:extLst>
              </a:tr>
              <a:tr h="190500">
                <a:tc>
                  <a:txBody>
                    <a:bodyPr/>
                    <a:lstStyle/>
                    <a:p>
                      <a:pPr algn="l" fontAlgn="b"/>
                      <a:r>
                        <a:rPr lang="cs-CZ" sz="1100" u="none" strike="noStrike">
                          <a:effectLst/>
                        </a:rPr>
                        <a:t>drachma</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cs-CZ" sz="1100" u="none" strike="noStrike">
                          <a:effectLst/>
                        </a:rPr>
                        <a:t>Drachma</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4,5 bis 6 g, váha stříbrné mince</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74415094"/>
                  </a:ext>
                </a:extLst>
              </a:tr>
              <a:tr h="190500">
                <a:tc>
                  <a:txBody>
                    <a:bodyPr/>
                    <a:lstStyle/>
                    <a:p>
                      <a:pPr algn="l" fontAlgn="b"/>
                      <a:r>
                        <a:rPr lang="cs-CZ" sz="1100" u="none" strike="noStrike">
                          <a:effectLst/>
                        </a:rPr>
                        <a:t>latinisiert mina, griechisch mna</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cs-CZ" sz="1100" u="none" strike="noStrike">
                          <a:effectLst/>
                        </a:rPr>
                        <a:t>Mina</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100 drachmai</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18324069"/>
                  </a:ext>
                </a:extLst>
              </a:tr>
              <a:tr h="190500">
                <a:tc>
                  <a:txBody>
                    <a:bodyPr/>
                    <a:lstStyle/>
                    <a:p>
                      <a:pPr algn="l" fontAlgn="b"/>
                      <a:r>
                        <a:rPr lang="cs-CZ" sz="1100" u="none" strike="noStrike">
                          <a:effectLst/>
                        </a:rPr>
                        <a:t>talent</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cs-CZ" sz="1100" u="none" strike="noStrike">
                          <a:effectLst/>
                        </a:rPr>
                        <a:t>Talent</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60 minai</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endParaRPr lang="cs-CZ"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91829520"/>
                  </a:ext>
                </a:extLst>
              </a:tr>
            </a:tbl>
          </a:graphicData>
        </a:graphic>
      </p:graphicFrame>
    </p:spTree>
    <p:extLst>
      <p:ext uri="{BB962C8B-B14F-4D97-AF65-F5344CB8AC3E}">
        <p14:creationId xmlns:p14="http://schemas.microsoft.com/office/powerpoint/2010/main" val="5189296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graphicFrame>
        <p:nvGraphicFramePr>
          <p:cNvPr id="6" name="Zástupný symbol pro obsah 5"/>
          <p:cNvGraphicFramePr>
            <a:graphicFrameLocks noGrp="1"/>
          </p:cNvGraphicFramePr>
          <p:nvPr>
            <p:ph idx="1"/>
            <p:extLst>
              <p:ext uri="{D42A27DB-BD31-4B8C-83A1-F6EECF244321}">
                <p14:modId xmlns:p14="http://schemas.microsoft.com/office/powerpoint/2010/main" val="3261440377"/>
              </p:ext>
            </p:extLst>
          </p:nvPr>
        </p:nvGraphicFramePr>
        <p:xfrm>
          <a:off x="838200" y="1882934"/>
          <a:ext cx="4991100" cy="3048000"/>
        </p:xfrm>
        <a:graphic>
          <a:graphicData uri="http://schemas.openxmlformats.org/drawingml/2006/table">
            <a:tbl>
              <a:tblPr>
                <a:tableStyleId>{5C22544A-7EE6-4342-B048-85BDC9FD1C3A}</a:tableStyleId>
              </a:tblPr>
              <a:tblGrid>
                <a:gridCol w="1066122">
                  <a:extLst>
                    <a:ext uri="{9D8B030D-6E8A-4147-A177-3AD203B41FA5}">
                      <a16:colId xmlns:a16="http://schemas.microsoft.com/office/drawing/2014/main" val="4280736774"/>
                    </a:ext>
                  </a:extLst>
                </a:gridCol>
                <a:gridCol w="1094679">
                  <a:extLst>
                    <a:ext uri="{9D8B030D-6E8A-4147-A177-3AD203B41FA5}">
                      <a16:colId xmlns:a16="http://schemas.microsoft.com/office/drawing/2014/main" val="3179033046"/>
                    </a:ext>
                  </a:extLst>
                </a:gridCol>
                <a:gridCol w="723440">
                  <a:extLst>
                    <a:ext uri="{9D8B030D-6E8A-4147-A177-3AD203B41FA5}">
                      <a16:colId xmlns:a16="http://schemas.microsoft.com/office/drawing/2014/main" val="508889979"/>
                    </a:ext>
                  </a:extLst>
                </a:gridCol>
                <a:gridCol w="609212">
                  <a:extLst>
                    <a:ext uri="{9D8B030D-6E8A-4147-A177-3AD203B41FA5}">
                      <a16:colId xmlns:a16="http://schemas.microsoft.com/office/drawing/2014/main" val="1793674719"/>
                    </a:ext>
                  </a:extLst>
                </a:gridCol>
                <a:gridCol w="888435">
                  <a:extLst>
                    <a:ext uri="{9D8B030D-6E8A-4147-A177-3AD203B41FA5}">
                      <a16:colId xmlns:a16="http://schemas.microsoft.com/office/drawing/2014/main" val="2582751672"/>
                    </a:ext>
                  </a:extLst>
                </a:gridCol>
                <a:gridCol w="609212">
                  <a:extLst>
                    <a:ext uri="{9D8B030D-6E8A-4147-A177-3AD203B41FA5}">
                      <a16:colId xmlns:a16="http://schemas.microsoft.com/office/drawing/2014/main" val="3427363358"/>
                    </a:ext>
                  </a:extLst>
                </a:gridCol>
              </a:tblGrid>
              <a:tr h="381000">
                <a:tc>
                  <a:txBody>
                    <a:bodyPr/>
                    <a:lstStyle/>
                    <a:p>
                      <a:pPr algn="ctr" fontAlgn="ctr"/>
                      <a:r>
                        <a:rPr lang="cs-CZ" sz="1100" u="none" strike="noStrike">
                          <a:effectLst/>
                        </a:rPr>
                        <a:t>Název</a:t>
                      </a:r>
                      <a:endParaRPr lang="cs-CZ"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Překlad</a:t>
                      </a:r>
                      <a:endParaRPr lang="cs-CZ"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Překlad2</a:t>
                      </a:r>
                      <a:endParaRPr lang="cs-CZ"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Poměr</a:t>
                      </a:r>
                      <a:endParaRPr lang="cs-CZ"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Vysvětlivky</a:t>
                      </a:r>
                      <a:endParaRPr lang="cs-CZ"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Stop</a:t>
                      </a:r>
                      <a:endParaRPr lang="cs-CZ" sz="1100" b="1" i="0" u="none" strike="noStrike">
                        <a:solidFill>
                          <a:srgbClr val="FFFFFF"/>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70736589"/>
                  </a:ext>
                </a:extLst>
              </a:tr>
              <a:tr h="190500">
                <a:tc>
                  <a:txBody>
                    <a:bodyPr/>
                    <a:lstStyle/>
                    <a:p>
                      <a:pPr algn="ctr" fontAlgn="ctr"/>
                      <a:r>
                        <a:rPr lang="cs-CZ" sz="1100" u="none" strike="noStrike">
                          <a:effectLst/>
                        </a:rPr>
                        <a:t>  digitus</a:t>
                      </a:r>
                      <a:endParaRPr lang="cs-CZ" sz="11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Palec</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¼ </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palmus</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18,5 mm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I.16</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41423513"/>
                  </a:ext>
                </a:extLst>
              </a:tr>
              <a:tr h="190500">
                <a:tc>
                  <a:txBody>
                    <a:bodyPr/>
                    <a:lstStyle/>
                    <a:p>
                      <a:pPr algn="ctr" fontAlgn="ctr"/>
                      <a:r>
                        <a:rPr lang="cs-CZ" sz="1100" u="none" strike="noStrike">
                          <a:effectLst/>
                        </a:rPr>
                        <a:t>  palmus</a:t>
                      </a:r>
                      <a:endParaRPr lang="cs-CZ" sz="11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Dlaň</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¼ </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pes</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74 mm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¼</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17994844"/>
                  </a:ext>
                </a:extLst>
              </a:tr>
              <a:tr h="571500">
                <a:tc>
                  <a:txBody>
                    <a:bodyPr/>
                    <a:lstStyle/>
                    <a:p>
                      <a:pPr algn="ctr" fontAlgn="ctr"/>
                      <a:r>
                        <a:rPr lang="cs-CZ" sz="1100" u="none" strike="noStrike">
                          <a:effectLst/>
                        </a:rPr>
                        <a:t>  pes (Mz. pedes)</a:t>
                      </a:r>
                      <a:endParaRPr lang="cs-CZ" sz="11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Stopa</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1 </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pes</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296 mm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1</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96221636"/>
                  </a:ext>
                </a:extLst>
              </a:tr>
              <a:tr h="190500">
                <a:tc>
                  <a:txBody>
                    <a:bodyPr/>
                    <a:lstStyle/>
                    <a:p>
                      <a:pPr algn="ctr" fontAlgn="ctr"/>
                      <a:r>
                        <a:rPr lang="cs-CZ" sz="1100" u="none" strike="noStrike">
                          <a:effectLst/>
                        </a:rPr>
                        <a:t>  cubitus</a:t>
                      </a:r>
                      <a:endParaRPr lang="cs-CZ" sz="11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cs-CZ" sz="1100" u="none" strike="noStrike">
                          <a:effectLst/>
                        </a:rPr>
                        <a:t>Loket</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ctr"/>
                      <a:r>
                        <a:rPr lang="cs-CZ" sz="1100" u="none" strike="noStrike">
                          <a:effectLst/>
                        </a:rPr>
                        <a:t>1 ½</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pes</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444 mm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1 ½</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91321642"/>
                  </a:ext>
                </a:extLst>
              </a:tr>
              <a:tr h="190500">
                <a:tc>
                  <a:txBody>
                    <a:bodyPr/>
                    <a:lstStyle/>
                    <a:p>
                      <a:pPr algn="ctr" fontAlgn="ctr"/>
                      <a:r>
                        <a:rPr lang="cs-CZ" sz="1100" u="none" strike="noStrike">
                          <a:effectLst/>
                        </a:rPr>
                        <a:t>  gradus</a:t>
                      </a:r>
                      <a:endParaRPr lang="cs-CZ" sz="11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Krok</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2 ½</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pes</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740 mm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2 ½</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48982182"/>
                  </a:ext>
                </a:extLst>
              </a:tr>
              <a:tr h="190500">
                <a:tc>
                  <a:txBody>
                    <a:bodyPr/>
                    <a:lstStyle/>
                    <a:p>
                      <a:pPr algn="ctr" fontAlgn="ctr"/>
                      <a:r>
                        <a:rPr lang="cs-CZ" sz="1100" u="none" strike="noStrike">
                          <a:effectLst/>
                        </a:rPr>
                        <a:t>  passus</a:t>
                      </a:r>
                      <a:endParaRPr lang="cs-CZ" sz="11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Dvojkrok</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2 </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gradus</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1,48 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5</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91613904"/>
                  </a:ext>
                </a:extLst>
              </a:tr>
              <a:tr h="190500">
                <a:tc>
                  <a:txBody>
                    <a:bodyPr/>
                    <a:lstStyle/>
                    <a:p>
                      <a:pPr algn="ctr" fontAlgn="ctr"/>
                      <a:r>
                        <a:rPr lang="cs-CZ" sz="1100" u="none" strike="noStrike">
                          <a:effectLst/>
                        </a:rPr>
                        <a:t>  pertica</a:t>
                      </a:r>
                      <a:endParaRPr lang="cs-CZ" sz="11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cs-CZ" sz="1100" u="none" strike="noStrike">
                          <a:effectLst/>
                        </a:rPr>
                        <a:t>Prut</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ctr"/>
                      <a:r>
                        <a:rPr lang="cs-CZ" sz="1100" u="none" strike="noStrike">
                          <a:effectLst/>
                        </a:rPr>
                        <a:t>2 </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passus</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2,96 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10</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74703098"/>
                  </a:ext>
                </a:extLst>
              </a:tr>
              <a:tr h="190500">
                <a:tc>
                  <a:txBody>
                    <a:bodyPr/>
                    <a:lstStyle/>
                    <a:p>
                      <a:pPr algn="ctr" fontAlgn="ctr"/>
                      <a:r>
                        <a:rPr lang="cs-CZ" sz="1100" u="none" strike="noStrike">
                          <a:effectLst/>
                        </a:rPr>
                        <a:t>  actus</a:t>
                      </a:r>
                      <a:endParaRPr lang="cs-CZ" sz="11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Stopa</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12 </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perticae</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35,52 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120</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3389997"/>
                  </a:ext>
                </a:extLst>
              </a:tr>
              <a:tr h="381000">
                <a:tc>
                  <a:txBody>
                    <a:bodyPr/>
                    <a:lstStyle/>
                    <a:p>
                      <a:pPr algn="ctr" fontAlgn="ctr"/>
                      <a:r>
                        <a:rPr lang="cs-CZ" sz="1100" u="none" strike="noStrike">
                          <a:effectLst/>
                        </a:rPr>
                        <a:t>  stadium</a:t>
                      </a:r>
                      <a:endParaRPr lang="cs-CZ" sz="11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Stadion</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⅛ </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mille passus</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185 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625</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92561944"/>
                  </a:ext>
                </a:extLst>
              </a:tr>
              <a:tr h="381000">
                <a:tc>
                  <a:txBody>
                    <a:bodyPr/>
                    <a:lstStyle/>
                    <a:p>
                      <a:pPr algn="ctr" fontAlgn="ctr"/>
                      <a:r>
                        <a:rPr lang="cs-CZ" sz="1100" u="none" strike="noStrike">
                          <a:effectLst/>
                        </a:rPr>
                        <a:t>  mille passus </a:t>
                      </a:r>
                      <a:endParaRPr lang="cs-CZ" sz="11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cs-CZ" sz="1100" u="none" strike="noStrike">
                          <a:effectLst/>
                        </a:rPr>
                        <a:t>Míle</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ctr"/>
                      <a:r>
                        <a:rPr lang="cs-CZ" sz="1100" u="none" strike="noStrike">
                          <a:effectLst/>
                        </a:rPr>
                        <a:t>1000 </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passus</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cs-CZ" sz="1100" u="none" strike="noStrike">
                          <a:effectLst/>
                        </a:rPr>
                        <a:t>1,48 km</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cs-CZ" sz="1100" u="none" strike="noStrike" dirty="0">
                          <a:effectLst/>
                        </a:rPr>
                        <a:t>5000</a:t>
                      </a:r>
                      <a:endParaRPr lang="cs-CZ"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5176414"/>
                  </a:ext>
                </a:extLst>
              </a:tr>
            </a:tbl>
          </a:graphicData>
        </a:graphic>
      </p:graphicFrame>
      <p:graphicFrame>
        <p:nvGraphicFramePr>
          <p:cNvPr id="4" name="Zástupný symbol pro obsah 3"/>
          <p:cNvGraphicFramePr>
            <a:graphicFrameLocks noGrp="1"/>
          </p:cNvGraphicFramePr>
          <p:nvPr>
            <p:ph idx="4294967295"/>
            <p:extLst>
              <p:ext uri="{D42A27DB-BD31-4B8C-83A1-F6EECF244321}">
                <p14:modId xmlns:p14="http://schemas.microsoft.com/office/powerpoint/2010/main" val="1654628664"/>
              </p:ext>
            </p:extLst>
          </p:nvPr>
        </p:nvGraphicFramePr>
        <p:xfrm>
          <a:off x="838200" y="1825625"/>
          <a:ext cx="10515598" cy="1333500"/>
        </p:xfrm>
        <a:graphic>
          <a:graphicData uri="http://schemas.openxmlformats.org/drawingml/2006/table">
            <a:tbl>
              <a:tblPr>
                <a:tableStyleId>{5C22544A-7EE6-4342-B048-85BDC9FD1C3A}</a:tableStyleId>
              </a:tblPr>
              <a:tblGrid>
                <a:gridCol w="2962959">
                  <a:extLst>
                    <a:ext uri="{9D8B030D-6E8A-4147-A177-3AD203B41FA5}">
                      <a16:colId xmlns:a16="http://schemas.microsoft.com/office/drawing/2014/main" val="901527376"/>
                    </a:ext>
                  </a:extLst>
                </a:gridCol>
                <a:gridCol w="1529893">
                  <a:extLst>
                    <a:ext uri="{9D8B030D-6E8A-4147-A177-3AD203B41FA5}">
                      <a16:colId xmlns:a16="http://schemas.microsoft.com/office/drawing/2014/main" val="1436904585"/>
                    </a:ext>
                  </a:extLst>
                </a:gridCol>
                <a:gridCol w="2614375">
                  <a:extLst>
                    <a:ext uri="{9D8B030D-6E8A-4147-A177-3AD203B41FA5}">
                      <a16:colId xmlns:a16="http://schemas.microsoft.com/office/drawing/2014/main" val="967441702"/>
                    </a:ext>
                  </a:extLst>
                </a:gridCol>
                <a:gridCol w="3408371">
                  <a:extLst>
                    <a:ext uri="{9D8B030D-6E8A-4147-A177-3AD203B41FA5}">
                      <a16:colId xmlns:a16="http://schemas.microsoft.com/office/drawing/2014/main" val="646133856"/>
                    </a:ext>
                  </a:extLst>
                </a:gridCol>
              </a:tblGrid>
              <a:tr h="190500">
                <a:tc>
                  <a:txBody>
                    <a:bodyPr/>
                    <a:lstStyle/>
                    <a:p>
                      <a:pPr algn="ctr" fontAlgn="ctr"/>
                      <a:r>
                        <a:rPr lang="cs-CZ" sz="1100" u="none" strike="noStrike">
                          <a:effectLst/>
                        </a:rPr>
                        <a:t>Název</a:t>
                      </a:r>
                      <a:endParaRPr lang="cs-CZ"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Překla</a:t>
                      </a:r>
                      <a:endParaRPr lang="cs-CZ"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Přepočet</a:t>
                      </a:r>
                      <a:endParaRPr lang="cs-CZ"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cs-CZ" sz="1100" u="none" strike="noStrike">
                          <a:effectLst/>
                        </a:rPr>
                        <a:t>Vysvětlivky</a:t>
                      </a:r>
                      <a:endParaRPr lang="cs-CZ" sz="1100" b="1" i="0" u="none" strike="noStrike">
                        <a:solidFill>
                          <a:srgbClr val="FFFFFF"/>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91562466"/>
                  </a:ext>
                </a:extLst>
              </a:tr>
              <a:tr h="190500">
                <a:tc>
                  <a:txBody>
                    <a:bodyPr/>
                    <a:lstStyle/>
                    <a:p>
                      <a:pPr algn="l" fontAlgn="b"/>
                      <a:r>
                        <a:rPr lang="cs-CZ" sz="1100" u="none" strike="noStrike">
                          <a:effectLst/>
                        </a:rPr>
                        <a:t>chalkos</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⅛ obolo</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Měděná mince</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59376977"/>
                  </a:ext>
                </a:extLst>
              </a:tr>
              <a:tr h="190500">
                <a:tc>
                  <a:txBody>
                    <a:bodyPr/>
                    <a:lstStyle/>
                    <a:p>
                      <a:pPr algn="l" fontAlgn="b"/>
                      <a:r>
                        <a:rPr lang="cs-CZ" sz="1100" u="none" strike="noStrike">
                          <a:effectLst/>
                        </a:rPr>
                        <a:t>obolos</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cs-CZ" sz="1100" u="none" strike="noStrike">
                          <a:effectLst/>
                        </a:rPr>
                        <a:t>Obolus</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1/6 drachma</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Stříbrná mince</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50734583"/>
                  </a:ext>
                </a:extLst>
              </a:tr>
              <a:tr h="190500">
                <a:tc>
                  <a:txBody>
                    <a:bodyPr/>
                    <a:lstStyle/>
                    <a:p>
                      <a:pPr algn="l" fontAlgn="ctr"/>
                      <a:r>
                        <a:rPr lang="cs-CZ" sz="1100" u="none" strike="noStrike">
                          <a:effectLst/>
                        </a:rPr>
                        <a:t>diobolos</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⅓ drachma</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35198683"/>
                  </a:ext>
                </a:extLst>
              </a:tr>
              <a:tr h="190500">
                <a:tc>
                  <a:txBody>
                    <a:bodyPr/>
                    <a:lstStyle/>
                    <a:p>
                      <a:pPr algn="l" fontAlgn="b"/>
                      <a:r>
                        <a:rPr lang="cs-CZ" sz="1100" u="none" strike="noStrike">
                          <a:effectLst/>
                        </a:rPr>
                        <a:t>drachma</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cs-CZ" sz="1100" u="none" strike="noStrike">
                          <a:effectLst/>
                        </a:rPr>
                        <a:t>Drachma</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 4,5 bis 6 g, váha stříbrné mince</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1425811"/>
                  </a:ext>
                </a:extLst>
              </a:tr>
              <a:tr h="190500">
                <a:tc>
                  <a:txBody>
                    <a:bodyPr/>
                    <a:lstStyle/>
                    <a:p>
                      <a:pPr algn="l" fontAlgn="b"/>
                      <a:r>
                        <a:rPr lang="cs-CZ" sz="1100" u="none" strike="noStrike">
                          <a:effectLst/>
                        </a:rPr>
                        <a:t>latinisiert mina, griechisch mna</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cs-CZ" sz="1100" u="none" strike="noStrike">
                          <a:effectLst/>
                        </a:rPr>
                        <a:t>Mina</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100 drachmai</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27593772"/>
                  </a:ext>
                </a:extLst>
              </a:tr>
              <a:tr h="190500">
                <a:tc>
                  <a:txBody>
                    <a:bodyPr/>
                    <a:lstStyle/>
                    <a:p>
                      <a:pPr algn="l" fontAlgn="b"/>
                      <a:r>
                        <a:rPr lang="cs-CZ" sz="1100" u="none" strike="noStrike">
                          <a:effectLst/>
                        </a:rPr>
                        <a:t>talent</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cs-CZ" sz="1100" u="none" strike="noStrike">
                          <a:effectLst/>
                        </a:rPr>
                        <a:t>Talent</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60 minai</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endParaRPr lang="cs-CZ"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23652996"/>
                  </a:ext>
                </a:extLst>
              </a:tr>
            </a:tbl>
          </a:graphicData>
        </a:graphic>
      </p:graphicFrame>
    </p:spTree>
    <p:extLst>
      <p:ext uri="{BB962C8B-B14F-4D97-AF65-F5344CB8AC3E}">
        <p14:creationId xmlns:p14="http://schemas.microsoft.com/office/powerpoint/2010/main" val="41646021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838200" y="1825625"/>
            <a:ext cx="5425440" cy="4351338"/>
          </a:xfrm>
        </p:spPr>
        <p:txBody>
          <a:bodyPr/>
          <a:lstStyle/>
          <a:p>
            <a:r>
              <a:rPr lang="en-US" dirty="0"/>
              <a:t>Sargon Akkad</a:t>
            </a:r>
            <a:r>
              <a:rPr lang="cs-CZ" dirty="0" err="1"/>
              <a:t>ský</a:t>
            </a:r>
            <a:r>
              <a:rPr lang="en-US" dirty="0"/>
              <a:t> (</a:t>
            </a:r>
            <a:r>
              <a:rPr lang="en-US" dirty="0" err="1"/>
              <a:t>akkadsky</a:t>
            </a:r>
            <a:r>
              <a:rPr lang="en-US" dirty="0"/>
              <a:t> </a:t>
            </a:r>
            <a:r>
              <a:rPr lang="en-US" dirty="0" err="1"/>
              <a:t>Šarrukén</a:t>
            </a:r>
            <a:r>
              <a:rPr lang="en-US" dirty="0"/>
              <a:t> - «</a:t>
            </a:r>
            <a:r>
              <a:rPr lang="en-US" dirty="0" err="1"/>
              <a:t>Pravý</a:t>
            </a:r>
            <a:r>
              <a:rPr lang="en-US" dirty="0"/>
              <a:t> </a:t>
            </a:r>
            <a:r>
              <a:rPr lang="en-US" dirty="0" err="1"/>
              <a:t>král</a:t>
            </a:r>
            <a:r>
              <a:rPr lang="en-US" dirty="0"/>
              <a:t>», ca 2334 – 2279 </a:t>
            </a:r>
            <a:r>
              <a:rPr lang="en-US" dirty="0" err="1"/>
              <a:t>př</a:t>
            </a:r>
            <a:r>
              <a:rPr lang="en-US" dirty="0"/>
              <a:t>. n. l.)</a:t>
            </a:r>
            <a:endParaRPr lang="cs-CZ" dirty="0"/>
          </a:p>
        </p:txBody>
      </p:sp>
      <p:pic>
        <p:nvPicPr>
          <p:cNvPr id="4" name="Obrázek 3"/>
          <p:cNvPicPr>
            <a:picLocks noChangeAspect="1"/>
          </p:cNvPicPr>
          <p:nvPr/>
        </p:nvPicPr>
        <p:blipFill>
          <a:blip r:embed="rId2"/>
          <a:stretch>
            <a:fillRect/>
          </a:stretch>
        </p:blipFill>
        <p:spPr>
          <a:xfrm>
            <a:off x="8818626" y="659511"/>
            <a:ext cx="2857500" cy="5429250"/>
          </a:xfrm>
          <a:prstGeom prst="rect">
            <a:avLst/>
          </a:prstGeom>
        </p:spPr>
      </p:pic>
    </p:spTree>
    <p:extLst>
      <p:ext uri="{BB962C8B-B14F-4D97-AF65-F5344CB8AC3E}">
        <p14:creationId xmlns:p14="http://schemas.microsoft.com/office/powerpoint/2010/main" val="19684273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i="1" dirty="0"/>
              <a:t>Magna Charta </a:t>
            </a:r>
            <a:r>
              <a:rPr lang="cs-CZ" i="1" dirty="0" err="1"/>
              <a:t>libertatum</a:t>
            </a:r>
            <a:r>
              <a:rPr lang="cs-CZ" i="1" dirty="0"/>
              <a:t> </a:t>
            </a:r>
            <a:r>
              <a:rPr lang="cs-CZ" dirty="0"/>
              <a:t>(1215)</a:t>
            </a:r>
          </a:p>
          <a:p>
            <a:r>
              <a:rPr lang="cs-CZ" i="1" dirty="0"/>
              <a:t>Spis o yardech a tyčích</a:t>
            </a:r>
            <a:r>
              <a:rPr lang="cs-CZ" dirty="0"/>
              <a:t> (</a:t>
            </a:r>
            <a:r>
              <a:rPr lang="cs-CZ" dirty="0" err="1"/>
              <a:t>Compositio</a:t>
            </a:r>
            <a:r>
              <a:rPr lang="cs-CZ" dirty="0"/>
              <a:t> </a:t>
            </a:r>
            <a:r>
              <a:rPr lang="cs-CZ" dirty="0" err="1"/>
              <a:t>ulnarum</a:t>
            </a:r>
            <a:r>
              <a:rPr lang="cs-CZ" dirty="0"/>
              <a:t> et </a:t>
            </a:r>
            <a:r>
              <a:rPr lang="cs-CZ" dirty="0" err="1"/>
              <a:t>perticarum</a:t>
            </a:r>
            <a:r>
              <a:rPr lang="cs-CZ" dirty="0"/>
              <a:t>) (1266-1303)</a:t>
            </a:r>
          </a:p>
          <a:p>
            <a:r>
              <a:rPr lang="cs-CZ" dirty="0"/>
              <a:t>Jindřich VII.</a:t>
            </a:r>
          </a:p>
          <a:p>
            <a:pPr marL="685800" lvl="2">
              <a:spcBef>
                <a:spcPts val="1000"/>
              </a:spcBef>
            </a:pPr>
            <a:r>
              <a:rPr lang="en-US" dirty="0"/>
              <a:t>Winchester</a:t>
            </a:r>
            <a:r>
              <a:rPr lang="cs-CZ" dirty="0" err="1"/>
              <a:t>ský</a:t>
            </a:r>
            <a:r>
              <a:rPr lang="cs-CZ" dirty="0"/>
              <a:t> systém</a:t>
            </a:r>
            <a:r>
              <a:rPr lang="en-US" dirty="0"/>
              <a:t> </a:t>
            </a:r>
            <a:r>
              <a:rPr lang="cs-CZ" dirty="0"/>
              <a:t>(</a:t>
            </a:r>
            <a:r>
              <a:rPr lang="en-US" dirty="0"/>
              <a:t>1495</a:t>
            </a:r>
            <a:r>
              <a:rPr lang="cs-CZ" dirty="0"/>
              <a:t>-</a:t>
            </a:r>
            <a:r>
              <a:rPr lang="en-US" dirty="0"/>
              <a:t>1587</a:t>
            </a:r>
            <a:r>
              <a:rPr lang="cs-CZ" dirty="0"/>
              <a:t>)</a:t>
            </a:r>
            <a:endParaRPr lang="cs-CZ" sz="2400" dirty="0"/>
          </a:p>
          <a:p>
            <a:pPr marL="228600" lvl="1">
              <a:spcBef>
                <a:spcPts val="1000"/>
              </a:spcBef>
            </a:pPr>
            <a:r>
              <a:rPr lang="cs-CZ" sz="2800" dirty="0"/>
              <a:t>Alžběta I.</a:t>
            </a:r>
          </a:p>
          <a:p>
            <a:pPr marL="685800" lvl="2">
              <a:spcBef>
                <a:spcPts val="1000"/>
              </a:spcBef>
            </a:pPr>
            <a:r>
              <a:rPr lang="en-US" sz="2400" dirty="0"/>
              <a:t>Exchequer Standards</a:t>
            </a:r>
            <a:r>
              <a:rPr lang="cs-CZ" sz="2400" dirty="0"/>
              <a:t> (1588-1825)</a:t>
            </a:r>
            <a:endParaRPr lang="en-US" sz="2400" dirty="0"/>
          </a:p>
          <a:p>
            <a:r>
              <a:rPr lang="cs-CZ" dirty="0"/>
              <a:t>Imperiální systém</a:t>
            </a:r>
          </a:p>
          <a:p>
            <a:pPr lvl="1"/>
            <a:r>
              <a:rPr lang="cs-CZ" dirty="0"/>
              <a:t>1826-</a:t>
            </a:r>
          </a:p>
        </p:txBody>
      </p:sp>
    </p:spTree>
    <p:extLst>
      <p:ext uri="{BB962C8B-B14F-4D97-AF65-F5344CB8AC3E}">
        <p14:creationId xmlns:p14="http://schemas.microsoft.com/office/powerpoint/2010/main" val="20412283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Loket</a:t>
            </a:r>
          </a:p>
          <a:p>
            <a:pPr lvl="1"/>
            <a:r>
              <a:rPr lang="cs-CZ" dirty="0"/>
              <a:t>Falc</a:t>
            </a:r>
          </a:p>
          <a:p>
            <a:pPr lvl="2"/>
            <a:r>
              <a:rPr lang="cs-CZ" dirty="0"/>
              <a:t>53 cm</a:t>
            </a:r>
          </a:p>
          <a:p>
            <a:pPr lvl="1"/>
            <a:r>
              <a:rPr lang="cs-CZ" dirty="0"/>
              <a:t>Bavorsko</a:t>
            </a:r>
          </a:p>
          <a:p>
            <a:pPr lvl="2"/>
            <a:r>
              <a:rPr lang="cs-CZ" dirty="0"/>
              <a:t>83 cm</a:t>
            </a:r>
          </a:p>
        </p:txBody>
      </p:sp>
    </p:spTree>
    <p:extLst>
      <p:ext uri="{BB962C8B-B14F-4D97-AF65-F5344CB8AC3E}">
        <p14:creationId xmlns:p14="http://schemas.microsoft.com/office/powerpoint/2010/main" val="1074225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Calibri" panose="020F0502020204030204" pitchFamily="34" charset="0"/>
                <a:ea typeface="Calibri" panose="020F0502020204030204" pitchFamily="34" charset="0"/>
                <a:cs typeface="Calibri" panose="020F0502020204030204" pitchFamily="34" charset="0"/>
              </a:rPr>
              <a:t>Měření prostoru a času v současnosti</a:t>
            </a:r>
            <a:endParaRPr lang="cs-CZ" dirty="0"/>
          </a:p>
        </p:txBody>
      </p:sp>
      <p:sp>
        <p:nvSpPr>
          <p:cNvPr id="3" name="Zástupný symbol pro obsah 2"/>
          <p:cNvSpPr>
            <a:spLocks noGrp="1"/>
          </p:cNvSpPr>
          <p:nvPr>
            <p:ph idx="1"/>
          </p:nvPr>
        </p:nvSpPr>
        <p:spPr/>
        <p:txBody>
          <a:bodyPr/>
          <a:lstStyle/>
          <a:p>
            <a:r>
              <a:rPr lang="cs-CZ" dirty="0"/>
              <a:t>Metr</a:t>
            </a:r>
          </a:p>
          <a:p>
            <a:pPr lvl="1"/>
            <a:r>
              <a:rPr lang="cs-CZ" dirty="0"/>
              <a:t>Původně: </a:t>
            </a:r>
            <a:r>
              <a:rPr lang="cs-CZ" dirty="0" err="1"/>
              <a:t>desetimiliontina</a:t>
            </a:r>
            <a:r>
              <a:rPr lang="cs-CZ" dirty="0"/>
              <a:t> délky kvadrantu zemského poledníku procházejícího Paříží (z toho odvozeno základní měřidlo)</a:t>
            </a:r>
          </a:p>
          <a:p>
            <a:pPr lvl="1"/>
            <a:r>
              <a:rPr lang="cs-CZ" dirty="0"/>
              <a:t>Nyní: vzdálenost, kterou urazí světlo ve vakuu za dobu 1/299 792 458 sekundy</a:t>
            </a:r>
          </a:p>
        </p:txBody>
      </p:sp>
    </p:spTree>
    <p:extLst>
      <p:ext uri="{BB962C8B-B14F-4D97-AF65-F5344CB8AC3E}">
        <p14:creationId xmlns:p14="http://schemas.microsoft.com/office/powerpoint/2010/main" val="24580714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838200" y="1825625"/>
            <a:ext cx="4949952" cy="4351338"/>
          </a:xfrm>
        </p:spPr>
        <p:txBody>
          <a:bodyPr>
            <a:normAutofit fontScale="85000" lnSpcReduction="20000"/>
          </a:bodyPr>
          <a:lstStyle/>
          <a:p>
            <a:r>
              <a:rPr lang="cs-CZ" dirty="0"/>
              <a:t>1268</a:t>
            </a:r>
          </a:p>
          <a:p>
            <a:pPr lvl="1"/>
            <a:r>
              <a:rPr lang="cs-CZ" dirty="0"/>
              <a:t>Druhé pokračování Kosmovo: České království mělo svou měrnou soustavu, která se postupně vyvíjela. </a:t>
            </a:r>
          </a:p>
          <a:p>
            <a:r>
              <a:rPr lang="cs-CZ" dirty="0"/>
              <a:t>Délkové míry</a:t>
            </a:r>
          </a:p>
          <a:p>
            <a:pPr lvl="1"/>
            <a:r>
              <a:rPr lang="cs-CZ" dirty="0"/>
              <a:t>Základem pražský loket</a:t>
            </a:r>
          </a:p>
          <a:p>
            <a:pPr lvl="2"/>
            <a:r>
              <a:rPr lang="cs-CZ" dirty="0"/>
              <a:t>Vzor byl zazděn do novoměstské radniční věže</a:t>
            </a:r>
          </a:p>
          <a:p>
            <a:pPr lvl="2"/>
            <a:r>
              <a:rPr lang="cs-CZ" dirty="0"/>
              <a:t>593 mm</a:t>
            </a:r>
          </a:p>
          <a:p>
            <a:pPr lvl="1"/>
            <a:r>
              <a:rPr lang="cs-CZ" dirty="0"/>
              <a:t>Falc</a:t>
            </a:r>
          </a:p>
          <a:p>
            <a:pPr lvl="2"/>
            <a:r>
              <a:rPr lang="cs-CZ" dirty="0"/>
              <a:t>53 cm</a:t>
            </a:r>
          </a:p>
          <a:p>
            <a:pPr lvl="1"/>
            <a:r>
              <a:rPr lang="cs-CZ" dirty="0"/>
              <a:t>Bavorsko</a:t>
            </a:r>
          </a:p>
          <a:p>
            <a:pPr lvl="2"/>
            <a:r>
              <a:rPr lang="cs-CZ" dirty="0"/>
              <a:t>83 cm</a:t>
            </a:r>
          </a:p>
          <a:p>
            <a:pPr lvl="1"/>
            <a:r>
              <a:rPr lang="cs-CZ" dirty="0"/>
              <a:t>Morava</a:t>
            </a:r>
          </a:p>
          <a:p>
            <a:pPr lvl="2"/>
            <a:r>
              <a:rPr lang="cs-CZ" dirty="0"/>
              <a:t>Ca. 78/79 cm</a:t>
            </a:r>
          </a:p>
        </p:txBody>
      </p:sp>
      <p:graphicFrame>
        <p:nvGraphicFramePr>
          <p:cNvPr id="4" name="Tabulka 3"/>
          <p:cNvGraphicFramePr>
            <a:graphicFrameLocks noGrp="1"/>
          </p:cNvGraphicFramePr>
          <p:nvPr>
            <p:extLst>
              <p:ext uri="{D42A27DB-BD31-4B8C-83A1-F6EECF244321}">
                <p14:modId xmlns:p14="http://schemas.microsoft.com/office/powerpoint/2010/main" val="1648458444"/>
              </p:ext>
            </p:extLst>
          </p:nvPr>
        </p:nvGraphicFramePr>
        <p:xfrm>
          <a:off x="6209792" y="2190782"/>
          <a:ext cx="5144008" cy="3204179"/>
        </p:xfrm>
        <a:graphic>
          <a:graphicData uri="http://schemas.openxmlformats.org/drawingml/2006/table">
            <a:tbl>
              <a:tblPr>
                <a:tableStyleId>{5C22544A-7EE6-4342-B048-85BDC9FD1C3A}</a:tableStyleId>
              </a:tblPr>
              <a:tblGrid>
                <a:gridCol w="1983232">
                  <a:extLst>
                    <a:ext uri="{9D8B030D-6E8A-4147-A177-3AD203B41FA5}">
                      <a16:colId xmlns:a16="http://schemas.microsoft.com/office/drawing/2014/main" val="3658047520"/>
                    </a:ext>
                  </a:extLst>
                </a:gridCol>
                <a:gridCol w="1580388">
                  <a:extLst>
                    <a:ext uri="{9D8B030D-6E8A-4147-A177-3AD203B41FA5}">
                      <a16:colId xmlns:a16="http://schemas.microsoft.com/office/drawing/2014/main" val="761526651"/>
                    </a:ext>
                  </a:extLst>
                </a:gridCol>
                <a:gridCol w="1580388">
                  <a:extLst>
                    <a:ext uri="{9D8B030D-6E8A-4147-A177-3AD203B41FA5}">
                      <a16:colId xmlns:a16="http://schemas.microsoft.com/office/drawing/2014/main" val="786633415"/>
                    </a:ext>
                  </a:extLst>
                </a:gridCol>
              </a:tblGrid>
              <a:tr h="291289">
                <a:tc>
                  <a:txBody>
                    <a:bodyPr/>
                    <a:lstStyle/>
                    <a:p>
                      <a:pPr algn="l" fontAlgn="ctr"/>
                      <a:r>
                        <a:rPr lang="cs-CZ" sz="1100" u="none" strike="noStrike">
                          <a:effectLst/>
                        </a:rPr>
                        <a:t>1 zrno</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4,94 mm</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41235983"/>
                  </a:ext>
                </a:extLst>
              </a:tr>
              <a:tr h="291289">
                <a:tc>
                  <a:txBody>
                    <a:bodyPr/>
                    <a:lstStyle/>
                    <a:p>
                      <a:pPr algn="l" fontAlgn="ctr"/>
                      <a:r>
                        <a:rPr lang="cs-CZ" sz="1100" u="none" strike="noStrike">
                          <a:effectLst/>
                        </a:rPr>
                        <a:t>1 prst</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4 zrna</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19,77 mm</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03132974"/>
                  </a:ext>
                </a:extLst>
              </a:tr>
              <a:tr h="291289">
                <a:tc>
                  <a:txBody>
                    <a:bodyPr/>
                    <a:lstStyle/>
                    <a:p>
                      <a:pPr algn="l" fontAlgn="b"/>
                      <a:r>
                        <a:rPr lang="cs-CZ" sz="1100" u="none" strike="noStrike">
                          <a:effectLst/>
                        </a:rPr>
                        <a:t>1 dlaň</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cs-CZ" sz="1100" u="none" strike="noStrike" dirty="0">
                          <a:effectLst/>
                        </a:rPr>
                        <a:t>4 prsty</a:t>
                      </a:r>
                      <a:endParaRPr lang="cs-CZ"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79,1 mm</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73968838"/>
                  </a:ext>
                </a:extLst>
              </a:tr>
              <a:tr h="291289">
                <a:tc>
                  <a:txBody>
                    <a:bodyPr/>
                    <a:lstStyle/>
                    <a:p>
                      <a:pPr algn="l" fontAlgn="ctr"/>
                      <a:r>
                        <a:rPr lang="cs-CZ" sz="1100" u="none" strike="noStrike" dirty="0">
                          <a:effectLst/>
                        </a:rPr>
                        <a:t>1 píď</a:t>
                      </a:r>
                      <a:endParaRPr lang="cs-CZ"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dirty="0">
                          <a:effectLst/>
                        </a:rPr>
                        <a:t>10 prstů</a:t>
                      </a:r>
                      <a:endParaRPr lang="cs-CZ"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dirty="0">
                          <a:effectLst/>
                        </a:rPr>
                        <a:t>197,7 mm</a:t>
                      </a:r>
                      <a:endParaRPr lang="cs-CZ"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539916425"/>
                  </a:ext>
                </a:extLst>
              </a:tr>
              <a:tr h="291289">
                <a:tc>
                  <a:txBody>
                    <a:bodyPr/>
                    <a:lstStyle/>
                    <a:p>
                      <a:pPr algn="l" fontAlgn="ctr"/>
                      <a:r>
                        <a:rPr lang="cs-CZ" sz="1100" u="none" strike="noStrike">
                          <a:effectLst/>
                        </a:rPr>
                        <a:t>1 loket</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3 pídě</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dirty="0">
                          <a:effectLst/>
                        </a:rPr>
                        <a:t>593 mm</a:t>
                      </a:r>
                      <a:endParaRPr lang="cs-CZ"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94076784"/>
                  </a:ext>
                </a:extLst>
              </a:tr>
              <a:tr h="291289">
                <a:tc>
                  <a:txBody>
                    <a:bodyPr/>
                    <a:lstStyle/>
                    <a:p>
                      <a:pPr algn="l" fontAlgn="ctr"/>
                      <a:r>
                        <a:rPr lang="cs-CZ" sz="1100" u="none" strike="noStrike">
                          <a:effectLst/>
                        </a:rPr>
                        <a:t>1 sáh</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3 lokte</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dirty="0">
                          <a:effectLst/>
                        </a:rPr>
                        <a:t>1779 mm</a:t>
                      </a:r>
                      <a:endParaRPr lang="cs-CZ"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76567213"/>
                  </a:ext>
                </a:extLst>
              </a:tr>
              <a:tr h="291289">
                <a:tc>
                  <a:txBody>
                    <a:bodyPr/>
                    <a:lstStyle/>
                    <a:p>
                      <a:pPr algn="l" fontAlgn="ctr"/>
                      <a:r>
                        <a:rPr lang="cs-CZ" sz="1100" u="none" strike="noStrike">
                          <a:effectLst/>
                        </a:rPr>
                        <a:t>1 zemský provazec</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14 sáhů = 42 loktů</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dirty="0">
                          <a:effectLst/>
                        </a:rPr>
                        <a:t>24,906 m</a:t>
                      </a:r>
                      <a:endParaRPr lang="cs-CZ"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83625940"/>
                  </a:ext>
                </a:extLst>
              </a:tr>
              <a:tr h="291289">
                <a:tc>
                  <a:txBody>
                    <a:bodyPr/>
                    <a:lstStyle/>
                    <a:p>
                      <a:pPr algn="l" fontAlgn="b"/>
                      <a:r>
                        <a:rPr lang="cs-CZ" sz="1100" u="none" strike="noStrike">
                          <a:effectLst/>
                        </a:rPr>
                        <a:t>1 jitro</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cs-CZ" sz="1100" u="none" strike="noStrike">
                          <a:effectLst/>
                        </a:rPr>
                        <a:t>5 provazců</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dirty="0">
                          <a:effectLst/>
                        </a:rPr>
                        <a:t>124,53 m</a:t>
                      </a:r>
                      <a:endParaRPr lang="cs-CZ"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82487779"/>
                  </a:ext>
                </a:extLst>
              </a:tr>
              <a:tr h="291289">
                <a:tc>
                  <a:txBody>
                    <a:bodyPr/>
                    <a:lstStyle/>
                    <a:p>
                      <a:pPr algn="l" fontAlgn="ctr"/>
                      <a:r>
                        <a:rPr lang="cs-CZ" sz="1100" u="none" strike="noStrike">
                          <a:effectLst/>
                        </a:rPr>
                        <a:t>1 prut</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5 jiter</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dirty="0">
                          <a:effectLst/>
                        </a:rPr>
                        <a:t>622,65 m</a:t>
                      </a:r>
                      <a:endParaRPr lang="cs-CZ"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46774607"/>
                  </a:ext>
                </a:extLst>
              </a:tr>
              <a:tr h="291289">
                <a:tc>
                  <a:txBody>
                    <a:bodyPr/>
                    <a:lstStyle/>
                    <a:p>
                      <a:pPr algn="l" fontAlgn="ctr"/>
                      <a:r>
                        <a:rPr lang="cs-CZ" sz="1100" u="none" strike="noStrike">
                          <a:effectLst/>
                        </a:rPr>
                        <a:t>1 čtvrť</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3 pruty</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1,86795 km</a:t>
                      </a:r>
                      <a:endParaRPr lang="cs-CZ"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61060362"/>
                  </a:ext>
                </a:extLst>
              </a:tr>
              <a:tr h="291289">
                <a:tc>
                  <a:txBody>
                    <a:bodyPr/>
                    <a:lstStyle/>
                    <a:p>
                      <a:pPr algn="l" fontAlgn="ctr"/>
                      <a:r>
                        <a:rPr lang="cs-CZ" sz="1100" u="none" strike="noStrike">
                          <a:effectLst/>
                        </a:rPr>
                        <a:t>1 lán</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a:effectLst/>
                        </a:rPr>
                        <a:t>4 čtvrtě</a:t>
                      </a:r>
                      <a:endParaRPr lang="cs-CZ"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cs-CZ" sz="1100" u="none" strike="noStrike" dirty="0">
                          <a:effectLst/>
                        </a:rPr>
                        <a:t>7,4718 km</a:t>
                      </a:r>
                      <a:endParaRPr lang="cs-CZ"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78390131"/>
                  </a:ext>
                </a:extLst>
              </a:tr>
            </a:tbl>
          </a:graphicData>
        </a:graphic>
      </p:graphicFrame>
    </p:spTree>
    <p:extLst>
      <p:ext uri="{BB962C8B-B14F-4D97-AF65-F5344CB8AC3E}">
        <p14:creationId xmlns:p14="http://schemas.microsoft.com/office/powerpoint/2010/main" val="11443634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246857696"/>
              </p:ext>
            </p:extLst>
          </p:nvPr>
        </p:nvGraphicFramePr>
        <p:xfrm>
          <a:off x="838200" y="1956816"/>
          <a:ext cx="4702048" cy="2194592"/>
        </p:xfrm>
        <a:graphic>
          <a:graphicData uri="http://schemas.openxmlformats.org/drawingml/2006/table">
            <a:tbl>
              <a:tblPr>
                <a:tableStyleId>{5C22544A-7EE6-4342-B048-85BDC9FD1C3A}</a:tableStyleId>
              </a:tblPr>
              <a:tblGrid>
                <a:gridCol w="1812838">
                  <a:extLst>
                    <a:ext uri="{9D8B030D-6E8A-4147-A177-3AD203B41FA5}">
                      <a16:colId xmlns:a16="http://schemas.microsoft.com/office/drawing/2014/main" val="931315253"/>
                    </a:ext>
                  </a:extLst>
                </a:gridCol>
                <a:gridCol w="1444605">
                  <a:extLst>
                    <a:ext uri="{9D8B030D-6E8A-4147-A177-3AD203B41FA5}">
                      <a16:colId xmlns:a16="http://schemas.microsoft.com/office/drawing/2014/main" val="2512073095"/>
                    </a:ext>
                  </a:extLst>
                </a:gridCol>
                <a:gridCol w="1444605">
                  <a:extLst>
                    <a:ext uri="{9D8B030D-6E8A-4147-A177-3AD203B41FA5}">
                      <a16:colId xmlns:a16="http://schemas.microsoft.com/office/drawing/2014/main" val="3797494795"/>
                    </a:ext>
                  </a:extLst>
                </a:gridCol>
              </a:tblGrid>
              <a:tr h="216857">
                <a:tc>
                  <a:txBody>
                    <a:bodyPr/>
                    <a:lstStyle/>
                    <a:p>
                      <a:pPr algn="l" fontAlgn="b"/>
                      <a:r>
                        <a:rPr lang="cs-CZ" sz="1100" u="none" strike="noStrike">
                          <a:effectLst/>
                        </a:rPr>
                        <a:t>základní jednotka</a:t>
                      </a:r>
                      <a:endParaRPr lang="cs-CZ" sz="1100" b="1" i="0" u="none" strike="noStrike">
                        <a:solidFill>
                          <a:srgbClr val="FFFFFF"/>
                        </a:solidFill>
                        <a:effectLst/>
                        <a:latin typeface="Calibri" panose="020F0502020204030204" pitchFamily="34" charset="0"/>
                      </a:endParaRPr>
                    </a:p>
                  </a:txBody>
                  <a:tcPr marL="9525" marR="9525" marT="9525" marB="0" anchor="b"/>
                </a:tc>
                <a:tc>
                  <a:txBody>
                    <a:bodyPr/>
                    <a:lstStyle/>
                    <a:p>
                      <a:pPr algn="l" fontAlgn="b"/>
                      <a:r>
                        <a:rPr lang="cs-CZ" sz="1100" u="none" strike="noStrike">
                          <a:effectLst/>
                        </a:rPr>
                        <a:t>menší jednotka(y)</a:t>
                      </a:r>
                      <a:endParaRPr lang="cs-CZ" sz="1100" b="1" i="0" u="none" strike="noStrike">
                        <a:solidFill>
                          <a:srgbClr val="FFFFFF"/>
                        </a:solidFill>
                        <a:effectLst/>
                        <a:latin typeface="Calibri" panose="020F0502020204030204" pitchFamily="34" charset="0"/>
                      </a:endParaRPr>
                    </a:p>
                  </a:txBody>
                  <a:tcPr marL="9525" marR="9525" marT="9525" marB="0" anchor="b"/>
                </a:tc>
                <a:tc>
                  <a:txBody>
                    <a:bodyPr/>
                    <a:lstStyle/>
                    <a:p>
                      <a:pPr algn="l" fontAlgn="b"/>
                      <a:r>
                        <a:rPr lang="cs-CZ" sz="1100" u="none" strike="noStrike">
                          <a:effectLst/>
                        </a:rPr>
                        <a:t>metrická jednotka</a:t>
                      </a:r>
                      <a:endParaRPr lang="cs-CZ" sz="1100" b="1" i="0" u="none" strike="noStrike">
                        <a:solidFill>
                          <a:srgbClr val="FFFFFF"/>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35689143"/>
                  </a:ext>
                </a:extLst>
              </a:tr>
              <a:tr h="392511">
                <a:tc>
                  <a:txBody>
                    <a:bodyPr/>
                    <a:lstStyle/>
                    <a:p>
                      <a:pPr algn="l" fontAlgn="b"/>
                      <a:r>
                        <a:rPr lang="cs-CZ" sz="1100" u="none" strike="noStrike">
                          <a:effectLst/>
                        </a:rPr>
                        <a:t>jitro</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cs-CZ" sz="1100" u="none" strike="noStrike">
                          <a:effectLst/>
                        </a:rPr>
                        <a:t>5 zemských provazců = 210 loktů = 630 pídí</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cs-CZ" sz="1100" u="none" strike="noStrike">
                          <a:effectLst/>
                        </a:rPr>
                        <a:t>3084,83 m2</a:t>
                      </a:r>
                      <a:endParaRPr lang="cs-CZ"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6187225"/>
                  </a:ext>
                </a:extLst>
              </a:tr>
              <a:tr h="392511">
                <a:tc>
                  <a:txBody>
                    <a:bodyPr/>
                    <a:lstStyle/>
                    <a:p>
                      <a:pPr algn="l" fontAlgn="b"/>
                      <a:r>
                        <a:rPr lang="cs-CZ" sz="1100" u="none" strike="noStrike">
                          <a:effectLst/>
                        </a:rPr>
                        <a:t>hon</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v-SE" sz="1100" u="none" strike="noStrike">
                          <a:effectLst/>
                        </a:rPr>
                        <a:t>5 zemských provazců = 210 loktů</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cs-CZ" sz="1100" u="none" strike="noStrike">
                          <a:effectLst/>
                        </a:rPr>
                        <a:t>124,194 m2</a:t>
                      </a:r>
                      <a:endParaRPr lang="cs-CZ"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46837137"/>
                  </a:ext>
                </a:extLst>
              </a:tr>
              <a:tr h="392511">
                <a:tc>
                  <a:txBody>
                    <a:bodyPr/>
                    <a:lstStyle/>
                    <a:p>
                      <a:pPr algn="l" fontAlgn="b"/>
                      <a:r>
                        <a:rPr lang="cs-CZ" sz="1100" u="none" strike="noStrike">
                          <a:effectLst/>
                        </a:rPr>
                        <a:t>kolečko plužné</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cs-CZ" sz="1100" u="none" strike="noStrike">
                          <a:effectLst/>
                        </a:rPr>
                        <a:t>60 obrátek / 1 hon</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cs-CZ" sz="1100" u="none" strike="noStrike">
                          <a:effectLst/>
                        </a:rPr>
                        <a:t>průměr kolečka = 660 mm</a:t>
                      </a:r>
                      <a:endParaRPr lang="cs-CZ"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23220518"/>
                  </a:ext>
                </a:extLst>
              </a:tr>
              <a:tr h="583345">
                <a:tc>
                  <a:txBody>
                    <a:bodyPr/>
                    <a:lstStyle/>
                    <a:p>
                      <a:pPr algn="l" fontAlgn="b"/>
                      <a:r>
                        <a:rPr lang="cs-CZ" sz="1100" u="none" strike="noStrike">
                          <a:effectLst/>
                        </a:rPr>
                        <a:t>lán zemský</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cs-CZ" sz="1100" u="none" strike="noStrike">
                          <a:effectLst/>
                        </a:rPr>
                        <a:t>4 čtvrti = 12 kop záhonů = 60 jiter = 300 provazců</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cs-CZ" sz="1100" u="none" strike="noStrike">
                          <a:effectLst/>
                        </a:rPr>
                        <a:t>18,50898 ha</a:t>
                      </a:r>
                      <a:endParaRPr lang="cs-CZ"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56155104"/>
                  </a:ext>
                </a:extLst>
              </a:tr>
              <a:tr h="216857">
                <a:tc>
                  <a:txBody>
                    <a:bodyPr/>
                    <a:lstStyle/>
                    <a:p>
                      <a:pPr algn="l" fontAlgn="b"/>
                      <a:r>
                        <a:rPr lang="cs-CZ" sz="1100" u="none" strike="noStrike">
                          <a:effectLst/>
                        </a:rPr>
                        <a:t>1 záhon</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cs-CZ" sz="1100" u="none" strike="noStrike">
                          <a:effectLst/>
                        </a:rPr>
                        <a:t>7,5 brázdy</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cs-CZ" sz="1100" u="none" strike="noStrike" dirty="0">
                          <a:effectLst/>
                        </a:rPr>
                        <a:t>257,0692 m2</a:t>
                      </a:r>
                      <a:endParaRPr lang="cs-CZ"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29122224"/>
                  </a:ext>
                </a:extLst>
              </a:tr>
            </a:tbl>
          </a:graphicData>
        </a:graphic>
      </p:graphicFrame>
    </p:spTree>
    <p:extLst>
      <p:ext uri="{BB962C8B-B14F-4D97-AF65-F5344CB8AC3E}">
        <p14:creationId xmlns:p14="http://schemas.microsoft.com/office/powerpoint/2010/main" val="1297908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55000" lnSpcReduction="20000"/>
          </a:bodyPr>
          <a:lstStyle/>
          <a:p>
            <a:r>
              <a:rPr lang="cs-CZ" b="1" dirty="0"/>
              <a:t>Délkové jednotky</a:t>
            </a:r>
          </a:p>
          <a:p>
            <a:pPr lvl="1"/>
            <a:r>
              <a:rPr lang="cs-CZ" dirty="0"/>
              <a:t>Moravský bod</a:t>
            </a:r>
          </a:p>
          <a:p>
            <a:pPr lvl="1"/>
            <a:r>
              <a:rPr lang="cs-CZ" dirty="0"/>
              <a:t>Moravská čárka – 2,06 mm (= 12 bodů)</a:t>
            </a:r>
          </a:p>
          <a:p>
            <a:pPr lvl="1"/>
            <a:r>
              <a:rPr lang="cs-CZ" dirty="0"/>
              <a:t>Moravský palec – 2,475 cm (= 12 čárek)</a:t>
            </a:r>
          </a:p>
          <a:p>
            <a:pPr lvl="1"/>
            <a:r>
              <a:rPr lang="cs-CZ" dirty="0"/>
              <a:t>Moravská stopa – 29,59 cm (= 12 palců)</a:t>
            </a:r>
          </a:p>
          <a:p>
            <a:pPr lvl="1"/>
            <a:r>
              <a:rPr lang="cs-CZ" dirty="0"/>
              <a:t>Moravský loket – 79,05 cm</a:t>
            </a:r>
          </a:p>
          <a:p>
            <a:pPr lvl="1"/>
            <a:r>
              <a:rPr lang="cs-CZ" dirty="0"/>
              <a:t>Moravský sáh – 1,775 m (= 6 stop)</a:t>
            </a:r>
          </a:p>
          <a:p>
            <a:pPr lvl="1"/>
            <a:r>
              <a:rPr lang="cs-CZ" dirty="0"/>
              <a:t>Moravská míle – 12,03 km</a:t>
            </a:r>
          </a:p>
          <a:p>
            <a:r>
              <a:rPr lang="cs-CZ" b="1" dirty="0"/>
              <a:t>Objemové jednotky</a:t>
            </a:r>
          </a:p>
          <a:p>
            <a:pPr lvl="1"/>
            <a:r>
              <a:rPr lang="cs-CZ" dirty="0"/>
              <a:t>Moravský máz – 1,07 litru</a:t>
            </a:r>
          </a:p>
          <a:p>
            <a:pPr lvl="1"/>
            <a:r>
              <a:rPr lang="cs-CZ" dirty="0"/>
              <a:t>Moravské vědro – 56,59 litru</a:t>
            </a:r>
          </a:p>
          <a:p>
            <a:pPr lvl="1"/>
            <a:r>
              <a:rPr lang="cs-CZ" dirty="0"/>
              <a:t>Moravská měřice – 70,6 litru</a:t>
            </a:r>
          </a:p>
          <a:p>
            <a:r>
              <a:rPr lang="cs-CZ" b="1" dirty="0"/>
              <a:t>Hmotnostní jednotky</a:t>
            </a:r>
          </a:p>
          <a:p>
            <a:pPr lvl="1"/>
            <a:r>
              <a:rPr lang="cs-CZ" dirty="0"/>
              <a:t>Moravská hřivna – 0,28 kg</a:t>
            </a:r>
          </a:p>
          <a:p>
            <a:pPr lvl="1"/>
            <a:r>
              <a:rPr lang="cs-CZ" dirty="0"/>
              <a:t>Moravská libra – 0,56 kg</a:t>
            </a:r>
          </a:p>
          <a:p>
            <a:pPr lvl="1"/>
            <a:r>
              <a:rPr lang="cs-CZ" dirty="0"/>
              <a:t>Moravský cent – 56 kg</a:t>
            </a:r>
          </a:p>
          <a:p>
            <a:r>
              <a:rPr lang="cs-CZ" b="1" dirty="0"/>
              <a:t>Moravský loket</a:t>
            </a:r>
          </a:p>
          <a:p>
            <a:pPr lvl="1"/>
            <a:r>
              <a:rPr lang="cs-CZ" dirty="0"/>
              <a:t>Brněnský loket – 79,05 cm</a:t>
            </a:r>
          </a:p>
          <a:p>
            <a:pPr lvl="1"/>
            <a:r>
              <a:rPr lang="cs-CZ" dirty="0"/>
              <a:t>Brněnský lesní loket – 52,06 cm</a:t>
            </a:r>
          </a:p>
          <a:p>
            <a:pPr lvl="1"/>
            <a:r>
              <a:rPr lang="cs-CZ" dirty="0"/>
              <a:t>Olomoucký loket – 78,23 cm</a:t>
            </a:r>
          </a:p>
          <a:p>
            <a:endParaRPr lang="cs-CZ" dirty="0"/>
          </a:p>
        </p:txBody>
      </p:sp>
    </p:spTree>
    <p:extLst>
      <p:ext uri="{BB962C8B-B14F-4D97-AF65-F5344CB8AC3E}">
        <p14:creationId xmlns:p14="http://schemas.microsoft.com/office/powerpoint/2010/main" val="28083568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DB0FC8-7648-401C-A3CD-DC3894D5B05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9B4D29F-4DAC-4B7D-8EBA-9625D2C3F769}"/>
              </a:ext>
            </a:extLst>
          </p:cNvPr>
          <p:cNvSpPr>
            <a:spLocks noGrp="1"/>
          </p:cNvSpPr>
          <p:nvPr>
            <p:ph idx="1"/>
          </p:nvPr>
        </p:nvSpPr>
        <p:spPr/>
        <p:txBody>
          <a:bodyPr>
            <a:normAutofit fontScale="92500" lnSpcReduction="10000"/>
          </a:bodyPr>
          <a:lstStyle/>
          <a:p>
            <a:r>
              <a:rPr lang="cs-CZ" dirty="0"/>
              <a:t>Metrologie – hranice CDB IV. 1, č. 171, 277-281</a:t>
            </a:r>
          </a:p>
          <a:p>
            <a:r>
              <a:rPr lang="cs-CZ" dirty="0"/>
              <a:t>Metrologie – šizení měr a vah – CDB IV. 1, 177, 299, par. 11: </a:t>
            </a:r>
            <a:r>
              <a:rPr lang="cs-CZ" i="1" dirty="0" err="1"/>
              <a:t>Item</a:t>
            </a:r>
            <a:r>
              <a:rPr lang="cs-CZ" i="1" dirty="0"/>
              <a:t> </a:t>
            </a:r>
            <a:r>
              <a:rPr lang="cs-CZ" i="1" dirty="0" err="1"/>
              <a:t>volumus</a:t>
            </a:r>
            <a:r>
              <a:rPr lang="cs-CZ" i="1" dirty="0"/>
              <a:t>, </a:t>
            </a:r>
            <a:r>
              <a:rPr lang="cs-CZ" i="1" dirty="0" err="1"/>
              <a:t>ut</a:t>
            </a:r>
            <a:r>
              <a:rPr lang="cs-CZ" i="1" dirty="0"/>
              <a:t> </a:t>
            </a:r>
            <a:r>
              <a:rPr lang="cs-CZ" i="1" dirty="0" err="1"/>
              <a:t>quicunque</a:t>
            </a:r>
            <a:r>
              <a:rPr lang="cs-CZ" i="1" dirty="0"/>
              <a:t> </a:t>
            </a:r>
            <a:r>
              <a:rPr lang="cs-CZ" i="1" dirty="0" err="1"/>
              <a:t>hominum</a:t>
            </a:r>
            <a:r>
              <a:rPr lang="cs-CZ" i="1" dirty="0"/>
              <a:t>, </a:t>
            </a:r>
            <a:r>
              <a:rPr lang="cs-CZ" i="1" dirty="0" err="1"/>
              <a:t>virorum</a:t>
            </a:r>
            <a:r>
              <a:rPr lang="cs-CZ" i="1" dirty="0"/>
              <a:t> vel </a:t>
            </a:r>
            <a:r>
              <a:rPr lang="cs-CZ" i="1" dirty="0" err="1"/>
              <a:t>mulierum</a:t>
            </a:r>
            <a:r>
              <a:rPr lang="cs-CZ" i="1" dirty="0"/>
              <a:t>, </a:t>
            </a:r>
            <a:r>
              <a:rPr lang="cs-CZ" i="1" dirty="0" err="1"/>
              <a:t>cum</a:t>
            </a:r>
            <a:r>
              <a:rPr lang="cs-CZ" i="1" dirty="0"/>
              <a:t> </a:t>
            </a:r>
            <a:r>
              <a:rPr lang="cs-CZ" i="1" dirty="0" err="1"/>
              <a:t>iniusta</a:t>
            </a:r>
            <a:r>
              <a:rPr lang="cs-CZ" i="1" dirty="0"/>
              <a:t> </a:t>
            </a:r>
            <a:r>
              <a:rPr lang="cs-CZ" i="1" dirty="0" err="1"/>
              <a:t>mensura</a:t>
            </a:r>
            <a:r>
              <a:rPr lang="cs-CZ" i="1" dirty="0"/>
              <a:t> </a:t>
            </a:r>
            <a:r>
              <a:rPr lang="cs-CZ" i="1" dirty="0" err="1"/>
              <a:t>inventus</a:t>
            </a:r>
            <a:r>
              <a:rPr lang="cs-CZ" i="1" dirty="0"/>
              <a:t> </a:t>
            </a:r>
            <a:r>
              <a:rPr lang="cs-CZ" i="1" dirty="0" err="1"/>
              <a:t>fuerit</a:t>
            </a:r>
            <a:r>
              <a:rPr lang="cs-CZ" i="1" dirty="0"/>
              <a:t>; vel </a:t>
            </a:r>
            <a:r>
              <a:rPr lang="cs-CZ" i="1" dirty="0" err="1"/>
              <a:t>mensuram</a:t>
            </a:r>
            <a:r>
              <a:rPr lang="cs-CZ" i="1" dirty="0"/>
              <a:t> </a:t>
            </a:r>
            <a:r>
              <a:rPr lang="cs-CZ" i="1" dirty="0" err="1"/>
              <a:t>statutam</a:t>
            </a:r>
            <a:r>
              <a:rPr lang="cs-CZ" i="1" dirty="0"/>
              <a:t> </a:t>
            </a:r>
            <a:r>
              <a:rPr lang="cs-CZ" i="1" dirty="0" err="1"/>
              <a:t>aridorum</a:t>
            </a:r>
            <a:r>
              <a:rPr lang="cs-CZ" i="1" dirty="0"/>
              <a:t> vel </a:t>
            </a:r>
            <a:r>
              <a:rPr lang="cs-CZ" i="1" dirty="0" err="1"/>
              <a:t>humidorum</a:t>
            </a:r>
            <a:r>
              <a:rPr lang="cs-CZ" i="1" dirty="0"/>
              <a:t>, vel </a:t>
            </a:r>
            <a:r>
              <a:rPr lang="cs-CZ" i="1" dirty="0" err="1"/>
              <a:t>cum</a:t>
            </a:r>
            <a:r>
              <a:rPr lang="cs-CZ" i="1" dirty="0"/>
              <a:t> </a:t>
            </a:r>
            <a:r>
              <a:rPr lang="cs-CZ" i="1" dirty="0" err="1"/>
              <a:t>iniusta</a:t>
            </a:r>
            <a:r>
              <a:rPr lang="cs-CZ" i="1" dirty="0"/>
              <a:t> ulna, </a:t>
            </a:r>
            <a:r>
              <a:rPr lang="cs-CZ" i="1" dirty="0" err="1"/>
              <a:t>pondere</a:t>
            </a:r>
            <a:r>
              <a:rPr lang="cs-CZ" i="1" dirty="0"/>
              <a:t> vel libra, </a:t>
            </a:r>
            <a:r>
              <a:rPr lang="cs-CZ" i="1" dirty="0" err="1"/>
              <a:t>unam</a:t>
            </a:r>
            <a:r>
              <a:rPr lang="cs-CZ" i="1" dirty="0"/>
              <a:t> </a:t>
            </a:r>
            <a:r>
              <a:rPr lang="cs-CZ" i="1" dirty="0" err="1"/>
              <a:t>marcam</a:t>
            </a:r>
            <a:r>
              <a:rPr lang="cs-CZ" i="1" dirty="0"/>
              <a:t> </a:t>
            </a:r>
            <a:r>
              <a:rPr lang="cs-CZ" i="1" dirty="0" err="1"/>
              <a:t>dabit</a:t>
            </a:r>
            <a:r>
              <a:rPr lang="cs-CZ" i="1" dirty="0"/>
              <a:t> </a:t>
            </a:r>
            <a:r>
              <a:rPr lang="cs-CZ" i="1" dirty="0" err="1"/>
              <a:t>iuratis</a:t>
            </a:r>
            <a:r>
              <a:rPr lang="cs-CZ" i="1" dirty="0"/>
              <a:t>; si </a:t>
            </a:r>
            <a:r>
              <a:rPr lang="cs-CZ" i="1" dirty="0" err="1"/>
              <a:t>secundario</a:t>
            </a:r>
            <a:r>
              <a:rPr lang="cs-CZ" i="1" dirty="0"/>
              <a:t> </a:t>
            </a:r>
            <a:r>
              <a:rPr lang="cs-CZ" i="1" dirty="0" err="1"/>
              <a:t>inventus</a:t>
            </a:r>
            <a:r>
              <a:rPr lang="cs-CZ" i="1" dirty="0"/>
              <a:t> </a:t>
            </a:r>
            <a:r>
              <a:rPr lang="cs-CZ" i="1" dirty="0" err="1"/>
              <a:t>fuerit</a:t>
            </a:r>
            <a:r>
              <a:rPr lang="cs-CZ" i="1" dirty="0"/>
              <a:t>, </a:t>
            </a:r>
            <a:r>
              <a:rPr lang="cs-CZ" i="1" dirty="0" err="1"/>
              <a:t>dabit</a:t>
            </a:r>
            <a:r>
              <a:rPr lang="cs-CZ" i="1" dirty="0"/>
              <a:t> </a:t>
            </a:r>
            <a:r>
              <a:rPr lang="cs-CZ" i="1" dirty="0" err="1"/>
              <a:t>duas</a:t>
            </a:r>
            <a:r>
              <a:rPr lang="cs-CZ" i="1" dirty="0"/>
              <a:t>; si </a:t>
            </a:r>
            <a:r>
              <a:rPr lang="cs-CZ" i="1" dirty="0" err="1"/>
              <a:t>tercio</a:t>
            </a:r>
            <a:r>
              <a:rPr lang="cs-CZ" i="1" dirty="0"/>
              <a:t>, manu </a:t>
            </a:r>
            <a:r>
              <a:rPr lang="cs-CZ" i="1" dirty="0" err="1"/>
              <a:t>carebit</a:t>
            </a:r>
            <a:r>
              <a:rPr lang="cs-CZ" i="1" dirty="0"/>
              <a:t>, vel </a:t>
            </a:r>
            <a:r>
              <a:rPr lang="cs-CZ" i="1" dirty="0" err="1"/>
              <a:t>ipsam</a:t>
            </a:r>
            <a:r>
              <a:rPr lang="cs-CZ" i="1" dirty="0"/>
              <a:t> si </a:t>
            </a:r>
            <a:r>
              <a:rPr lang="cs-CZ" i="1" dirty="0" err="1"/>
              <a:t>vult</a:t>
            </a:r>
            <a:r>
              <a:rPr lang="cs-CZ" i="1" dirty="0"/>
              <a:t> </a:t>
            </a:r>
            <a:r>
              <a:rPr lang="cs-CZ" i="1" dirty="0" err="1">
                <a:solidFill>
                  <a:srgbClr val="FF0000"/>
                </a:solidFill>
              </a:rPr>
              <a:t>redime</a:t>
            </a:r>
            <a:r>
              <a:rPr lang="cs-CZ" i="1" dirty="0">
                <a:solidFill>
                  <a:srgbClr val="FF0000"/>
                </a:solidFill>
              </a:rPr>
              <a:t>, </a:t>
            </a:r>
            <a:r>
              <a:rPr lang="cs-CZ" i="1" dirty="0" err="1">
                <a:solidFill>
                  <a:srgbClr val="FF0000"/>
                </a:solidFill>
              </a:rPr>
              <a:t>det</a:t>
            </a:r>
            <a:r>
              <a:rPr lang="cs-CZ" i="1" dirty="0"/>
              <a:t> decem </a:t>
            </a:r>
            <a:r>
              <a:rPr lang="cs-CZ" i="1" dirty="0" err="1"/>
              <a:t>marcas</a:t>
            </a:r>
            <a:r>
              <a:rPr lang="cs-CZ" i="1" dirty="0"/>
              <a:t>, de </a:t>
            </a:r>
            <a:r>
              <a:rPr lang="cs-CZ" i="1" dirty="0" err="1"/>
              <a:t>quibus</a:t>
            </a:r>
            <a:r>
              <a:rPr lang="cs-CZ" i="1" dirty="0"/>
              <a:t> </a:t>
            </a:r>
            <a:r>
              <a:rPr lang="cs-CZ" i="1" dirty="0" err="1"/>
              <a:t>due</a:t>
            </a:r>
            <a:r>
              <a:rPr lang="cs-CZ" i="1" dirty="0"/>
              <a:t> partes cedent </a:t>
            </a:r>
            <a:r>
              <a:rPr lang="cs-CZ" i="1" dirty="0" err="1"/>
              <a:t>iudici</a:t>
            </a:r>
            <a:r>
              <a:rPr lang="cs-CZ" i="1" dirty="0"/>
              <a:t>, </a:t>
            </a:r>
            <a:r>
              <a:rPr lang="cs-CZ" i="1" dirty="0" err="1"/>
              <a:t>tercia</a:t>
            </a:r>
            <a:r>
              <a:rPr lang="cs-CZ" i="1" dirty="0"/>
              <a:t> </a:t>
            </a:r>
            <a:r>
              <a:rPr lang="cs-CZ" i="1" dirty="0" err="1"/>
              <a:t>iuratis</a:t>
            </a:r>
            <a:r>
              <a:rPr lang="cs-CZ" i="1" dirty="0"/>
              <a:t>.</a:t>
            </a:r>
          </a:p>
          <a:p>
            <a:r>
              <a:rPr lang="cs-CZ" dirty="0"/>
              <a:t>CDB IV.1, 220, 385: </a:t>
            </a:r>
            <a:r>
              <a:rPr lang="cs-CZ" i="1" dirty="0"/>
              <a:t>Ut autem </a:t>
            </a:r>
            <a:r>
              <a:rPr lang="cs-CZ" i="1" dirty="0" err="1"/>
              <a:t>prefata</a:t>
            </a:r>
            <a:r>
              <a:rPr lang="cs-CZ" i="1" dirty="0"/>
              <a:t> nostra </a:t>
            </a:r>
            <a:r>
              <a:rPr lang="cs-CZ" i="1" dirty="0" err="1"/>
              <a:t>vendicio</a:t>
            </a:r>
            <a:r>
              <a:rPr lang="cs-CZ" i="1" dirty="0"/>
              <a:t> et </a:t>
            </a:r>
            <a:r>
              <a:rPr lang="cs-CZ" i="1" dirty="0" err="1"/>
              <a:t>predicti</a:t>
            </a:r>
            <a:r>
              <a:rPr lang="cs-CZ" i="1" dirty="0"/>
              <a:t> </a:t>
            </a:r>
            <a:r>
              <a:rPr lang="cs-CZ" i="1" dirty="0" err="1"/>
              <a:t>monasterii</a:t>
            </a:r>
            <a:r>
              <a:rPr lang="cs-CZ" i="1" dirty="0"/>
              <a:t> </a:t>
            </a:r>
            <a:r>
              <a:rPr lang="cs-CZ" i="1" dirty="0" err="1"/>
              <a:t>empcio</a:t>
            </a:r>
            <a:r>
              <a:rPr lang="cs-CZ" i="1" dirty="0"/>
              <a:t> perpetui </a:t>
            </a:r>
            <a:r>
              <a:rPr lang="cs-CZ" i="1" dirty="0" err="1"/>
              <a:t>vigoris</a:t>
            </a:r>
            <a:r>
              <a:rPr lang="cs-CZ" i="1" dirty="0"/>
              <a:t> </a:t>
            </a:r>
            <a:r>
              <a:rPr lang="cs-CZ" i="1" dirty="0" err="1"/>
              <a:t>robore</a:t>
            </a:r>
            <a:r>
              <a:rPr lang="cs-CZ" i="1" dirty="0"/>
              <a:t> </a:t>
            </a:r>
            <a:r>
              <a:rPr lang="cs-CZ" i="1" dirty="0" err="1"/>
              <a:t>fulciantur</a:t>
            </a:r>
            <a:r>
              <a:rPr lang="cs-CZ" i="1" dirty="0"/>
              <a:t>, </a:t>
            </a:r>
            <a:r>
              <a:rPr lang="cs-CZ" i="1" dirty="0" err="1"/>
              <a:t>eas</a:t>
            </a:r>
            <a:r>
              <a:rPr lang="cs-CZ" i="1" dirty="0"/>
              <a:t> </a:t>
            </a:r>
            <a:r>
              <a:rPr lang="cs-CZ" i="1" dirty="0">
                <a:solidFill>
                  <a:srgbClr val="FF0000"/>
                </a:solidFill>
              </a:rPr>
              <a:t>lege et </a:t>
            </a:r>
            <a:r>
              <a:rPr lang="cs-CZ" i="1" dirty="0" err="1">
                <a:solidFill>
                  <a:srgbClr val="FF0000"/>
                </a:solidFill>
              </a:rPr>
              <a:t>consuetudine</a:t>
            </a:r>
            <a:r>
              <a:rPr lang="cs-CZ" i="1" dirty="0">
                <a:solidFill>
                  <a:srgbClr val="FF0000"/>
                </a:solidFill>
              </a:rPr>
              <a:t> </a:t>
            </a:r>
            <a:r>
              <a:rPr lang="cs-CZ" i="1" dirty="0" err="1">
                <a:solidFill>
                  <a:srgbClr val="FF0000"/>
                </a:solidFill>
              </a:rPr>
              <a:t>regni</a:t>
            </a:r>
            <a:r>
              <a:rPr lang="cs-CZ" i="1" dirty="0">
                <a:solidFill>
                  <a:srgbClr val="FF0000"/>
                </a:solidFill>
              </a:rPr>
              <a:t> </a:t>
            </a:r>
            <a:r>
              <a:rPr lang="cs-CZ" i="1" dirty="0" err="1">
                <a:solidFill>
                  <a:srgbClr val="FF0000"/>
                </a:solidFill>
              </a:rPr>
              <a:t>Boemie</a:t>
            </a:r>
            <a:r>
              <a:rPr lang="cs-CZ" i="1" dirty="0"/>
              <a:t> </a:t>
            </a:r>
            <a:r>
              <a:rPr lang="cs-CZ" i="1" dirty="0" err="1"/>
              <a:t>hincinde</a:t>
            </a:r>
            <a:r>
              <a:rPr lang="cs-CZ" i="1" dirty="0"/>
              <a:t> </a:t>
            </a:r>
            <a:r>
              <a:rPr lang="cs-CZ" i="1" dirty="0" err="1"/>
              <a:t>communiter</a:t>
            </a:r>
            <a:r>
              <a:rPr lang="cs-CZ" i="1" dirty="0"/>
              <a:t> </a:t>
            </a:r>
            <a:r>
              <a:rPr lang="cs-CZ" i="1" dirty="0" err="1"/>
              <a:t>fecimus</a:t>
            </a:r>
            <a:r>
              <a:rPr lang="cs-CZ" i="1" dirty="0"/>
              <a:t> </a:t>
            </a:r>
            <a:r>
              <a:rPr lang="cs-CZ" i="1" dirty="0" err="1"/>
              <a:t>approbari</a:t>
            </a:r>
            <a:r>
              <a:rPr lang="cs-CZ" i="1" dirty="0"/>
              <a:t>, </a:t>
            </a:r>
            <a:r>
              <a:rPr lang="cs-CZ" i="1" dirty="0" err="1"/>
              <a:t>que</a:t>
            </a:r>
            <a:r>
              <a:rPr lang="cs-CZ" i="1" dirty="0"/>
              <a:t> </a:t>
            </a:r>
            <a:r>
              <a:rPr lang="cs-CZ" i="1" dirty="0" err="1">
                <a:solidFill>
                  <a:srgbClr val="FF0000"/>
                </a:solidFill>
              </a:rPr>
              <a:t>Iex</a:t>
            </a:r>
            <a:r>
              <a:rPr lang="cs-CZ" i="1" dirty="0">
                <a:solidFill>
                  <a:srgbClr val="FF0000"/>
                </a:solidFill>
              </a:rPr>
              <a:t> et </a:t>
            </a:r>
            <a:r>
              <a:rPr lang="cs-CZ" i="1" dirty="0" err="1">
                <a:solidFill>
                  <a:srgbClr val="FF0000"/>
                </a:solidFill>
              </a:rPr>
              <a:t>consuetudo</a:t>
            </a:r>
            <a:r>
              <a:rPr lang="cs-CZ" i="1" dirty="0">
                <a:solidFill>
                  <a:srgbClr val="FF0000"/>
                </a:solidFill>
              </a:rPr>
              <a:t> </a:t>
            </a:r>
            <a:r>
              <a:rPr lang="cs-CZ" i="1" dirty="0" err="1">
                <a:solidFill>
                  <a:srgbClr val="FF0000"/>
                </a:solidFill>
              </a:rPr>
              <a:t>circumequitacio</a:t>
            </a:r>
            <a:r>
              <a:rPr lang="cs-CZ" i="1" dirty="0"/>
              <a:t> </a:t>
            </a:r>
            <a:r>
              <a:rPr lang="cs-CZ" i="1" dirty="0" err="1"/>
              <a:t>dicitur</a:t>
            </a:r>
            <a:r>
              <a:rPr lang="cs-CZ" i="1" dirty="0"/>
              <a:t>, </a:t>
            </a:r>
            <a:r>
              <a:rPr lang="cs-CZ" i="1" dirty="0" err="1"/>
              <a:t>sive</a:t>
            </a:r>
            <a:r>
              <a:rPr lang="cs-CZ" i="1" dirty="0"/>
              <a:t> </a:t>
            </a:r>
            <a:r>
              <a:rPr lang="cs-CZ" i="1" dirty="0" err="1">
                <a:solidFill>
                  <a:srgbClr val="FF0000"/>
                </a:solidFill>
              </a:rPr>
              <a:t>ummerithunge</a:t>
            </a:r>
            <a:r>
              <a:rPr lang="cs-CZ" i="1" dirty="0">
                <a:solidFill>
                  <a:srgbClr val="FF0000"/>
                </a:solidFill>
              </a:rPr>
              <a:t> </a:t>
            </a:r>
            <a:r>
              <a:rPr lang="cs-CZ" i="1" dirty="0" err="1">
                <a:solidFill>
                  <a:srgbClr val="FF0000"/>
                </a:solidFill>
              </a:rPr>
              <a:t>Teutonice</a:t>
            </a:r>
            <a:r>
              <a:rPr lang="cs-CZ" i="1" dirty="0"/>
              <a:t>, </a:t>
            </a:r>
            <a:r>
              <a:rPr lang="cs-CZ" i="1" dirty="0" err="1"/>
              <a:t>sive</a:t>
            </a:r>
            <a:r>
              <a:rPr lang="cs-CZ" i="1" dirty="0"/>
              <a:t> </a:t>
            </a:r>
            <a:r>
              <a:rPr lang="cs-CZ" i="1" dirty="0" err="1">
                <a:solidFill>
                  <a:srgbClr val="FF0000"/>
                </a:solidFill>
              </a:rPr>
              <a:t>obyezda</a:t>
            </a:r>
            <a:r>
              <a:rPr lang="cs-CZ" i="1" dirty="0">
                <a:solidFill>
                  <a:srgbClr val="FF0000"/>
                </a:solidFill>
              </a:rPr>
              <a:t> </a:t>
            </a:r>
            <a:r>
              <a:rPr lang="cs-CZ" i="1" dirty="0" err="1">
                <a:solidFill>
                  <a:srgbClr val="FF0000"/>
                </a:solidFill>
              </a:rPr>
              <a:t>Boemice</a:t>
            </a:r>
            <a:r>
              <a:rPr lang="cs-CZ" i="1" dirty="0"/>
              <a:t> </a:t>
            </a:r>
            <a:r>
              <a:rPr lang="cs-CZ" i="1" dirty="0" err="1"/>
              <a:t>appellatur</a:t>
            </a:r>
            <a:r>
              <a:rPr lang="cs-CZ" i="1" dirty="0"/>
              <a:t>.</a:t>
            </a:r>
          </a:p>
        </p:txBody>
      </p:sp>
    </p:spTree>
    <p:extLst>
      <p:ext uri="{BB962C8B-B14F-4D97-AF65-F5344CB8AC3E}">
        <p14:creationId xmlns:p14="http://schemas.microsoft.com/office/powerpoint/2010/main" val="4369416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069B78-62E5-4249-8F74-CB85F6AB9DD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D3445D5-0F58-4441-8E6E-E6FA4731B528}"/>
              </a:ext>
            </a:extLst>
          </p:cNvPr>
          <p:cNvSpPr>
            <a:spLocks noGrp="1"/>
          </p:cNvSpPr>
          <p:nvPr>
            <p:ph idx="1"/>
          </p:nvPr>
        </p:nvSpPr>
        <p:spPr/>
        <p:txBody>
          <a:bodyPr/>
          <a:lstStyle/>
          <a:p>
            <a:r>
              <a:rPr lang="da-DK" dirty="0"/>
              <a:t>CDB IV.1, č. 256, 435-436</a:t>
            </a:r>
            <a:r>
              <a:rPr lang="cs-CZ" dirty="0"/>
              <a:t>: </a:t>
            </a:r>
            <a:r>
              <a:rPr lang="cs-CZ" i="1" dirty="0" err="1"/>
              <a:t>Laneus</a:t>
            </a:r>
            <a:r>
              <a:rPr lang="cs-CZ" i="1" dirty="0"/>
              <a:t> </a:t>
            </a:r>
            <a:r>
              <a:rPr lang="cs-CZ" i="1" dirty="0" err="1"/>
              <a:t>enim</a:t>
            </a:r>
            <a:r>
              <a:rPr lang="cs-CZ" i="1" dirty="0"/>
              <a:t> talis </a:t>
            </a:r>
            <a:r>
              <a:rPr lang="cs-CZ" i="1" dirty="0" err="1"/>
              <a:t>erit</a:t>
            </a:r>
            <a:r>
              <a:rPr lang="cs-CZ" i="1" dirty="0"/>
              <a:t> in </a:t>
            </a:r>
            <a:r>
              <a:rPr lang="cs-CZ" i="1" dirty="0" err="1"/>
              <a:t>longitudine</a:t>
            </a:r>
            <a:r>
              <a:rPr lang="cs-CZ" i="1" dirty="0"/>
              <a:t> et </a:t>
            </a:r>
            <a:r>
              <a:rPr lang="cs-CZ" i="1" dirty="0" err="1"/>
              <a:t>latitudine</a:t>
            </a:r>
            <a:r>
              <a:rPr lang="cs-CZ" i="1" dirty="0"/>
              <a:t>, </a:t>
            </a:r>
            <a:r>
              <a:rPr lang="cs-CZ" i="1" dirty="0" err="1"/>
              <a:t>quemadmodum</a:t>
            </a:r>
            <a:r>
              <a:rPr lang="cs-CZ" i="1" dirty="0"/>
              <a:t> in </a:t>
            </a:r>
            <a:r>
              <a:rPr lang="cs-CZ" i="1" dirty="0" err="1"/>
              <a:t>locis</a:t>
            </a:r>
            <a:r>
              <a:rPr lang="cs-CZ" i="1" dirty="0"/>
              <a:t> </a:t>
            </a:r>
            <a:r>
              <a:rPr lang="cs-CZ" i="1" dirty="0" err="1"/>
              <a:t>vicinis</a:t>
            </a:r>
            <a:r>
              <a:rPr lang="cs-CZ" i="1" dirty="0"/>
              <a:t>, </a:t>
            </a:r>
            <a:r>
              <a:rPr lang="cs-CZ" i="1" dirty="0" err="1"/>
              <a:t>prout</a:t>
            </a:r>
            <a:r>
              <a:rPr lang="cs-CZ" i="1" dirty="0"/>
              <a:t> </a:t>
            </a:r>
            <a:r>
              <a:rPr lang="cs-CZ" i="1" dirty="0" err="1"/>
              <a:t>Teutonici</a:t>
            </a:r>
            <a:r>
              <a:rPr lang="cs-CZ" i="1" dirty="0"/>
              <a:t> </a:t>
            </a:r>
            <a:r>
              <a:rPr lang="cs-CZ" i="1" dirty="0" err="1"/>
              <a:t>excolunt</a:t>
            </a:r>
            <a:r>
              <a:rPr lang="cs-CZ" i="1" dirty="0"/>
              <a:t> </a:t>
            </a:r>
            <a:r>
              <a:rPr lang="cs-CZ" i="1" dirty="0" err="1"/>
              <a:t>terras</a:t>
            </a:r>
            <a:r>
              <a:rPr lang="cs-CZ" i="1" dirty="0"/>
              <a:t> </a:t>
            </a:r>
            <a:r>
              <a:rPr lang="cs-CZ" i="1" dirty="0" err="1"/>
              <a:t>monasterii</a:t>
            </a:r>
            <a:r>
              <a:rPr lang="cs-CZ" i="1" dirty="0"/>
              <a:t> in </a:t>
            </a:r>
            <a:r>
              <a:rPr lang="cs-CZ" i="1" dirty="0" err="1"/>
              <a:t>Selew</a:t>
            </a:r>
            <a:r>
              <a:rPr lang="cs-CZ" i="1" dirty="0"/>
              <a:t>.</a:t>
            </a:r>
          </a:p>
          <a:p>
            <a:r>
              <a:rPr lang="cs-CZ" dirty="0"/>
              <a:t>CDB I, č. 308, 278: </a:t>
            </a:r>
            <a:r>
              <a:rPr lang="cs-CZ" i="1" dirty="0"/>
              <a:t>Post </a:t>
            </a:r>
            <a:r>
              <a:rPr lang="cs-CZ" i="1" dirty="0" err="1"/>
              <a:t>capitolii</a:t>
            </a:r>
            <a:r>
              <a:rPr lang="cs-CZ" i="1" dirty="0"/>
              <a:t> </a:t>
            </a:r>
            <a:r>
              <a:rPr lang="cs-CZ" i="1" dirty="0" err="1"/>
              <a:t>nostri</a:t>
            </a:r>
            <a:r>
              <a:rPr lang="cs-CZ" i="1" dirty="0"/>
              <a:t> </a:t>
            </a:r>
            <a:r>
              <a:rPr lang="cs-CZ" i="1" dirty="0" err="1"/>
              <a:t>talem</a:t>
            </a:r>
            <a:r>
              <a:rPr lang="cs-CZ" i="1" dirty="0"/>
              <a:t> </a:t>
            </a:r>
            <a:r>
              <a:rPr lang="cs-CZ" i="1" dirty="0" err="1"/>
              <a:t>diffinicionem</a:t>
            </a:r>
            <a:r>
              <a:rPr lang="cs-CZ" i="1" dirty="0"/>
              <a:t> </a:t>
            </a:r>
            <a:r>
              <a:rPr lang="cs-CZ" i="1" dirty="0" err="1"/>
              <a:t>venimus</a:t>
            </a:r>
            <a:r>
              <a:rPr lang="cs-CZ" i="1" dirty="0"/>
              <a:t> in </a:t>
            </a:r>
            <a:r>
              <a:rPr lang="cs-CZ" i="1" dirty="0" err="1"/>
              <a:t>villam</a:t>
            </a:r>
            <a:r>
              <a:rPr lang="cs-CZ" i="1" dirty="0"/>
              <a:t> </a:t>
            </a:r>
            <a:r>
              <a:rPr lang="cs-CZ" i="1" dirty="0" err="1"/>
              <a:t>Zabehlic</a:t>
            </a:r>
            <a:r>
              <a:rPr lang="cs-CZ" i="1" dirty="0"/>
              <a:t> et </a:t>
            </a:r>
            <a:r>
              <a:rPr lang="cs-CZ" i="1" dirty="0" err="1"/>
              <a:t>utriusque</a:t>
            </a:r>
            <a:r>
              <a:rPr lang="cs-CZ" i="1" dirty="0"/>
              <a:t> </a:t>
            </a:r>
            <a:r>
              <a:rPr lang="cs-CZ" i="1" dirty="0" err="1"/>
              <a:t>partis</a:t>
            </a:r>
            <a:r>
              <a:rPr lang="cs-CZ" i="1" dirty="0"/>
              <a:t> </a:t>
            </a:r>
            <a:r>
              <a:rPr lang="cs-CZ" i="1" dirty="0" err="1"/>
              <a:t>concambium</a:t>
            </a:r>
            <a:r>
              <a:rPr lang="cs-CZ" i="1" dirty="0"/>
              <a:t> </a:t>
            </a:r>
            <a:r>
              <a:rPr lang="cs-CZ" i="1" dirty="0" err="1"/>
              <a:t>circuivimus</a:t>
            </a:r>
            <a:r>
              <a:rPr lang="cs-CZ" i="1" dirty="0"/>
              <a:t> et, </a:t>
            </a:r>
            <a:r>
              <a:rPr lang="cs-CZ" i="1" dirty="0" err="1"/>
              <a:t>utraque</a:t>
            </a:r>
            <a:r>
              <a:rPr lang="cs-CZ" i="1" dirty="0"/>
              <a:t> parte </a:t>
            </a:r>
            <a:r>
              <a:rPr lang="cs-CZ" i="1" dirty="0" err="1"/>
              <a:t>applaudente</a:t>
            </a:r>
            <a:r>
              <a:rPr lang="cs-CZ" i="1" dirty="0"/>
              <a:t>, </a:t>
            </a:r>
            <a:r>
              <a:rPr lang="cs-CZ" i="1" dirty="0" err="1"/>
              <a:t>iterum</a:t>
            </a:r>
            <a:r>
              <a:rPr lang="cs-CZ" i="1" dirty="0"/>
              <a:t>, </a:t>
            </a:r>
            <a:r>
              <a:rPr lang="cs-CZ" i="1" dirty="0" err="1"/>
              <a:t>quod</a:t>
            </a:r>
            <a:r>
              <a:rPr lang="cs-CZ" i="1" dirty="0"/>
              <a:t> </a:t>
            </a:r>
            <a:r>
              <a:rPr lang="cs-CZ" i="1" dirty="0" err="1"/>
              <a:t>factum</a:t>
            </a:r>
            <a:r>
              <a:rPr lang="cs-CZ" i="1" dirty="0"/>
              <a:t> </a:t>
            </a:r>
            <a:r>
              <a:rPr lang="cs-CZ" i="1" dirty="0" err="1"/>
              <a:t>fuerat</a:t>
            </a:r>
            <a:r>
              <a:rPr lang="cs-CZ" i="1" dirty="0"/>
              <a:t>, </a:t>
            </a:r>
            <a:r>
              <a:rPr lang="cs-CZ" i="1" dirty="0" err="1"/>
              <a:t>conlaudavimus</a:t>
            </a:r>
            <a:r>
              <a:rPr lang="cs-CZ" i="1" dirty="0"/>
              <a:t>.</a:t>
            </a:r>
          </a:p>
          <a:p>
            <a:r>
              <a:rPr lang="cs-CZ" dirty="0" err="1"/>
              <a:t>Barbarič</a:t>
            </a:r>
            <a:r>
              <a:rPr lang="cs-CZ" dirty="0"/>
              <a:t>, Anděl v podsvětí, Praha 2020/1 – popis plzeňské radnice (první audience před radou)</a:t>
            </a:r>
          </a:p>
        </p:txBody>
      </p:sp>
    </p:spTree>
    <p:extLst>
      <p:ext uri="{BB962C8B-B14F-4D97-AF65-F5344CB8AC3E}">
        <p14:creationId xmlns:p14="http://schemas.microsoft.com/office/powerpoint/2010/main" val="18684820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Cvičení</a:t>
            </a:r>
          </a:p>
        </p:txBody>
      </p:sp>
      <p:sp>
        <p:nvSpPr>
          <p:cNvPr id="3" name="Zástupný symbol pro obsah 2"/>
          <p:cNvSpPr>
            <a:spLocks noGrp="1"/>
          </p:cNvSpPr>
          <p:nvPr>
            <p:ph idx="1"/>
          </p:nvPr>
        </p:nvSpPr>
        <p:spPr/>
        <p:txBody>
          <a:bodyPr>
            <a:normAutofit fontScale="55000" lnSpcReduction="20000"/>
          </a:bodyPr>
          <a:lstStyle/>
          <a:p>
            <a:r>
              <a:rPr lang="cs-CZ" dirty="0"/>
              <a:t>AČ 2, č. 274, 175 (</a:t>
            </a:r>
            <a:r>
              <a:rPr lang="cs-CZ" dirty="0" err="1"/>
              <a:t>Registra</a:t>
            </a:r>
            <a:r>
              <a:rPr lang="cs-CZ" dirty="0"/>
              <a:t> </a:t>
            </a:r>
            <a:r>
              <a:rPr lang="cs-CZ" dirty="0" err="1"/>
              <a:t>zápisůw</a:t>
            </a:r>
            <a:r>
              <a:rPr lang="cs-CZ" dirty="0"/>
              <a:t> </a:t>
            </a:r>
            <a:r>
              <a:rPr lang="cs-CZ" dirty="0" err="1"/>
              <a:t>králowskýchi</a:t>
            </a:r>
            <a:r>
              <a:rPr lang="cs-CZ" dirty="0"/>
              <a:t> obecných roku 1454): …datum v Praze, w úterý po 11,000 </a:t>
            </a:r>
            <a:r>
              <a:rPr lang="cs-CZ" dirty="0" err="1"/>
              <a:t>děwic</a:t>
            </a:r>
            <a:r>
              <a:rPr lang="cs-CZ" dirty="0"/>
              <a:t>…</a:t>
            </a:r>
          </a:p>
          <a:p>
            <a:r>
              <a:rPr lang="cs-CZ" dirty="0"/>
              <a:t>AČ 2, č. 318, 185: datum a. d. 1437, den. s. Alexie</a:t>
            </a:r>
          </a:p>
          <a:p>
            <a:r>
              <a:rPr lang="cs-CZ" dirty="0"/>
              <a:t>AČ 2, č. 320, Dán l. 1419, w středu po s. Jakubu</a:t>
            </a:r>
          </a:p>
          <a:p>
            <a:r>
              <a:rPr lang="cs-CZ" dirty="0"/>
              <a:t>AČ 2, č. 321, 1437, den s. Linharta</a:t>
            </a:r>
          </a:p>
          <a:p>
            <a:r>
              <a:rPr lang="cs-CZ" dirty="0"/>
              <a:t>AČ 2, č. 322, W středu před s. Jiří, l. 1402</a:t>
            </a:r>
          </a:p>
          <a:p>
            <a:r>
              <a:rPr lang="cs-CZ" dirty="0"/>
              <a:t>AČ 2, č. 323, 1437, w pondělí po božím křtění</a:t>
            </a:r>
          </a:p>
          <a:p>
            <a:r>
              <a:rPr lang="cs-CZ" dirty="0"/>
              <a:t>AČ 2, č. 324, 186 v sobotu den </a:t>
            </a:r>
            <a:r>
              <a:rPr lang="cs-CZ" dirty="0" err="1"/>
              <a:t>ss</a:t>
            </a:r>
            <a:r>
              <a:rPr lang="cs-CZ" dirty="0"/>
              <a:t>. Petra a Pavla l. 1437</a:t>
            </a:r>
          </a:p>
          <a:p>
            <a:r>
              <a:rPr lang="cs-CZ" dirty="0"/>
              <a:t>AČ 2, č. 326, 1419, </a:t>
            </a:r>
            <a:r>
              <a:rPr lang="cs-CZ" dirty="0" err="1"/>
              <a:t>feria</a:t>
            </a:r>
            <a:r>
              <a:rPr lang="cs-CZ" dirty="0"/>
              <a:t> </a:t>
            </a:r>
            <a:r>
              <a:rPr lang="cs-CZ" dirty="0" err="1"/>
              <a:t>secunda</a:t>
            </a:r>
            <a:r>
              <a:rPr lang="cs-CZ" dirty="0"/>
              <a:t> ante Urbani</a:t>
            </a:r>
          </a:p>
          <a:p>
            <a:r>
              <a:rPr lang="cs-CZ" dirty="0"/>
              <a:t>AČ 2, Nejstarší zápisky hradecké, č. 1, 316 Dán list </a:t>
            </a:r>
            <a:r>
              <a:rPr lang="cs-CZ" dirty="0" err="1"/>
              <a:t>ot</a:t>
            </a:r>
            <a:r>
              <a:rPr lang="cs-CZ" dirty="0"/>
              <a:t> </a:t>
            </a:r>
            <a:r>
              <a:rPr lang="cs-CZ" dirty="0" err="1"/>
              <a:t>božieho</a:t>
            </a:r>
            <a:r>
              <a:rPr lang="cs-CZ" dirty="0"/>
              <a:t> </a:t>
            </a:r>
            <a:r>
              <a:rPr lang="cs-CZ" dirty="0" err="1"/>
              <a:t>narozenie</a:t>
            </a:r>
            <a:r>
              <a:rPr lang="cs-CZ" dirty="0"/>
              <a:t> po tisíc po třech stech osmdesátého čtvrtého, w úterý před </a:t>
            </a:r>
            <a:r>
              <a:rPr lang="cs-CZ" dirty="0" err="1"/>
              <a:t>powýšení</a:t>
            </a:r>
            <a:r>
              <a:rPr lang="cs-CZ" dirty="0"/>
              <a:t> </a:t>
            </a:r>
            <a:r>
              <a:rPr lang="cs-CZ" dirty="0" err="1"/>
              <a:t>swatého</a:t>
            </a:r>
            <a:r>
              <a:rPr lang="cs-CZ" dirty="0"/>
              <a:t> kříže.</a:t>
            </a:r>
          </a:p>
          <a:p>
            <a:r>
              <a:rPr lang="cs-CZ" dirty="0"/>
              <a:t>AČ 36, č. 7, 9, DD knihy provolací: a. d. </a:t>
            </a:r>
            <a:r>
              <a:rPr lang="cs-CZ" dirty="0" err="1"/>
              <a:t>MCCCCXIIo</a:t>
            </a:r>
            <a:r>
              <a:rPr lang="cs-CZ" dirty="0"/>
              <a:t>, </a:t>
            </a:r>
            <a:r>
              <a:rPr lang="cs-CZ" dirty="0" err="1"/>
              <a:t>feria</a:t>
            </a:r>
            <a:r>
              <a:rPr lang="cs-CZ" dirty="0"/>
              <a:t> </a:t>
            </a:r>
            <a:r>
              <a:rPr lang="cs-CZ" dirty="0" err="1"/>
              <a:t>IIIIa</a:t>
            </a:r>
            <a:r>
              <a:rPr lang="cs-CZ" dirty="0"/>
              <a:t> post </a:t>
            </a:r>
            <a:r>
              <a:rPr lang="cs-CZ" dirty="0" err="1"/>
              <a:t>Assumpcionem</a:t>
            </a:r>
            <a:r>
              <a:rPr lang="cs-CZ" dirty="0"/>
              <a:t> Marie</a:t>
            </a:r>
          </a:p>
          <a:p>
            <a:r>
              <a:rPr lang="cs-CZ" dirty="0" err="1"/>
              <a:t>Item</a:t>
            </a:r>
            <a:r>
              <a:rPr lang="cs-CZ" dirty="0"/>
              <a:t> a. d. MCCCCXII </a:t>
            </a:r>
            <a:r>
              <a:rPr lang="cs-CZ" dirty="0" err="1"/>
              <a:t>feria</a:t>
            </a:r>
            <a:r>
              <a:rPr lang="cs-CZ" dirty="0"/>
              <a:t> </a:t>
            </a:r>
            <a:r>
              <a:rPr lang="cs-CZ" dirty="0" err="1"/>
              <a:t>IIIa</a:t>
            </a:r>
            <a:r>
              <a:rPr lang="cs-CZ" dirty="0"/>
              <a:t> ante </a:t>
            </a:r>
            <a:r>
              <a:rPr lang="cs-CZ" dirty="0" err="1"/>
              <a:t>festum</a:t>
            </a:r>
            <a:r>
              <a:rPr lang="cs-CZ" dirty="0"/>
              <a:t> s. </a:t>
            </a:r>
            <a:r>
              <a:rPr lang="cs-CZ" dirty="0" err="1"/>
              <a:t>Petri</a:t>
            </a:r>
            <a:r>
              <a:rPr lang="cs-CZ" dirty="0"/>
              <a:t>…</a:t>
            </a:r>
          </a:p>
          <a:p>
            <a:r>
              <a:rPr lang="cs-CZ" dirty="0"/>
              <a:t>AČ 19, </a:t>
            </a:r>
            <a:r>
              <a:rPr lang="cs-CZ" dirty="0" err="1"/>
              <a:t>Registra</a:t>
            </a:r>
            <a:r>
              <a:rPr lang="cs-CZ" dirty="0"/>
              <a:t> soudu komorního, č. 2024, 11: Vložen </a:t>
            </a:r>
            <a:r>
              <a:rPr lang="cs-CZ" dirty="0" err="1"/>
              <a:t>puohon</a:t>
            </a:r>
            <a:r>
              <a:rPr lang="cs-CZ" dirty="0"/>
              <a:t> léta MDX ve čtvrtek před svatým Petrem a Pavlem. … Stalo se léta MDXI v pátek </a:t>
            </a:r>
            <a:r>
              <a:rPr lang="cs-CZ" dirty="0" err="1"/>
              <a:t>nazejtří</a:t>
            </a:r>
            <a:r>
              <a:rPr lang="cs-CZ" dirty="0"/>
              <a:t> svatého </a:t>
            </a:r>
            <a:r>
              <a:rPr lang="cs-CZ" dirty="0" err="1"/>
              <a:t>Brykcí</a:t>
            </a:r>
            <a:r>
              <a:rPr lang="cs-CZ" dirty="0"/>
              <a:t>.</a:t>
            </a:r>
          </a:p>
          <a:p>
            <a:endParaRPr lang="cs-CZ" dirty="0"/>
          </a:p>
          <a:p>
            <a:endParaRPr lang="cs-CZ" dirty="0"/>
          </a:p>
        </p:txBody>
      </p:sp>
    </p:spTree>
    <p:extLst>
      <p:ext uri="{BB962C8B-B14F-4D97-AF65-F5344CB8AC3E}">
        <p14:creationId xmlns:p14="http://schemas.microsoft.com/office/powerpoint/2010/main" val="3142202244"/>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18194</Words>
  <Application>Microsoft Office PowerPoint</Application>
  <PresentationFormat>Širokoúhlá obrazovka</PresentationFormat>
  <Paragraphs>1308</Paragraphs>
  <Slides>95</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95</vt:i4>
      </vt:variant>
    </vt:vector>
  </HeadingPairs>
  <TitlesOfParts>
    <vt:vector size="99" baseType="lpstr">
      <vt:lpstr>Arial</vt:lpstr>
      <vt:lpstr>Calibri</vt:lpstr>
      <vt:lpstr>Calibri Light</vt:lpstr>
      <vt:lpstr>Motiv Office</vt:lpstr>
      <vt:lpstr>Historická chronologie  a metrologie</vt:lpstr>
      <vt:lpstr>Cíle předmětu</vt:lpstr>
      <vt:lpstr>Rozvržení</vt:lpstr>
      <vt:lpstr>Podmínky pro absolvování</vt:lpstr>
      <vt:lpstr>Úvodní poznámky</vt:lpstr>
      <vt:lpstr>Měření prostoru a času v současnosti</vt:lpstr>
      <vt:lpstr>Měření prostoru a času v současnosti</vt:lpstr>
      <vt:lpstr>Měření prostoru a času v současnosti</vt:lpstr>
      <vt:lpstr>Měření prostoru a času v současnosti</vt:lpstr>
      <vt:lpstr>Měření prostoru a času v současnosti</vt:lpstr>
      <vt:lpstr>Měření prostoru a času v současnosti</vt:lpstr>
      <vt:lpstr>Měření prostoru a času v současnosti</vt:lpstr>
      <vt:lpstr>Měření prostoru a času v současnosti</vt:lpstr>
      <vt:lpstr>Měření prostoru a času v současnosti</vt:lpstr>
      <vt:lpstr>Prezentace aplikace PowerPoint</vt:lpstr>
      <vt:lpstr>Od kdy se počítá rok 1? Ustavení křesťanského kalendáře a pozdější diskuse – vývoj křesťanské komputistiky</vt:lpstr>
      <vt:lpstr>Od kdy se počítá rok 1?</vt:lpstr>
      <vt:lpstr>Od kdy se počítá rok 1?</vt:lpstr>
      <vt:lpstr>Od kdy se počítá rok 1?</vt:lpstr>
      <vt:lpstr>Od kdy se počítá rok 1?</vt:lpstr>
      <vt:lpstr>Od kdy se počítá rok 1?</vt:lpstr>
      <vt:lpstr>Od kdy se počítá rok 1? </vt:lpstr>
      <vt:lpstr>Od kdy se počítá rok 1?</vt:lpstr>
      <vt:lpstr>Od kdy se počítá rok 1? </vt:lpstr>
      <vt:lpstr>Prezentace aplikace PowerPoint</vt:lpstr>
      <vt:lpstr>Od kdy se počítá rok 1? </vt:lpstr>
      <vt:lpstr>Od kdy se počítá rok 1? </vt:lpstr>
      <vt:lpstr>Měsíc, týden a den – různé způsoby členění času v rámci roku a jejich prameny (vč. nekrologií, martyrologií a kalendárií)</vt:lpstr>
      <vt:lpstr>Měsíc, týden a den</vt:lpstr>
      <vt:lpstr>Měsíc, týden a den</vt:lpstr>
      <vt:lpstr>Měsíc, týden a den</vt:lpstr>
      <vt:lpstr>Měsíc, týden a den</vt:lpstr>
      <vt:lpstr>Měsíc, týden a den</vt:lpstr>
      <vt:lpstr>Měsíc, týden a den</vt:lpstr>
      <vt:lpstr>Měsíc, týden a den</vt:lpstr>
      <vt:lpstr>Měsíc, týden a den</vt:lpstr>
      <vt:lpstr>Měsíc, týden a den</vt:lpstr>
      <vt:lpstr>Měsíc, týden a den</vt:lpstr>
      <vt:lpstr>Měsíc, týden a den</vt:lpstr>
      <vt:lpstr>ÖNB 395, f. 1r a 2r</vt:lpstr>
      <vt:lpstr>Měsíc, týden a den</vt:lpstr>
      <vt:lpstr>Měsíc, týden a den</vt:lpstr>
      <vt:lpstr>Měsíc, týden a den</vt:lpstr>
      <vt:lpstr>Měsíc, týden a den</vt:lpstr>
      <vt:lpstr>Měsíc, týden a den</vt:lpstr>
      <vt:lpstr>Prezentace aplikace PowerPoint</vt:lpstr>
      <vt:lpstr>Prezentace aplikace PowerPoint</vt:lpstr>
      <vt:lpstr>Prezentace aplikace PowerPoint</vt:lpstr>
      <vt:lpstr>Prezentace aplikace PowerPoint</vt:lpstr>
      <vt:lpstr>Společenství, liturgie a čas: nekrologia, kalendária, libri vitae</vt:lpstr>
      <vt:lpstr>Společenství, liturgie a čas: nekrologia, kalendária, libri vitae</vt:lpstr>
      <vt:lpstr>Společenství, liturgie a čas: nekrologia, kalendária, libri vitae</vt:lpstr>
      <vt:lpstr>Společenství, liturgie a čas: nekrologia, kalendária, libri vitae</vt:lpstr>
      <vt:lpstr>Společenství, liturgie a čas: nekrologia, kalendária, libri vitae</vt:lpstr>
      <vt:lpstr>Společenství, liturgie a čas: nekrologia, kalendária, libri vitae</vt:lpstr>
      <vt:lpstr>Společenství, liturgie a čas: nekrologia, kalendária, libri vitae</vt:lpstr>
      <vt:lpstr>Společenství, liturgie a čas: nekrologia, kalendária, libri vitae</vt:lpstr>
      <vt:lpstr>Společenství, liturgie a čas: nekrologia, kalendária, libri vitae</vt:lpstr>
      <vt:lpstr>Společenství, liturgie a čas: nekrologia, kalendária, libri vitae</vt:lpstr>
      <vt:lpstr>Společenství, liturgie a čas: nekrologia, kalendária, libri vitae</vt:lpstr>
      <vt:lpstr>Společenství, liturgie a čas: nekrologia, kalendária, libri vitae</vt:lpstr>
      <vt:lpstr>Společenství, liturgie a čas: nekrologia, kalendária, libri vitae</vt:lpstr>
      <vt:lpstr>Společenství, liturgie a čas: nekrologia, kalendária, libri vitae</vt:lpstr>
      <vt:lpstr>Společenství, liturgie a čas: nekrologia, kalendária, libri vitae</vt:lpstr>
      <vt:lpstr>Společenství, liturgie a čas: nekrologia, kalendária, libri vitae</vt:lpstr>
      <vt:lpstr>Společenství, liturgie a čas: nekrologia, kalendária, libri vitae</vt:lpstr>
      <vt:lpstr>Společenství, liturgie a čas: nekrologia, kalendária, libri vitae</vt:lpstr>
      <vt:lpstr>Společenství, liturgie a čas: nekrologia, kalendária, libri vitae</vt:lpstr>
      <vt:lpstr>Společenství, liturgie a čas: nekrologia, kalendária, libri vitae</vt:lpstr>
      <vt:lpstr>Společenství, liturgie a čas: nekrologia, kalendária, libri vitae</vt:lpstr>
      <vt:lpstr>Společenství, liturgie a čas: nekrologia, kalendária, libri vitae</vt:lpstr>
      <vt:lpstr>Společenství, liturgie a čas: nekrologia, kalendária, libri vitae</vt:lpstr>
      <vt:lpstr>Společenství, liturgie a čas: nekrologia, kalendária, libri vitae</vt:lpstr>
      <vt:lpstr>Společenství, liturgie a čas: nekrologia, kalendária, libri vitae</vt:lpstr>
      <vt:lpstr>Společenství, liturgie a čas: nekrologia, kalendária, libri vitae</vt:lpstr>
      <vt:lpstr>Cvičení</vt:lpstr>
      <vt:lpstr>Cvičení</vt:lpstr>
      <vt:lpstr>Cvičení</vt:lpstr>
      <vt:lpstr>Cvičení</vt:lpstr>
      <vt:lpstr>Cvičení</vt:lpstr>
      <vt:lpstr>Prezentace aplikace PowerPoint</vt:lpstr>
      <vt:lpstr>Metrologie</vt:lpstr>
      <vt:lpstr>Prezentace aplikace PowerPoint</vt:lpstr>
      <vt:lpstr>Antické systémy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Cvičení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Historická chronologie  a metrologie</dc:title>
  <dc:creator>Comp</dc:creator>
  <cp:lastModifiedBy>Comp</cp:lastModifiedBy>
  <cp:revision>113</cp:revision>
  <cp:lastPrinted>2021-11-04T16:45:09Z</cp:lastPrinted>
  <dcterms:created xsi:type="dcterms:W3CDTF">2021-09-20T19:38:20Z</dcterms:created>
  <dcterms:modified xsi:type="dcterms:W3CDTF">2021-12-16T20:09:30Z</dcterms:modified>
</cp:coreProperties>
</file>