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7" r:id="rId5"/>
    <p:sldId id="259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F533-FA4F-4088-AF77-2AE8A5588EFD}" type="datetimeFigureOut">
              <a:rPr lang="cs-CZ" smtClean="0"/>
              <a:t>20.11.2022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D4B7-8068-483C-84DF-56483B3D0A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482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F533-FA4F-4088-AF77-2AE8A5588EFD}" type="datetimeFigureOut">
              <a:rPr lang="cs-CZ" smtClean="0"/>
              <a:t>20.11.2022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D4B7-8068-483C-84DF-56483B3D0A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85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F533-FA4F-4088-AF77-2AE8A5588EFD}" type="datetimeFigureOut">
              <a:rPr lang="cs-CZ" smtClean="0"/>
              <a:t>20.11.2022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D4B7-8068-483C-84DF-56483B3D0A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268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F533-FA4F-4088-AF77-2AE8A5588EFD}" type="datetimeFigureOut">
              <a:rPr lang="cs-CZ" smtClean="0"/>
              <a:t>20.11.2022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D4B7-8068-483C-84DF-56483B3D0A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17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F533-FA4F-4088-AF77-2AE8A5588EFD}" type="datetimeFigureOut">
              <a:rPr lang="cs-CZ" smtClean="0"/>
              <a:t>20.11.2022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D4B7-8068-483C-84DF-56483B3D0A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74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F533-FA4F-4088-AF77-2AE8A5588EFD}" type="datetimeFigureOut">
              <a:rPr lang="cs-CZ" smtClean="0"/>
              <a:t>20.11.2022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D4B7-8068-483C-84DF-56483B3D0A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79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F533-FA4F-4088-AF77-2AE8A5588EFD}" type="datetimeFigureOut">
              <a:rPr lang="cs-CZ" smtClean="0"/>
              <a:t>20.11.2022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D4B7-8068-483C-84DF-56483B3D0A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77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F533-FA4F-4088-AF77-2AE8A5588EFD}" type="datetimeFigureOut">
              <a:rPr lang="cs-CZ" smtClean="0"/>
              <a:t>20.11.2022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D4B7-8068-483C-84DF-56483B3D0A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334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F533-FA4F-4088-AF77-2AE8A5588EFD}" type="datetimeFigureOut">
              <a:rPr lang="cs-CZ" smtClean="0"/>
              <a:t>20.11.2022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D4B7-8068-483C-84DF-56483B3D0A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61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F533-FA4F-4088-AF77-2AE8A5588EFD}" type="datetimeFigureOut">
              <a:rPr lang="cs-CZ" smtClean="0"/>
              <a:t>20.11.2022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D4B7-8068-483C-84DF-56483B3D0A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76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F533-FA4F-4088-AF77-2AE8A5588EFD}" type="datetimeFigureOut">
              <a:rPr lang="cs-CZ" smtClean="0"/>
              <a:t>20.11.2022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D4B7-8068-483C-84DF-56483B3D0A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481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DF533-FA4F-4088-AF77-2AE8A5588EFD}" type="datetimeFigureOut">
              <a:rPr lang="cs-CZ" smtClean="0"/>
              <a:t>20.11.2022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D4B7-8068-483C-84DF-56483B3D0A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00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layer.slideplayer.org/90/14519414/slides/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5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248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https://upload.wikimedia.org/wikipedia/commons/9/9f/Lucas_Cranach_-_Verdammnis_und_Erl%C3%B6su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4" y="215357"/>
            <a:ext cx="12155356" cy="655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798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94" t="17785" r="19394" b="21874"/>
          <a:stretch/>
        </p:blipFill>
        <p:spPr>
          <a:xfrm>
            <a:off x="0" y="143691"/>
            <a:ext cx="11978575" cy="654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4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58399" y="262094"/>
            <a:ext cx="1764407" cy="561067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Zákon a milost</a:t>
            </a:r>
            <a:br>
              <a:rPr lang="cs-CZ" sz="1800" dirty="0" smtClean="0"/>
            </a:br>
            <a:r>
              <a:rPr lang="cs-CZ" sz="1800" dirty="0" smtClean="0"/>
              <a:t>Lucas </a:t>
            </a:r>
            <a:r>
              <a:rPr lang="cs-CZ" sz="1800" dirty="0" err="1" smtClean="0"/>
              <a:t>Cranach</a:t>
            </a:r>
            <a:r>
              <a:rPr lang="cs-CZ" sz="1800" dirty="0" smtClean="0"/>
              <a:t> st. Typ z </a:t>
            </a:r>
            <a:r>
              <a:rPr lang="cs-CZ" sz="1800" dirty="0" err="1" smtClean="0"/>
              <a:t>Gothy</a:t>
            </a:r>
            <a:r>
              <a:rPr lang="cs-CZ" sz="1800" dirty="0" smtClean="0"/>
              <a:t> 1529</a:t>
            </a:r>
            <a:br>
              <a:rPr lang="cs-CZ" sz="1800" dirty="0" smtClean="0"/>
            </a:br>
            <a:endParaRPr lang="cs-CZ" sz="1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19060" cy="6858000"/>
          </a:xfrm>
        </p:spPr>
      </p:pic>
    </p:spTree>
    <p:extLst>
      <p:ext uri="{BB962C8B-B14F-4D97-AF65-F5344CB8AC3E}">
        <p14:creationId xmlns:p14="http://schemas.microsoft.com/office/powerpoint/2010/main" val="42763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796269" y="193183"/>
            <a:ext cx="3168203" cy="5782614"/>
          </a:xfrm>
        </p:spPr>
        <p:txBody>
          <a:bodyPr>
            <a:normAutofit/>
          </a:bodyPr>
          <a:lstStyle/>
          <a:p>
            <a:r>
              <a:rPr lang="cs-CZ" sz="1800" dirty="0" smtClean="0"/>
              <a:t>Zákon a milost</a:t>
            </a:r>
          </a:p>
          <a:p>
            <a:r>
              <a:rPr lang="cs-CZ" sz="1800" dirty="0" smtClean="0"/>
              <a:t>2. tzv. pražský typ</a:t>
            </a:r>
            <a:endParaRPr lang="cs-CZ" sz="1800" dirty="0"/>
          </a:p>
        </p:txBody>
      </p:sp>
      <p:pic>
        <p:nvPicPr>
          <p:cNvPr id="1026" name="Picture 2" descr="Lucas Cranach d.Ã. - SÃ¼ndenfall und ErlÃ¶sung (NÃ¡rodnÃ­ galerie v Praze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34400" cy="68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0668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1831</TotalTime>
  <Words>12</Words>
  <Application>Microsoft Office PowerPoint</Application>
  <PresentationFormat>Širokoúhlá obrazovka</PresentationFormat>
  <Paragraphs>3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Zákon a milost Lucas Cranach st. Typ z Gothy 1529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</dc:creator>
  <cp:lastModifiedBy>Sedlačková</cp:lastModifiedBy>
  <cp:revision>21</cp:revision>
  <dcterms:created xsi:type="dcterms:W3CDTF">2019-11-30T13:21:50Z</dcterms:created>
  <dcterms:modified xsi:type="dcterms:W3CDTF">2022-11-20T20:22:41Z</dcterms:modified>
</cp:coreProperties>
</file>