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1" r:id="rId3"/>
    <p:sldId id="326" r:id="rId4"/>
    <p:sldId id="327" r:id="rId5"/>
    <p:sldId id="311" r:id="rId6"/>
    <p:sldId id="328" r:id="rId7"/>
    <p:sldId id="329" r:id="rId8"/>
    <p:sldId id="331" r:id="rId9"/>
    <p:sldId id="330" r:id="rId10"/>
    <p:sldId id="332" r:id="rId11"/>
    <p:sldId id="325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800000"/>
    <a:srgbClr val="FFFFCC"/>
    <a:srgbClr val="990033"/>
    <a:srgbClr val="FFFF99"/>
    <a:srgbClr val="CC0000"/>
    <a:srgbClr val="FF6600"/>
    <a:srgbClr val="99C75A"/>
    <a:srgbClr val="A25021"/>
    <a:srgbClr val="703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6CBF1-8FBA-4478-804B-0445CFD3C9C2}" v="161" dt="2022-10-25T07:45:13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 varScale="1">
        <p:scale>
          <a:sx n="108" d="100"/>
          <a:sy n="108" d="100"/>
        </p:scale>
        <p:origin x="183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26E6CBF1-8FBA-4478-804B-0445CFD3C9C2}"/>
    <pc:docChg chg="undo custSel addSld delSld modSld sldOrd">
      <pc:chgData name="Klara Hübner" userId="7a457e581f0146c3" providerId="LiveId" clId="{26E6CBF1-8FBA-4478-804B-0445CFD3C9C2}" dt="2022-10-25T07:45:26.773" v="3930" actId="207"/>
      <pc:docMkLst>
        <pc:docMk/>
      </pc:docMkLst>
      <pc:sldChg chg="addSp delSp modSp mod">
        <pc:chgData name="Klara Hübner" userId="7a457e581f0146c3" providerId="LiveId" clId="{26E6CBF1-8FBA-4478-804B-0445CFD3C9C2}" dt="2022-10-24T10:58:13.326" v="83" actId="208"/>
        <pc:sldMkLst>
          <pc:docMk/>
          <pc:sldMk cId="0" sldId="256"/>
        </pc:sldMkLst>
        <pc:spChg chg="mod">
          <ac:chgData name="Klara Hübner" userId="7a457e581f0146c3" providerId="LiveId" clId="{26E6CBF1-8FBA-4478-804B-0445CFD3C9C2}" dt="2022-10-24T10:53:52.054" v="65" actId="20577"/>
          <ac:spMkLst>
            <pc:docMk/>
            <pc:sldMk cId="0" sldId="256"/>
            <ac:spMk id="95234" creationId="{00000000-0000-0000-0000-000000000000}"/>
          </ac:spMkLst>
        </pc:spChg>
        <pc:picChg chg="del">
          <ac:chgData name="Klara Hübner" userId="7a457e581f0146c3" providerId="LiveId" clId="{26E6CBF1-8FBA-4478-804B-0445CFD3C9C2}" dt="2022-10-24T10:52:48.757" v="14" actId="478"/>
          <ac:picMkLst>
            <pc:docMk/>
            <pc:sldMk cId="0" sldId="256"/>
            <ac:picMk id="3" creationId="{70A41493-6E7E-F51F-3149-4F3A0935BC1E}"/>
          </ac:picMkLst>
        </pc:picChg>
        <pc:picChg chg="add mod modCrop">
          <ac:chgData name="Klara Hübner" userId="7a457e581f0146c3" providerId="LiveId" clId="{26E6CBF1-8FBA-4478-804B-0445CFD3C9C2}" dt="2022-10-24T10:58:13.326" v="83" actId="208"/>
          <ac:picMkLst>
            <pc:docMk/>
            <pc:sldMk cId="0" sldId="256"/>
            <ac:picMk id="5" creationId="{6EE04CD4-537D-6079-C2CE-D60909468BF6}"/>
          </ac:picMkLst>
        </pc:picChg>
        <pc:picChg chg="add del">
          <ac:chgData name="Klara Hübner" userId="7a457e581f0146c3" providerId="LiveId" clId="{26E6CBF1-8FBA-4478-804B-0445CFD3C9C2}" dt="2022-10-24T10:52:46.917" v="13" actId="478"/>
          <ac:picMkLst>
            <pc:docMk/>
            <pc:sldMk cId="0" sldId="256"/>
            <ac:picMk id="8" creationId="{4888F443-4042-998F-83BA-4FCFEE9DF93A}"/>
          </ac:picMkLst>
        </pc:picChg>
      </pc:sldChg>
      <pc:sldChg chg="addSp delSp modSp mod ord">
        <pc:chgData name="Klara Hübner" userId="7a457e581f0146c3" providerId="LiveId" clId="{26E6CBF1-8FBA-4478-804B-0445CFD3C9C2}" dt="2022-10-24T11:34:33.294" v="636"/>
        <pc:sldMkLst>
          <pc:docMk/>
          <pc:sldMk cId="322170825" sldId="311"/>
        </pc:sldMkLst>
        <pc:spChg chg="add mod">
          <ac:chgData name="Klara Hübner" userId="7a457e581f0146c3" providerId="LiveId" clId="{26E6CBF1-8FBA-4478-804B-0445CFD3C9C2}" dt="2022-10-24T11:03:06.548" v="167" actId="1076"/>
          <ac:spMkLst>
            <pc:docMk/>
            <pc:sldMk cId="322170825" sldId="311"/>
            <ac:spMk id="2" creationId="{8CE071F9-4FF9-26E5-51F4-79C2DCE5E2A9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3" creationId="{C37A3F7D-62F2-D9DC-F57D-A3CC6D152BDA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4" creationId="{E9FA8DAA-AD7C-EC2E-CDF4-EB895C325190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5" creationId="{997E461F-928B-C6D6-9EFC-F1D7E70CB6DB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7" creationId="{1B1010EE-266C-BADD-B67E-B0337065CEAC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9" creationId="{BAA8CB7A-C924-5868-BF70-FE3388AF8E96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11" creationId="{4C141449-9583-C746-68AF-F320DBFA6125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12" creationId="{0C834415-50B8-3D34-2F7E-F44BC0F37E7F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13" creationId="{CF5D924F-CF5C-17E1-8789-331B101DAAC9}"/>
          </ac:spMkLst>
        </pc:spChg>
        <pc:spChg chg="del">
          <ac:chgData name="Klara Hübner" userId="7a457e581f0146c3" providerId="LiveId" clId="{26E6CBF1-8FBA-4478-804B-0445CFD3C9C2}" dt="2022-10-24T11:03:01.547" v="165" actId="478"/>
          <ac:spMkLst>
            <pc:docMk/>
            <pc:sldMk cId="322170825" sldId="311"/>
            <ac:spMk id="14" creationId="{0F7DB6C6-5F55-7432-D5C1-77DEBAFEB30C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109" creationId="{72A45E5D-BF95-39F2-253B-2D5197946097}"/>
          </ac:spMkLst>
        </pc:sp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15" creationId="{C9F5FB98-D92F-1B0B-CE82-F7EEE5F9EDA7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16" creationId="{FEC10F0C-9117-3B59-94C2-3D057BADFBD7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21" creationId="{62703A5D-F0D3-701F-1A43-D04AF5D96565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24" creationId="{BBD95407-4D61-00F3-D17A-78E31A53B8F7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28" creationId="{91F25A7F-B5BB-A2B8-E06F-5FB6B6B4C4CE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32" creationId="{DC052D5C-B9A3-5F8F-E01D-4CEE4F95F52A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34" creationId="{DB623E59-4094-EF1B-8301-47E9DC51DB0E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36" creationId="{7107B450-FA83-7370-F7BF-688E1B361037}"/>
          </ac:cxnSpMkLst>
        </pc:cxnChg>
      </pc:sldChg>
      <pc:sldChg chg="del">
        <pc:chgData name="Klara Hübner" userId="7a457e581f0146c3" providerId="LiveId" clId="{26E6CBF1-8FBA-4478-804B-0445CFD3C9C2}" dt="2022-10-24T10:52:23.423" v="8" actId="47"/>
        <pc:sldMkLst>
          <pc:docMk/>
          <pc:sldMk cId="1529173333" sldId="313"/>
        </pc:sldMkLst>
      </pc:sldChg>
      <pc:sldChg chg="modSp mod ord">
        <pc:chgData name="Klara Hübner" userId="7a457e581f0146c3" providerId="LiveId" clId="{26E6CBF1-8FBA-4478-804B-0445CFD3C9C2}" dt="2022-10-24T10:52:03.752" v="4" actId="207"/>
        <pc:sldMkLst>
          <pc:docMk/>
          <pc:sldMk cId="2978365596" sldId="321"/>
        </pc:sldMkLst>
        <pc:spChg chg="mod">
          <ac:chgData name="Klara Hübner" userId="7a457e581f0146c3" providerId="LiveId" clId="{26E6CBF1-8FBA-4478-804B-0445CFD3C9C2}" dt="2022-10-24T10:52:03.752" v="4" actId="207"/>
          <ac:spMkLst>
            <pc:docMk/>
            <pc:sldMk cId="2978365596" sldId="321"/>
            <ac:spMk id="23" creationId="{00000000-0000-0000-0000-000000000000}"/>
          </ac:spMkLst>
        </pc:spChg>
      </pc:sldChg>
      <pc:sldChg chg="del">
        <pc:chgData name="Klara Hübner" userId="7a457e581f0146c3" providerId="LiveId" clId="{26E6CBF1-8FBA-4478-804B-0445CFD3C9C2}" dt="2022-10-24T10:52:20.441" v="7" actId="47"/>
        <pc:sldMkLst>
          <pc:docMk/>
          <pc:sldMk cId="3567973155" sldId="322"/>
        </pc:sldMkLst>
      </pc:sldChg>
      <pc:sldChg chg="addSp delSp modSp mod ord">
        <pc:chgData name="Klara Hübner" userId="7a457e581f0146c3" providerId="LiveId" clId="{26E6CBF1-8FBA-4478-804B-0445CFD3C9C2}" dt="2022-10-25T07:45:26.773" v="3930" actId="207"/>
        <pc:sldMkLst>
          <pc:docMk/>
          <pc:sldMk cId="774532605" sldId="325"/>
        </pc:sldMkLst>
        <pc:spChg chg="add mod">
          <ac:chgData name="Klara Hübner" userId="7a457e581f0146c3" providerId="LiveId" clId="{26E6CBF1-8FBA-4478-804B-0445CFD3C9C2}" dt="2022-10-25T07:40:41.845" v="3640" actId="14100"/>
          <ac:spMkLst>
            <pc:docMk/>
            <pc:sldMk cId="774532605" sldId="325"/>
            <ac:spMk id="2" creationId="{82FD3C75-02A6-2E56-21AF-DE3AC41049AA}"/>
          </ac:spMkLst>
        </pc:spChg>
        <pc:spChg chg="add mod">
          <ac:chgData name="Klara Hübner" userId="7a457e581f0146c3" providerId="LiveId" clId="{26E6CBF1-8FBA-4478-804B-0445CFD3C9C2}" dt="2022-10-25T07:45:26.773" v="3930" actId="207"/>
          <ac:spMkLst>
            <pc:docMk/>
            <pc:sldMk cId="774532605" sldId="325"/>
            <ac:spMk id="3" creationId="{82507298-0D90-143A-304F-CFC7B9F6AF69}"/>
          </ac:spMkLst>
        </pc:spChg>
        <pc:spChg chg="mod">
          <ac:chgData name="Klara Hübner" userId="7a457e581f0146c3" providerId="LiveId" clId="{26E6CBF1-8FBA-4478-804B-0445CFD3C9C2}" dt="2022-10-24T15:56:44.642" v="3190" actId="20577"/>
          <ac:spMkLst>
            <pc:docMk/>
            <pc:sldMk cId="774532605" sldId="325"/>
            <ac:spMk id="21" creationId="{00000000-0000-0000-0000-000000000000}"/>
          </ac:spMkLst>
        </pc:spChg>
        <pc:spChg chg="del">
          <ac:chgData name="Klara Hübner" userId="7a457e581f0146c3" providerId="LiveId" clId="{26E6CBF1-8FBA-4478-804B-0445CFD3C9C2}" dt="2022-10-24T12:35:09.248" v="1749" actId="478"/>
          <ac:spMkLst>
            <pc:docMk/>
            <pc:sldMk cId="774532605" sldId="325"/>
            <ac:spMk id="22" creationId="{00000000-0000-0000-0000-000000000000}"/>
          </ac:spMkLst>
        </pc:spChg>
        <pc:spChg chg="mod">
          <ac:chgData name="Klara Hübner" userId="7a457e581f0146c3" providerId="LiveId" clId="{26E6CBF1-8FBA-4478-804B-0445CFD3C9C2}" dt="2022-10-25T07:42:02.794" v="3775" actId="14100"/>
          <ac:spMkLst>
            <pc:docMk/>
            <pc:sldMk cId="774532605" sldId="325"/>
            <ac:spMk id="23" creationId="{00000000-0000-0000-0000-000000000000}"/>
          </ac:spMkLst>
        </pc:spChg>
        <pc:picChg chg="del">
          <ac:chgData name="Klara Hübner" userId="7a457e581f0146c3" providerId="LiveId" clId="{26E6CBF1-8FBA-4478-804B-0445CFD3C9C2}" dt="2022-10-24T12:34:55.543" v="1748" actId="478"/>
          <ac:picMkLst>
            <pc:docMk/>
            <pc:sldMk cId="774532605" sldId="325"/>
            <ac:picMk id="3" creationId="{DEBA2A08-2974-2BE3-4C91-4B0F6F041B34}"/>
          </ac:picMkLst>
        </pc:picChg>
        <pc:picChg chg="add mod">
          <ac:chgData name="Klara Hübner" userId="7a457e581f0146c3" providerId="LiveId" clId="{26E6CBF1-8FBA-4478-804B-0445CFD3C9C2}" dt="2022-10-24T15:58:37.753" v="3214" actId="1076"/>
          <ac:picMkLst>
            <pc:docMk/>
            <pc:sldMk cId="774532605" sldId="325"/>
            <ac:picMk id="5" creationId="{0C9A8524-4858-876E-AACA-4EB649D0DB77}"/>
          </ac:picMkLst>
        </pc:picChg>
      </pc:sldChg>
      <pc:sldChg chg="ord">
        <pc:chgData name="Klara Hübner" userId="7a457e581f0146c3" providerId="LiveId" clId="{26E6CBF1-8FBA-4478-804B-0445CFD3C9C2}" dt="2022-10-24T10:51:49.711" v="1"/>
        <pc:sldMkLst>
          <pc:docMk/>
          <pc:sldMk cId="263691572" sldId="326"/>
        </pc:sldMkLst>
      </pc:sldChg>
      <pc:sldChg chg="modSp add mod">
        <pc:chgData name="Klara Hübner" userId="7a457e581f0146c3" providerId="LiveId" clId="{26E6CBF1-8FBA-4478-804B-0445CFD3C9C2}" dt="2022-10-24T10:52:15.756" v="6" actId="207"/>
        <pc:sldMkLst>
          <pc:docMk/>
          <pc:sldMk cId="4116049579" sldId="327"/>
        </pc:sldMkLst>
        <pc:spChg chg="mod">
          <ac:chgData name="Klara Hübner" userId="7a457e581f0146c3" providerId="LiveId" clId="{26E6CBF1-8FBA-4478-804B-0445CFD3C9C2}" dt="2022-10-24T10:52:15.756" v="6" actId="207"/>
          <ac:spMkLst>
            <pc:docMk/>
            <pc:sldMk cId="4116049579" sldId="327"/>
            <ac:spMk id="22" creationId="{00000000-0000-0000-0000-000000000000}"/>
          </ac:spMkLst>
        </pc:spChg>
      </pc:sldChg>
      <pc:sldChg chg="addSp delSp modSp add mod ord">
        <pc:chgData name="Klara Hübner" userId="7a457e581f0146c3" providerId="LiveId" clId="{26E6CBF1-8FBA-4478-804B-0445CFD3C9C2}" dt="2022-10-24T14:04:31.277" v="2379" actId="478"/>
        <pc:sldMkLst>
          <pc:docMk/>
          <pc:sldMk cId="2658409032" sldId="328"/>
        </pc:sldMkLst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3" creationId="{C37A3F7D-62F2-D9DC-F57D-A3CC6D152BDA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4" creationId="{E9FA8DAA-AD7C-EC2E-CDF4-EB895C325190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5" creationId="{997E461F-928B-C6D6-9EFC-F1D7E70CB6DB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7" creationId="{1B1010EE-266C-BADD-B67E-B0337065CEAC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8" creationId="{9A48A10A-17D2-01C9-4E6C-94D9F8CF78BD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9" creationId="{BAA8CB7A-C924-5868-BF70-FE3388AF8E96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10" creationId="{341446A1-949F-E3C9-4825-09CADD888BF8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11" creationId="{4C141449-9583-C746-68AF-F320DBFA6125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12" creationId="{0C834415-50B8-3D34-2F7E-F44BC0F37E7F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13" creationId="{CF5D924F-CF5C-17E1-8789-331B101DAAC9}"/>
          </ac:spMkLst>
        </pc:spChg>
        <pc:spChg chg="mod">
          <ac:chgData name="Klara Hübner" userId="7a457e581f0146c3" providerId="LiveId" clId="{26E6CBF1-8FBA-4478-804B-0445CFD3C9C2}" dt="2022-10-24T11:14:58.759" v="508" actId="1076"/>
          <ac:spMkLst>
            <pc:docMk/>
            <pc:sldMk cId="2658409032" sldId="328"/>
            <ac:spMk id="14" creationId="{0F7DB6C6-5F55-7432-D5C1-77DEBAFEB30C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17" creationId="{FC448B01-7B72-2001-1C8C-54A75FD2748B}"/>
          </ac:spMkLst>
        </pc:spChg>
        <pc:spChg chg="add del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18" creationId="{420A8AE7-654E-F19D-12C9-31E896181ED9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19" creationId="{811D7E04-F3B5-BA45-D5C1-9045EE2062B3}"/>
          </ac:spMkLst>
        </pc:spChg>
        <pc:spChg chg="add mod">
          <ac:chgData name="Klara Hübner" userId="7a457e581f0146c3" providerId="LiveId" clId="{26E6CBF1-8FBA-4478-804B-0445CFD3C9C2}" dt="2022-10-24T11:18:06.604" v="581" actId="1076"/>
          <ac:spMkLst>
            <pc:docMk/>
            <pc:sldMk cId="2658409032" sldId="328"/>
            <ac:spMk id="20" creationId="{EDAC2429-F83F-D2A9-EF24-980C89D9A090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22" creationId="{864FF906-01BD-D97F-0878-5BAB79F75BEB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23" creationId="{4C8D418F-84A7-FB7B-4EA3-B0DB4F1682AD}"/>
          </ac:spMkLst>
        </pc:spChg>
        <pc:spChg chg="add mod">
          <ac:chgData name="Klara Hübner" userId="7a457e581f0146c3" providerId="LiveId" clId="{26E6CBF1-8FBA-4478-804B-0445CFD3C9C2}" dt="2022-10-24T11:16:41.865" v="546" actId="113"/>
          <ac:spMkLst>
            <pc:docMk/>
            <pc:sldMk cId="2658409032" sldId="328"/>
            <ac:spMk id="26" creationId="{3EE35209-FBCD-3FFA-6464-67A318D7FAEF}"/>
          </ac:spMkLst>
        </pc:spChg>
        <pc:spChg chg="add mod">
          <ac:chgData name="Klara Hübner" userId="7a457e581f0146c3" providerId="LiveId" clId="{26E6CBF1-8FBA-4478-804B-0445CFD3C9C2}" dt="2022-10-24T11:17:58.548" v="580" actId="20577"/>
          <ac:spMkLst>
            <pc:docMk/>
            <pc:sldMk cId="2658409032" sldId="328"/>
            <ac:spMk id="27" creationId="{50594542-DB54-9D69-484B-8EB5708BC66B}"/>
          </ac:spMkLst>
        </pc:spChg>
        <pc:spChg chg="add del mod">
          <ac:chgData name="Klara Hübner" userId="7a457e581f0146c3" providerId="LiveId" clId="{26E6CBF1-8FBA-4478-804B-0445CFD3C9C2}" dt="2022-10-24T14:04:31.277" v="2379" actId="478"/>
          <ac:spMkLst>
            <pc:docMk/>
            <pc:sldMk cId="2658409032" sldId="328"/>
            <ac:spMk id="29" creationId="{501435B7-F3AF-0B3B-4F64-CEF01917D811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109" creationId="{72A45E5D-BF95-39F2-253B-2D5197946097}"/>
          </ac:spMkLst>
        </pc:spChg>
        <pc:picChg chg="add mod">
          <ac:chgData name="Klara Hübner" userId="7a457e581f0146c3" providerId="LiveId" clId="{26E6CBF1-8FBA-4478-804B-0445CFD3C9C2}" dt="2022-10-24T11:14:23.183" v="457" actId="1037"/>
          <ac:picMkLst>
            <pc:docMk/>
            <pc:sldMk cId="2658409032" sldId="328"/>
            <ac:picMk id="6" creationId="{7D54FFF8-0B46-1D4F-86C0-3A0C4006AFF3}"/>
          </ac:picMkLst>
        </pc:pic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15" creationId="{C9F5FB98-D92F-1B0B-CE82-F7EEE5F9EDA7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16" creationId="{FEC10F0C-9117-3B59-94C2-3D057BADFBD7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21" creationId="{62703A5D-F0D3-701F-1A43-D04AF5D96565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24" creationId="{BBD95407-4D61-00F3-D17A-78E31A53B8F7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28" creationId="{91F25A7F-B5BB-A2B8-E06F-5FB6B6B4C4CE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32" creationId="{DC052D5C-B9A3-5F8F-E01D-4CEE4F95F52A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34" creationId="{DB623E59-4094-EF1B-8301-47E9DC51DB0E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36" creationId="{7107B450-FA83-7370-F7BF-688E1B361037}"/>
          </ac:cxnSpMkLst>
        </pc:cxnChg>
      </pc:sldChg>
      <pc:sldChg chg="addSp delSp modSp add mod ord">
        <pc:chgData name="Klara Hübner" userId="7a457e581f0146c3" providerId="LiveId" clId="{26E6CBF1-8FBA-4478-804B-0445CFD3C9C2}" dt="2022-10-24T11:22:36.418" v="613" actId="1037"/>
        <pc:sldMkLst>
          <pc:docMk/>
          <pc:sldMk cId="1429253132" sldId="329"/>
        </pc:sldMkLst>
        <pc:spChg chg="del">
          <ac:chgData name="Klara Hübner" userId="7a457e581f0146c3" providerId="LiveId" clId="{26E6CBF1-8FBA-4478-804B-0445CFD3C9C2}" dt="2022-10-24T11:17:08.932" v="551" actId="478"/>
          <ac:spMkLst>
            <pc:docMk/>
            <pc:sldMk cId="1429253132" sldId="329"/>
            <ac:spMk id="8" creationId="{9A48A10A-17D2-01C9-4E6C-94D9F8CF78BD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10" creationId="{341446A1-949F-E3C9-4825-09CADD888BF8}"/>
          </ac:spMkLst>
        </pc:spChg>
        <pc:spChg chg="add mod">
          <ac:chgData name="Klara Hübner" userId="7a457e581f0146c3" providerId="LiveId" clId="{26E6CBF1-8FBA-4478-804B-0445CFD3C9C2}" dt="2022-10-24T11:22:17.331" v="606" actId="14100"/>
          <ac:spMkLst>
            <pc:docMk/>
            <pc:sldMk cId="1429253132" sldId="329"/>
            <ac:spMk id="11" creationId="{60AC0E15-1DFD-A932-66ED-247F0765ECC9}"/>
          </ac:spMkLst>
        </pc:spChg>
        <pc:spChg chg="add mod">
          <ac:chgData name="Klara Hübner" userId="7a457e581f0146c3" providerId="LiveId" clId="{26E6CBF1-8FBA-4478-804B-0445CFD3C9C2}" dt="2022-10-24T11:22:36.418" v="613" actId="1037"/>
          <ac:spMkLst>
            <pc:docMk/>
            <pc:sldMk cId="1429253132" sldId="329"/>
            <ac:spMk id="12" creationId="{85988A30-0507-E6B0-A84B-3F08BB5F78B2}"/>
          </ac:spMkLst>
        </pc:spChg>
        <pc:spChg chg="add mod">
          <ac:chgData name="Klara Hübner" userId="7a457e581f0146c3" providerId="LiveId" clId="{26E6CBF1-8FBA-4478-804B-0445CFD3C9C2}" dt="2022-10-24T11:22:27.130" v="609" actId="14100"/>
          <ac:spMkLst>
            <pc:docMk/>
            <pc:sldMk cId="1429253132" sldId="329"/>
            <ac:spMk id="13" creationId="{FC956837-38FE-08DF-D3FD-AB467BA02472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17" creationId="{FC448B01-7B72-2001-1C8C-54A75FD2748B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18" creationId="{420A8AE7-654E-F19D-12C9-31E896181ED9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19" creationId="{811D7E04-F3B5-BA45-D5C1-9045EE2062B3}"/>
          </ac:spMkLst>
        </pc:spChg>
        <pc:spChg chg="del">
          <ac:chgData name="Klara Hübner" userId="7a457e581f0146c3" providerId="LiveId" clId="{26E6CBF1-8FBA-4478-804B-0445CFD3C9C2}" dt="2022-10-24T11:17:34.043" v="557" actId="478"/>
          <ac:spMkLst>
            <pc:docMk/>
            <pc:sldMk cId="1429253132" sldId="329"/>
            <ac:spMk id="20" creationId="{EDAC2429-F83F-D2A9-EF24-980C89D9A090}"/>
          </ac:spMkLst>
        </pc:spChg>
        <pc:spChg chg="del">
          <ac:chgData name="Klara Hübner" userId="7a457e581f0146c3" providerId="LiveId" clId="{26E6CBF1-8FBA-4478-804B-0445CFD3C9C2}" dt="2022-10-24T11:17:10.476" v="552" actId="478"/>
          <ac:spMkLst>
            <pc:docMk/>
            <pc:sldMk cId="1429253132" sldId="329"/>
            <ac:spMk id="22" creationId="{864FF906-01BD-D97F-0878-5BAB79F75BEB}"/>
          </ac:spMkLst>
        </pc:spChg>
        <pc:spChg chg="del">
          <ac:chgData name="Klara Hübner" userId="7a457e581f0146c3" providerId="LiveId" clId="{26E6CBF1-8FBA-4478-804B-0445CFD3C9C2}" dt="2022-10-24T11:17:31.621" v="556" actId="478"/>
          <ac:spMkLst>
            <pc:docMk/>
            <pc:sldMk cId="1429253132" sldId="329"/>
            <ac:spMk id="23" creationId="{4C8D418F-84A7-FB7B-4EA3-B0DB4F1682AD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27" creationId="{50594542-DB54-9D69-484B-8EB5708BC66B}"/>
          </ac:spMkLst>
        </pc:spChg>
        <pc:picChg chg="add mod modCrop">
          <ac:chgData name="Klara Hübner" userId="7a457e581f0146c3" providerId="LiveId" clId="{26E6CBF1-8FBA-4478-804B-0445CFD3C9C2}" dt="2022-10-24T11:20:52.340" v="592" actId="1076"/>
          <ac:picMkLst>
            <pc:docMk/>
            <pc:sldMk cId="1429253132" sldId="329"/>
            <ac:picMk id="3" creationId="{F0892AFF-1A19-D205-3B44-304ADB95AE4F}"/>
          </ac:picMkLst>
        </pc:picChg>
        <pc:picChg chg="add mod">
          <ac:chgData name="Klara Hübner" userId="7a457e581f0146c3" providerId="LiveId" clId="{26E6CBF1-8FBA-4478-804B-0445CFD3C9C2}" dt="2022-10-24T11:21:42.715" v="598" actId="1076"/>
          <ac:picMkLst>
            <pc:docMk/>
            <pc:sldMk cId="1429253132" sldId="329"/>
            <ac:picMk id="5" creationId="{112642C8-4663-0D51-F90D-0D67F2C70D6A}"/>
          </ac:picMkLst>
        </pc:picChg>
        <pc:picChg chg="del">
          <ac:chgData name="Klara Hübner" userId="7a457e581f0146c3" providerId="LiveId" clId="{26E6CBF1-8FBA-4478-804B-0445CFD3C9C2}" dt="2022-10-24T11:17:06.964" v="550" actId="478"/>
          <ac:picMkLst>
            <pc:docMk/>
            <pc:sldMk cId="1429253132" sldId="329"/>
            <ac:picMk id="6" creationId="{7D54FFF8-0B46-1D4F-86C0-3A0C4006AFF3}"/>
          </ac:picMkLst>
        </pc:picChg>
        <pc:picChg chg="add mod">
          <ac:chgData name="Klara Hübner" userId="7a457e581f0146c3" providerId="LiveId" clId="{26E6CBF1-8FBA-4478-804B-0445CFD3C9C2}" dt="2022-10-24T11:21:38.156" v="597" actId="208"/>
          <ac:picMkLst>
            <pc:docMk/>
            <pc:sldMk cId="1429253132" sldId="329"/>
            <ac:picMk id="9" creationId="{569723B0-C74B-0F7D-8EF6-0028C672CD37}"/>
          </ac:picMkLst>
        </pc:picChg>
      </pc:sldChg>
      <pc:sldChg chg="addSp delSp modSp add mod">
        <pc:chgData name="Klara Hübner" userId="7a457e581f0146c3" providerId="LiveId" clId="{26E6CBF1-8FBA-4478-804B-0445CFD3C9C2}" dt="2022-10-24T15:56:58.210" v="3192" actId="14100"/>
        <pc:sldMkLst>
          <pc:docMk/>
          <pc:sldMk cId="2646013725" sldId="330"/>
        </pc:sldMkLst>
        <pc:spChg chg="add del">
          <ac:chgData name="Klara Hübner" userId="7a457e581f0146c3" providerId="LiveId" clId="{26E6CBF1-8FBA-4478-804B-0445CFD3C9C2}" dt="2022-10-24T12:12:30.518" v="676" actId="478"/>
          <ac:spMkLst>
            <pc:docMk/>
            <pc:sldMk cId="2646013725" sldId="330"/>
            <ac:spMk id="2" creationId="{394EC644-C16F-8D88-C87C-F1686A8FFAEC}"/>
          </ac:spMkLst>
        </pc:spChg>
        <pc:spChg chg="add mod">
          <ac:chgData name="Klara Hübner" userId="7a457e581f0146c3" providerId="LiveId" clId="{26E6CBF1-8FBA-4478-804B-0445CFD3C9C2}" dt="2022-10-24T12:15:53.572" v="750" actId="207"/>
          <ac:spMkLst>
            <pc:docMk/>
            <pc:sldMk cId="2646013725" sldId="330"/>
            <ac:spMk id="4" creationId="{FDA9A5D1-10C6-744F-2669-76D9D1AA0CE7}"/>
          </ac:spMkLst>
        </pc:spChg>
        <pc:spChg chg="add mod">
          <ac:chgData name="Klara Hübner" userId="7a457e581f0146c3" providerId="LiveId" clId="{26E6CBF1-8FBA-4478-804B-0445CFD3C9C2}" dt="2022-10-24T12:15:50.363" v="749" actId="207"/>
          <ac:spMkLst>
            <pc:docMk/>
            <pc:sldMk cId="2646013725" sldId="330"/>
            <ac:spMk id="6" creationId="{3D2973CC-4ACB-8907-16B8-6EB11D4E3D18}"/>
          </ac:spMkLst>
        </pc:spChg>
        <pc:spChg chg="add mod">
          <ac:chgData name="Klara Hübner" userId="7a457e581f0146c3" providerId="LiveId" clId="{26E6CBF1-8FBA-4478-804B-0445CFD3C9C2}" dt="2022-10-24T12:15:57.212" v="751" actId="207"/>
          <ac:spMkLst>
            <pc:docMk/>
            <pc:sldMk cId="2646013725" sldId="330"/>
            <ac:spMk id="7" creationId="{F8BE1FFB-D383-6EE7-16C2-896662B14918}"/>
          </ac:spMkLst>
        </pc:spChg>
        <pc:spChg chg="add mod">
          <ac:chgData name="Klara Hübner" userId="7a457e581f0146c3" providerId="LiveId" clId="{26E6CBF1-8FBA-4478-804B-0445CFD3C9C2}" dt="2022-10-24T12:16:17.008" v="841" actId="1035"/>
          <ac:spMkLst>
            <pc:docMk/>
            <pc:sldMk cId="2646013725" sldId="330"/>
            <ac:spMk id="8" creationId="{BC504D74-E347-FFA3-7862-E0B936532CB2}"/>
          </ac:spMkLst>
        </pc:spChg>
        <pc:spChg chg="add mod">
          <ac:chgData name="Klara Hübner" userId="7a457e581f0146c3" providerId="LiveId" clId="{26E6CBF1-8FBA-4478-804B-0445CFD3C9C2}" dt="2022-10-24T12:16:17.008" v="841" actId="1035"/>
          <ac:spMkLst>
            <pc:docMk/>
            <pc:sldMk cId="2646013725" sldId="330"/>
            <ac:spMk id="10" creationId="{EFFEC84F-C4C6-608E-A00C-717634E3DC54}"/>
          </ac:spMkLst>
        </pc:spChg>
        <pc:spChg chg="mod">
          <ac:chgData name="Klara Hübner" userId="7a457e581f0146c3" providerId="LiveId" clId="{26E6CBF1-8FBA-4478-804B-0445CFD3C9C2}" dt="2022-10-24T12:12:21.041" v="672" actId="1076"/>
          <ac:spMkLst>
            <pc:docMk/>
            <pc:sldMk cId="2646013725" sldId="330"/>
            <ac:spMk id="11" creationId="{60AC0E15-1DFD-A932-66ED-247F0765ECC9}"/>
          </ac:spMkLst>
        </pc:spChg>
        <pc:spChg chg="del">
          <ac:chgData name="Klara Hübner" userId="7a457e581f0146c3" providerId="LiveId" clId="{26E6CBF1-8FBA-4478-804B-0445CFD3C9C2}" dt="2022-10-24T12:12:14.257" v="671" actId="478"/>
          <ac:spMkLst>
            <pc:docMk/>
            <pc:sldMk cId="2646013725" sldId="330"/>
            <ac:spMk id="12" creationId="{85988A30-0507-E6B0-A84B-3F08BB5F78B2}"/>
          </ac:spMkLst>
        </pc:spChg>
        <pc:spChg chg="del">
          <ac:chgData name="Klara Hübner" userId="7a457e581f0146c3" providerId="LiveId" clId="{26E6CBF1-8FBA-4478-804B-0445CFD3C9C2}" dt="2022-10-24T12:12:25.097" v="674" actId="478"/>
          <ac:spMkLst>
            <pc:docMk/>
            <pc:sldMk cId="2646013725" sldId="330"/>
            <ac:spMk id="13" creationId="{FC956837-38FE-08DF-D3FD-AB467BA02472}"/>
          </ac:spMkLst>
        </pc:spChg>
        <pc:spChg chg="add mod">
          <ac:chgData name="Klara Hübner" userId="7a457e581f0146c3" providerId="LiveId" clId="{26E6CBF1-8FBA-4478-804B-0445CFD3C9C2}" dt="2022-10-24T12:16:17.008" v="841" actId="1035"/>
          <ac:spMkLst>
            <pc:docMk/>
            <pc:sldMk cId="2646013725" sldId="330"/>
            <ac:spMk id="15" creationId="{6E14B96C-F0F4-5096-171F-9A5168528F7A}"/>
          </ac:spMkLst>
        </pc:spChg>
        <pc:spChg chg="add mod">
          <ac:chgData name="Klara Hübner" userId="7a457e581f0146c3" providerId="LiveId" clId="{26E6CBF1-8FBA-4478-804B-0445CFD3C9C2}" dt="2022-10-24T12:16:17.008" v="841" actId="1035"/>
          <ac:spMkLst>
            <pc:docMk/>
            <pc:sldMk cId="2646013725" sldId="330"/>
            <ac:spMk id="16" creationId="{57A33F8E-0741-BA9D-4F79-DE810FBE5C26}"/>
          </ac:spMkLst>
        </pc:spChg>
        <pc:spChg chg="add mod">
          <ac:chgData name="Klara Hübner" userId="7a457e581f0146c3" providerId="LiveId" clId="{26E6CBF1-8FBA-4478-804B-0445CFD3C9C2}" dt="2022-10-24T12:23:56.012" v="1206" actId="1076"/>
          <ac:spMkLst>
            <pc:docMk/>
            <pc:sldMk cId="2646013725" sldId="330"/>
            <ac:spMk id="19" creationId="{B49A6C7C-84E6-F434-85F2-4843D13397DA}"/>
          </ac:spMkLst>
        </pc:spChg>
        <pc:spChg chg="add mod">
          <ac:chgData name="Klara Hübner" userId="7a457e581f0146c3" providerId="LiveId" clId="{26E6CBF1-8FBA-4478-804B-0445CFD3C9C2}" dt="2022-10-24T12:20:43.870" v="1104" actId="14100"/>
          <ac:spMkLst>
            <pc:docMk/>
            <pc:sldMk cId="2646013725" sldId="330"/>
            <ac:spMk id="20" creationId="{FF452130-4924-FCB6-2BA5-F0AE00FFB74A}"/>
          </ac:spMkLst>
        </pc:spChg>
        <pc:spChg chg="add mod">
          <ac:chgData name="Klara Hübner" userId="7a457e581f0146c3" providerId="LiveId" clId="{26E6CBF1-8FBA-4478-804B-0445CFD3C9C2}" dt="2022-10-24T12:20:49.332" v="1105" actId="207"/>
          <ac:spMkLst>
            <pc:docMk/>
            <pc:sldMk cId="2646013725" sldId="330"/>
            <ac:spMk id="21" creationId="{B1A8FC63-21A3-0033-BD89-A42B4D1BF044}"/>
          </ac:spMkLst>
        </pc:spChg>
        <pc:spChg chg="add mod">
          <ac:chgData name="Klara Hübner" userId="7a457e581f0146c3" providerId="LiveId" clId="{26E6CBF1-8FBA-4478-804B-0445CFD3C9C2}" dt="2022-10-24T12:24:44.916" v="1250" actId="14100"/>
          <ac:spMkLst>
            <pc:docMk/>
            <pc:sldMk cId="2646013725" sldId="330"/>
            <ac:spMk id="22" creationId="{66347807-4059-2201-39D1-F1049FC44504}"/>
          </ac:spMkLst>
        </pc:spChg>
        <pc:spChg chg="add mod">
          <ac:chgData name="Klara Hübner" userId="7a457e581f0146c3" providerId="LiveId" clId="{26E6CBF1-8FBA-4478-804B-0445CFD3C9C2}" dt="2022-10-24T12:25:31.766" v="1278" actId="20577"/>
          <ac:spMkLst>
            <pc:docMk/>
            <pc:sldMk cId="2646013725" sldId="330"/>
            <ac:spMk id="23" creationId="{07F7D9E8-F6A1-CEBD-80E0-8D4683663B50}"/>
          </ac:spMkLst>
        </pc:spChg>
        <pc:spChg chg="add mod">
          <ac:chgData name="Klara Hübner" userId="7a457e581f0146c3" providerId="LiveId" clId="{26E6CBF1-8FBA-4478-804B-0445CFD3C9C2}" dt="2022-10-24T12:31:45.747" v="1670" actId="20577"/>
          <ac:spMkLst>
            <pc:docMk/>
            <pc:sldMk cId="2646013725" sldId="330"/>
            <ac:spMk id="24" creationId="{D501E26E-4C31-66B6-1D8B-2F72A9CE0034}"/>
          </ac:spMkLst>
        </pc:spChg>
        <pc:spChg chg="add mod">
          <ac:chgData name="Klara Hübner" userId="7a457e581f0146c3" providerId="LiveId" clId="{26E6CBF1-8FBA-4478-804B-0445CFD3C9C2}" dt="2022-10-24T12:30:17.610" v="1566" actId="1076"/>
          <ac:spMkLst>
            <pc:docMk/>
            <pc:sldMk cId="2646013725" sldId="330"/>
            <ac:spMk id="25" creationId="{5BA65F3A-A303-52E6-184C-FA41617D5CC4}"/>
          </ac:spMkLst>
        </pc:spChg>
        <pc:spChg chg="add mod">
          <ac:chgData name="Klara Hübner" userId="7a457e581f0146c3" providerId="LiveId" clId="{26E6CBF1-8FBA-4478-804B-0445CFD3C9C2}" dt="2022-10-24T12:33:55.065" v="1747" actId="20577"/>
          <ac:spMkLst>
            <pc:docMk/>
            <pc:sldMk cId="2646013725" sldId="330"/>
            <ac:spMk id="27" creationId="{235D95ED-533F-4BF7-C69D-DAB22FC85DAC}"/>
          </ac:spMkLst>
        </pc:spChg>
        <pc:spChg chg="add mod">
          <ac:chgData name="Klara Hübner" userId="7a457e581f0146c3" providerId="LiveId" clId="{26E6CBF1-8FBA-4478-804B-0445CFD3C9C2}" dt="2022-10-24T12:31:27.290" v="1646" actId="14100"/>
          <ac:spMkLst>
            <pc:docMk/>
            <pc:sldMk cId="2646013725" sldId="330"/>
            <ac:spMk id="28" creationId="{35569410-07CB-07F2-3776-316569F80E50}"/>
          </ac:spMkLst>
        </pc:spChg>
        <pc:spChg chg="add mod">
          <ac:chgData name="Klara Hübner" userId="7a457e581f0146c3" providerId="LiveId" clId="{26E6CBF1-8FBA-4478-804B-0445CFD3C9C2}" dt="2022-10-24T12:33:39.337" v="1737" actId="1076"/>
          <ac:spMkLst>
            <pc:docMk/>
            <pc:sldMk cId="2646013725" sldId="330"/>
            <ac:spMk id="29" creationId="{99665D4E-A1CF-F58F-BE22-FFAE354BD052}"/>
          </ac:spMkLst>
        </pc:spChg>
        <pc:spChg chg="add mod">
          <ac:chgData name="Klara Hübner" userId="7a457e581f0146c3" providerId="LiveId" clId="{26E6CBF1-8FBA-4478-804B-0445CFD3C9C2}" dt="2022-10-24T15:56:58.210" v="3192" actId="14100"/>
          <ac:spMkLst>
            <pc:docMk/>
            <pc:sldMk cId="2646013725" sldId="330"/>
            <ac:spMk id="30" creationId="{BDDEE7F6-33EA-F8B2-24C5-BCB01B558017}"/>
          </ac:spMkLst>
        </pc:spChg>
        <pc:spChg chg="add del mod">
          <ac:chgData name="Klara Hübner" userId="7a457e581f0146c3" providerId="LiveId" clId="{26E6CBF1-8FBA-4478-804B-0445CFD3C9C2}" dt="2022-10-24T13:30:26.724" v="1865" actId="21"/>
          <ac:spMkLst>
            <pc:docMk/>
            <pc:sldMk cId="2646013725" sldId="330"/>
            <ac:spMk id="31" creationId="{7CCA22F6-B989-E184-B2F4-B8A4286F8E18}"/>
          </ac:spMkLst>
        </pc:spChg>
        <pc:picChg chg="del">
          <ac:chgData name="Klara Hübner" userId="7a457e581f0146c3" providerId="LiveId" clId="{26E6CBF1-8FBA-4478-804B-0445CFD3C9C2}" dt="2022-10-24T12:12:12.194" v="670" actId="478"/>
          <ac:picMkLst>
            <pc:docMk/>
            <pc:sldMk cId="2646013725" sldId="330"/>
            <ac:picMk id="3" creationId="{F0892AFF-1A19-D205-3B44-304ADB95AE4F}"/>
          </ac:picMkLst>
        </pc:picChg>
        <pc:picChg chg="mod">
          <ac:chgData name="Klara Hübner" userId="7a457e581f0146c3" providerId="LiveId" clId="{26E6CBF1-8FBA-4478-804B-0445CFD3C9C2}" dt="2022-10-24T12:12:21.041" v="672" actId="1076"/>
          <ac:picMkLst>
            <pc:docMk/>
            <pc:sldMk cId="2646013725" sldId="330"/>
            <ac:picMk id="5" creationId="{112642C8-4663-0D51-F90D-0D67F2C70D6A}"/>
          </ac:picMkLst>
        </pc:picChg>
        <pc:picChg chg="del">
          <ac:chgData name="Klara Hübner" userId="7a457e581f0146c3" providerId="LiveId" clId="{26E6CBF1-8FBA-4478-804B-0445CFD3C9C2}" dt="2022-10-24T12:12:23.153" v="673" actId="478"/>
          <ac:picMkLst>
            <pc:docMk/>
            <pc:sldMk cId="2646013725" sldId="330"/>
            <ac:picMk id="9" creationId="{569723B0-C74B-0F7D-8EF6-0028C672CD37}"/>
          </ac:picMkLst>
        </pc:picChg>
        <pc:cxnChg chg="add mod">
          <ac:chgData name="Klara Hübner" userId="7a457e581f0146c3" providerId="LiveId" clId="{26E6CBF1-8FBA-4478-804B-0445CFD3C9C2}" dt="2022-10-24T12:16:17.008" v="841" actId="1035"/>
          <ac:cxnSpMkLst>
            <pc:docMk/>
            <pc:sldMk cId="2646013725" sldId="330"/>
            <ac:cxnSpMk id="17" creationId="{EB2BA572-E7E9-C330-7568-B77122EACAFD}"/>
          </ac:cxnSpMkLst>
        </pc:cxnChg>
        <pc:cxnChg chg="add mod">
          <ac:chgData name="Klara Hübner" userId="7a457e581f0146c3" providerId="LiveId" clId="{26E6CBF1-8FBA-4478-804B-0445CFD3C9C2}" dt="2022-10-24T12:16:17.008" v="841" actId="1035"/>
          <ac:cxnSpMkLst>
            <pc:docMk/>
            <pc:sldMk cId="2646013725" sldId="330"/>
            <ac:cxnSpMk id="18" creationId="{7D990661-2D30-DF09-D41A-2ED1BBFAE587}"/>
          </ac:cxnSpMkLst>
        </pc:cxnChg>
      </pc:sldChg>
      <pc:sldChg chg="addSp delSp modSp add mod">
        <pc:chgData name="Klara Hübner" userId="7a457e581f0146c3" providerId="LiveId" clId="{26E6CBF1-8FBA-4478-804B-0445CFD3C9C2}" dt="2022-10-24T14:04:13.149" v="2378" actId="14100"/>
        <pc:sldMkLst>
          <pc:docMk/>
          <pc:sldMk cId="773521701" sldId="331"/>
        </pc:sldMkLst>
        <pc:spChg chg="add mod ord">
          <ac:chgData name="Klara Hübner" userId="7a457e581f0146c3" providerId="LiveId" clId="{26E6CBF1-8FBA-4478-804B-0445CFD3C9C2}" dt="2022-10-24T14:01:22.254" v="2220" actId="1076"/>
          <ac:spMkLst>
            <pc:docMk/>
            <pc:sldMk cId="773521701" sldId="331"/>
            <ac:spMk id="2" creationId="{EDBDC9B3-82D8-31AB-8FEE-C77F8A4FC9DD}"/>
          </ac:spMkLst>
        </pc:spChg>
        <pc:spChg chg="add mod">
          <ac:chgData name="Klara Hübner" userId="7a457e581f0146c3" providerId="LiveId" clId="{26E6CBF1-8FBA-4478-804B-0445CFD3C9C2}" dt="2022-10-24T14:01:19.398" v="2219" actId="1076"/>
          <ac:spMkLst>
            <pc:docMk/>
            <pc:sldMk cId="773521701" sldId="331"/>
            <ac:spMk id="4" creationId="{34562E3A-4D23-0A02-A739-7B6FAEDEEC4B}"/>
          </ac:spMkLst>
        </pc:spChg>
        <pc:spChg chg="add mod">
          <ac:chgData name="Klara Hübner" userId="7a457e581f0146c3" providerId="LiveId" clId="{26E6CBF1-8FBA-4478-804B-0445CFD3C9C2}" dt="2022-10-24T14:02:48.510" v="2304" actId="1076"/>
          <ac:spMkLst>
            <pc:docMk/>
            <pc:sldMk cId="773521701" sldId="331"/>
            <ac:spMk id="6" creationId="{21CE0E8C-AD51-31D4-A518-7856EE8BF749}"/>
          </ac:spMkLst>
        </pc:spChg>
        <pc:spChg chg="add mod">
          <ac:chgData name="Klara Hübner" userId="7a457e581f0146c3" providerId="LiveId" clId="{26E6CBF1-8FBA-4478-804B-0445CFD3C9C2}" dt="2022-10-24T14:02:43.071" v="2302" actId="1076"/>
          <ac:spMkLst>
            <pc:docMk/>
            <pc:sldMk cId="773521701" sldId="331"/>
            <ac:spMk id="7" creationId="{CEC1ED1E-A95B-5F1B-8B37-3D8A14EE0F63}"/>
          </ac:spMkLst>
        </pc:spChg>
        <pc:spChg chg="add mod">
          <ac:chgData name="Klara Hübner" userId="7a457e581f0146c3" providerId="LiveId" clId="{26E6CBF1-8FBA-4478-804B-0445CFD3C9C2}" dt="2022-10-24T14:02:45.816" v="2303" actId="1076"/>
          <ac:spMkLst>
            <pc:docMk/>
            <pc:sldMk cId="773521701" sldId="331"/>
            <ac:spMk id="8" creationId="{D0D13022-2DFF-F44E-CCC9-C243E12F7840}"/>
          </ac:spMkLst>
        </pc:spChg>
        <pc:spChg chg="del">
          <ac:chgData name="Klara Hübner" userId="7a457e581f0146c3" providerId="LiveId" clId="{26E6CBF1-8FBA-4478-804B-0445CFD3C9C2}" dt="2022-10-24T12:43:20.103" v="1843" actId="478"/>
          <ac:spMkLst>
            <pc:docMk/>
            <pc:sldMk cId="773521701" sldId="331"/>
            <ac:spMk id="11" creationId="{60AC0E15-1DFD-A932-66ED-247F0765ECC9}"/>
          </ac:spMkLst>
        </pc:spChg>
        <pc:spChg chg="del">
          <ac:chgData name="Klara Hübner" userId="7a457e581f0146c3" providerId="LiveId" clId="{26E6CBF1-8FBA-4478-804B-0445CFD3C9C2}" dt="2022-10-24T12:43:20.103" v="1843" actId="478"/>
          <ac:spMkLst>
            <pc:docMk/>
            <pc:sldMk cId="773521701" sldId="331"/>
            <ac:spMk id="13" creationId="{FC956837-38FE-08DF-D3FD-AB467BA02472}"/>
          </ac:spMkLst>
        </pc:spChg>
        <pc:spChg chg="add mod">
          <ac:chgData name="Klara Hübner" userId="7a457e581f0146c3" providerId="LiveId" clId="{26E6CBF1-8FBA-4478-804B-0445CFD3C9C2}" dt="2022-10-24T14:03:52.469" v="2372" actId="1076"/>
          <ac:spMkLst>
            <pc:docMk/>
            <pc:sldMk cId="773521701" sldId="331"/>
            <ac:spMk id="21" creationId="{3F5DE46C-BA21-B5CA-89D9-DA501963DD11}"/>
          </ac:spMkLst>
        </pc:spChg>
        <pc:picChg chg="del">
          <ac:chgData name="Klara Hübner" userId="7a457e581f0146c3" providerId="LiveId" clId="{26E6CBF1-8FBA-4478-804B-0445CFD3C9C2}" dt="2022-10-24T12:43:20.103" v="1843" actId="478"/>
          <ac:picMkLst>
            <pc:docMk/>
            <pc:sldMk cId="773521701" sldId="331"/>
            <ac:picMk id="5" creationId="{112642C8-4663-0D51-F90D-0D67F2C70D6A}"/>
          </ac:picMkLst>
        </pc:picChg>
        <pc:picChg chg="del">
          <ac:chgData name="Klara Hübner" userId="7a457e581f0146c3" providerId="LiveId" clId="{26E6CBF1-8FBA-4478-804B-0445CFD3C9C2}" dt="2022-10-24T12:43:20.103" v="1843" actId="478"/>
          <ac:picMkLst>
            <pc:docMk/>
            <pc:sldMk cId="773521701" sldId="331"/>
            <ac:picMk id="9" creationId="{569723B0-C74B-0F7D-8EF6-0028C672CD37}"/>
          </ac:picMkLst>
        </pc:picChg>
        <pc:cxnChg chg="add mod">
          <ac:chgData name="Klara Hübner" userId="7a457e581f0146c3" providerId="LiveId" clId="{26E6CBF1-8FBA-4478-804B-0445CFD3C9C2}" dt="2022-10-24T14:02:48.510" v="2304" actId="1076"/>
          <ac:cxnSpMkLst>
            <pc:docMk/>
            <pc:sldMk cId="773521701" sldId="331"/>
            <ac:cxnSpMk id="15" creationId="{2023E7D9-A850-E9A3-9B1D-572E7CDFDF44}"/>
          </ac:cxnSpMkLst>
        </pc:cxnChg>
        <pc:cxnChg chg="add mod">
          <ac:chgData name="Klara Hübner" userId="7a457e581f0146c3" providerId="LiveId" clId="{26E6CBF1-8FBA-4478-804B-0445CFD3C9C2}" dt="2022-10-24T14:02:43.071" v="2302" actId="1076"/>
          <ac:cxnSpMkLst>
            <pc:docMk/>
            <pc:sldMk cId="773521701" sldId="331"/>
            <ac:cxnSpMk id="16" creationId="{723C1B90-78B3-AE70-C87B-C8D1DCA9ABDD}"/>
          </ac:cxnSpMkLst>
        </pc:cxnChg>
        <pc:cxnChg chg="add mod">
          <ac:chgData name="Klara Hübner" userId="7a457e581f0146c3" providerId="LiveId" clId="{26E6CBF1-8FBA-4478-804B-0445CFD3C9C2}" dt="2022-10-24T14:04:03.629" v="2375" actId="14100"/>
          <ac:cxnSpMkLst>
            <pc:docMk/>
            <pc:sldMk cId="773521701" sldId="331"/>
            <ac:cxnSpMk id="22" creationId="{E3CDA481-9FF4-1B05-B83A-25308F1AE8C0}"/>
          </ac:cxnSpMkLst>
        </pc:cxnChg>
        <pc:cxnChg chg="add mod">
          <ac:chgData name="Klara Hübner" userId="7a457e581f0146c3" providerId="LiveId" clId="{26E6CBF1-8FBA-4478-804B-0445CFD3C9C2}" dt="2022-10-24T14:04:13.149" v="2378" actId="14100"/>
          <ac:cxnSpMkLst>
            <pc:docMk/>
            <pc:sldMk cId="773521701" sldId="331"/>
            <ac:cxnSpMk id="25" creationId="{B34CA598-7811-9EB4-F6C1-3C22379302A2}"/>
          </ac:cxnSpMkLst>
        </pc:cxnChg>
      </pc:sldChg>
      <pc:sldChg chg="addSp delSp modSp add mod ord">
        <pc:chgData name="Klara Hübner" userId="7a457e581f0146c3" providerId="LiveId" clId="{26E6CBF1-8FBA-4478-804B-0445CFD3C9C2}" dt="2022-10-24T16:08:32.828" v="3320" actId="1076"/>
        <pc:sldMkLst>
          <pc:docMk/>
          <pc:sldMk cId="1835017683" sldId="332"/>
        </pc:sldMkLst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" creationId="{773AB306-D29B-5E99-D354-3A87166C5E06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4" creationId="{764DF071-B840-27F6-246E-DF4EA1329A25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8" creationId="{857D75E5-F67B-43B0-A74F-FCA5F830A287}"/>
          </ac:spMkLst>
        </pc:spChg>
        <pc:spChg chg="add del mod">
          <ac:chgData name="Klara Hübner" userId="7a457e581f0146c3" providerId="LiveId" clId="{26E6CBF1-8FBA-4478-804B-0445CFD3C9C2}" dt="2022-10-24T14:12:13.563" v="2668"/>
          <ac:spMkLst>
            <pc:docMk/>
            <pc:sldMk cId="1835017683" sldId="332"/>
            <ac:spMk id="10" creationId="{632957FE-31D6-ACC9-1984-2D067F63F38E}"/>
          </ac:spMkLst>
        </pc:spChg>
        <pc:spChg chg="del">
          <ac:chgData name="Klara Hübner" userId="7a457e581f0146c3" providerId="LiveId" clId="{26E6CBF1-8FBA-4478-804B-0445CFD3C9C2}" dt="2022-10-24T14:04:45.900" v="2382" actId="478"/>
          <ac:spMkLst>
            <pc:docMk/>
            <pc:sldMk cId="1835017683" sldId="332"/>
            <ac:spMk id="11" creationId="{60AC0E15-1DFD-A932-66ED-247F0765ECC9}"/>
          </ac:spMkLst>
        </pc:spChg>
        <pc:spChg chg="del">
          <ac:chgData name="Klara Hübner" userId="7a457e581f0146c3" providerId="LiveId" clId="{26E6CBF1-8FBA-4478-804B-0445CFD3C9C2}" dt="2022-10-24T14:04:45.900" v="2382" actId="478"/>
          <ac:spMkLst>
            <pc:docMk/>
            <pc:sldMk cId="1835017683" sldId="332"/>
            <ac:spMk id="12" creationId="{85988A30-0507-E6B0-A84B-3F08BB5F78B2}"/>
          </ac:spMkLst>
        </pc:spChg>
        <pc:spChg chg="mod">
          <ac:chgData name="Klara Hübner" userId="7a457e581f0146c3" providerId="LiveId" clId="{26E6CBF1-8FBA-4478-804B-0445CFD3C9C2}" dt="2022-10-24T14:05:00.645" v="2500" actId="1038"/>
          <ac:spMkLst>
            <pc:docMk/>
            <pc:sldMk cId="1835017683" sldId="332"/>
            <ac:spMk id="13" creationId="{FC956837-38FE-08DF-D3FD-AB467BA02472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15" creationId="{A89138ED-40E4-13F1-5B8C-4306BCB8C7CE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5" creationId="{22CB8B60-311C-6A7B-4FED-CD2A913312A9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7" creationId="{F323C817-EB9D-2F13-858D-E9384DDBC405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8" creationId="{95D26793-2D27-14FC-E706-AD68F2701A5E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9" creationId="{6F688AAC-E453-46F5-6D96-1FBF0DC31879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30" creationId="{06E6063F-DB2B-2C92-4B7C-349DFC7B1941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31" creationId="{6BCCE4F6-DAB6-E879-B99F-995B11BBE146}"/>
          </ac:spMkLst>
        </pc:spChg>
        <pc:spChg chg="add mod">
          <ac:chgData name="Klara Hübner" userId="7a457e581f0146c3" providerId="LiveId" clId="{26E6CBF1-8FBA-4478-804B-0445CFD3C9C2}" dt="2022-10-24T16:01:49.295" v="3251" actId="1076"/>
          <ac:spMkLst>
            <pc:docMk/>
            <pc:sldMk cId="1835017683" sldId="332"/>
            <ac:spMk id="32" creationId="{0F8A27CC-038F-9B2A-2A38-1F76A0044F09}"/>
          </ac:spMkLst>
        </pc:spChg>
        <pc:spChg chg="add mod">
          <ac:chgData name="Klara Hübner" userId="7a457e581f0146c3" providerId="LiveId" clId="{26E6CBF1-8FBA-4478-804B-0445CFD3C9C2}" dt="2022-10-24T16:01:42.067" v="3250" actId="208"/>
          <ac:spMkLst>
            <pc:docMk/>
            <pc:sldMk cId="1835017683" sldId="332"/>
            <ac:spMk id="33" creationId="{41EB9FED-822A-1983-DD7D-996853CCB221}"/>
          </ac:spMkLst>
        </pc:spChg>
        <pc:spChg chg="add mod">
          <ac:chgData name="Klara Hübner" userId="7a457e581f0146c3" providerId="LiveId" clId="{26E6CBF1-8FBA-4478-804B-0445CFD3C9C2}" dt="2022-10-24T16:07:46.119" v="3288" actId="166"/>
          <ac:spMkLst>
            <pc:docMk/>
            <pc:sldMk cId="1835017683" sldId="332"/>
            <ac:spMk id="34" creationId="{D45C79AD-2EA9-8B12-C444-3DC3CA5DE651}"/>
          </ac:spMkLst>
        </pc:spChg>
        <pc:spChg chg="add mod">
          <ac:chgData name="Klara Hübner" userId="7a457e581f0146c3" providerId="LiveId" clId="{26E6CBF1-8FBA-4478-804B-0445CFD3C9C2}" dt="2022-10-24T16:08:32.828" v="3320" actId="1076"/>
          <ac:spMkLst>
            <pc:docMk/>
            <pc:sldMk cId="1835017683" sldId="332"/>
            <ac:spMk id="35" creationId="{502E069B-E3CD-06EB-498C-D8BA6ACB79C3}"/>
          </ac:spMkLst>
        </pc:spChg>
        <pc:picChg chg="del">
          <ac:chgData name="Klara Hübner" userId="7a457e581f0146c3" providerId="LiveId" clId="{26E6CBF1-8FBA-4478-804B-0445CFD3C9C2}" dt="2022-10-24T14:04:45.900" v="2382" actId="478"/>
          <ac:picMkLst>
            <pc:docMk/>
            <pc:sldMk cId="1835017683" sldId="332"/>
            <ac:picMk id="3" creationId="{F0892AFF-1A19-D205-3B44-304ADB95AE4F}"/>
          </ac:picMkLst>
        </pc:picChg>
        <pc:picChg chg="del">
          <ac:chgData name="Klara Hübner" userId="7a457e581f0146c3" providerId="LiveId" clId="{26E6CBF1-8FBA-4478-804B-0445CFD3C9C2}" dt="2022-10-24T14:04:42.005" v="2381" actId="478"/>
          <ac:picMkLst>
            <pc:docMk/>
            <pc:sldMk cId="1835017683" sldId="332"/>
            <ac:picMk id="5" creationId="{112642C8-4663-0D51-F90D-0D67F2C70D6A}"/>
          </ac:picMkLst>
        </pc:picChg>
        <pc:picChg chg="mod">
          <ac:chgData name="Klara Hübner" userId="7a457e581f0146c3" providerId="LiveId" clId="{26E6CBF1-8FBA-4478-804B-0445CFD3C9C2}" dt="2022-10-24T14:05:00.645" v="2500" actId="1038"/>
          <ac:picMkLst>
            <pc:docMk/>
            <pc:sldMk cId="1835017683" sldId="332"/>
            <ac:picMk id="9" creationId="{569723B0-C74B-0F7D-8EF6-0028C672CD37}"/>
          </ac:picMkLst>
        </pc:picChg>
        <pc:cxnChg chg="add mod">
          <ac:chgData name="Klara Hübner" userId="7a457e581f0146c3" providerId="LiveId" clId="{26E6CBF1-8FBA-4478-804B-0445CFD3C9C2}" dt="2022-10-24T15:53:32.942" v="3069" actId="1035"/>
          <ac:cxnSpMkLst>
            <pc:docMk/>
            <pc:sldMk cId="1835017683" sldId="332"/>
            <ac:cxnSpMk id="7" creationId="{DED50EEF-28E2-C8F1-FAD5-C0F839524466}"/>
          </ac:cxnSpMkLst>
        </pc:cxnChg>
        <pc:cxnChg chg="add mod">
          <ac:chgData name="Klara Hübner" userId="7a457e581f0146c3" providerId="LiveId" clId="{26E6CBF1-8FBA-4478-804B-0445CFD3C9C2}" dt="2022-10-24T15:53:32.942" v="3069" actId="1035"/>
          <ac:cxnSpMkLst>
            <pc:docMk/>
            <pc:sldMk cId="1835017683" sldId="332"/>
            <ac:cxnSpMk id="17" creationId="{890E75E1-0F73-0E7D-B702-036248E92432}"/>
          </ac:cxnSpMkLst>
        </pc:cxnChg>
        <pc:cxnChg chg="add mod">
          <ac:chgData name="Klara Hübner" userId="7a457e581f0146c3" providerId="LiveId" clId="{26E6CBF1-8FBA-4478-804B-0445CFD3C9C2}" dt="2022-10-24T15:53:32.942" v="3069" actId="1035"/>
          <ac:cxnSpMkLst>
            <pc:docMk/>
            <pc:sldMk cId="1835017683" sldId="332"/>
            <ac:cxnSpMk id="19" creationId="{6686176B-AE2F-E040-C077-CE528B93372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24.cz/a/SuKEM/analyza-kralove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2larm.cz/2022/10/ano-take-jsm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773" y="1669001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Kulturní paměť</a:t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i="1" dirty="0" err="1">
                <a:solidFill>
                  <a:srgbClr val="002060"/>
                </a:solidFill>
              </a:rPr>
              <a:t>lieux</a:t>
            </a:r>
            <a:r>
              <a:rPr lang="cs-CZ" altLang="cs-CZ" sz="1600" i="1" dirty="0">
                <a:solidFill>
                  <a:srgbClr val="002060"/>
                </a:solidFill>
              </a:rPr>
              <a:t> de </a:t>
            </a:r>
            <a:r>
              <a:rPr lang="cs-CZ" altLang="cs-CZ" sz="1600" i="1" dirty="0" err="1">
                <a:solidFill>
                  <a:srgbClr val="002060"/>
                </a:solidFill>
              </a:rPr>
              <a:t>mémoire</a:t>
            </a: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>Kulturní paměť - a její </a:t>
            </a:r>
            <a:br>
              <a:rPr lang="cs-CZ" altLang="cs-CZ" sz="14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>poltické využití…</a:t>
            </a:r>
            <a:br>
              <a:rPr lang="cs-CZ" altLang="cs-CZ" sz="1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EE04CD4-537D-6079-C2CE-D60909468B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 r="2784" b="-529"/>
          <a:stretch/>
        </p:blipFill>
        <p:spPr>
          <a:xfrm>
            <a:off x="3491327" y="470516"/>
            <a:ext cx="5341954" cy="577788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1995000" y="293682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3836468" y="294864"/>
            <a:ext cx="5038817" cy="830997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j-lt"/>
              </a:rPr>
              <a:t>Kulturní paměť je forma kolektivní paměti, kterou sdílí skupina lidí; je často uložena v předmětech, jako jsou muzea, historické památky ale třeba i v nemateriálních pozůstatcích, jakými a jazyk a kulturní symboly (knížky, písně, filmy atd.)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69723B0-C74B-0F7D-8EF6-0028C672C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65" y="1344585"/>
            <a:ext cx="6800850" cy="990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FC956837-38FE-08DF-D3FD-AB467BA02472}"/>
              </a:ext>
            </a:extLst>
          </p:cNvPr>
          <p:cNvSpPr/>
          <p:nvPr/>
        </p:nvSpPr>
        <p:spPr bwMode="auto">
          <a:xfrm>
            <a:off x="1206865" y="1629217"/>
            <a:ext cx="1243373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773AB306-D29B-5E99-D354-3A87166C5E06}"/>
              </a:ext>
            </a:extLst>
          </p:cNvPr>
          <p:cNvSpPr/>
          <p:nvPr/>
        </p:nvSpPr>
        <p:spPr bwMode="auto">
          <a:xfrm>
            <a:off x="3010927" y="2402154"/>
            <a:ext cx="3122146" cy="43631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Vytváření historické paměti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64DF071-B840-27F6-246E-DF4EA1329A25}"/>
              </a:ext>
            </a:extLst>
          </p:cNvPr>
          <p:cNvSpPr/>
          <p:nvPr/>
        </p:nvSpPr>
        <p:spPr bwMode="auto">
          <a:xfrm>
            <a:off x="1308233" y="3120281"/>
            <a:ext cx="2437657" cy="52142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Transformace historických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Událostí na sjednocující mýty 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ED50EEF-28E2-C8F1-FAD5-C0F839524466}"/>
              </a:ext>
            </a:extLst>
          </p:cNvPr>
          <p:cNvCxnSpPr>
            <a:stCxn id="4" idx="0"/>
            <a:endCxn id="2" idx="3"/>
          </p:cNvCxnSpPr>
          <p:nvPr/>
        </p:nvCxnSpPr>
        <p:spPr bwMode="auto">
          <a:xfrm flipV="1">
            <a:off x="2527062" y="2774568"/>
            <a:ext cx="941093" cy="3457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857D75E5-F67B-43B0-A74F-FCA5F830A287}"/>
              </a:ext>
            </a:extLst>
          </p:cNvPr>
          <p:cNvSpPr/>
          <p:nvPr/>
        </p:nvSpPr>
        <p:spPr bwMode="auto">
          <a:xfrm>
            <a:off x="5646232" y="2839606"/>
            <a:ext cx="3229053" cy="52142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Katalog křivd, které byly učiněny druhými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národy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89138ED-40E4-13F1-5B8C-4306BCB8C7CE}"/>
              </a:ext>
            </a:extLst>
          </p:cNvPr>
          <p:cNvSpPr/>
          <p:nvPr/>
        </p:nvSpPr>
        <p:spPr bwMode="auto">
          <a:xfrm>
            <a:off x="5646232" y="3415682"/>
            <a:ext cx="2437658" cy="52142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Katalog křivd, které spáchaly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těmto národům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890E75E1-0F73-0E7D-B702-036248E92432}"/>
              </a:ext>
            </a:extLst>
          </p:cNvPr>
          <p:cNvCxnSpPr>
            <a:stCxn id="2" idx="4"/>
            <a:endCxn id="8" idx="1"/>
          </p:cNvCxnSpPr>
          <p:nvPr/>
        </p:nvCxnSpPr>
        <p:spPr bwMode="auto">
          <a:xfrm>
            <a:off x="4572000" y="2838464"/>
            <a:ext cx="1074232" cy="261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6686176B-AE2F-E040-C077-CE528B933729}"/>
              </a:ext>
            </a:extLst>
          </p:cNvPr>
          <p:cNvCxnSpPr>
            <a:stCxn id="2" idx="4"/>
            <a:endCxn id="15" idx="1"/>
          </p:cNvCxnSpPr>
          <p:nvPr/>
        </p:nvCxnSpPr>
        <p:spPr bwMode="auto">
          <a:xfrm>
            <a:off x="4572000" y="2838464"/>
            <a:ext cx="1074232" cy="8379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Ovál 24">
            <a:extLst>
              <a:ext uri="{FF2B5EF4-FFF2-40B4-BE49-F238E27FC236}">
                <a16:creationId xmlns:a16="http://schemas.microsoft.com/office/drawing/2014/main" id="{22CB8B60-311C-6A7B-4FED-CD2A913312A9}"/>
              </a:ext>
            </a:extLst>
          </p:cNvPr>
          <p:cNvSpPr/>
          <p:nvPr/>
        </p:nvSpPr>
        <p:spPr bwMode="auto">
          <a:xfrm>
            <a:off x="3780802" y="2742746"/>
            <a:ext cx="1812363" cy="382618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v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e střední </a:t>
            </a:r>
            <a:r>
              <a:rPr lang="cs-CZ" sz="1200" b="1" dirty="0">
                <a:solidFill>
                  <a:srgbClr val="FFFF99"/>
                </a:solidFill>
                <a:latin typeface="+mn-lt"/>
              </a:rPr>
              <a:t>E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vropě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F323C817-EB9D-2F13-858D-E9384DDBC405}"/>
              </a:ext>
            </a:extLst>
          </p:cNvPr>
          <p:cNvSpPr/>
          <p:nvPr/>
        </p:nvSpPr>
        <p:spPr bwMode="auto">
          <a:xfrm>
            <a:off x="2185445" y="3976761"/>
            <a:ext cx="2437657" cy="52142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Vnímání široké populace =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CC"/>
                </a:solidFill>
                <a:latin typeface="+mn-lt"/>
              </a:rPr>
              <a:t>Převažující pohled na minulost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n-lt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95D26793-2D27-14FC-E706-AD68F2701A5E}"/>
              </a:ext>
            </a:extLst>
          </p:cNvPr>
          <p:cNvSpPr/>
          <p:nvPr/>
        </p:nvSpPr>
        <p:spPr bwMode="auto">
          <a:xfrm>
            <a:off x="4657525" y="3976761"/>
            <a:ext cx="2514989" cy="64295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CC"/>
                </a:solidFill>
                <a:latin typeface="+mn-lt"/>
              </a:rPr>
              <a:t>h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istorici =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Vytváření několik alternativ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CC"/>
                </a:solidFill>
                <a:latin typeface="+mn-lt"/>
              </a:rPr>
              <a:t>historického výkladu vedle sebe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n-lt"/>
            </a:endParaRP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6F688AAC-E453-46F5-6D96-1FBF0DC31879}"/>
              </a:ext>
            </a:extLst>
          </p:cNvPr>
          <p:cNvSpPr/>
          <p:nvPr/>
        </p:nvSpPr>
        <p:spPr bwMode="auto">
          <a:xfrm>
            <a:off x="3621829" y="4572802"/>
            <a:ext cx="1900342" cy="1115747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Vnímání jedné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a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totéž události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může být úplně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protikladné</a:t>
            </a: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06E6063F-DB2B-2C92-4B7C-349DFC7B1941}"/>
              </a:ext>
            </a:extLst>
          </p:cNvPr>
          <p:cNvSpPr/>
          <p:nvPr/>
        </p:nvSpPr>
        <p:spPr bwMode="auto">
          <a:xfrm>
            <a:off x="2101000" y="4604857"/>
            <a:ext cx="1812363" cy="382618"/>
          </a:xfrm>
          <a:prstGeom prst="ellipse">
            <a:avLst/>
          </a:prstGeom>
          <a:solidFill>
            <a:srgbClr val="99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Podle národa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6BCCE4F6-DAB6-E879-B99F-995B11BBE146}"/>
              </a:ext>
            </a:extLst>
          </p:cNvPr>
          <p:cNvSpPr/>
          <p:nvPr/>
        </p:nvSpPr>
        <p:spPr bwMode="auto">
          <a:xfrm>
            <a:off x="5310904" y="4678086"/>
            <a:ext cx="1812363" cy="452589"/>
          </a:xfrm>
          <a:prstGeom prst="ellipse">
            <a:avLst/>
          </a:prstGeom>
          <a:solidFill>
            <a:srgbClr val="99003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Zájmové skupiny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0F8A27CC-038F-9B2A-2A38-1F76A0044F09}"/>
              </a:ext>
            </a:extLst>
          </p:cNvPr>
          <p:cNvSpPr/>
          <p:nvPr/>
        </p:nvSpPr>
        <p:spPr bwMode="auto">
          <a:xfrm>
            <a:off x="2704697" y="5634609"/>
            <a:ext cx="3560921" cy="52142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Jakmile chybí silná centrální moc,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800000"/>
                </a:solidFill>
                <a:latin typeface="+mn-lt"/>
              </a:rPr>
              <a:t>d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ochází k štěpení diskurzu o historické paměti</a:t>
            </a: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41EB9FED-822A-1983-DD7D-996853CCB221}"/>
              </a:ext>
            </a:extLst>
          </p:cNvPr>
          <p:cNvSpPr/>
          <p:nvPr/>
        </p:nvSpPr>
        <p:spPr bwMode="auto">
          <a:xfrm>
            <a:off x="637875" y="3557068"/>
            <a:ext cx="1812363" cy="382618"/>
          </a:xfrm>
          <a:prstGeom prst="ellipse">
            <a:avLst/>
          </a:prstGeom>
          <a:solidFill>
            <a:srgbClr val="CC66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‚Sakralizace‘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502E069B-E3CD-06EB-498C-D8BA6ACB79C3}"/>
              </a:ext>
            </a:extLst>
          </p:cNvPr>
          <p:cNvSpPr/>
          <p:nvPr/>
        </p:nvSpPr>
        <p:spPr bwMode="auto">
          <a:xfrm>
            <a:off x="6908805" y="5426105"/>
            <a:ext cx="1812363" cy="89533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Dnes: štěpení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Interpretací skrze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sociální </a:t>
            </a:r>
            <a:r>
              <a:rPr lang="cs-CZ" sz="1200" b="1" dirty="0" err="1">
                <a:solidFill>
                  <a:srgbClr val="FFFF99"/>
                </a:solidFill>
                <a:latin typeface="+mn-lt"/>
              </a:rPr>
              <a:t>médie</a:t>
            </a:r>
            <a:r>
              <a:rPr lang="cs-CZ" sz="1200" b="1" dirty="0">
                <a:solidFill>
                  <a:srgbClr val="FFFF99"/>
                </a:solidFill>
                <a:latin typeface="+mn-lt"/>
              </a:rPr>
              <a:t> 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34" name="Šipka: doprava 33">
            <a:extLst>
              <a:ext uri="{FF2B5EF4-FFF2-40B4-BE49-F238E27FC236}">
                <a16:creationId xmlns:a16="http://schemas.microsoft.com/office/drawing/2014/main" id="{D45C79AD-2EA9-8B12-C444-3DC3CA5DE651}"/>
              </a:ext>
            </a:extLst>
          </p:cNvPr>
          <p:cNvSpPr/>
          <p:nvPr/>
        </p:nvSpPr>
        <p:spPr bwMode="auto">
          <a:xfrm>
            <a:off x="6324480" y="5591518"/>
            <a:ext cx="688198" cy="56451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1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4" y="2794198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1.11.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4551399"/>
            <a:ext cx="8275833" cy="6065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Timothy </a:t>
            </a:r>
            <a:r>
              <a:rPr lang="cs-CZ" sz="1600" b="1" dirty="0" err="1">
                <a:latin typeface="+mn-lt"/>
              </a:rPr>
              <a:t>Snyder</a:t>
            </a:r>
            <a:r>
              <a:rPr lang="cs-CZ" sz="1600" b="1" dirty="0">
                <a:latin typeface="+mn-lt"/>
              </a:rPr>
              <a:t>: </a:t>
            </a:r>
            <a:r>
              <a:rPr lang="cs-CZ" sz="1600" b="1" dirty="0" err="1">
                <a:latin typeface="+mn-lt"/>
              </a:rPr>
              <a:t>Ukraine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holds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the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future</a:t>
            </a:r>
            <a:endParaRPr lang="cs-CZ" sz="16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- přečtěte si text; jak zapadá do tématiky kulturní paměti?</a:t>
            </a:r>
          </a:p>
          <a:p>
            <a:endParaRPr lang="cs-CZ" sz="1800" b="1" dirty="0"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2FD3C75-02A6-2E56-21AF-DE3AC41049AA}"/>
              </a:ext>
            </a:extLst>
          </p:cNvPr>
          <p:cNvSpPr/>
          <p:nvPr/>
        </p:nvSpPr>
        <p:spPr bwMode="auto">
          <a:xfrm>
            <a:off x="578454" y="3438887"/>
            <a:ext cx="8275832" cy="103546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Najděte příklad k ‚vašemu‘ textu</a:t>
            </a:r>
          </a:p>
          <a:p>
            <a:r>
              <a:rPr lang="cs-CZ" sz="1400" b="1" dirty="0">
                <a:latin typeface="+mn-lt"/>
              </a:rPr>
              <a:t>    - (obrázek, článek, pamětní místo, výročí atd.) který prokazuje hlavní teze</a:t>
            </a:r>
          </a:p>
          <a:p>
            <a:r>
              <a:rPr lang="cs-CZ" sz="1400" b="1" dirty="0">
                <a:latin typeface="+mn-lt"/>
              </a:rPr>
              <a:t>    - Zamyslete se nad dalšími možnostmi jeho výkladu</a:t>
            </a:r>
          </a:p>
          <a:p>
            <a:r>
              <a:rPr lang="cs-CZ" sz="1400" b="1" dirty="0">
                <a:latin typeface="+mn-lt"/>
              </a:rPr>
              <a:t>    - Představte vaše úvahy v semináři (max 10. Min)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9A8524-4858-876E-AACA-4EB649D0D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22" y="248922"/>
            <a:ext cx="3961364" cy="300731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2507298-0D90-143A-304F-CFC7B9F6AF69}"/>
              </a:ext>
            </a:extLst>
          </p:cNvPr>
          <p:cNvSpPr/>
          <p:nvPr/>
        </p:nvSpPr>
        <p:spPr bwMode="auto">
          <a:xfrm>
            <a:off x="578454" y="5198101"/>
            <a:ext cx="8275833" cy="133586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3. Perlička: kontroverze ‚</a:t>
            </a:r>
            <a:r>
              <a:rPr lang="cs-CZ" sz="1600" b="1" dirty="0" err="1">
                <a:latin typeface="+mn-lt"/>
              </a:rPr>
              <a:t>Kralovec</a:t>
            </a:r>
            <a:r>
              <a:rPr lang="cs-CZ" sz="1600" b="1" dirty="0">
                <a:latin typeface="+mn-lt"/>
              </a:rPr>
              <a:t>‘</a:t>
            </a:r>
          </a:p>
          <a:p>
            <a:r>
              <a:rPr lang="cs-CZ" sz="1400" b="1" dirty="0">
                <a:latin typeface="+mn-lt"/>
              </a:rPr>
              <a:t>   - přečtěte si text Lukáše </a:t>
            </a:r>
            <a:r>
              <a:rPr lang="cs-CZ" sz="1400" b="1" dirty="0" err="1">
                <a:latin typeface="+mn-lt"/>
              </a:rPr>
              <a:t>Reinigera</a:t>
            </a:r>
            <a:r>
              <a:rPr lang="cs-CZ" sz="1400" b="1" dirty="0">
                <a:latin typeface="+mn-lt"/>
              </a:rPr>
              <a:t> (Echo24: </a:t>
            </a:r>
            <a:r>
              <a:rPr lang="cs-CZ" sz="1400" b="1" dirty="0">
                <a:latin typeface="+mn-lt"/>
                <a:hlinkClick r:id="rId3"/>
              </a:rPr>
              <a:t>https://echo24.cz/a/SuKEM/analyza-kralovec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</a:t>
            </a:r>
            <a:r>
              <a:rPr lang="cs-CZ" sz="1400" b="1" dirty="0" err="1">
                <a:latin typeface="+mn-lt"/>
              </a:rPr>
              <a:t>kaliningrad</a:t>
            </a:r>
            <a:r>
              <a:rPr lang="cs-CZ" sz="1400" b="1" dirty="0">
                <a:latin typeface="+mn-lt"/>
              </a:rPr>
              <a:t>-</a:t>
            </a:r>
            <a:r>
              <a:rPr lang="cs-CZ" sz="1400" b="1" dirty="0" err="1">
                <a:latin typeface="+mn-lt"/>
              </a:rPr>
              <a:t>maji</a:t>
            </a:r>
            <a:r>
              <a:rPr lang="cs-CZ" sz="1400" b="1" dirty="0">
                <a:latin typeface="+mn-lt"/>
              </a:rPr>
              <a:t>-cesi-</a:t>
            </a:r>
            <a:r>
              <a:rPr lang="cs-CZ" sz="1400" b="1" dirty="0" err="1">
                <a:latin typeface="+mn-lt"/>
              </a:rPr>
              <a:t>poklekavat</a:t>
            </a:r>
            <a:r>
              <a:rPr lang="cs-CZ" sz="1400" b="1" dirty="0">
                <a:latin typeface="+mn-lt"/>
              </a:rPr>
              <a:t>-</a:t>
            </a:r>
            <a:r>
              <a:rPr lang="cs-CZ" sz="1400" b="1" dirty="0" err="1">
                <a:latin typeface="+mn-lt"/>
              </a:rPr>
              <a:t>kvuli-vyvrazdovani-prusu</a:t>
            </a:r>
            <a:r>
              <a:rPr lang="cs-CZ" sz="1400" b="1" dirty="0">
                <a:latin typeface="+mn-lt"/>
              </a:rPr>
              <a:t>)</a:t>
            </a:r>
          </a:p>
          <a:p>
            <a:r>
              <a:rPr lang="cs-CZ" sz="1400" b="1" dirty="0">
                <a:latin typeface="+mn-lt"/>
              </a:rPr>
              <a:t>    - porovnejte ho s textem Ondřeje Slačálka (A2larm: </a:t>
            </a:r>
            <a:r>
              <a:rPr lang="cs-CZ" sz="1400" b="1" dirty="0">
                <a:latin typeface="+mn-lt"/>
                <a:hlinkClick r:id="rId4"/>
              </a:rPr>
              <a:t>https://a2larm.cz/2022/10/ano-take-jsme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 -byli-</a:t>
            </a:r>
            <a:r>
              <a:rPr lang="cs-CZ" sz="1400" b="1" dirty="0" err="1">
                <a:latin typeface="+mn-lt"/>
              </a:rPr>
              <a:t>krizaci</a:t>
            </a:r>
            <a:r>
              <a:rPr lang="cs-CZ" sz="1400" b="1" dirty="0">
                <a:latin typeface="+mn-lt"/>
              </a:rPr>
              <a:t>-je-to-</a:t>
            </a:r>
            <a:r>
              <a:rPr lang="cs-CZ" sz="1400" b="1" dirty="0" err="1">
                <a:latin typeface="+mn-lt"/>
              </a:rPr>
              <a:t>duvod</a:t>
            </a:r>
            <a:r>
              <a:rPr lang="cs-CZ" sz="1400" b="1" dirty="0">
                <a:latin typeface="+mn-lt"/>
              </a:rPr>
              <a:t>-ke-studu-ne-k-hrdosti/)</a:t>
            </a:r>
          </a:p>
          <a:p>
            <a:endParaRPr lang="cs-CZ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453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4" y="2710788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18.10.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5" y="3270179"/>
            <a:ext cx="8275832" cy="1548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Přečtěte si předmluvu Knížky Kamila </a:t>
            </a:r>
            <a:r>
              <a:rPr lang="cs-CZ" sz="1800" b="1" dirty="0" err="1">
                <a:latin typeface="+mn-lt"/>
              </a:rPr>
              <a:t>Činátla</a:t>
            </a:r>
            <a:r>
              <a:rPr lang="cs-CZ" sz="1800" b="1" dirty="0">
                <a:latin typeface="+mn-lt"/>
              </a:rPr>
              <a:t> (</a:t>
            </a:r>
            <a:r>
              <a:rPr lang="cs-CZ" sz="1800" b="1" i="1" dirty="0">
                <a:latin typeface="+mn-lt"/>
              </a:rPr>
              <a:t>naše české minulosti</a:t>
            </a:r>
            <a:r>
              <a:rPr lang="cs-CZ" sz="1800" b="1" dirty="0">
                <a:latin typeface="+mn-lt"/>
              </a:rPr>
              <a:t>)</a:t>
            </a:r>
          </a:p>
          <a:p>
            <a:r>
              <a:rPr lang="cs-CZ" sz="1400" b="1" dirty="0">
                <a:latin typeface="+mn-lt"/>
              </a:rPr>
              <a:t>    - Vyberte si jednu kapitolu</a:t>
            </a:r>
          </a:p>
          <a:p>
            <a:r>
              <a:rPr lang="cs-CZ" sz="1400" b="1" dirty="0">
                <a:latin typeface="+mn-lt"/>
              </a:rPr>
              <a:t>    - Proveďte krátký písemný rozbor (poznámky stačí) z hlediska naší tematiky</a:t>
            </a:r>
          </a:p>
          <a:p>
            <a:r>
              <a:rPr lang="cs-CZ" sz="1400" b="1" dirty="0">
                <a:latin typeface="+mn-lt"/>
              </a:rPr>
              <a:t>      (tedy: jak zapadá vybrané pamětní místo – divadlo, film, mohyly -  do všeobecného konceptu</a:t>
            </a:r>
          </a:p>
          <a:p>
            <a:r>
              <a:rPr lang="cs-CZ" sz="1400" b="1" dirty="0">
                <a:latin typeface="+mn-lt"/>
              </a:rPr>
              <a:t>      pamětních míst a kolektivní paměti (všeobecně)</a:t>
            </a:r>
          </a:p>
          <a:p>
            <a:r>
              <a:rPr lang="cs-CZ" sz="1400" b="1" dirty="0">
                <a:latin typeface="+mn-lt"/>
              </a:rPr>
              <a:t>    - Vyberte si specifické médium kolektivní paměti (jistý film, obraz, divadelní hru, knížku)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4895077"/>
            <a:ext cx="8275833" cy="134746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Proveďte analýzu vybraného místa paměti :</a:t>
            </a:r>
          </a:p>
          <a:p>
            <a:r>
              <a:rPr lang="cs-CZ" sz="1400" b="1" dirty="0">
                <a:latin typeface="+mn-lt"/>
              </a:rPr>
              <a:t>   - o co se jedná? Jaký význam má specifické místo (kam až vyzařuje jeho vliv)? Ve kterém </a:t>
            </a:r>
          </a:p>
          <a:p>
            <a:r>
              <a:rPr lang="cs-CZ" sz="1400" b="1" dirty="0">
                <a:latin typeface="+mn-lt"/>
              </a:rPr>
              <a:t>     kontextu vzniklo? Jak se kontext změnil? Vznikla kolem něj nějaká kontroverze?</a:t>
            </a:r>
          </a:p>
          <a:p>
            <a:r>
              <a:rPr lang="cs-CZ" sz="1400" b="1" dirty="0">
                <a:latin typeface="+mn-lt"/>
              </a:rPr>
              <a:t>   - Přineste příklady (fotky, úryvky, články atd.)</a:t>
            </a:r>
          </a:p>
          <a:p>
            <a:r>
              <a:rPr lang="cs-CZ" sz="1600" b="1" dirty="0">
                <a:latin typeface="+mn-lt"/>
              </a:rPr>
              <a:t>- Připravte si na téma prezentaci (10-15 min.)</a:t>
            </a:r>
          </a:p>
          <a:p>
            <a:r>
              <a:rPr lang="cs-CZ" sz="1600" b="1" dirty="0">
                <a:latin typeface="+mn-lt"/>
              </a:rPr>
              <a:t>     </a:t>
            </a:r>
          </a:p>
          <a:p>
            <a:endParaRPr lang="cs-CZ" sz="1800" b="1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239050"/>
            <a:ext cx="5242407" cy="26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6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4" y="3149304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25.10.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4" y="3818740"/>
            <a:ext cx="8275832" cy="154870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Vyberte si (podle zájmu) jeden z ‚šesti článků‘ a napište mi krátce, který</a:t>
            </a:r>
          </a:p>
          <a:p>
            <a:r>
              <a:rPr lang="cs-CZ" sz="1800" b="1" dirty="0">
                <a:latin typeface="+mn-lt"/>
              </a:rPr>
              <a:t>     jste si vybrala/vybral </a:t>
            </a:r>
            <a:r>
              <a:rPr lang="cs-CZ" sz="1600" b="1" dirty="0">
                <a:latin typeface="+mn-lt"/>
              </a:rPr>
              <a:t>(komu se nezamlouvají, si může najít vlastní na </a:t>
            </a:r>
            <a:r>
              <a:rPr lang="cs-CZ" sz="1600" b="1" dirty="0" err="1">
                <a:latin typeface="+mn-lt"/>
              </a:rPr>
              <a:t>JSTORu</a:t>
            </a:r>
            <a:r>
              <a:rPr lang="cs-CZ" sz="1600" b="1" dirty="0">
                <a:latin typeface="+mn-lt"/>
              </a:rPr>
              <a:t>)</a:t>
            </a:r>
          </a:p>
          <a:p>
            <a:r>
              <a:rPr lang="cs-CZ" sz="1400" b="1" dirty="0">
                <a:latin typeface="+mn-lt"/>
              </a:rPr>
              <a:t>    - připravte krátký referát (max. 10 min) pro kolegy v semináři:</a:t>
            </a:r>
          </a:p>
          <a:p>
            <a:r>
              <a:rPr lang="cs-CZ" sz="1400" b="1" dirty="0">
                <a:latin typeface="+mn-lt"/>
              </a:rPr>
              <a:t>    - pokuste jím článek přiblížit tak, aby samy dostali chuť si ho přečíst</a:t>
            </a:r>
          </a:p>
          <a:p>
            <a:r>
              <a:rPr lang="cs-CZ" sz="1400" b="1" dirty="0">
                <a:latin typeface="+mn-lt"/>
              </a:rPr>
              <a:t>      (tedy tak, aby pochopily, co si o něm myslíte)</a:t>
            </a:r>
          </a:p>
          <a:p>
            <a:r>
              <a:rPr lang="cs-CZ" sz="1400" b="1" dirty="0">
                <a:latin typeface="+mn-lt"/>
              </a:rPr>
              <a:t>    - najděte k článku konkrétní příklad památného místa (můžete použít příklady z textu)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5449494"/>
            <a:ext cx="8275833" cy="884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Zamyslete se nad příkladem pamětního místa, které by jste si rádi vybrali pro </a:t>
            </a:r>
          </a:p>
          <a:p>
            <a:r>
              <a:rPr lang="cs-CZ" sz="1600" b="1" dirty="0">
                <a:latin typeface="+mn-lt"/>
              </a:rPr>
              <a:t>  závěrečnou prezentaci</a:t>
            </a:r>
          </a:p>
          <a:p>
            <a:r>
              <a:rPr lang="cs-CZ" sz="1600" b="1" dirty="0">
                <a:latin typeface="+mn-lt"/>
              </a:rPr>
              <a:t> - krátce ho představte</a:t>
            </a:r>
          </a:p>
          <a:p>
            <a:endParaRPr lang="cs-CZ" sz="1800" b="1" dirty="0">
              <a:latin typeface="+mn-lt"/>
            </a:endParaRPr>
          </a:p>
        </p:txBody>
      </p:sp>
      <p:pic>
        <p:nvPicPr>
          <p:cNvPr id="4" name="Obrázek 3" descr="Obsah obrázku obloha, exteriér, silnice, lidé&#10;&#10;Popis byl vytvořen automaticky">
            <a:extLst>
              <a:ext uri="{FF2B5EF4-FFF2-40B4-BE49-F238E27FC236}">
                <a16:creationId xmlns:a16="http://schemas.microsoft.com/office/drawing/2014/main" id="{DD05ACC7-9485-24E8-129E-9F40A8511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315832"/>
            <a:ext cx="4545367" cy="302861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369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4" y="3149304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25.10.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4" y="3818740"/>
            <a:ext cx="8275832" cy="154870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Vyberte si (podle zájmu) jeden z ‚šesti článků‘ a napište mi krátce, který</a:t>
            </a:r>
          </a:p>
          <a:p>
            <a:r>
              <a:rPr lang="cs-CZ" sz="1800" b="1" dirty="0">
                <a:latin typeface="+mn-lt"/>
              </a:rPr>
              <a:t>     jste si vybrala/vybral </a:t>
            </a:r>
            <a:r>
              <a:rPr lang="cs-CZ" sz="1600" b="1" dirty="0">
                <a:latin typeface="+mn-lt"/>
              </a:rPr>
              <a:t>(komu se nezamlouvají, si může najít vlastní na </a:t>
            </a:r>
            <a:r>
              <a:rPr lang="cs-CZ" sz="1600" b="1" dirty="0" err="1">
                <a:latin typeface="+mn-lt"/>
              </a:rPr>
              <a:t>JSTORu</a:t>
            </a:r>
            <a:r>
              <a:rPr lang="cs-CZ" sz="1600" b="1" dirty="0">
                <a:latin typeface="+mn-lt"/>
              </a:rPr>
              <a:t>)</a:t>
            </a:r>
          </a:p>
          <a:p>
            <a:r>
              <a:rPr lang="cs-CZ" sz="1400" b="1" dirty="0">
                <a:latin typeface="+mn-lt"/>
              </a:rPr>
              <a:t>    - připravte krátký referát (max. 10 min) pro kolegy v semináři:</a:t>
            </a:r>
          </a:p>
          <a:p>
            <a:r>
              <a:rPr lang="cs-CZ" sz="1400" b="1" dirty="0">
                <a:latin typeface="+mn-lt"/>
              </a:rPr>
              <a:t>    - pokuste jím článek přiblížit tak, aby samy dostali chuť si ho přečíst</a:t>
            </a:r>
          </a:p>
          <a:p>
            <a:r>
              <a:rPr lang="cs-CZ" sz="1400" b="1" dirty="0">
                <a:latin typeface="+mn-lt"/>
              </a:rPr>
              <a:t>      (tedy tak, aby pochopily, co si o něm myslíte)</a:t>
            </a:r>
          </a:p>
          <a:p>
            <a:r>
              <a:rPr lang="cs-CZ" sz="1400" b="1" dirty="0">
                <a:latin typeface="+mn-lt"/>
              </a:rPr>
              <a:t>    - najděte k článku konkrétní příklad památného místa (můžete použít příklady z textu)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5449494"/>
            <a:ext cx="8275833" cy="884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Zamyslete se nad příkladem pamětního místa, které by jste si rádi vybrali pro </a:t>
            </a:r>
          </a:p>
          <a:p>
            <a:r>
              <a:rPr lang="cs-CZ" sz="1600" b="1" dirty="0">
                <a:latin typeface="+mn-lt"/>
              </a:rPr>
              <a:t>  závěrečnou prezentaci</a:t>
            </a:r>
          </a:p>
          <a:p>
            <a:r>
              <a:rPr lang="cs-CZ" sz="1600" b="1" dirty="0">
                <a:latin typeface="+mn-lt"/>
              </a:rPr>
              <a:t> - krátce ho představte</a:t>
            </a:r>
          </a:p>
          <a:p>
            <a:endParaRPr lang="cs-CZ" sz="1800" b="1" dirty="0">
              <a:latin typeface="+mn-lt"/>
            </a:endParaRPr>
          </a:p>
        </p:txBody>
      </p:sp>
      <p:pic>
        <p:nvPicPr>
          <p:cNvPr id="4" name="Obrázek 3" descr="Obsah obrázku obloha, exteriér, silnice, lidé&#10;&#10;Popis byl vytvořen automaticky">
            <a:extLst>
              <a:ext uri="{FF2B5EF4-FFF2-40B4-BE49-F238E27FC236}">
                <a16:creationId xmlns:a16="http://schemas.microsoft.com/office/drawing/2014/main" id="{DD05ACC7-9485-24E8-129E-9F40A8511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315832"/>
            <a:ext cx="4545367" cy="302861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1604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ál 108">
            <a:extLst>
              <a:ext uri="{FF2B5EF4-FFF2-40B4-BE49-F238E27FC236}">
                <a16:creationId xmlns:a16="http://schemas.microsoft.com/office/drawing/2014/main" id="{72A45E5D-BF95-39F2-253B-2D5197946097}"/>
              </a:ext>
            </a:extLst>
          </p:cNvPr>
          <p:cNvSpPr/>
          <p:nvPr/>
        </p:nvSpPr>
        <p:spPr bwMode="auto">
          <a:xfrm>
            <a:off x="3302308" y="3344389"/>
            <a:ext cx="2486844" cy="53256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kulturní paměť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37A3F7D-62F2-D9DC-F57D-A3CC6D152BDA}"/>
              </a:ext>
            </a:extLst>
          </p:cNvPr>
          <p:cNvSpPr/>
          <p:nvPr/>
        </p:nvSpPr>
        <p:spPr bwMode="auto">
          <a:xfrm>
            <a:off x="6165314" y="2817303"/>
            <a:ext cx="2269926" cy="46215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‚Identity </a:t>
            </a:r>
            <a:r>
              <a:rPr lang="cs-CZ" sz="1400" b="1" dirty="0" err="1">
                <a:solidFill>
                  <a:srgbClr val="FFFF99"/>
                </a:solidFill>
                <a:latin typeface="+mn-lt"/>
              </a:rPr>
              <a:t>politics</a:t>
            </a:r>
            <a:r>
              <a:rPr lang="cs-CZ" sz="1400" b="1" dirty="0">
                <a:solidFill>
                  <a:srgbClr val="FFFF99"/>
                </a:solidFill>
                <a:latin typeface="+mn-lt"/>
              </a:rPr>
              <a:t>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9FA8DAA-AD7C-EC2E-CDF4-EB895C325190}"/>
              </a:ext>
            </a:extLst>
          </p:cNvPr>
          <p:cNvSpPr/>
          <p:nvPr/>
        </p:nvSpPr>
        <p:spPr bwMode="auto">
          <a:xfrm>
            <a:off x="584599" y="2347247"/>
            <a:ext cx="2680781" cy="1052264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Holokaust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Jako individuální zkušenost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a kolektivní paměť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97E461F-928B-C6D6-9EFC-F1D7E70CB6DB}"/>
              </a:ext>
            </a:extLst>
          </p:cNvPr>
          <p:cNvSpPr/>
          <p:nvPr/>
        </p:nvSpPr>
        <p:spPr bwMode="auto">
          <a:xfrm>
            <a:off x="732299" y="4101369"/>
            <a:ext cx="1752062" cy="514314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Gender a paměť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B1010EE-266C-BADD-B67E-B0337065CEAC}"/>
              </a:ext>
            </a:extLst>
          </p:cNvPr>
          <p:cNvSpPr/>
          <p:nvPr/>
        </p:nvSpPr>
        <p:spPr bwMode="auto">
          <a:xfrm>
            <a:off x="5721493" y="1357505"/>
            <a:ext cx="1567510" cy="12093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Jazyk 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Specifická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kultura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AA8CB7A-C924-5868-BF70-FE3388AF8E96}"/>
              </a:ext>
            </a:extLst>
          </p:cNvPr>
          <p:cNvSpPr/>
          <p:nvPr/>
        </p:nvSpPr>
        <p:spPr bwMode="auto">
          <a:xfrm>
            <a:off x="5990206" y="3669715"/>
            <a:ext cx="1872851" cy="75977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Ochota,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vzpomínat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C141449-9583-C746-68AF-F320DBFA6125}"/>
              </a:ext>
            </a:extLst>
          </p:cNvPr>
          <p:cNvSpPr/>
          <p:nvPr/>
        </p:nvSpPr>
        <p:spPr bwMode="auto">
          <a:xfrm>
            <a:off x="2930125" y="1678426"/>
            <a:ext cx="2530708" cy="86744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Západní Evropa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vs východní Evropa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n-lt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C834415-50B8-3D34-2F7E-F44BC0F37E7F}"/>
              </a:ext>
            </a:extLst>
          </p:cNvPr>
          <p:cNvSpPr/>
          <p:nvPr/>
        </p:nvSpPr>
        <p:spPr bwMode="auto">
          <a:xfrm>
            <a:off x="2538604" y="4557151"/>
            <a:ext cx="1567510" cy="73132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…a politická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propaganda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F5D924F-CF5C-17E1-8789-331B101DAAC9}"/>
              </a:ext>
            </a:extLst>
          </p:cNvPr>
          <p:cNvSpPr/>
          <p:nvPr/>
        </p:nvSpPr>
        <p:spPr bwMode="auto">
          <a:xfrm>
            <a:off x="4344676" y="4916832"/>
            <a:ext cx="2160572" cy="81958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národní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identita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9F5FB98-D92F-1B0B-CE82-F7EEE5F9EDA7}"/>
              </a:ext>
            </a:extLst>
          </p:cNvPr>
          <p:cNvCxnSpPr>
            <a:stCxn id="109" idx="4"/>
            <a:endCxn id="13" idx="0"/>
          </p:cNvCxnSpPr>
          <p:nvPr/>
        </p:nvCxnSpPr>
        <p:spPr bwMode="auto">
          <a:xfrm>
            <a:off x="4545730" y="3876953"/>
            <a:ext cx="879232" cy="10398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EC10F0C-9117-3B59-94C2-3D057BADFBD7}"/>
              </a:ext>
            </a:extLst>
          </p:cNvPr>
          <p:cNvCxnSpPr>
            <a:endCxn id="9" idx="2"/>
          </p:cNvCxnSpPr>
          <p:nvPr/>
        </p:nvCxnSpPr>
        <p:spPr bwMode="auto">
          <a:xfrm>
            <a:off x="5512703" y="3777646"/>
            <a:ext cx="477503" cy="2719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2703A5D-F0D3-701F-1A43-D04AF5D96565}"/>
              </a:ext>
            </a:extLst>
          </p:cNvPr>
          <p:cNvCxnSpPr>
            <a:stCxn id="109" idx="7"/>
            <a:endCxn id="3" idx="2"/>
          </p:cNvCxnSpPr>
          <p:nvPr/>
        </p:nvCxnSpPr>
        <p:spPr bwMode="auto">
          <a:xfrm flipV="1">
            <a:off x="5424962" y="3048381"/>
            <a:ext cx="740352" cy="37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BBD95407-4D61-00F3-D17A-78E31A53B8F7}"/>
              </a:ext>
            </a:extLst>
          </p:cNvPr>
          <p:cNvCxnSpPr>
            <a:cxnSpLocks/>
            <a:stCxn id="109" idx="7"/>
          </p:cNvCxnSpPr>
          <p:nvPr/>
        </p:nvCxnSpPr>
        <p:spPr bwMode="auto">
          <a:xfrm flipV="1">
            <a:off x="5424962" y="2421161"/>
            <a:ext cx="599593" cy="10012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91F25A7F-B5BB-A2B8-E06F-5FB6B6B4C4CE}"/>
              </a:ext>
            </a:extLst>
          </p:cNvPr>
          <p:cNvCxnSpPr>
            <a:stCxn id="109" idx="0"/>
            <a:endCxn id="11" idx="4"/>
          </p:cNvCxnSpPr>
          <p:nvPr/>
        </p:nvCxnSpPr>
        <p:spPr bwMode="auto">
          <a:xfrm flipH="1" flipV="1">
            <a:off x="4195479" y="2545872"/>
            <a:ext cx="350251" cy="7985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DC052D5C-B9A3-5F8F-E01D-4CEE4F95F52A}"/>
              </a:ext>
            </a:extLst>
          </p:cNvPr>
          <p:cNvCxnSpPr>
            <a:stCxn id="109" idx="2"/>
          </p:cNvCxnSpPr>
          <p:nvPr/>
        </p:nvCxnSpPr>
        <p:spPr bwMode="auto">
          <a:xfrm flipH="1" flipV="1">
            <a:off x="2757541" y="3293727"/>
            <a:ext cx="544767" cy="316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DB623E59-4094-EF1B-8301-47E9DC51DB0E}"/>
              </a:ext>
            </a:extLst>
          </p:cNvPr>
          <p:cNvCxnSpPr>
            <a:stCxn id="109" idx="2"/>
            <a:endCxn id="5" idx="6"/>
          </p:cNvCxnSpPr>
          <p:nvPr/>
        </p:nvCxnSpPr>
        <p:spPr bwMode="auto">
          <a:xfrm flipH="1">
            <a:off x="2484361" y="3610671"/>
            <a:ext cx="817947" cy="747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7107B450-FA83-7370-F7BF-688E1B361037}"/>
              </a:ext>
            </a:extLst>
          </p:cNvPr>
          <p:cNvCxnSpPr>
            <a:stCxn id="109" idx="3"/>
            <a:endCxn id="12" idx="0"/>
          </p:cNvCxnSpPr>
          <p:nvPr/>
        </p:nvCxnSpPr>
        <p:spPr bwMode="auto">
          <a:xfrm flipH="1">
            <a:off x="3322359" y="3798961"/>
            <a:ext cx="344139" cy="758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vál 1">
            <a:extLst>
              <a:ext uri="{FF2B5EF4-FFF2-40B4-BE49-F238E27FC236}">
                <a16:creationId xmlns:a16="http://schemas.microsoft.com/office/drawing/2014/main" id="{8CE071F9-4FF9-26E5-51F4-79C2DCE5E2A9}"/>
              </a:ext>
            </a:extLst>
          </p:cNvPr>
          <p:cNvSpPr/>
          <p:nvPr/>
        </p:nvSpPr>
        <p:spPr bwMode="auto">
          <a:xfrm>
            <a:off x="2231605" y="444185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</p:spTree>
    <p:extLst>
      <p:ext uri="{BB962C8B-B14F-4D97-AF65-F5344CB8AC3E}">
        <p14:creationId xmlns:p14="http://schemas.microsoft.com/office/powerpoint/2010/main" val="32217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1995000" y="293682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D54FFF8-0B46-1D4F-86C0-3A0C4006A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90" y="1521731"/>
            <a:ext cx="6871224" cy="492303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A48A10A-17D2-01C9-4E6C-94D9F8CF78BD}"/>
              </a:ext>
            </a:extLst>
          </p:cNvPr>
          <p:cNvSpPr/>
          <p:nvPr/>
        </p:nvSpPr>
        <p:spPr bwMode="auto">
          <a:xfrm>
            <a:off x="4225770" y="1521731"/>
            <a:ext cx="1740024" cy="564511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41446A1-949F-E3C9-4825-09CADD888BF8}"/>
              </a:ext>
            </a:extLst>
          </p:cNvPr>
          <p:cNvSpPr/>
          <p:nvPr/>
        </p:nvSpPr>
        <p:spPr bwMode="auto">
          <a:xfrm>
            <a:off x="1942891" y="2814212"/>
            <a:ext cx="1004494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FC448B01-7B72-2001-1C8C-54A75FD2748B}"/>
              </a:ext>
            </a:extLst>
          </p:cNvPr>
          <p:cNvSpPr/>
          <p:nvPr/>
        </p:nvSpPr>
        <p:spPr bwMode="auto">
          <a:xfrm>
            <a:off x="3631128" y="2814212"/>
            <a:ext cx="1004494" cy="283734"/>
          </a:xfrm>
          <a:prstGeom prst="rect">
            <a:avLst/>
          </a:prstGeom>
          <a:solidFill>
            <a:srgbClr val="00B0F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20A8AE7-654E-F19D-12C9-31E896181ED9}"/>
              </a:ext>
            </a:extLst>
          </p:cNvPr>
          <p:cNvSpPr/>
          <p:nvPr/>
        </p:nvSpPr>
        <p:spPr bwMode="auto">
          <a:xfrm>
            <a:off x="7247959" y="2814212"/>
            <a:ext cx="1004494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811D7E04-F3B5-BA45-D5C1-9045EE2062B3}"/>
              </a:ext>
            </a:extLst>
          </p:cNvPr>
          <p:cNvSpPr/>
          <p:nvPr/>
        </p:nvSpPr>
        <p:spPr bwMode="auto">
          <a:xfrm>
            <a:off x="5520593" y="2814212"/>
            <a:ext cx="1004494" cy="283734"/>
          </a:xfrm>
          <a:prstGeom prst="rect">
            <a:avLst/>
          </a:prstGeom>
          <a:solidFill>
            <a:srgbClr val="00B0F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EDAC2429-F83F-D2A9-EF24-980C89D9A090}"/>
              </a:ext>
            </a:extLst>
          </p:cNvPr>
          <p:cNvSpPr/>
          <p:nvPr/>
        </p:nvSpPr>
        <p:spPr bwMode="auto">
          <a:xfrm>
            <a:off x="4039943" y="5852981"/>
            <a:ext cx="1864311" cy="56451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864FF906-01BD-D97F-0878-5BAB79F75BEB}"/>
              </a:ext>
            </a:extLst>
          </p:cNvPr>
          <p:cNvSpPr/>
          <p:nvPr/>
        </p:nvSpPr>
        <p:spPr bwMode="auto">
          <a:xfrm>
            <a:off x="2626633" y="2348486"/>
            <a:ext cx="1306173" cy="283734"/>
          </a:xfrm>
          <a:prstGeom prst="rect">
            <a:avLst/>
          </a:prstGeom>
          <a:solidFill>
            <a:srgbClr val="FFFF99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4C8D418F-84A7-FB7B-4EA3-B0DB4F1682AD}"/>
              </a:ext>
            </a:extLst>
          </p:cNvPr>
          <p:cNvSpPr/>
          <p:nvPr/>
        </p:nvSpPr>
        <p:spPr bwMode="auto">
          <a:xfrm>
            <a:off x="6267959" y="2348486"/>
            <a:ext cx="1207040" cy="283734"/>
          </a:xfrm>
          <a:prstGeom prst="rect">
            <a:avLst/>
          </a:prstGeom>
          <a:solidFill>
            <a:srgbClr val="FFFF99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3836468" y="294864"/>
            <a:ext cx="5038817" cy="830997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j-lt"/>
              </a:rPr>
              <a:t>Kulturní paměť je forma kolektivní paměti, kterou sdílí skupina lidí; je často uložena v předmětech, jako jsou muzea, historické památky ale třeba i v nemateriálních pozůstatcích, jakými a jazyk a kulturní symboly (knížky, písně, filmy atd.)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50594542-DB54-9D69-484B-8EB5708BC66B}"/>
              </a:ext>
            </a:extLst>
          </p:cNvPr>
          <p:cNvSpPr/>
          <p:nvPr/>
        </p:nvSpPr>
        <p:spPr bwMode="auto">
          <a:xfrm>
            <a:off x="5904254" y="5990055"/>
            <a:ext cx="2689329" cy="290365"/>
          </a:xfrm>
          <a:prstGeom prst="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p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olitika, ideologie, národní identita</a:t>
            </a:r>
          </a:p>
        </p:txBody>
      </p:sp>
    </p:spTree>
    <p:extLst>
      <p:ext uri="{BB962C8B-B14F-4D97-AF65-F5344CB8AC3E}">
        <p14:creationId xmlns:p14="http://schemas.microsoft.com/office/powerpoint/2010/main" val="265840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1995000" y="293682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3836468" y="294864"/>
            <a:ext cx="5038817" cy="830997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j-lt"/>
              </a:rPr>
              <a:t>Kulturní paměť je forma kolektivní paměti, kterou sdílí skupina lidí; je často uložena v předmětech, jako jsou muzea, historické památky ale třeba i v nemateriálních pozůstatcích, jakými a jazyk a kulturní symboly (knížky, písně, filmy atd.)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892AFF-1A19-D205-3B44-304ADB95A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" t="5858" r="3002"/>
          <a:stretch/>
        </p:blipFill>
        <p:spPr>
          <a:xfrm>
            <a:off x="709726" y="1615736"/>
            <a:ext cx="3861786" cy="19972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12642C8-4663-0D51-F90D-0D67F2C70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049" y="3809560"/>
            <a:ext cx="5153025" cy="8096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69723B0-C74B-0F7D-8EF6-0028C672C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316" y="4815765"/>
            <a:ext cx="6800850" cy="990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0AC0E15-1DFD-A932-66ED-247F0765ECC9}"/>
              </a:ext>
            </a:extLst>
          </p:cNvPr>
          <p:cNvSpPr/>
          <p:nvPr/>
        </p:nvSpPr>
        <p:spPr bwMode="auto">
          <a:xfrm>
            <a:off x="2572049" y="4335451"/>
            <a:ext cx="1644844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5988A30-0507-E6B0-A84B-3F08BB5F78B2}"/>
              </a:ext>
            </a:extLst>
          </p:cNvPr>
          <p:cNvSpPr/>
          <p:nvPr/>
        </p:nvSpPr>
        <p:spPr bwMode="auto">
          <a:xfrm>
            <a:off x="2982646" y="2984366"/>
            <a:ext cx="1510523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C956837-38FE-08DF-D3FD-AB467BA02472}"/>
              </a:ext>
            </a:extLst>
          </p:cNvPr>
          <p:cNvSpPr/>
          <p:nvPr/>
        </p:nvSpPr>
        <p:spPr bwMode="auto">
          <a:xfrm>
            <a:off x="2378716" y="5100397"/>
            <a:ext cx="1243373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5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1995000" y="293682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3836468" y="294864"/>
            <a:ext cx="5038817" cy="830997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j-lt"/>
              </a:rPr>
              <a:t>Kulturní paměť je forma kolektivní paměti, kterou sdílí skupina lidí; je často uložena v předmětech, jako jsou muzea, historické památky ale třeba i v nemateriálních pozůstatcích, jakými a jazyk a kulturní symboly (knížky, písně, filmy atd.)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892AFF-1A19-D205-3B44-304ADB95A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" t="5858" r="3002"/>
          <a:stretch/>
        </p:blipFill>
        <p:spPr>
          <a:xfrm>
            <a:off x="709726" y="1615736"/>
            <a:ext cx="3861786" cy="19972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85988A30-0507-E6B0-A84B-3F08BB5F78B2}"/>
              </a:ext>
            </a:extLst>
          </p:cNvPr>
          <p:cNvSpPr/>
          <p:nvPr/>
        </p:nvSpPr>
        <p:spPr bwMode="auto">
          <a:xfrm>
            <a:off x="2982646" y="2984366"/>
            <a:ext cx="1510523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34562E3A-4D23-0A02-A739-7B6FAEDEEC4B}"/>
              </a:ext>
            </a:extLst>
          </p:cNvPr>
          <p:cNvSpPr/>
          <p:nvPr/>
        </p:nvSpPr>
        <p:spPr bwMode="auto">
          <a:xfrm>
            <a:off x="1681251" y="4113290"/>
            <a:ext cx="2744803" cy="868320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Politická konstrukce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původně k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posílení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demokratických struktur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1CE0E8C-AD51-31D4-A518-7856EE8BF749}"/>
              </a:ext>
            </a:extLst>
          </p:cNvPr>
          <p:cNvSpPr txBox="1"/>
          <p:nvPr/>
        </p:nvSpPr>
        <p:spPr>
          <a:xfrm>
            <a:off x="5157108" y="3037267"/>
            <a:ext cx="2941125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200" b="1" dirty="0" err="1">
                <a:solidFill>
                  <a:srgbClr val="FFFFCC"/>
                </a:solidFill>
                <a:latin typeface="+mj-lt"/>
              </a:rPr>
              <a:t>Plurilingvismus</a:t>
            </a:r>
            <a:r>
              <a:rPr lang="cs-CZ" sz="1200" b="1" dirty="0">
                <a:solidFill>
                  <a:srgbClr val="FFFFCC"/>
                </a:solidFill>
                <a:latin typeface="+mj-lt"/>
              </a:rPr>
              <a:t> je základem moderní</a:t>
            </a:r>
          </a:p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státnosti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EDBDC9B3-82D8-31AB-8FEE-C77F8A4FC9DD}"/>
              </a:ext>
            </a:extLst>
          </p:cNvPr>
          <p:cNvSpPr/>
          <p:nvPr/>
        </p:nvSpPr>
        <p:spPr bwMode="auto">
          <a:xfrm>
            <a:off x="260246" y="3881556"/>
            <a:ext cx="2380373" cy="43631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Národní jazyk =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EC1ED1E-A95B-5F1B-8B37-3D8A14EE0F63}"/>
              </a:ext>
            </a:extLst>
          </p:cNvPr>
          <p:cNvSpPr txBox="1"/>
          <p:nvPr/>
        </p:nvSpPr>
        <p:spPr>
          <a:xfrm>
            <a:off x="5032819" y="4064564"/>
            <a:ext cx="2941125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cs-CZ" sz="1200" b="1" dirty="0" err="1">
                <a:solidFill>
                  <a:srgbClr val="FFFFCC"/>
                </a:solidFill>
                <a:latin typeface="+mj-lt"/>
              </a:rPr>
              <a:t>Lingvisticka</a:t>
            </a:r>
            <a:r>
              <a:rPr lang="cs-CZ" sz="1200" b="1" dirty="0">
                <a:solidFill>
                  <a:srgbClr val="FFFFCC"/>
                </a:solidFill>
                <a:latin typeface="+mj-lt"/>
              </a:rPr>
              <a:t> homogenita v multietnických státech se dá dosáhnout pouze genocidou, vyhoštěním, potlačením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D13022-2DFF-F44E-CCC9-C243E12F7840}"/>
              </a:ext>
            </a:extLst>
          </p:cNvPr>
          <p:cNvSpPr txBox="1"/>
          <p:nvPr/>
        </p:nvSpPr>
        <p:spPr>
          <a:xfrm>
            <a:off x="5032818" y="5078569"/>
            <a:ext cx="2941125" cy="646331"/>
          </a:xfrm>
          <a:prstGeom prst="rect">
            <a:avLst/>
          </a:prstGeom>
          <a:solidFill>
            <a:srgbClr val="990033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Je nutné rozlišovat mezi: přirozeným</a:t>
            </a:r>
          </a:p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Mluveným jazykem, psaným jazykem</a:t>
            </a:r>
          </a:p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a zkonstruovaným jazykem 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2023E7D9-A850-E9A3-9B1D-572E7CDFDF44}"/>
              </a:ext>
            </a:extLst>
          </p:cNvPr>
          <p:cNvCxnSpPr>
            <a:stCxn id="4" idx="7"/>
            <a:endCxn id="6" idx="1"/>
          </p:cNvCxnSpPr>
          <p:nvPr/>
        </p:nvCxnSpPr>
        <p:spPr bwMode="auto">
          <a:xfrm flipV="1">
            <a:off x="4024087" y="3268100"/>
            <a:ext cx="1133021" cy="972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23C1B90-78B3-AE70-C87B-C8D1DCA9ABDD}"/>
              </a:ext>
            </a:extLst>
          </p:cNvPr>
          <p:cNvCxnSpPr>
            <a:stCxn id="4" idx="6"/>
            <a:endCxn id="7" idx="1"/>
          </p:cNvCxnSpPr>
          <p:nvPr/>
        </p:nvCxnSpPr>
        <p:spPr bwMode="auto">
          <a:xfrm flipV="1">
            <a:off x="4426054" y="4480063"/>
            <a:ext cx="606765" cy="673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ál 20">
            <a:extLst>
              <a:ext uri="{FF2B5EF4-FFF2-40B4-BE49-F238E27FC236}">
                <a16:creationId xmlns:a16="http://schemas.microsoft.com/office/drawing/2014/main" id="{3F5DE46C-BA21-B5CA-89D9-DA501963DD11}"/>
              </a:ext>
            </a:extLst>
          </p:cNvPr>
          <p:cNvSpPr/>
          <p:nvPr/>
        </p:nvSpPr>
        <p:spPr bwMode="auto">
          <a:xfrm>
            <a:off x="6400573" y="3307154"/>
            <a:ext cx="2300470" cy="684614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Angličtina jako ‚lingua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franca‘ nahrazující Latinu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E3CDA481-9FF4-1B05-B83A-25308F1AE8C0}"/>
              </a:ext>
            </a:extLst>
          </p:cNvPr>
          <p:cNvCxnSpPr>
            <a:stCxn id="4" idx="7"/>
            <a:endCxn id="21" idx="2"/>
          </p:cNvCxnSpPr>
          <p:nvPr/>
        </p:nvCxnSpPr>
        <p:spPr bwMode="auto">
          <a:xfrm flipV="1">
            <a:off x="4024087" y="3649461"/>
            <a:ext cx="2376486" cy="5909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B34CA598-7811-9EB4-F6C1-3C22379302A2}"/>
              </a:ext>
            </a:extLst>
          </p:cNvPr>
          <p:cNvCxnSpPr>
            <a:stCxn id="4" idx="5"/>
            <a:endCxn id="8" idx="1"/>
          </p:cNvCxnSpPr>
          <p:nvPr/>
        </p:nvCxnSpPr>
        <p:spPr bwMode="auto">
          <a:xfrm>
            <a:off x="4024087" y="4854447"/>
            <a:ext cx="1008731" cy="547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7352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1995000" y="293682"/>
            <a:ext cx="1812363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Kulturní paměť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EE35209-FBCD-3FFA-6464-67A318D7FAEF}"/>
              </a:ext>
            </a:extLst>
          </p:cNvPr>
          <p:cNvSpPr txBox="1"/>
          <p:nvPr/>
        </p:nvSpPr>
        <p:spPr>
          <a:xfrm>
            <a:off x="3836468" y="294864"/>
            <a:ext cx="5038817" cy="830997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j-lt"/>
              </a:rPr>
              <a:t>Kulturní paměť je forma kolektivní paměti, kterou sdílí skupina lidí; je často uložena v předmětech, jako jsou muzea, historické památky ale třeba i v nemateriálních pozůstatcích, jakými a jazyk a kulturní symboly (knížky, písně, filmy atd.)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2642C8-4663-0D51-F90D-0D67F2C70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18" y="1410493"/>
            <a:ext cx="5153025" cy="8096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0AC0E15-1DFD-A932-66ED-247F0765ECC9}"/>
              </a:ext>
            </a:extLst>
          </p:cNvPr>
          <p:cNvSpPr/>
          <p:nvPr/>
        </p:nvSpPr>
        <p:spPr bwMode="auto">
          <a:xfrm>
            <a:off x="556818" y="1936384"/>
            <a:ext cx="1644844" cy="283734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Lichoběžník 3">
            <a:extLst>
              <a:ext uri="{FF2B5EF4-FFF2-40B4-BE49-F238E27FC236}">
                <a16:creationId xmlns:a16="http://schemas.microsoft.com/office/drawing/2014/main" id="{FDA9A5D1-10C6-744F-2669-76D9D1AA0CE7}"/>
              </a:ext>
            </a:extLst>
          </p:cNvPr>
          <p:cNvSpPr/>
          <p:nvPr/>
        </p:nvSpPr>
        <p:spPr bwMode="auto">
          <a:xfrm>
            <a:off x="1260629" y="3844032"/>
            <a:ext cx="2361460" cy="949910"/>
          </a:xfrm>
          <a:prstGeom prst="trapezoid">
            <a:avLst>
              <a:gd name="adj" fmla="val 56776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ovnoramenný trojúhelník 5">
            <a:extLst>
              <a:ext uri="{FF2B5EF4-FFF2-40B4-BE49-F238E27FC236}">
                <a16:creationId xmlns:a16="http://schemas.microsoft.com/office/drawing/2014/main" id="{3D2973CC-4ACB-8907-16B8-6EB11D4E3D18}"/>
              </a:ext>
            </a:extLst>
          </p:cNvPr>
          <p:cNvSpPr/>
          <p:nvPr/>
        </p:nvSpPr>
        <p:spPr bwMode="auto">
          <a:xfrm>
            <a:off x="1796206" y="2746008"/>
            <a:ext cx="1275467" cy="1098023"/>
          </a:xfrm>
          <a:prstGeom prst="triangle">
            <a:avLst>
              <a:gd name="adj" fmla="val 47489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Lichoběžník 6">
            <a:extLst>
              <a:ext uri="{FF2B5EF4-FFF2-40B4-BE49-F238E27FC236}">
                <a16:creationId xmlns:a16="http://schemas.microsoft.com/office/drawing/2014/main" id="{F8BE1FFB-D383-6EE7-16C2-896662B14918}"/>
              </a:ext>
            </a:extLst>
          </p:cNvPr>
          <p:cNvSpPr/>
          <p:nvPr/>
        </p:nvSpPr>
        <p:spPr bwMode="auto">
          <a:xfrm>
            <a:off x="727969" y="4793942"/>
            <a:ext cx="3426021" cy="949910"/>
          </a:xfrm>
          <a:prstGeom prst="trapezoid">
            <a:avLst>
              <a:gd name="adj" fmla="val 56776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id="{BC504D74-E347-FFA3-7862-E0B936532CB2}"/>
              </a:ext>
            </a:extLst>
          </p:cNvPr>
          <p:cNvSpPr/>
          <p:nvPr/>
        </p:nvSpPr>
        <p:spPr bwMode="auto">
          <a:xfrm>
            <a:off x="2206177" y="3050846"/>
            <a:ext cx="506027" cy="514905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EFFEC84F-C4C6-608E-A00C-717634E3DC54}"/>
              </a:ext>
            </a:extLst>
          </p:cNvPr>
          <p:cNvSpPr/>
          <p:nvPr/>
        </p:nvSpPr>
        <p:spPr bwMode="auto">
          <a:xfrm>
            <a:off x="2299469" y="2910260"/>
            <a:ext cx="319445" cy="281173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6E14B96C-F0F4-5096-171F-9A5168528F7A}"/>
              </a:ext>
            </a:extLst>
          </p:cNvPr>
          <p:cNvSpPr/>
          <p:nvPr/>
        </p:nvSpPr>
        <p:spPr bwMode="auto">
          <a:xfrm>
            <a:off x="2592282" y="3142692"/>
            <a:ext cx="169560" cy="177553"/>
          </a:xfrm>
          <a:custGeom>
            <a:avLst/>
            <a:gdLst>
              <a:gd name="connsiteX0" fmla="*/ 0 w 169560"/>
              <a:gd name="connsiteY0" fmla="*/ 177553 h 177553"/>
              <a:gd name="connsiteX1" fmla="*/ 97655 w 169560"/>
              <a:gd name="connsiteY1" fmla="*/ 150920 h 177553"/>
              <a:gd name="connsiteX2" fmla="*/ 133165 w 169560"/>
              <a:gd name="connsiteY2" fmla="*/ 133165 h 177553"/>
              <a:gd name="connsiteX3" fmla="*/ 159798 w 169560"/>
              <a:gd name="connsiteY3" fmla="*/ 97654 h 177553"/>
              <a:gd name="connsiteX4" fmla="*/ 168676 w 169560"/>
              <a:gd name="connsiteY4" fmla="*/ 0 h 1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60" h="177553">
                <a:moveTo>
                  <a:pt x="0" y="177553"/>
                </a:moveTo>
                <a:cubicBezTo>
                  <a:pt x="32476" y="171058"/>
                  <a:pt x="67614" y="165941"/>
                  <a:pt x="97655" y="150920"/>
                </a:cubicBezTo>
                <a:lnTo>
                  <a:pt x="133165" y="133165"/>
                </a:lnTo>
                <a:cubicBezTo>
                  <a:pt x="142043" y="121328"/>
                  <a:pt x="153181" y="110888"/>
                  <a:pt x="159798" y="97654"/>
                </a:cubicBezTo>
                <a:cubicBezTo>
                  <a:pt x="173700" y="69850"/>
                  <a:pt x="168676" y="27143"/>
                  <a:pt x="168676" y="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57A33F8E-0741-BA9D-4F79-DE810FBE5C26}"/>
              </a:ext>
            </a:extLst>
          </p:cNvPr>
          <p:cNvSpPr/>
          <p:nvPr/>
        </p:nvSpPr>
        <p:spPr bwMode="auto">
          <a:xfrm>
            <a:off x="2130643" y="3133814"/>
            <a:ext cx="195309" cy="186431"/>
          </a:xfrm>
          <a:custGeom>
            <a:avLst/>
            <a:gdLst>
              <a:gd name="connsiteX0" fmla="*/ 195309 w 195309"/>
              <a:gd name="connsiteY0" fmla="*/ 186431 h 186431"/>
              <a:gd name="connsiteX1" fmla="*/ 168676 w 195309"/>
              <a:gd name="connsiteY1" fmla="*/ 142043 h 186431"/>
              <a:gd name="connsiteX2" fmla="*/ 97655 w 195309"/>
              <a:gd name="connsiteY2" fmla="*/ 79899 h 186431"/>
              <a:gd name="connsiteX3" fmla="*/ 79899 w 195309"/>
              <a:gd name="connsiteY3" fmla="*/ 62144 h 186431"/>
              <a:gd name="connsiteX4" fmla="*/ 35511 w 195309"/>
              <a:gd name="connsiteY4" fmla="*/ 26633 h 186431"/>
              <a:gd name="connsiteX5" fmla="*/ 0 w 195309"/>
              <a:gd name="connsiteY5" fmla="*/ 0 h 1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09" h="186431">
                <a:moveTo>
                  <a:pt x="195309" y="186431"/>
                </a:moveTo>
                <a:cubicBezTo>
                  <a:pt x="186431" y="171635"/>
                  <a:pt x="179270" y="155663"/>
                  <a:pt x="168676" y="142043"/>
                </a:cubicBezTo>
                <a:cubicBezTo>
                  <a:pt x="141548" y="107165"/>
                  <a:pt x="129900" y="106770"/>
                  <a:pt x="97655" y="79899"/>
                </a:cubicBezTo>
                <a:cubicBezTo>
                  <a:pt x="91225" y="74541"/>
                  <a:pt x="86254" y="67591"/>
                  <a:pt x="79899" y="62144"/>
                </a:cubicBezTo>
                <a:cubicBezTo>
                  <a:pt x="65512" y="49813"/>
                  <a:pt x="50670" y="38002"/>
                  <a:pt x="35511" y="26633"/>
                </a:cubicBezTo>
                <a:cubicBezTo>
                  <a:pt x="-4645" y="-3484"/>
                  <a:pt x="20361" y="20361"/>
                  <a:pt x="0" y="0"/>
                </a:cubicBez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B2BA572-E7E9-C330-7568-B77122EACAFD}"/>
              </a:ext>
            </a:extLst>
          </p:cNvPr>
          <p:cNvCxnSpPr/>
          <p:nvPr/>
        </p:nvCxnSpPr>
        <p:spPr bwMode="auto">
          <a:xfrm flipH="1">
            <a:off x="2405921" y="3570103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7D990661-2D30-DF09-D41A-2ED1BBFAE587}"/>
              </a:ext>
            </a:extLst>
          </p:cNvPr>
          <p:cNvCxnSpPr/>
          <p:nvPr/>
        </p:nvCxnSpPr>
        <p:spPr bwMode="auto">
          <a:xfrm flipH="1">
            <a:off x="2539166" y="3573007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B49A6C7C-84E6-F434-85F2-4843D13397DA}"/>
              </a:ext>
            </a:extLst>
          </p:cNvPr>
          <p:cNvSpPr/>
          <p:nvPr/>
        </p:nvSpPr>
        <p:spPr bwMode="auto">
          <a:xfrm>
            <a:off x="3145522" y="2078865"/>
            <a:ext cx="2380373" cy="43631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Propaganda = výběr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F452130-4924-FCB6-2BA5-F0AE00FFB74A}"/>
              </a:ext>
            </a:extLst>
          </p:cNvPr>
          <p:cNvSpPr txBox="1"/>
          <p:nvPr/>
        </p:nvSpPr>
        <p:spPr>
          <a:xfrm>
            <a:off x="5509425" y="1989285"/>
            <a:ext cx="3270589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Práce historika = vytváření dějin, výběr</a:t>
            </a:r>
          </a:p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ale podle vědecké metodiky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1A8FC63-21A3-0033-BD89-A42B4D1BF044}"/>
              </a:ext>
            </a:extLst>
          </p:cNvPr>
          <p:cNvSpPr txBox="1"/>
          <p:nvPr/>
        </p:nvSpPr>
        <p:spPr>
          <a:xfrm>
            <a:off x="5509426" y="2515175"/>
            <a:ext cx="3270590" cy="461665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FFCC"/>
                </a:solidFill>
                <a:latin typeface="+mj-lt"/>
              </a:rPr>
              <a:t>Práce propagandisty = vytváření dějin, k podpoře vlastní vize (a vlastní metodiky</a:t>
            </a:r>
          </a:p>
        </p:txBody>
      </p:sp>
      <p:sp>
        <p:nvSpPr>
          <p:cNvPr id="22" name="Řečová bublina: obdélníkový bublinový popisek 21">
            <a:extLst>
              <a:ext uri="{FF2B5EF4-FFF2-40B4-BE49-F238E27FC236}">
                <a16:creationId xmlns:a16="http://schemas.microsoft.com/office/drawing/2014/main" id="{66347807-4059-2201-39D1-F1049FC44504}"/>
              </a:ext>
            </a:extLst>
          </p:cNvPr>
          <p:cNvSpPr/>
          <p:nvPr/>
        </p:nvSpPr>
        <p:spPr bwMode="auto">
          <a:xfrm>
            <a:off x="3071673" y="2627034"/>
            <a:ext cx="2275359" cy="468665"/>
          </a:xfrm>
          <a:prstGeom prst="wedgeRectCallout">
            <a:avLst>
              <a:gd name="adj1" fmla="val -62920"/>
              <a:gd name="adj2" fmla="val 12443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Vůdce, který vyjadřuje názor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v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ětšiny (‚lidu‘)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07F7D9E8-F6A1-CEBD-80E0-8D4683663B50}"/>
              </a:ext>
            </a:extLst>
          </p:cNvPr>
          <p:cNvSpPr/>
          <p:nvPr/>
        </p:nvSpPr>
        <p:spPr bwMode="auto">
          <a:xfrm>
            <a:off x="427450" y="2402781"/>
            <a:ext cx="1161654" cy="461665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Autoritářské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vnímání dějin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Řečová bublina: obdélníkový bublinový popisek 23">
            <a:extLst>
              <a:ext uri="{FF2B5EF4-FFF2-40B4-BE49-F238E27FC236}">
                <a16:creationId xmlns:a16="http://schemas.microsoft.com/office/drawing/2014/main" id="{D501E26E-4C31-66B6-1D8B-2F72A9CE0034}"/>
              </a:ext>
            </a:extLst>
          </p:cNvPr>
          <p:cNvSpPr/>
          <p:nvPr/>
        </p:nvSpPr>
        <p:spPr bwMode="auto">
          <a:xfrm>
            <a:off x="3982015" y="3212959"/>
            <a:ext cx="3365779" cy="468665"/>
          </a:xfrm>
          <a:prstGeom prst="wedgeRectCallout">
            <a:avLst>
              <a:gd name="adj1" fmla="val -94914"/>
              <a:gd name="adj2" fmla="val 71391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Elity, které podporují jeho společenskou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vizi (finančně, mediálně)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5BA65F3A-A303-52E6-184C-FA41617D5CC4}"/>
              </a:ext>
            </a:extLst>
          </p:cNvPr>
          <p:cNvSpPr/>
          <p:nvPr/>
        </p:nvSpPr>
        <p:spPr bwMode="auto">
          <a:xfrm>
            <a:off x="288068" y="2990899"/>
            <a:ext cx="1349749" cy="82418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Vnímání dějin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postavené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n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narativech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jednoznačnosti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235D95ED-533F-4BF7-C69D-DAB22FC85DAC}"/>
              </a:ext>
            </a:extLst>
          </p:cNvPr>
          <p:cNvSpPr/>
          <p:nvPr/>
        </p:nvSpPr>
        <p:spPr bwMode="auto">
          <a:xfrm>
            <a:off x="176549" y="4025470"/>
            <a:ext cx="2371345" cy="147903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- Vyvolenost národa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Národní = společenské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ctnosti (mravnost)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- Masovost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Předurčenost společenského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postavení (řád)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n-lt"/>
              </a:rPr>
              <a:t>- Teleologie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Řečová bublina: obdélníkový bublinový popisek 27">
            <a:extLst>
              <a:ext uri="{FF2B5EF4-FFF2-40B4-BE49-F238E27FC236}">
                <a16:creationId xmlns:a16="http://schemas.microsoft.com/office/drawing/2014/main" id="{35569410-07CB-07F2-3776-316569F80E50}"/>
              </a:ext>
            </a:extLst>
          </p:cNvPr>
          <p:cNvSpPr/>
          <p:nvPr/>
        </p:nvSpPr>
        <p:spPr bwMode="auto">
          <a:xfrm>
            <a:off x="4335709" y="3736598"/>
            <a:ext cx="3183678" cy="313788"/>
          </a:xfrm>
          <a:prstGeom prst="wedgeRectCallout">
            <a:avLst>
              <a:gd name="adj1" fmla="val -97461"/>
              <a:gd name="adj2" fmla="val -16728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Bezpečnostní aparát, který jistí řád</a:t>
            </a:r>
          </a:p>
        </p:txBody>
      </p:sp>
      <p:sp>
        <p:nvSpPr>
          <p:cNvPr id="29" name="Řečová bublina: obdélníkový bublinový popisek 28">
            <a:extLst>
              <a:ext uri="{FF2B5EF4-FFF2-40B4-BE49-F238E27FC236}">
                <a16:creationId xmlns:a16="http://schemas.microsoft.com/office/drawing/2014/main" id="{99665D4E-A1CF-F58F-BE22-FFAE354BD052}"/>
              </a:ext>
            </a:extLst>
          </p:cNvPr>
          <p:cNvSpPr/>
          <p:nvPr/>
        </p:nvSpPr>
        <p:spPr bwMode="auto">
          <a:xfrm>
            <a:off x="4764037" y="4318987"/>
            <a:ext cx="3183678" cy="571428"/>
          </a:xfrm>
          <a:prstGeom prst="wedgeRectCallout">
            <a:avLst>
              <a:gd name="adj1" fmla="val -97461"/>
              <a:gd name="adj2" fmla="val -16728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Médie, které předávají jednoznačnou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latin typeface="+mj-lt"/>
              </a:rPr>
              <a:t>vizi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Řečová bublina: obdélníkový bublinový popisek 29">
            <a:extLst>
              <a:ext uri="{FF2B5EF4-FFF2-40B4-BE49-F238E27FC236}">
                <a16:creationId xmlns:a16="http://schemas.microsoft.com/office/drawing/2014/main" id="{BDDEE7F6-33EA-F8B2-24C5-BCB01B558017}"/>
              </a:ext>
            </a:extLst>
          </p:cNvPr>
          <p:cNvSpPr/>
          <p:nvPr/>
        </p:nvSpPr>
        <p:spPr bwMode="auto">
          <a:xfrm>
            <a:off x="4485088" y="5228926"/>
            <a:ext cx="1589709" cy="437161"/>
          </a:xfrm>
          <a:prstGeom prst="wedgeRectCallout">
            <a:avLst>
              <a:gd name="adj1" fmla="val -94090"/>
              <a:gd name="adj2" fmla="val 2295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Lid…</a:t>
            </a:r>
          </a:p>
        </p:txBody>
      </p:sp>
    </p:spTree>
    <p:extLst>
      <p:ext uri="{BB962C8B-B14F-4D97-AF65-F5344CB8AC3E}">
        <p14:creationId xmlns:p14="http://schemas.microsoft.com/office/powerpoint/2010/main" val="264601372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1057</Words>
  <Application>Microsoft Office PowerPoint</Application>
  <PresentationFormat>Předvádění na obrazovce (4:3)</PresentationFormat>
  <Paragraphs>138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Prezentace_MU_CZ</vt:lpstr>
      <vt:lpstr>Metodika XI.  Kulturní paměť lieux de mémoire  Kulturní paměť - a její  poltické využití…     </vt:lpstr>
      <vt:lpstr>Úkoly 18.10.</vt:lpstr>
      <vt:lpstr>Úkoly 25.10.</vt:lpstr>
      <vt:lpstr>Úkoly 25.10.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Úkoly 1.11.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Klara Hübner</cp:lastModifiedBy>
  <cp:revision>180</cp:revision>
  <cp:lastPrinted>2019-09-24T07:27:02Z</cp:lastPrinted>
  <dcterms:created xsi:type="dcterms:W3CDTF">2015-11-23T07:04:47Z</dcterms:created>
  <dcterms:modified xsi:type="dcterms:W3CDTF">2022-10-25T07:45:35Z</dcterms:modified>
</cp:coreProperties>
</file>