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5" r:id="rId3"/>
    <p:sldId id="333" r:id="rId4"/>
    <p:sldId id="331" r:id="rId5"/>
    <p:sldId id="330" r:id="rId6"/>
    <p:sldId id="332" r:id="rId7"/>
    <p:sldId id="334" r:id="rId8"/>
    <p:sldId id="313" r:id="rId9"/>
    <p:sldId id="335" r:id="rId10"/>
    <p:sldId id="336" r:id="rId11"/>
    <p:sldId id="337" r:id="rId12"/>
    <p:sldId id="338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33"/>
    <a:srgbClr val="CC6600"/>
    <a:srgbClr val="800000"/>
    <a:srgbClr val="FFFF99"/>
    <a:srgbClr val="CC0000"/>
    <a:srgbClr val="FF6600"/>
    <a:srgbClr val="99C75A"/>
    <a:srgbClr val="A25021"/>
    <a:srgbClr val="70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CF5F8-CF73-41D3-B8DF-F17DCB604122}" v="21" dt="2022-11-01T07:49:23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449CF5F8-CF73-41D3-B8DF-F17DCB604122}"/>
    <pc:docChg chg="undo custSel addSld delSld modSld sldOrd">
      <pc:chgData name="Klara Hübner" userId="7a457e581f0146c3" providerId="LiveId" clId="{449CF5F8-CF73-41D3-B8DF-F17DCB604122}" dt="2022-11-01T07:49:23.138" v="1194"/>
      <pc:docMkLst>
        <pc:docMk/>
      </pc:docMkLst>
      <pc:sldChg chg="addSp delSp modSp mod">
        <pc:chgData name="Klara Hübner" userId="7a457e581f0146c3" providerId="LiveId" clId="{449CF5F8-CF73-41D3-B8DF-F17DCB604122}" dt="2022-10-31T08:23:48.381" v="17" actId="1076"/>
        <pc:sldMkLst>
          <pc:docMk/>
          <pc:sldMk cId="0" sldId="256"/>
        </pc:sldMkLst>
        <pc:spChg chg="mod">
          <ac:chgData name="Klara Hübner" userId="7a457e581f0146c3" providerId="LiveId" clId="{449CF5F8-CF73-41D3-B8DF-F17DCB604122}" dt="2022-10-31T08:23:45.058" v="16" actId="1076"/>
          <ac:spMkLst>
            <pc:docMk/>
            <pc:sldMk cId="0" sldId="256"/>
            <ac:spMk id="95234" creationId="{00000000-0000-0000-0000-000000000000}"/>
          </ac:spMkLst>
        </pc:spChg>
        <pc:picChg chg="add mod">
          <ac:chgData name="Klara Hübner" userId="7a457e581f0146c3" providerId="LiveId" clId="{449CF5F8-CF73-41D3-B8DF-F17DCB604122}" dt="2022-10-31T08:23:48.381" v="17" actId="1076"/>
          <ac:picMkLst>
            <pc:docMk/>
            <pc:sldMk cId="0" sldId="256"/>
            <ac:picMk id="3" creationId="{687E1DF0-8E17-C897-EB5F-18F80098FDBE}"/>
          </ac:picMkLst>
        </pc:picChg>
        <pc:picChg chg="del">
          <ac:chgData name="Klara Hübner" userId="7a457e581f0146c3" providerId="LiveId" clId="{449CF5F8-CF73-41D3-B8DF-F17DCB604122}" dt="2022-10-31T08:21:46.160" v="0" actId="478"/>
          <ac:picMkLst>
            <pc:docMk/>
            <pc:sldMk cId="0" sldId="256"/>
            <ac:picMk id="5" creationId="{6EE04CD4-537D-6079-C2CE-D60909468BF6}"/>
          </ac:picMkLst>
        </pc:picChg>
      </pc:sldChg>
      <pc:sldChg chg="del">
        <pc:chgData name="Klara Hübner" userId="7a457e581f0146c3" providerId="LiveId" clId="{449CF5F8-CF73-41D3-B8DF-F17DCB604122}" dt="2022-10-31T08:24:26.768" v="23" actId="47"/>
        <pc:sldMkLst>
          <pc:docMk/>
          <pc:sldMk cId="322170825" sldId="311"/>
        </pc:sldMkLst>
      </pc:sldChg>
      <pc:sldChg chg="addSp delSp modSp mod">
        <pc:chgData name="Klara Hübner" userId="7a457e581f0146c3" providerId="LiveId" clId="{449CF5F8-CF73-41D3-B8DF-F17DCB604122}" dt="2022-10-31T08:41:23.245" v="361" actId="1038"/>
        <pc:sldMkLst>
          <pc:docMk/>
          <pc:sldMk cId="1529173333" sldId="313"/>
        </pc:sldMkLst>
        <pc:spChg chg="add mod">
          <ac:chgData name="Klara Hübner" userId="7a457e581f0146c3" providerId="LiveId" clId="{449CF5F8-CF73-41D3-B8DF-F17DCB604122}" dt="2022-10-31T08:26:32.660" v="36" actId="1076"/>
          <ac:spMkLst>
            <pc:docMk/>
            <pc:sldMk cId="1529173333" sldId="313"/>
            <ac:spMk id="2" creationId="{10D9B7A2-0DE1-8E5A-ADA1-850710CAF941}"/>
          </ac:spMkLst>
        </pc:spChg>
        <pc:spChg chg="del mod">
          <ac:chgData name="Klara Hübner" userId="7a457e581f0146c3" providerId="LiveId" clId="{449CF5F8-CF73-41D3-B8DF-F17DCB604122}" dt="2022-10-31T08:26:28.699" v="34" actId="478"/>
          <ac:spMkLst>
            <pc:docMk/>
            <pc:sldMk cId="1529173333" sldId="313"/>
            <ac:spMk id="4" creationId="{DA0215F3-0738-A0F9-5F39-824E54C619F4}"/>
          </ac:spMkLst>
        </pc:spChg>
        <pc:spChg chg="mod">
          <ac:chgData name="Klara Hübner" userId="7a457e581f0146c3" providerId="LiveId" clId="{449CF5F8-CF73-41D3-B8DF-F17DCB604122}" dt="2022-10-31T08:39:33.207" v="336" actId="14100"/>
          <ac:spMkLst>
            <pc:docMk/>
            <pc:sldMk cId="1529173333" sldId="313"/>
            <ac:spMk id="110" creationId="{9E8D51C1-3D1D-D391-8F6A-53395DF2FACD}"/>
          </ac:spMkLst>
        </pc:spChg>
        <pc:picChg chg="add mod">
          <ac:chgData name="Klara Hübner" userId="7a457e581f0146c3" providerId="LiveId" clId="{449CF5F8-CF73-41D3-B8DF-F17DCB604122}" dt="2022-10-31T08:38:12.017" v="245" actId="1076"/>
          <ac:picMkLst>
            <pc:docMk/>
            <pc:sldMk cId="1529173333" sldId="313"/>
            <ac:picMk id="5" creationId="{A89EBF87-D839-3E36-0E4E-D5EC7F51C8DE}"/>
          </ac:picMkLst>
        </pc:picChg>
        <pc:picChg chg="add mod">
          <ac:chgData name="Klara Hübner" userId="7a457e581f0146c3" providerId="LiveId" clId="{449CF5F8-CF73-41D3-B8DF-F17DCB604122}" dt="2022-10-31T08:40:13.793" v="349" actId="208"/>
          <ac:picMkLst>
            <pc:docMk/>
            <pc:sldMk cId="1529173333" sldId="313"/>
            <ac:picMk id="7" creationId="{554BBEC8-E251-A71D-3585-92B8F4B194BB}"/>
          </ac:picMkLst>
        </pc:picChg>
        <pc:picChg chg="del">
          <ac:chgData name="Klara Hübner" userId="7a457e581f0146c3" providerId="LiveId" clId="{449CF5F8-CF73-41D3-B8DF-F17DCB604122}" dt="2022-10-31T08:26:38.571" v="39" actId="478"/>
          <ac:picMkLst>
            <pc:docMk/>
            <pc:sldMk cId="1529173333" sldId="313"/>
            <ac:picMk id="9" creationId="{5E6DE459-21E8-E340-F1EB-9E1746B33940}"/>
          </ac:picMkLst>
        </pc:picChg>
        <pc:picChg chg="add mod">
          <ac:chgData name="Klara Hübner" userId="7a457e581f0146c3" providerId="LiveId" clId="{449CF5F8-CF73-41D3-B8DF-F17DCB604122}" dt="2022-10-31T08:41:23.245" v="361" actId="1038"/>
          <ac:picMkLst>
            <pc:docMk/>
            <pc:sldMk cId="1529173333" sldId="313"/>
            <ac:picMk id="10" creationId="{3B7B0FF5-CC11-530B-33BE-7E942AE5C1DC}"/>
          </ac:picMkLst>
        </pc:picChg>
        <pc:picChg chg="del">
          <ac:chgData name="Klara Hübner" userId="7a457e581f0146c3" providerId="LiveId" clId="{449CF5F8-CF73-41D3-B8DF-F17DCB604122}" dt="2022-10-31T08:26:34.450" v="37" actId="478"/>
          <ac:picMkLst>
            <pc:docMk/>
            <pc:sldMk cId="1529173333" sldId="313"/>
            <ac:picMk id="11" creationId="{508CEB2E-3EB1-711A-A2E7-1AEFA46DECDD}"/>
          </ac:picMkLst>
        </pc:picChg>
        <pc:picChg chg="del">
          <ac:chgData name="Klara Hübner" userId="7a457e581f0146c3" providerId="LiveId" clId="{449CF5F8-CF73-41D3-B8DF-F17DCB604122}" dt="2022-10-31T08:26:36.433" v="38" actId="478"/>
          <ac:picMkLst>
            <pc:docMk/>
            <pc:sldMk cId="1529173333" sldId="313"/>
            <ac:picMk id="13" creationId="{84CB1A86-9CE3-1BF0-6E94-EC4EABFA646E}"/>
          </ac:picMkLst>
        </pc:picChg>
        <pc:picChg chg="add mod">
          <ac:chgData name="Klara Hübner" userId="7a457e581f0146c3" providerId="LiveId" clId="{449CF5F8-CF73-41D3-B8DF-F17DCB604122}" dt="2022-10-31T08:41:19.375" v="357" actId="208"/>
          <ac:picMkLst>
            <pc:docMk/>
            <pc:sldMk cId="1529173333" sldId="313"/>
            <ac:picMk id="14" creationId="{0705953D-3CC7-E65B-0D13-092A501E18F4}"/>
          </ac:picMkLst>
        </pc:picChg>
      </pc:sldChg>
      <pc:sldChg chg="del">
        <pc:chgData name="Klara Hübner" userId="7a457e581f0146c3" providerId="LiveId" clId="{449CF5F8-CF73-41D3-B8DF-F17DCB604122}" dt="2022-10-31T08:24:20.658" v="20" actId="47"/>
        <pc:sldMkLst>
          <pc:docMk/>
          <pc:sldMk cId="2978365596" sldId="321"/>
        </pc:sldMkLst>
      </pc:sldChg>
      <pc:sldChg chg="ord">
        <pc:chgData name="Klara Hübner" userId="7a457e581f0146c3" providerId="LiveId" clId="{449CF5F8-CF73-41D3-B8DF-F17DCB604122}" dt="2022-10-31T08:24:19.001" v="19"/>
        <pc:sldMkLst>
          <pc:docMk/>
          <pc:sldMk cId="774532605" sldId="325"/>
        </pc:sldMkLst>
      </pc:sldChg>
      <pc:sldChg chg="del">
        <pc:chgData name="Klara Hübner" userId="7a457e581f0146c3" providerId="LiveId" clId="{449CF5F8-CF73-41D3-B8DF-F17DCB604122}" dt="2022-10-31T08:24:22.593" v="21" actId="47"/>
        <pc:sldMkLst>
          <pc:docMk/>
          <pc:sldMk cId="263691572" sldId="326"/>
        </pc:sldMkLst>
      </pc:sldChg>
      <pc:sldChg chg="del">
        <pc:chgData name="Klara Hübner" userId="7a457e581f0146c3" providerId="LiveId" clId="{449CF5F8-CF73-41D3-B8DF-F17DCB604122}" dt="2022-10-31T08:24:24.337" v="22" actId="47"/>
        <pc:sldMkLst>
          <pc:docMk/>
          <pc:sldMk cId="4116049579" sldId="327"/>
        </pc:sldMkLst>
      </pc:sldChg>
      <pc:sldChg chg="del">
        <pc:chgData name="Klara Hübner" userId="7a457e581f0146c3" providerId="LiveId" clId="{449CF5F8-CF73-41D3-B8DF-F17DCB604122}" dt="2022-10-31T08:24:28.557" v="24" actId="47"/>
        <pc:sldMkLst>
          <pc:docMk/>
          <pc:sldMk cId="2658409032" sldId="328"/>
        </pc:sldMkLst>
      </pc:sldChg>
      <pc:sldChg chg="del">
        <pc:chgData name="Klara Hübner" userId="7a457e581f0146c3" providerId="LiveId" clId="{449CF5F8-CF73-41D3-B8DF-F17DCB604122}" dt="2022-10-31T08:24:30.207" v="25" actId="47"/>
        <pc:sldMkLst>
          <pc:docMk/>
          <pc:sldMk cId="1429253132" sldId="329"/>
        </pc:sldMkLst>
      </pc:sldChg>
      <pc:sldChg chg="modSp add mod">
        <pc:chgData name="Klara Hübner" userId="7a457e581f0146c3" providerId="LiveId" clId="{449CF5F8-CF73-41D3-B8DF-F17DCB604122}" dt="2022-10-31T08:24:56.750" v="27" actId="207"/>
        <pc:sldMkLst>
          <pc:docMk/>
          <pc:sldMk cId="591679899" sldId="333"/>
        </pc:sldMkLst>
        <pc:spChg chg="mod">
          <ac:chgData name="Klara Hübner" userId="7a457e581f0146c3" providerId="LiveId" clId="{449CF5F8-CF73-41D3-B8DF-F17DCB604122}" dt="2022-10-31T08:24:56.750" v="27" actId="207"/>
          <ac:spMkLst>
            <pc:docMk/>
            <pc:sldMk cId="591679899" sldId="333"/>
            <ac:spMk id="2" creationId="{82FD3C75-02A6-2E56-21AF-DE3AC41049AA}"/>
          </ac:spMkLst>
        </pc:spChg>
      </pc:sldChg>
      <pc:sldChg chg="modSp add mod ord">
        <pc:chgData name="Klara Hübner" userId="7a457e581f0146c3" providerId="LiveId" clId="{449CF5F8-CF73-41D3-B8DF-F17DCB604122}" dt="2022-10-31T08:25:22.504" v="32" actId="207"/>
        <pc:sldMkLst>
          <pc:docMk/>
          <pc:sldMk cId="3591302999" sldId="334"/>
        </pc:sldMkLst>
        <pc:spChg chg="mod">
          <ac:chgData name="Klara Hübner" userId="7a457e581f0146c3" providerId="LiveId" clId="{449CF5F8-CF73-41D3-B8DF-F17DCB604122}" dt="2022-10-31T08:25:07.309" v="29" actId="207"/>
          <ac:spMkLst>
            <pc:docMk/>
            <pc:sldMk cId="3591302999" sldId="334"/>
            <ac:spMk id="2" creationId="{82FD3C75-02A6-2E56-21AF-DE3AC41049AA}"/>
          </ac:spMkLst>
        </pc:spChg>
        <pc:spChg chg="mod">
          <ac:chgData name="Klara Hübner" userId="7a457e581f0146c3" providerId="LiveId" clId="{449CF5F8-CF73-41D3-B8DF-F17DCB604122}" dt="2022-10-31T08:25:22.504" v="32" actId="207"/>
          <ac:spMkLst>
            <pc:docMk/>
            <pc:sldMk cId="3591302999" sldId="334"/>
            <ac:spMk id="23" creationId="{00000000-0000-0000-0000-000000000000}"/>
          </ac:spMkLst>
        </pc:spChg>
      </pc:sldChg>
      <pc:sldChg chg="modSp add mod ord">
        <pc:chgData name="Klara Hübner" userId="7a457e581f0146c3" providerId="LiveId" clId="{449CF5F8-CF73-41D3-B8DF-F17DCB604122}" dt="2022-10-31T08:42:17.823" v="368" actId="207"/>
        <pc:sldMkLst>
          <pc:docMk/>
          <pc:sldMk cId="3204664641" sldId="335"/>
        </pc:sldMkLst>
        <pc:spChg chg="mod">
          <ac:chgData name="Klara Hübner" userId="7a457e581f0146c3" providerId="LiveId" clId="{449CF5F8-CF73-41D3-B8DF-F17DCB604122}" dt="2022-10-31T08:42:17.823" v="368" actId="207"/>
          <ac:spMkLst>
            <pc:docMk/>
            <pc:sldMk cId="3204664641" sldId="335"/>
            <ac:spMk id="3" creationId="{82507298-0D90-143A-304F-CFC7B9F6AF69}"/>
          </ac:spMkLst>
        </pc:spChg>
        <pc:spChg chg="mod">
          <ac:chgData name="Klara Hübner" userId="7a457e581f0146c3" providerId="LiveId" clId="{449CF5F8-CF73-41D3-B8DF-F17DCB604122}" dt="2022-10-31T08:42:07.361" v="366" actId="207"/>
          <ac:spMkLst>
            <pc:docMk/>
            <pc:sldMk cId="3204664641" sldId="335"/>
            <ac:spMk id="23" creationId="{00000000-0000-0000-0000-000000000000}"/>
          </ac:spMkLst>
        </pc:spChg>
      </pc:sldChg>
      <pc:sldChg chg="addSp delSp modSp add mod">
        <pc:chgData name="Klara Hübner" userId="7a457e581f0146c3" providerId="LiveId" clId="{449CF5F8-CF73-41D3-B8DF-F17DCB604122}" dt="2022-10-31T08:54:58.917" v="389" actId="1076"/>
        <pc:sldMkLst>
          <pc:docMk/>
          <pc:sldMk cId="261289243" sldId="336"/>
        </pc:sldMkLst>
        <pc:spChg chg="del">
          <ac:chgData name="Klara Hübner" userId="7a457e581f0146c3" providerId="LiveId" clId="{449CF5F8-CF73-41D3-B8DF-F17DCB604122}" dt="2022-10-31T08:42:39.681" v="373" actId="478"/>
          <ac:spMkLst>
            <pc:docMk/>
            <pc:sldMk cId="261289243" sldId="336"/>
            <ac:spMk id="2" creationId="{82FD3C75-02A6-2E56-21AF-DE3AC41049AA}"/>
          </ac:spMkLst>
        </pc:spChg>
        <pc:spChg chg="mod">
          <ac:chgData name="Klara Hübner" userId="7a457e581f0146c3" providerId="LiveId" clId="{449CF5F8-CF73-41D3-B8DF-F17DCB604122}" dt="2022-10-31T08:42:56.473" v="376" actId="207"/>
          <ac:spMkLst>
            <pc:docMk/>
            <pc:sldMk cId="261289243" sldId="336"/>
            <ac:spMk id="3" creationId="{82507298-0D90-143A-304F-CFC7B9F6AF69}"/>
          </ac:spMkLst>
        </pc:spChg>
        <pc:spChg chg="add del mod">
          <ac:chgData name="Klara Hübner" userId="7a457e581f0146c3" providerId="LiveId" clId="{449CF5F8-CF73-41D3-B8DF-F17DCB604122}" dt="2022-10-31T08:42:36.313" v="372" actId="478"/>
          <ac:spMkLst>
            <pc:docMk/>
            <pc:sldMk cId="261289243" sldId="336"/>
            <ac:spMk id="4" creationId="{AB1D42B5-5540-8A4C-E846-B19ECA9236B9}"/>
          </ac:spMkLst>
        </pc:spChg>
        <pc:spChg chg="del">
          <ac:chgData name="Klara Hübner" userId="7a457e581f0146c3" providerId="LiveId" clId="{449CF5F8-CF73-41D3-B8DF-F17DCB604122}" dt="2022-10-31T08:42:34.008" v="371" actId="478"/>
          <ac:spMkLst>
            <pc:docMk/>
            <pc:sldMk cId="261289243" sldId="336"/>
            <ac:spMk id="21" creationId="{00000000-0000-0000-0000-000000000000}"/>
          </ac:spMkLst>
        </pc:spChg>
        <pc:spChg chg="del">
          <ac:chgData name="Klara Hübner" userId="7a457e581f0146c3" providerId="LiveId" clId="{449CF5F8-CF73-41D3-B8DF-F17DCB604122}" dt="2022-10-31T08:42:42.688" v="374" actId="478"/>
          <ac:spMkLst>
            <pc:docMk/>
            <pc:sldMk cId="261289243" sldId="336"/>
            <ac:spMk id="23" creationId="{00000000-0000-0000-0000-000000000000}"/>
          </ac:spMkLst>
        </pc:spChg>
        <pc:picChg chg="del">
          <ac:chgData name="Klara Hübner" userId="7a457e581f0146c3" providerId="LiveId" clId="{449CF5F8-CF73-41D3-B8DF-F17DCB604122}" dt="2022-10-31T08:42:28.965" v="370" actId="478"/>
          <ac:picMkLst>
            <pc:docMk/>
            <pc:sldMk cId="261289243" sldId="336"/>
            <ac:picMk id="5" creationId="{0C9A8524-4858-876E-AACA-4EB649D0DB77}"/>
          </ac:picMkLst>
        </pc:picChg>
        <pc:picChg chg="add mod">
          <ac:chgData name="Klara Hübner" userId="7a457e581f0146c3" providerId="LiveId" clId="{449CF5F8-CF73-41D3-B8DF-F17DCB604122}" dt="2022-10-31T08:54:58.917" v="389" actId="1076"/>
          <ac:picMkLst>
            <pc:docMk/>
            <pc:sldMk cId="261289243" sldId="336"/>
            <ac:picMk id="7" creationId="{B512ADC0-D195-1D06-62D8-09B46EAE6261}"/>
          </ac:picMkLst>
        </pc:picChg>
      </pc:sldChg>
      <pc:sldChg chg="addSp delSp modSp add mod ord">
        <pc:chgData name="Klara Hübner" userId="7a457e581f0146c3" providerId="LiveId" clId="{449CF5F8-CF73-41D3-B8DF-F17DCB604122}" dt="2022-11-01T07:49:23.138" v="1194"/>
        <pc:sldMkLst>
          <pc:docMk/>
          <pc:sldMk cId="351928595" sldId="337"/>
        </pc:sldMkLst>
        <pc:spChg chg="mod">
          <ac:chgData name="Klara Hübner" userId="7a457e581f0146c3" providerId="LiveId" clId="{449CF5F8-CF73-41D3-B8DF-F17DCB604122}" dt="2022-11-01T07:39:59.475" v="1136" actId="20577"/>
          <ac:spMkLst>
            <pc:docMk/>
            <pc:sldMk cId="351928595" sldId="337"/>
            <ac:spMk id="2" creationId="{82FD3C75-02A6-2E56-21AF-DE3AC41049AA}"/>
          </ac:spMkLst>
        </pc:spChg>
        <pc:spChg chg="add mod">
          <ac:chgData name="Klara Hübner" userId="7a457e581f0146c3" providerId="LiveId" clId="{449CF5F8-CF73-41D3-B8DF-F17DCB604122}" dt="2022-11-01T07:49:23.138" v="1194"/>
          <ac:spMkLst>
            <pc:docMk/>
            <pc:sldMk cId="351928595" sldId="337"/>
            <ac:spMk id="3" creationId="{82319058-B6DE-6838-35A7-3C4393C59C4F}"/>
          </ac:spMkLst>
        </pc:spChg>
        <pc:spChg chg="del mod">
          <ac:chgData name="Klara Hübner" userId="7a457e581f0146c3" providerId="LiveId" clId="{449CF5F8-CF73-41D3-B8DF-F17DCB604122}" dt="2022-10-31T09:53:08.387" v="400" actId="478"/>
          <ac:spMkLst>
            <pc:docMk/>
            <pc:sldMk cId="351928595" sldId="337"/>
            <ac:spMk id="3" creationId="{82507298-0D90-143A-304F-CFC7B9F6AF69}"/>
          </ac:spMkLst>
        </pc:spChg>
        <pc:spChg chg="add mod">
          <ac:chgData name="Klara Hübner" userId="7a457e581f0146c3" providerId="LiveId" clId="{449CF5F8-CF73-41D3-B8DF-F17DCB604122}" dt="2022-11-01T07:40:11.938" v="1138" actId="20577"/>
          <ac:spMkLst>
            <pc:docMk/>
            <pc:sldMk cId="351928595" sldId="337"/>
            <ac:spMk id="7" creationId="{6E9A2AB2-985A-F3F1-C4C5-AC75FAE26B24}"/>
          </ac:spMkLst>
        </pc:spChg>
        <pc:spChg chg="mod">
          <ac:chgData name="Klara Hübner" userId="7a457e581f0146c3" providerId="LiveId" clId="{449CF5F8-CF73-41D3-B8DF-F17DCB604122}" dt="2022-10-31T10:11:12.063" v="988" actId="1076"/>
          <ac:spMkLst>
            <pc:docMk/>
            <pc:sldMk cId="351928595" sldId="337"/>
            <ac:spMk id="21" creationId="{00000000-0000-0000-0000-000000000000}"/>
          </ac:spMkLst>
        </pc:spChg>
        <pc:spChg chg="del mod">
          <ac:chgData name="Klara Hübner" userId="7a457e581f0146c3" providerId="LiveId" clId="{449CF5F8-CF73-41D3-B8DF-F17DCB604122}" dt="2022-11-01T07:49:22.028" v="1193" actId="478"/>
          <ac:spMkLst>
            <pc:docMk/>
            <pc:sldMk cId="351928595" sldId="337"/>
            <ac:spMk id="23" creationId="{00000000-0000-0000-0000-000000000000}"/>
          </ac:spMkLst>
        </pc:spChg>
        <pc:picChg chg="del mod">
          <ac:chgData name="Klara Hübner" userId="7a457e581f0146c3" providerId="LiveId" clId="{449CF5F8-CF73-41D3-B8DF-F17DCB604122}" dt="2022-10-31T08:55:06.380" v="391" actId="478"/>
          <ac:picMkLst>
            <pc:docMk/>
            <pc:sldMk cId="351928595" sldId="337"/>
            <ac:picMk id="5" creationId="{0C9A8524-4858-876E-AACA-4EB649D0DB77}"/>
          </ac:picMkLst>
        </pc:picChg>
        <pc:picChg chg="add mod">
          <ac:chgData name="Klara Hübner" userId="7a457e581f0146c3" providerId="LiveId" clId="{449CF5F8-CF73-41D3-B8DF-F17DCB604122}" dt="2022-10-31T10:11:15.824" v="989" actId="14100"/>
          <ac:picMkLst>
            <pc:docMk/>
            <pc:sldMk cId="351928595" sldId="337"/>
            <ac:picMk id="6" creationId="{2EA031E0-86A6-B7D7-B029-DC366F39FABD}"/>
          </ac:picMkLst>
        </pc:picChg>
      </pc:sldChg>
      <pc:sldChg chg="modSp add mod">
        <pc:chgData name="Klara Hübner" userId="7a457e581f0146c3" providerId="LiveId" clId="{449CF5F8-CF73-41D3-B8DF-F17DCB604122}" dt="2022-11-01T07:49:08.486" v="1192" actId="20577"/>
        <pc:sldMkLst>
          <pc:docMk/>
          <pc:sldMk cId="899175421" sldId="338"/>
        </pc:sldMkLst>
        <pc:spChg chg="mod">
          <ac:chgData name="Klara Hübner" userId="7a457e581f0146c3" providerId="LiveId" clId="{449CF5F8-CF73-41D3-B8DF-F17DCB604122}" dt="2022-11-01T07:49:08.486" v="1192" actId="20577"/>
          <ac:spMkLst>
            <pc:docMk/>
            <pc:sldMk cId="899175421" sldId="338"/>
            <ac:spMk id="2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2larm.cz/2022/10/ano-take-jsme" TargetMode="External"/><Relationship Id="rId2" Type="http://schemas.openxmlformats.org/officeDocument/2006/relationships/hyperlink" Target="https://echo24.cz/a/SuKEM/analyza-kralove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24.cz/a/SuKEM/analyza-kralove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2larm.cz/2022/10/ano-take-js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24.cz/a/SuKEM/analyza-kralove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2larm.cz/2022/10/ano-take-js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24.cz/a/SuKEM/analyza-kralove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2larm.cz/2022/10/ano-take-js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24.cz/a/SuKEM/analyza-kralove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2larm.cz/2022/10/ano-take-js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39" y="2583401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paměť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Kulturní paměť - a její </a:t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poltické využití II.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87E1DF0-8E17-C897-EB5F-18F80098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74" y="319595"/>
            <a:ext cx="5484941" cy="5477105"/>
          </a:xfrm>
          <a:prstGeom prst="rect">
            <a:avLst/>
          </a:prstGeom>
          <a:ln>
            <a:solidFill>
              <a:srgbClr val="990033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2507298-0D90-143A-304F-CFC7B9F6AF69}"/>
              </a:ext>
            </a:extLst>
          </p:cNvPr>
          <p:cNvSpPr/>
          <p:nvPr/>
        </p:nvSpPr>
        <p:spPr bwMode="auto">
          <a:xfrm>
            <a:off x="512086" y="1098049"/>
            <a:ext cx="8275833" cy="1335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Perlička: kontroverze ‚</a:t>
            </a:r>
            <a:r>
              <a:rPr lang="cs-CZ" sz="1600" b="1" dirty="0" err="1">
                <a:latin typeface="+mn-lt"/>
              </a:rPr>
              <a:t>Kralovec</a:t>
            </a:r>
            <a:r>
              <a:rPr lang="cs-CZ" sz="1600" b="1" dirty="0">
                <a:latin typeface="+mn-lt"/>
              </a:rPr>
              <a:t>‘</a:t>
            </a:r>
          </a:p>
          <a:p>
            <a:r>
              <a:rPr lang="cs-CZ" sz="1400" b="1" dirty="0">
                <a:latin typeface="+mn-lt"/>
              </a:rPr>
              <a:t>   - přečtěte si text Lukáše </a:t>
            </a:r>
            <a:r>
              <a:rPr lang="cs-CZ" sz="1400" b="1" dirty="0" err="1">
                <a:latin typeface="+mn-lt"/>
              </a:rPr>
              <a:t>Reinigera</a:t>
            </a:r>
            <a:r>
              <a:rPr lang="cs-CZ" sz="1400" b="1" dirty="0">
                <a:latin typeface="+mn-lt"/>
              </a:rPr>
              <a:t> (Echo24: </a:t>
            </a:r>
            <a:r>
              <a:rPr lang="cs-CZ" sz="1400" b="1" dirty="0">
                <a:latin typeface="+mn-lt"/>
                <a:hlinkClick r:id="rId2"/>
              </a:rPr>
              <a:t>https://echo24.cz/a/SuKEM/analyza-kralovec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</a:t>
            </a:r>
            <a:r>
              <a:rPr lang="cs-CZ" sz="1400" b="1" dirty="0" err="1">
                <a:latin typeface="+mn-lt"/>
              </a:rPr>
              <a:t>kaliningrad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maji</a:t>
            </a:r>
            <a:r>
              <a:rPr lang="cs-CZ" sz="1400" b="1" dirty="0">
                <a:latin typeface="+mn-lt"/>
              </a:rPr>
              <a:t>-cesi-</a:t>
            </a:r>
            <a:r>
              <a:rPr lang="cs-CZ" sz="1400" b="1" dirty="0" err="1">
                <a:latin typeface="+mn-lt"/>
              </a:rPr>
              <a:t>poklekavat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kvuli-vyvrazdovani-prusu</a:t>
            </a:r>
            <a:r>
              <a:rPr lang="cs-CZ" sz="14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porovnejte ho s textem Ondřeje Slačálka (A2larm: </a:t>
            </a:r>
            <a:r>
              <a:rPr lang="cs-CZ" sz="14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https://a2larm.cz/2022/10/ano-take-jsme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 -byli-</a:t>
            </a:r>
            <a:r>
              <a:rPr lang="cs-CZ" sz="1400" b="1" dirty="0" err="1">
                <a:latin typeface="+mn-lt"/>
              </a:rPr>
              <a:t>krizaci</a:t>
            </a:r>
            <a:r>
              <a:rPr lang="cs-CZ" sz="1400" b="1" dirty="0">
                <a:latin typeface="+mn-lt"/>
              </a:rPr>
              <a:t>-je-to-</a:t>
            </a:r>
            <a:r>
              <a:rPr lang="cs-CZ" sz="1400" b="1" dirty="0" err="1">
                <a:latin typeface="+mn-lt"/>
              </a:rPr>
              <a:t>duvod</a:t>
            </a:r>
            <a:r>
              <a:rPr lang="cs-CZ" sz="1400" b="1" dirty="0">
                <a:latin typeface="+mn-lt"/>
              </a:rPr>
              <a:t>-ke-studu-ne-k-hrdosti/)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B512ADC0-D195-1D06-62D8-09B46EAE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42" y="2574759"/>
            <a:ext cx="6058320" cy="34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3" y="300193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3" y="3714927"/>
            <a:ext cx="8275832" cy="13363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pic>
        <p:nvPicPr>
          <p:cNvPr id="6" name="Obrázek 5" descr="Obsah obrázku text, plaketa&#10;&#10;Popis byl vytvořen automaticky">
            <a:extLst>
              <a:ext uri="{FF2B5EF4-FFF2-40B4-BE49-F238E27FC236}">
                <a16:creationId xmlns:a16="http://schemas.microsoft.com/office/drawing/2014/main" id="{2EA031E0-86A6-B7D7-B029-DC366F39F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5"/>
            <a:ext cx="4282286" cy="3211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A2AB2-985A-F3F1-C4C5-AC75FAE26B24}"/>
              </a:ext>
            </a:extLst>
          </p:cNvPr>
          <p:cNvSpPr/>
          <p:nvPr/>
        </p:nvSpPr>
        <p:spPr bwMode="auto">
          <a:xfrm>
            <a:off x="578452" y="5819498"/>
            <a:ext cx="8275832" cy="41972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3. Představit vlastní příklad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2319058-B6DE-6838-35A7-3C4393C59C4F}"/>
              </a:ext>
            </a:extLst>
          </p:cNvPr>
          <p:cNvSpPr/>
          <p:nvPr/>
        </p:nvSpPr>
        <p:spPr bwMode="auto">
          <a:xfrm>
            <a:off x="578453" y="5124803"/>
            <a:ext cx="8275833" cy="645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Jak se manipuluje veřejnost: </a:t>
            </a:r>
            <a:r>
              <a:rPr lang="cs-CZ" sz="1600" b="1" dirty="0" err="1">
                <a:latin typeface="+mn-lt"/>
              </a:rPr>
              <a:t>Bernays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Manipulating</a:t>
            </a:r>
            <a:r>
              <a:rPr lang="cs-CZ" sz="1600" b="1" dirty="0">
                <a:latin typeface="+mn-lt"/>
              </a:rPr>
              <a:t> Public </a:t>
            </a:r>
            <a:r>
              <a:rPr lang="cs-CZ" sz="1600" b="1" dirty="0" err="1">
                <a:latin typeface="+mn-lt"/>
              </a:rPr>
              <a:t>opinion</a:t>
            </a:r>
            <a:r>
              <a:rPr lang="cs-CZ" sz="1600" b="1" dirty="0">
                <a:latin typeface="+mn-lt"/>
              </a:rPr>
              <a:t>; </a:t>
            </a:r>
          </a:p>
          <a:p>
            <a:r>
              <a:rPr lang="cs-CZ" sz="1600" b="1" dirty="0" err="1">
                <a:latin typeface="+mn-lt"/>
              </a:rPr>
              <a:t>Eco</a:t>
            </a:r>
            <a:r>
              <a:rPr lang="cs-CZ" sz="1600" b="1" dirty="0">
                <a:latin typeface="+mn-lt"/>
              </a:rPr>
              <a:t>, Ur-</a:t>
            </a:r>
            <a:r>
              <a:rPr lang="cs-CZ" sz="1600" b="1" dirty="0" err="1">
                <a:latin typeface="+mn-lt"/>
              </a:rPr>
              <a:t>Fascism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2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3" y="300193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3" y="5124803"/>
            <a:ext cx="8275833" cy="645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Jak se manipuluje veřejnost: </a:t>
            </a:r>
            <a:r>
              <a:rPr lang="cs-CZ" sz="1600" b="1" dirty="0" err="1">
                <a:latin typeface="+mn-lt"/>
              </a:rPr>
              <a:t>Bernays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Manipulating</a:t>
            </a:r>
            <a:r>
              <a:rPr lang="cs-CZ" sz="1600" b="1" dirty="0">
                <a:latin typeface="+mn-lt"/>
              </a:rPr>
              <a:t> Public </a:t>
            </a:r>
            <a:r>
              <a:rPr lang="cs-CZ" sz="1600" b="1" dirty="0" err="1">
                <a:latin typeface="+mn-lt"/>
              </a:rPr>
              <a:t>opinion</a:t>
            </a:r>
            <a:r>
              <a:rPr lang="cs-CZ" sz="1600" b="1" dirty="0">
                <a:latin typeface="+mn-lt"/>
              </a:rPr>
              <a:t>; </a:t>
            </a:r>
          </a:p>
          <a:p>
            <a:r>
              <a:rPr lang="cs-CZ" sz="1600" b="1" dirty="0" err="1">
                <a:latin typeface="+mn-lt"/>
              </a:rPr>
              <a:t>Eco</a:t>
            </a:r>
            <a:r>
              <a:rPr lang="cs-CZ" sz="1600" b="1" dirty="0">
                <a:latin typeface="+mn-lt"/>
              </a:rPr>
              <a:t>, Ur-</a:t>
            </a:r>
            <a:r>
              <a:rPr lang="cs-CZ" sz="1600" b="1" dirty="0" err="1">
                <a:latin typeface="+mn-lt"/>
              </a:rPr>
              <a:t>Fascism</a:t>
            </a:r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3" y="3714927"/>
            <a:ext cx="8275832" cy="13363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pic>
        <p:nvPicPr>
          <p:cNvPr id="6" name="Obrázek 5" descr="Obsah obrázku text, plaketa&#10;&#10;Popis byl vytvořen automaticky">
            <a:extLst>
              <a:ext uri="{FF2B5EF4-FFF2-40B4-BE49-F238E27FC236}">
                <a16:creationId xmlns:a16="http://schemas.microsoft.com/office/drawing/2014/main" id="{2EA031E0-86A6-B7D7-B029-DC366F39F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5"/>
            <a:ext cx="4282286" cy="3211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A2AB2-985A-F3F1-C4C5-AC75FAE26B24}"/>
              </a:ext>
            </a:extLst>
          </p:cNvPr>
          <p:cNvSpPr/>
          <p:nvPr/>
        </p:nvSpPr>
        <p:spPr bwMode="auto">
          <a:xfrm>
            <a:off x="578452" y="5819498"/>
            <a:ext cx="8275832" cy="41972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3. Představit vlastní příklad – přespříště: porovnání několika pramenů  </a:t>
            </a:r>
          </a:p>
        </p:txBody>
      </p:sp>
    </p:spTree>
    <p:extLst>
      <p:ext uri="{BB962C8B-B14F-4D97-AF65-F5344CB8AC3E}">
        <p14:creationId xmlns:p14="http://schemas.microsoft.com/office/powerpoint/2010/main" val="89917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551399"/>
            <a:ext cx="8275833" cy="606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Timothy </a:t>
            </a:r>
            <a:r>
              <a:rPr lang="cs-CZ" sz="1600" b="1" dirty="0" err="1">
                <a:latin typeface="+mn-lt"/>
              </a:rPr>
              <a:t>Snyder</a:t>
            </a:r>
            <a:r>
              <a:rPr lang="cs-CZ" sz="1600" b="1" dirty="0">
                <a:latin typeface="+mn-lt"/>
              </a:rPr>
              <a:t>: </a:t>
            </a:r>
            <a:r>
              <a:rPr lang="cs-CZ" sz="1600" b="1" dirty="0" err="1">
                <a:latin typeface="+mn-lt"/>
              </a:rPr>
              <a:t>Ukraine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holds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the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future</a:t>
            </a:r>
            <a:endParaRPr lang="cs-CZ" sz="16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přečtěte si text; jak zapadá do tématiky kulturní paměti?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4" y="3438887"/>
            <a:ext cx="8275832" cy="103546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Najděte příklad k ‚vašemu‘ textu</a:t>
            </a:r>
          </a:p>
          <a:p>
            <a:r>
              <a:rPr lang="cs-CZ" sz="1400" b="1" dirty="0">
                <a:latin typeface="+mn-lt"/>
              </a:rPr>
              <a:t>    - (obrázek, článek, pamětní místo, výročí atd.) který prokazuje hlavní teze</a:t>
            </a:r>
          </a:p>
          <a:p>
            <a:r>
              <a:rPr lang="cs-CZ" sz="1400" b="1" dirty="0">
                <a:latin typeface="+mn-lt"/>
              </a:rPr>
              <a:t>    - Zamyslete se nad dalšími možnostmi jeho výkladu</a:t>
            </a:r>
          </a:p>
          <a:p>
            <a:r>
              <a:rPr lang="cs-CZ" sz="1400" b="1" dirty="0">
                <a:latin typeface="+mn-lt"/>
              </a:rPr>
              <a:t>    - Představte vaše úvahy v semináři (max 10. Min)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07298-0D90-143A-304F-CFC7B9F6AF69}"/>
              </a:ext>
            </a:extLst>
          </p:cNvPr>
          <p:cNvSpPr/>
          <p:nvPr/>
        </p:nvSpPr>
        <p:spPr bwMode="auto">
          <a:xfrm>
            <a:off x="578454" y="5198101"/>
            <a:ext cx="8275833" cy="133586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Perlička: kontroverze ‚</a:t>
            </a:r>
            <a:r>
              <a:rPr lang="cs-CZ" sz="1600" b="1" dirty="0" err="1">
                <a:latin typeface="+mn-lt"/>
              </a:rPr>
              <a:t>Kralovec</a:t>
            </a:r>
            <a:r>
              <a:rPr lang="cs-CZ" sz="1600" b="1" dirty="0">
                <a:latin typeface="+mn-lt"/>
              </a:rPr>
              <a:t>‘</a:t>
            </a:r>
          </a:p>
          <a:p>
            <a:r>
              <a:rPr lang="cs-CZ" sz="1400" b="1" dirty="0">
                <a:latin typeface="+mn-lt"/>
              </a:rPr>
              <a:t>   - přečtěte si text Lukáše </a:t>
            </a:r>
            <a:r>
              <a:rPr lang="cs-CZ" sz="1400" b="1" dirty="0" err="1">
                <a:latin typeface="+mn-lt"/>
              </a:rPr>
              <a:t>Reinigera</a:t>
            </a:r>
            <a:r>
              <a:rPr lang="cs-CZ" sz="1400" b="1" dirty="0">
                <a:latin typeface="+mn-lt"/>
              </a:rPr>
              <a:t> (Echo24: </a:t>
            </a:r>
            <a:r>
              <a:rPr lang="cs-CZ" sz="1400" b="1" dirty="0">
                <a:latin typeface="+mn-lt"/>
                <a:hlinkClick r:id="rId3"/>
              </a:rPr>
              <a:t>https://echo24.cz/a/SuKEM/analyza-kralovec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</a:t>
            </a:r>
            <a:r>
              <a:rPr lang="cs-CZ" sz="1400" b="1" dirty="0" err="1">
                <a:latin typeface="+mn-lt"/>
              </a:rPr>
              <a:t>kaliningrad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maji</a:t>
            </a:r>
            <a:r>
              <a:rPr lang="cs-CZ" sz="1400" b="1" dirty="0">
                <a:latin typeface="+mn-lt"/>
              </a:rPr>
              <a:t>-cesi-</a:t>
            </a:r>
            <a:r>
              <a:rPr lang="cs-CZ" sz="1400" b="1" dirty="0" err="1">
                <a:latin typeface="+mn-lt"/>
              </a:rPr>
              <a:t>poklekavat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kvuli-vyvrazdovani-prusu</a:t>
            </a:r>
            <a:r>
              <a:rPr lang="cs-CZ" sz="14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porovnejte ho s textem Ondřeje Slačálka (A2larm: </a:t>
            </a:r>
            <a:r>
              <a:rPr lang="cs-CZ" sz="1400" b="1" dirty="0">
                <a:latin typeface="+mn-lt"/>
                <a:hlinkClick r:id="rId4"/>
              </a:rPr>
              <a:t>https://a2larm.cz/2022/10/ano-take-jsme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 -byli-</a:t>
            </a:r>
            <a:r>
              <a:rPr lang="cs-CZ" sz="1400" b="1" dirty="0" err="1">
                <a:latin typeface="+mn-lt"/>
              </a:rPr>
              <a:t>krizaci</a:t>
            </a:r>
            <a:r>
              <a:rPr lang="cs-CZ" sz="1400" b="1" dirty="0">
                <a:latin typeface="+mn-lt"/>
              </a:rPr>
              <a:t>-je-to-</a:t>
            </a:r>
            <a:r>
              <a:rPr lang="cs-CZ" sz="1400" b="1" dirty="0" err="1">
                <a:latin typeface="+mn-lt"/>
              </a:rPr>
              <a:t>duvod</a:t>
            </a:r>
            <a:r>
              <a:rPr lang="cs-CZ" sz="1400" b="1" dirty="0">
                <a:latin typeface="+mn-lt"/>
              </a:rPr>
              <a:t>-ke-studu-ne-k-hrdosti/)</a:t>
            </a:r>
          </a:p>
          <a:p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53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551399"/>
            <a:ext cx="8275833" cy="606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Timothy </a:t>
            </a:r>
            <a:r>
              <a:rPr lang="cs-CZ" sz="1600" b="1" dirty="0" err="1">
                <a:latin typeface="+mn-lt"/>
              </a:rPr>
              <a:t>Snyder</a:t>
            </a:r>
            <a:r>
              <a:rPr lang="cs-CZ" sz="1600" b="1" dirty="0">
                <a:latin typeface="+mn-lt"/>
              </a:rPr>
              <a:t>: </a:t>
            </a:r>
            <a:r>
              <a:rPr lang="cs-CZ" sz="1600" b="1" dirty="0" err="1">
                <a:latin typeface="+mn-lt"/>
              </a:rPr>
              <a:t>Ukraine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holds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the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future</a:t>
            </a:r>
            <a:endParaRPr lang="cs-CZ" sz="16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přečtěte si text; jak zapadá do tématiky kulturní paměti?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4" y="3438887"/>
            <a:ext cx="8275832" cy="103546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Najděte příklad k ‚vašemu‘ textu</a:t>
            </a:r>
          </a:p>
          <a:p>
            <a:r>
              <a:rPr lang="cs-CZ" sz="1400" b="1" dirty="0">
                <a:latin typeface="+mn-lt"/>
              </a:rPr>
              <a:t>    - (obrázek, článek, pamětní místo, výročí atd.) který prokazuje hlavní teze</a:t>
            </a:r>
          </a:p>
          <a:p>
            <a:r>
              <a:rPr lang="cs-CZ" sz="1400" b="1" dirty="0">
                <a:latin typeface="+mn-lt"/>
              </a:rPr>
              <a:t>    - Zamyslete se nad dalšími možnostmi jeho výkladu</a:t>
            </a:r>
          </a:p>
          <a:p>
            <a:r>
              <a:rPr lang="cs-CZ" sz="1400" b="1" dirty="0">
                <a:latin typeface="+mn-lt"/>
              </a:rPr>
              <a:t>    - Představte vaše úvahy v semináři (max 10. Min)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07298-0D90-143A-304F-CFC7B9F6AF69}"/>
              </a:ext>
            </a:extLst>
          </p:cNvPr>
          <p:cNvSpPr/>
          <p:nvPr/>
        </p:nvSpPr>
        <p:spPr bwMode="auto">
          <a:xfrm>
            <a:off x="578454" y="5198101"/>
            <a:ext cx="8275833" cy="133586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Perlička: kontroverze ‚</a:t>
            </a:r>
            <a:r>
              <a:rPr lang="cs-CZ" sz="1600" b="1" dirty="0" err="1">
                <a:latin typeface="+mn-lt"/>
              </a:rPr>
              <a:t>Kralovec</a:t>
            </a:r>
            <a:r>
              <a:rPr lang="cs-CZ" sz="1600" b="1" dirty="0">
                <a:latin typeface="+mn-lt"/>
              </a:rPr>
              <a:t>‘</a:t>
            </a:r>
          </a:p>
          <a:p>
            <a:r>
              <a:rPr lang="cs-CZ" sz="1400" b="1" dirty="0">
                <a:latin typeface="+mn-lt"/>
              </a:rPr>
              <a:t>   - přečtěte si text Lukáše </a:t>
            </a:r>
            <a:r>
              <a:rPr lang="cs-CZ" sz="1400" b="1" dirty="0" err="1">
                <a:latin typeface="+mn-lt"/>
              </a:rPr>
              <a:t>Reinigera</a:t>
            </a:r>
            <a:r>
              <a:rPr lang="cs-CZ" sz="1400" b="1" dirty="0">
                <a:latin typeface="+mn-lt"/>
              </a:rPr>
              <a:t> (Echo24: </a:t>
            </a:r>
            <a:r>
              <a:rPr lang="cs-CZ" sz="1400" b="1" dirty="0">
                <a:latin typeface="+mn-lt"/>
                <a:hlinkClick r:id="rId3"/>
              </a:rPr>
              <a:t>https://echo24.cz/a/SuKEM/analyza-kralovec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</a:t>
            </a:r>
            <a:r>
              <a:rPr lang="cs-CZ" sz="1400" b="1" dirty="0" err="1">
                <a:latin typeface="+mn-lt"/>
              </a:rPr>
              <a:t>kaliningrad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maji</a:t>
            </a:r>
            <a:r>
              <a:rPr lang="cs-CZ" sz="1400" b="1" dirty="0">
                <a:latin typeface="+mn-lt"/>
              </a:rPr>
              <a:t>-cesi-</a:t>
            </a:r>
            <a:r>
              <a:rPr lang="cs-CZ" sz="1400" b="1" dirty="0" err="1">
                <a:latin typeface="+mn-lt"/>
              </a:rPr>
              <a:t>poklekavat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kvuli-vyvrazdovani-prusu</a:t>
            </a:r>
            <a:r>
              <a:rPr lang="cs-CZ" sz="14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porovnejte ho s textem Ondřeje Slačálka (A2larm: </a:t>
            </a:r>
            <a:r>
              <a:rPr lang="cs-CZ" sz="1400" b="1" dirty="0">
                <a:latin typeface="+mn-lt"/>
                <a:hlinkClick r:id="rId4"/>
              </a:rPr>
              <a:t>https://a2larm.cz/2022/10/ano-take-jsme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 -byli-</a:t>
            </a:r>
            <a:r>
              <a:rPr lang="cs-CZ" sz="1400" b="1" dirty="0" err="1">
                <a:latin typeface="+mn-lt"/>
              </a:rPr>
              <a:t>krizaci</a:t>
            </a:r>
            <a:r>
              <a:rPr lang="cs-CZ" sz="1400" b="1" dirty="0">
                <a:latin typeface="+mn-lt"/>
              </a:rPr>
              <a:t>-je-to-</a:t>
            </a:r>
            <a:r>
              <a:rPr lang="cs-CZ" sz="1400" b="1" dirty="0" err="1">
                <a:latin typeface="+mn-lt"/>
              </a:rPr>
              <a:t>duvod</a:t>
            </a:r>
            <a:r>
              <a:rPr lang="cs-CZ" sz="1400" b="1" dirty="0">
                <a:latin typeface="+mn-lt"/>
              </a:rPr>
              <a:t>-ke-studu-ne-k-hrdosti/)</a:t>
            </a:r>
          </a:p>
          <a:p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7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892AFF-1A19-D205-3B44-304ADB95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t="5858" r="3002"/>
          <a:stretch/>
        </p:blipFill>
        <p:spPr>
          <a:xfrm>
            <a:off x="709726" y="1615736"/>
            <a:ext cx="3861786" cy="19972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5988A30-0507-E6B0-A84B-3F08BB5F78B2}"/>
              </a:ext>
            </a:extLst>
          </p:cNvPr>
          <p:cNvSpPr/>
          <p:nvPr/>
        </p:nvSpPr>
        <p:spPr bwMode="auto">
          <a:xfrm>
            <a:off x="2982646" y="2984366"/>
            <a:ext cx="151052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34562E3A-4D23-0A02-A739-7B6FAEDEEC4B}"/>
              </a:ext>
            </a:extLst>
          </p:cNvPr>
          <p:cNvSpPr/>
          <p:nvPr/>
        </p:nvSpPr>
        <p:spPr bwMode="auto">
          <a:xfrm>
            <a:off x="1681251" y="4113290"/>
            <a:ext cx="2744803" cy="868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Politická konstrukce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původně k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posílení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demokratických struktur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CE0E8C-AD51-31D4-A518-7856EE8BF749}"/>
              </a:ext>
            </a:extLst>
          </p:cNvPr>
          <p:cNvSpPr txBox="1"/>
          <p:nvPr/>
        </p:nvSpPr>
        <p:spPr>
          <a:xfrm>
            <a:off x="5157108" y="3037267"/>
            <a:ext cx="2941125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200" b="1" dirty="0" err="1">
                <a:solidFill>
                  <a:srgbClr val="FFFFCC"/>
                </a:solidFill>
                <a:latin typeface="+mj-lt"/>
              </a:rPr>
              <a:t>Plurilingvismus</a:t>
            </a:r>
            <a:r>
              <a:rPr lang="cs-CZ" sz="1200" b="1" dirty="0">
                <a:solidFill>
                  <a:srgbClr val="FFFFCC"/>
                </a:solidFill>
                <a:latin typeface="+mj-lt"/>
              </a:rPr>
              <a:t> je základem moderní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státnosti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EDBDC9B3-82D8-31AB-8FEE-C77F8A4FC9DD}"/>
              </a:ext>
            </a:extLst>
          </p:cNvPr>
          <p:cNvSpPr/>
          <p:nvPr/>
        </p:nvSpPr>
        <p:spPr bwMode="auto">
          <a:xfrm>
            <a:off x="260246" y="3881556"/>
            <a:ext cx="2380373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Národní jazyk 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C1ED1E-A95B-5F1B-8B37-3D8A14EE0F63}"/>
              </a:ext>
            </a:extLst>
          </p:cNvPr>
          <p:cNvSpPr txBox="1"/>
          <p:nvPr/>
        </p:nvSpPr>
        <p:spPr>
          <a:xfrm>
            <a:off x="5032819" y="4064564"/>
            <a:ext cx="2941125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cs-CZ" sz="1200" b="1" dirty="0" err="1">
                <a:solidFill>
                  <a:srgbClr val="FFFFCC"/>
                </a:solidFill>
                <a:latin typeface="+mj-lt"/>
              </a:rPr>
              <a:t>Lingvisticka</a:t>
            </a:r>
            <a:r>
              <a:rPr lang="cs-CZ" sz="1200" b="1" dirty="0">
                <a:solidFill>
                  <a:srgbClr val="FFFFCC"/>
                </a:solidFill>
                <a:latin typeface="+mj-lt"/>
              </a:rPr>
              <a:t> homogenita v multietnických státech se dá dosáhnout pouze genocidou, vyhoštěním, potlačením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D13022-2DFF-F44E-CCC9-C243E12F7840}"/>
              </a:ext>
            </a:extLst>
          </p:cNvPr>
          <p:cNvSpPr txBox="1"/>
          <p:nvPr/>
        </p:nvSpPr>
        <p:spPr>
          <a:xfrm>
            <a:off x="5032818" y="5078569"/>
            <a:ext cx="2941125" cy="646331"/>
          </a:xfrm>
          <a:prstGeom prst="rect">
            <a:avLst/>
          </a:prstGeom>
          <a:solidFill>
            <a:srgbClr val="990033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Je nutné rozlišovat mezi: přirozeným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Mluveným jazykem, psaným jazykem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a zkonstruovaným jazykem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023E7D9-A850-E9A3-9B1D-572E7CDFDF44}"/>
              </a:ext>
            </a:extLst>
          </p:cNvPr>
          <p:cNvCxnSpPr>
            <a:stCxn id="4" idx="7"/>
            <a:endCxn id="6" idx="1"/>
          </p:cNvCxnSpPr>
          <p:nvPr/>
        </p:nvCxnSpPr>
        <p:spPr bwMode="auto">
          <a:xfrm flipV="1">
            <a:off x="4024087" y="3268100"/>
            <a:ext cx="1133021" cy="972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23C1B90-78B3-AE70-C87B-C8D1DCA9ABDD}"/>
              </a:ext>
            </a:extLst>
          </p:cNvPr>
          <p:cNvCxnSpPr>
            <a:stCxn id="4" idx="6"/>
            <a:endCxn id="7" idx="1"/>
          </p:cNvCxnSpPr>
          <p:nvPr/>
        </p:nvCxnSpPr>
        <p:spPr bwMode="auto">
          <a:xfrm flipV="1">
            <a:off x="4426054" y="4480063"/>
            <a:ext cx="606765" cy="67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ál 20">
            <a:extLst>
              <a:ext uri="{FF2B5EF4-FFF2-40B4-BE49-F238E27FC236}">
                <a16:creationId xmlns:a16="http://schemas.microsoft.com/office/drawing/2014/main" id="{3F5DE46C-BA21-B5CA-89D9-DA501963DD11}"/>
              </a:ext>
            </a:extLst>
          </p:cNvPr>
          <p:cNvSpPr/>
          <p:nvPr/>
        </p:nvSpPr>
        <p:spPr bwMode="auto">
          <a:xfrm>
            <a:off x="6400573" y="3307154"/>
            <a:ext cx="2300470" cy="6846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Angličtina jako ‚lingua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franca‘ nahrazující Latinu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3CDA481-9FF4-1B05-B83A-25308F1AE8C0}"/>
              </a:ext>
            </a:extLst>
          </p:cNvPr>
          <p:cNvCxnSpPr>
            <a:stCxn id="4" idx="7"/>
            <a:endCxn id="21" idx="2"/>
          </p:cNvCxnSpPr>
          <p:nvPr/>
        </p:nvCxnSpPr>
        <p:spPr bwMode="auto">
          <a:xfrm flipV="1">
            <a:off x="4024087" y="3649461"/>
            <a:ext cx="2376486" cy="5909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34CA598-7811-9EB4-F6C1-3C22379302A2}"/>
              </a:ext>
            </a:extLst>
          </p:cNvPr>
          <p:cNvCxnSpPr>
            <a:stCxn id="4" idx="5"/>
            <a:endCxn id="8" idx="1"/>
          </p:cNvCxnSpPr>
          <p:nvPr/>
        </p:nvCxnSpPr>
        <p:spPr bwMode="auto">
          <a:xfrm>
            <a:off x="4024087" y="4854447"/>
            <a:ext cx="1008731" cy="547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52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2642C8-4663-0D51-F90D-0D67F2C7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8" y="1410493"/>
            <a:ext cx="5153025" cy="8096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0AC0E15-1DFD-A932-66ED-247F0765ECC9}"/>
              </a:ext>
            </a:extLst>
          </p:cNvPr>
          <p:cNvSpPr/>
          <p:nvPr/>
        </p:nvSpPr>
        <p:spPr bwMode="auto">
          <a:xfrm>
            <a:off x="556818" y="1936384"/>
            <a:ext cx="164484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choběžník 3">
            <a:extLst>
              <a:ext uri="{FF2B5EF4-FFF2-40B4-BE49-F238E27FC236}">
                <a16:creationId xmlns:a16="http://schemas.microsoft.com/office/drawing/2014/main" id="{FDA9A5D1-10C6-744F-2669-76D9D1AA0CE7}"/>
              </a:ext>
            </a:extLst>
          </p:cNvPr>
          <p:cNvSpPr/>
          <p:nvPr/>
        </p:nvSpPr>
        <p:spPr bwMode="auto">
          <a:xfrm>
            <a:off x="1260629" y="3844032"/>
            <a:ext cx="2361460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3D2973CC-4ACB-8907-16B8-6EB11D4E3D18}"/>
              </a:ext>
            </a:extLst>
          </p:cNvPr>
          <p:cNvSpPr/>
          <p:nvPr/>
        </p:nvSpPr>
        <p:spPr bwMode="auto">
          <a:xfrm>
            <a:off x="1796206" y="2746008"/>
            <a:ext cx="1275467" cy="1098023"/>
          </a:xfrm>
          <a:prstGeom prst="triangle">
            <a:avLst>
              <a:gd name="adj" fmla="val 47489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ichoběžník 6">
            <a:extLst>
              <a:ext uri="{FF2B5EF4-FFF2-40B4-BE49-F238E27FC236}">
                <a16:creationId xmlns:a16="http://schemas.microsoft.com/office/drawing/2014/main" id="{F8BE1FFB-D383-6EE7-16C2-896662B14918}"/>
              </a:ext>
            </a:extLst>
          </p:cNvPr>
          <p:cNvSpPr/>
          <p:nvPr/>
        </p:nvSpPr>
        <p:spPr bwMode="auto">
          <a:xfrm>
            <a:off x="727969" y="4793942"/>
            <a:ext cx="3426021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BC504D74-E347-FFA3-7862-E0B936532CB2}"/>
              </a:ext>
            </a:extLst>
          </p:cNvPr>
          <p:cNvSpPr/>
          <p:nvPr/>
        </p:nvSpPr>
        <p:spPr bwMode="auto">
          <a:xfrm>
            <a:off x="2206177" y="3050846"/>
            <a:ext cx="506027" cy="514905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EFFEC84F-C4C6-608E-A00C-717634E3DC54}"/>
              </a:ext>
            </a:extLst>
          </p:cNvPr>
          <p:cNvSpPr/>
          <p:nvPr/>
        </p:nvSpPr>
        <p:spPr bwMode="auto">
          <a:xfrm>
            <a:off x="2299469" y="2910260"/>
            <a:ext cx="319445" cy="281173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6E14B96C-F0F4-5096-171F-9A5168528F7A}"/>
              </a:ext>
            </a:extLst>
          </p:cNvPr>
          <p:cNvSpPr/>
          <p:nvPr/>
        </p:nvSpPr>
        <p:spPr bwMode="auto">
          <a:xfrm>
            <a:off x="2592282" y="3142692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7A33F8E-0741-BA9D-4F79-DE810FBE5C26}"/>
              </a:ext>
            </a:extLst>
          </p:cNvPr>
          <p:cNvSpPr/>
          <p:nvPr/>
        </p:nvSpPr>
        <p:spPr bwMode="auto">
          <a:xfrm>
            <a:off x="2130643" y="3133814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B2BA572-E7E9-C330-7568-B77122EACAFD}"/>
              </a:ext>
            </a:extLst>
          </p:cNvPr>
          <p:cNvCxnSpPr/>
          <p:nvPr/>
        </p:nvCxnSpPr>
        <p:spPr bwMode="auto">
          <a:xfrm flipH="1">
            <a:off x="2405921" y="3570103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D990661-2D30-DF09-D41A-2ED1BBFAE587}"/>
              </a:ext>
            </a:extLst>
          </p:cNvPr>
          <p:cNvCxnSpPr/>
          <p:nvPr/>
        </p:nvCxnSpPr>
        <p:spPr bwMode="auto">
          <a:xfrm flipH="1">
            <a:off x="2539166" y="3573007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B49A6C7C-84E6-F434-85F2-4843D13397DA}"/>
              </a:ext>
            </a:extLst>
          </p:cNvPr>
          <p:cNvSpPr/>
          <p:nvPr/>
        </p:nvSpPr>
        <p:spPr bwMode="auto">
          <a:xfrm>
            <a:off x="3145522" y="2078865"/>
            <a:ext cx="2380373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Propaganda = výběr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452130-4924-FCB6-2BA5-F0AE00FFB74A}"/>
              </a:ext>
            </a:extLst>
          </p:cNvPr>
          <p:cNvSpPr txBox="1"/>
          <p:nvPr/>
        </p:nvSpPr>
        <p:spPr>
          <a:xfrm>
            <a:off x="5509425" y="1989285"/>
            <a:ext cx="327058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Práce historika = vytváření dějin, výběr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ale podle vědecké metodiky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1A8FC63-21A3-0033-BD89-A42B4D1BF044}"/>
              </a:ext>
            </a:extLst>
          </p:cNvPr>
          <p:cNvSpPr txBox="1"/>
          <p:nvPr/>
        </p:nvSpPr>
        <p:spPr>
          <a:xfrm>
            <a:off x="5509426" y="2515175"/>
            <a:ext cx="3270590" cy="46166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Práce propagandisty = vytváření dějin, k podpoře vlastní vize (a vlastní metodiky</a:t>
            </a:r>
          </a:p>
        </p:txBody>
      </p:sp>
      <p:sp>
        <p:nvSpPr>
          <p:cNvPr id="22" name="Řečová bublina: obdélníkový bublinový popisek 21">
            <a:extLst>
              <a:ext uri="{FF2B5EF4-FFF2-40B4-BE49-F238E27FC236}">
                <a16:creationId xmlns:a16="http://schemas.microsoft.com/office/drawing/2014/main" id="{66347807-4059-2201-39D1-F1049FC44504}"/>
              </a:ext>
            </a:extLst>
          </p:cNvPr>
          <p:cNvSpPr/>
          <p:nvPr/>
        </p:nvSpPr>
        <p:spPr bwMode="auto">
          <a:xfrm>
            <a:off x="3071673" y="2627034"/>
            <a:ext cx="2275359" cy="468665"/>
          </a:xfrm>
          <a:prstGeom prst="wedgeRectCallout">
            <a:avLst>
              <a:gd name="adj1" fmla="val -62920"/>
              <a:gd name="adj2" fmla="val 12443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Vůdce, který vyjadřuje názor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ětšiny (‚lidu‘)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07F7D9E8-F6A1-CEBD-80E0-8D4683663B50}"/>
              </a:ext>
            </a:extLst>
          </p:cNvPr>
          <p:cNvSpPr/>
          <p:nvPr/>
        </p:nvSpPr>
        <p:spPr bwMode="auto">
          <a:xfrm>
            <a:off x="427450" y="2402781"/>
            <a:ext cx="1161654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Autoritářské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vnímání dějin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Řečová bublina: obdélníkový bublinový popisek 23">
            <a:extLst>
              <a:ext uri="{FF2B5EF4-FFF2-40B4-BE49-F238E27FC236}">
                <a16:creationId xmlns:a16="http://schemas.microsoft.com/office/drawing/2014/main" id="{D501E26E-4C31-66B6-1D8B-2F72A9CE0034}"/>
              </a:ext>
            </a:extLst>
          </p:cNvPr>
          <p:cNvSpPr/>
          <p:nvPr/>
        </p:nvSpPr>
        <p:spPr bwMode="auto">
          <a:xfrm>
            <a:off x="3982015" y="3212959"/>
            <a:ext cx="3365779" cy="468665"/>
          </a:xfrm>
          <a:prstGeom prst="wedgeRectCallout">
            <a:avLst>
              <a:gd name="adj1" fmla="val -94914"/>
              <a:gd name="adj2" fmla="val 7139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Elity, které podporují jeho společenskou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 (finančně, mediálně)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5BA65F3A-A303-52E6-184C-FA41617D5CC4}"/>
              </a:ext>
            </a:extLst>
          </p:cNvPr>
          <p:cNvSpPr/>
          <p:nvPr/>
        </p:nvSpPr>
        <p:spPr bwMode="auto">
          <a:xfrm>
            <a:off x="288068" y="2990899"/>
            <a:ext cx="1349749" cy="8241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Vnímání dějin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postavené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n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narativech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jednoznačnosti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35D95ED-533F-4BF7-C69D-DAB22FC85DAC}"/>
              </a:ext>
            </a:extLst>
          </p:cNvPr>
          <p:cNvSpPr/>
          <p:nvPr/>
        </p:nvSpPr>
        <p:spPr bwMode="auto">
          <a:xfrm>
            <a:off x="176549" y="4025470"/>
            <a:ext cx="2371345" cy="147903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Vyvolenost národa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Národní = společenské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ctnosti (mravnost)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Masovost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Předurčenost společenského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postavení (řád)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Teleologie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Řečová bublina: obdélníkový bublinový popisek 27">
            <a:extLst>
              <a:ext uri="{FF2B5EF4-FFF2-40B4-BE49-F238E27FC236}">
                <a16:creationId xmlns:a16="http://schemas.microsoft.com/office/drawing/2014/main" id="{35569410-07CB-07F2-3776-316569F80E50}"/>
              </a:ext>
            </a:extLst>
          </p:cNvPr>
          <p:cNvSpPr/>
          <p:nvPr/>
        </p:nvSpPr>
        <p:spPr bwMode="auto">
          <a:xfrm>
            <a:off x="4335709" y="3736598"/>
            <a:ext cx="3183678" cy="313788"/>
          </a:xfrm>
          <a:prstGeom prst="wedgeRectCallout">
            <a:avLst>
              <a:gd name="adj1" fmla="val -97461"/>
              <a:gd name="adj2" fmla="val -1672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Bezpečnostní aparát, který jistí řád</a:t>
            </a:r>
          </a:p>
        </p:txBody>
      </p:sp>
      <p:sp>
        <p:nvSpPr>
          <p:cNvPr id="29" name="Řečová bublina: obdélníkový bublinový popisek 28">
            <a:extLst>
              <a:ext uri="{FF2B5EF4-FFF2-40B4-BE49-F238E27FC236}">
                <a16:creationId xmlns:a16="http://schemas.microsoft.com/office/drawing/2014/main" id="{99665D4E-A1CF-F58F-BE22-FFAE354BD052}"/>
              </a:ext>
            </a:extLst>
          </p:cNvPr>
          <p:cNvSpPr/>
          <p:nvPr/>
        </p:nvSpPr>
        <p:spPr bwMode="auto">
          <a:xfrm>
            <a:off x="4764037" y="4318987"/>
            <a:ext cx="3183678" cy="571428"/>
          </a:xfrm>
          <a:prstGeom prst="wedgeRectCallout">
            <a:avLst>
              <a:gd name="adj1" fmla="val -97461"/>
              <a:gd name="adj2" fmla="val -1672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Médie, které předávají jednoznačnou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Řečová bublina: obdélníkový bublinový popisek 29">
            <a:extLst>
              <a:ext uri="{FF2B5EF4-FFF2-40B4-BE49-F238E27FC236}">
                <a16:creationId xmlns:a16="http://schemas.microsoft.com/office/drawing/2014/main" id="{BDDEE7F6-33EA-F8B2-24C5-BCB01B558017}"/>
              </a:ext>
            </a:extLst>
          </p:cNvPr>
          <p:cNvSpPr/>
          <p:nvPr/>
        </p:nvSpPr>
        <p:spPr bwMode="auto">
          <a:xfrm>
            <a:off x="4485088" y="5228926"/>
            <a:ext cx="1589709" cy="437161"/>
          </a:xfrm>
          <a:prstGeom prst="wedgeRectCallout">
            <a:avLst>
              <a:gd name="adj1" fmla="val -94090"/>
              <a:gd name="adj2" fmla="val 2295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Lid…</a:t>
            </a:r>
          </a:p>
        </p:txBody>
      </p:sp>
    </p:spTree>
    <p:extLst>
      <p:ext uri="{BB962C8B-B14F-4D97-AF65-F5344CB8AC3E}">
        <p14:creationId xmlns:p14="http://schemas.microsoft.com/office/powerpoint/2010/main" val="264601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9723B0-C74B-0F7D-8EF6-0028C672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5" y="1344585"/>
            <a:ext cx="680085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C956837-38FE-08DF-D3FD-AB467BA02472}"/>
              </a:ext>
            </a:extLst>
          </p:cNvPr>
          <p:cNvSpPr/>
          <p:nvPr/>
        </p:nvSpPr>
        <p:spPr bwMode="auto">
          <a:xfrm>
            <a:off x="1206865" y="1629217"/>
            <a:ext cx="124337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73AB306-D29B-5E99-D354-3A87166C5E06}"/>
              </a:ext>
            </a:extLst>
          </p:cNvPr>
          <p:cNvSpPr/>
          <p:nvPr/>
        </p:nvSpPr>
        <p:spPr bwMode="auto">
          <a:xfrm>
            <a:off x="3010927" y="2402154"/>
            <a:ext cx="3122146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Vytváření historické paměti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64DF071-B840-27F6-246E-DF4EA1329A25}"/>
              </a:ext>
            </a:extLst>
          </p:cNvPr>
          <p:cNvSpPr/>
          <p:nvPr/>
        </p:nvSpPr>
        <p:spPr bwMode="auto">
          <a:xfrm>
            <a:off x="1308233" y="3120281"/>
            <a:ext cx="2437657" cy="5214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Transformace historických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Událostí na sjednocující mýty 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D50EEF-28E2-C8F1-FAD5-C0F839524466}"/>
              </a:ext>
            </a:extLst>
          </p:cNvPr>
          <p:cNvCxnSpPr>
            <a:stCxn id="4" idx="0"/>
            <a:endCxn id="2" idx="3"/>
          </p:cNvCxnSpPr>
          <p:nvPr/>
        </p:nvCxnSpPr>
        <p:spPr bwMode="auto">
          <a:xfrm flipV="1">
            <a:off x="2527062" y="2774568"/>
            <a:ext cx="941093" cy="345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857D75E5-F67B-43B0-A74F-FCA5F830A287}"/>
              </a:ext>
            </a:extLst>
          </p:cNvPr>
          <p:cNvSpPr/>
          <p:nvPr/>
        </p:nvSpPr>
        <p:spPr bwMode="auto">
          <a:xfrm>
            <a:off x="5646232" y="2839606"/>
            <a:ext cx="3229053" cy="52142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Katalog křivd, které byly učiněny druhými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národy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89138ED-40E4-13F1-5B8C-4306BCB8C7CE}"/>
              </a:ext>
            </a:extLst>
          </p:cNvPr>
          <p:cNvSpPr/>
          <p:nvPr/>
        </p:nvSpPr>
        <p:spPr bwMode="auto">
          <a:xfrm>
            <a:off x="5646232" y="3415682"/>
            <a:ext cx="2437658" cy="5214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Katalog křivd, které spáchaly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těmto národům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90E75E1-0F73-0E7D-B702-036248E92432}"/>
              </a:ext>
            </a:extLst>
          </p:cNvPr>
          <p:cNvCxnSpPr>
            <a:stCxn id="2" idx="4"/>
            <a:endCxn id="8" idx="1"/>
          </p:cNvCxnSpPr>
          <p:nvPr/>
        </p:nvCxnSpPr>
        <p:spPr bwMode="auto">
          <a:xfrm>
            <a:off x="4572000" y="2838464"/>
            <a:ext cx="1074232" cy="261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686176B-AE2F-E040-C077-CE528B933729}"/>
              </a:ext>
            </a:extLst>
          </p:cNvPr>
          <p:cNvCxnSpPr>
            <a:stCxn id="2" idx="4"/>
            <a:endCxn id="15" idx="1"/>
          </p:cNvCxnSpPr>
          <p:nvPr/>
        </p:nvCxnSpPr>
        <p:spPr bwMode="auto">
          <a:xfrm>
            <a:off x="4572000" y="2838464"/>
            <a:ext cx="1074232" cy="837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ál 24">
            <a:extLst>
              <a:ext uri="{FF2B5EF4-FFF2-40B4-BE49-F238E27FC236}">
                <a16:creationId xmlns:a16="http://schemas.microsoft.com/office/drawing/2014/main" id="{22CB8B60-311C-6A7B-4FED-CD2A913312A9}"/>
              </a:ext>
            </a:extLst>
          </p:cNvPr>
          <p:cNvSpPr/>
          <p:nvPr/>
        </p:nvSpPr>
        <p:spPr bwMode="auto">
          <a:xfrm>
            <a:off x="3780802" y="2742746"/>
            <a:ext cx="1812363" cy="38261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e střední 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E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vropě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323C817-EB9D-2F13-858D-E9384DDBC405}"/>
              </a:ext>
            </a:extLst>
          </p:cNvPr>
          <p:cNvSpPr/>
          <p:nvPr/>
        </p:nvSpPr>
        <p:spPr bwMode="auto">
          <a:xfrm>
            <a:off x="2185445" y="3976761"/>
            <a:ext cx="2437657" cy="5214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Vnímání široké populace =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Převažující pohled na minulost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5D26793-2D27-14FC-E706-AD68F2701A5E}"/>
              </a:ext>
            </a:extLst>
          </p:cNvPr>
          <p:cNvSpPr/>
          <p:nvPr/>
        </p:nvSpPr>
        <p:spPr bwMode="auto">
          <a:xfrm>
            <a:off x="4657525" y="3976761"/>
            <a:ext cx="2514989" cy="6429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h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istorici =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Vytváření několik alternativ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historického výkladu vedle sebe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F688AAC-E453-46F5-6D96-1FBF0DC31879}"/>
              </a:ext>
            </a:extLst>
          </p:cNvPr>
          <p:cNvSpPr/>
          <p:nvPr/>
        </p:nvSpPr>
        <p:spPr bwMode="auto">
          <a:xfrm>
            <a:off x="3621829" y="4572802"/>
            <a:ext cx="1900342" cy="1115747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Vnímání jedné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a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totéž 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může být úplně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protikladné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6E6063F-DB2B-2C92-4B7C-349DFC7B1941}"/>
              </a:ext>
            </a:extLst>
          </p:cNvPr>
          <p:cNvSpPr/>
          <p:nvPr/>
        </p:nvSpPr>
        <p:spPr bwMode="auto">
          <a:xfrm>
            <a:off x="2101000" y="4604857"/>
            <a:ext cx="1812363" cy="382618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Podle národa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BCCE4F6-DAB6-E879-B99F-995B11BBE146}"/>
              </a:ext>
            </a:extLst>
          </p:cNvPr>
          <p:cNvSpPr/>
          <p:nvPr/>
        </p:nvSpPr>
        <p:spPr bwMode="auto">
          <a:xfrm>
            <a:off x="5310904" y="4678086"/>
            <a:ext cx="1812363" cy="452589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Zájmové skupiny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0F8A27CC-038F-9B2A-2A38-1F76A0044F09}"/>
              </a:ext>
            </a:extLst>
          </p:cNvPr>
          <p:cNvSpPr/>
          <p:nvPr/>
        </p:nvSpPr>
        <p:spPr bwMode="auto">
          <a:xfrm>
            <a:off x="2704697" y="5634609"/>
            <a:ext cx="3560921" cy="52142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Jakmile chybí silná centrální moc,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d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ochází k štěpení diskurzu o historické paměti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41EB9FED-822A-1983-DD7D-996853CCB221}"/>
              </a:ext>
            </a:extLst>
          </p:cNvPr>
          <p:cNvSpPr/>
          <p:nvPr/>
        </p:nvSpPr>
        <p:spPr bwMode="auto">
          <a:xfrm>
            <a:off x="637875" y="3557068"/>
            <a:ext cx="1812363" cy="382618"/>
          </a:xfrm>
          <a:prstGeom prst="ellipse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‚Sakralizace‘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502E069B-E3CD-06EB-498C-D8BA6ACB79C3}"/>
              </a:ext>
            </a:extLst>
          </p:cNvPr>
          <p:cNvSpPr/>
          <p:nvPr/>
        </p:nvSpPr>
        <p:spPr bwMode="auto">
          <a:xfrm>
            <a:off x="6908805" y="5426105"/>
            <a:ext cx="1812363" cy="8953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Dnes: štěpení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Interpretací skrze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sociální </a:t>
            </a:r>
            <a:r>
              <a:rPr lang="cs-CZ" sz="1200" b="1" dirty="0" err="1">
                <a:solidFill>
                  <a:srgbClr val="FFFF99"/>
                </a:solidFill>
                <a:latin typeface="+mn-lt"/>
              </a:rPr>
              <a:t>médie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D45C79AD-2EA9-8B12-C444-3DC3CA5DE651}"/>
              </a:ext>
            </a:extLst>
          </p:cNvPr>
          <p:cNvSpPr/>
          <p:nvPr/>
        </p:nvSpPr>
        <p:spPr bwMode="auto">
          <a:xfrm>
            <a:off x="6324480" y="5591518"/>
            <a:ext cx="688198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551399"/>
            <a:ext cx="8275833" cy="60652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Timothy </a:t>
            </a:r>
            <a:r>
              <a:rPr lang="cs-CZ" sz="1600" b="1" dirty="0" err="1">
                <a:latin typeface="+mn-lt"/>
              </a:rPr>
              <a:t>Snyder</a:t>
            </a:r>
            <a:r>
              <a:rPr lang="cs-CZ" sz="1600" b="1" dirty="0">
                <a:latin typeface="+mn-lt"/>
              </a:rPr>
              <a:t>: </a:t>
            </a:r>
            <a:r>
              <a:rPr lang="cs-CZ" sz="1600" b="1" dirty="0" err="1">
                <a:latin typeface="+mn-lt"/>
              </a:rPr>
              <a:t>Ukraine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holds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the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future</a:t>
            </a:r>
            <a:endParaRPr lang="cs-CZ" sz="16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přečtěte si text; jak zapadá do tématiky kulturní paměti?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4" y="3438887"/>
            <a:ext cx="8275832" cy="103546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Najděte příklad k ‚vašemu‘ textu</a:t>
            </a:r>
          </a:p>
          <a:p>
            <a:r>
              <a:rPr lang="cs-CZ" sz="1400" b="1" dirty="0">
                <a:latin typeface="+mn-lt"/>
              </a:rPr>
              <a:t>    - (obrázek, článek, pamětní místo, výročí atd.) který prokazuje hlavní teze</a:t>
            </a:r>
          </a:p>
          <a:p>
            <a:r>
              <a:rPr lang="cs-CZ" sz="1400" b="1" dirty="0">
                <a:latin typeface="+mn-lt"/>
              </a:rPr>
              <a:t>    - Zamyslete se nad dalšími možnostmi jeho výkladu</a:t>
            </a:r>
          </a:p>
          <a:p>
            <a:r>
              <a:rPr lang="cs-CZ" sz="1400" b="1" dirty="0">
                <a:latin typeface="+mn-lt"/>
              </a:rPr>
              <a:t>    - Představte vaše úvahy v semináři (max 10. Min)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07298-0D90-143A-304F-CFC7B9F6AF69}"/>
              </a:ext>
            </a:extLst>
          </p:cNvPr>
          <p:cNvSpPr/>
          <p:nvPr/>
        </p:nvSpPr>
        <p:spPr bwMode="auto">
          <a:xfrm>
            <a:off x="578454" y="5198101"/>
            <a:ext cx="8275833" cy="133586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Perlička: kontroverze ‚</a:t>
            </a:r>
            <a:r>
              <a:rPr lang="cs-CZ" sz="1600" b="1" dirty="0" err="1">
                <a:latin typeface="+mn-lt"/>
              </a:rPr>
              <a:t>Kralovec</a:t>
            </a:r>
            <a:r>
              <a:rPr lang="cs-CZ" sz="1600" b="1" dirty="0">
                <a:latin typeface="+mn-lt"/>
              </a:rPr>
              <a:t>‘</a:t>
            </a:r>
          </a:p>
          <a:p>
            <a:r>
              <a:rPr lang="cs-CZ" sz="1400" b="1" dirty="0">
                <a:latin typeface="+mn-lt"/>
              </a:rPr>
              <a:t>   - přečtěte si text Lukáše </a:t>
            </a:r>
            <a:r>
              <a:rPr lang="cs-CZ" sz="1400" b="1" dirty="0" err="1">
                <a:latin typeface="+mn-lt"/>
              </a:rPr>
              <a:t>Reinigera</a:t>
            </a:r>
            <a:r>
              <a:rPr lang="cs-CZ" sz="1400" b="1" dirty="0">
                <a:latin typeface="+mn-lt"/>
              </a:rPr>
              <a:t> (Echo24: </a:t>
            </a:r>
            <a:r>
              <a:rPr lang="cs-CZ" sz="1400" b="1" dirty="0">
                <a:latin typeface="+mn-lt"/>
                <a:hlinkClick r:id="rId3"/>
              </a:rPr>
              <a:t>https://echo24.cz/a/SuKEM/analyza-kralovec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</a:t>
            </a:r>
            <a:r>
              <a:rPr lang="cs-CZ" sz="1400" b="1" dirty="0" err="1">
                <a:latin typeface="+mn-lt"/>
              </a:rPr>
              <a:t>kaliningrad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maji</a:t>
            </a:r>
            <a:r>
              <a:rPr lang="cs-CZ" sz="1400" b="1" dirty="0">
                <a:latin typeface="+mn-lt"/>
              </a:rPr>
              <a:t>-cesi-</a:t>
            </a:r>
            <a:r>
              <a:rPr lang="cs-CZ" sz="1400" b="1" dirty="0" err="1">
                <a:latin typeface="+mn-lt"/>
              </a:rPr>
              <a:t>poklekavat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kvuli-vyvrazdovani-prusu</a:t>
            </a:r>
            <a:r>
              <a:rPr lang="cs-CZ" sz="14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porovnejte ho s textem Ondřeje Slačálka (A2larm: </a:t>
            </a:r>
            <a:r>
              <a:rPr lang="cs-CZ" sz="1400" b="1" dirty="0">
                <a:latin typeface="+mn-lt"/>
                <a:hlinkClick r:id="rId4"/>
              </a:rPr>
              <a:t>https://a2larm.cz/2022/10/ano-take-jsme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 -byli-</a:t>
            </a:r>
            <a:r>
              <a:rPr lang="cs-CZ" sz="1400" b="1" dirty="0" err="1">
                <a:latin typeface="+mn-lt"/>
              </a:rPr>
              <a:t>krizaci</a:t>
            </a:r>
            <a:r>
              <a:rPr lang="cs-CZ" sz="1400" b="1" dirty="0">
                <a:latin typeface="+mn-lt"/>
              </a:rPr>
              <a:t>-je-to-</a:t>
            </a:r>
            <a:r>
              <a:rPr lang="cs-CZ" sz="1400" b="1" dirty="0" err="1">
                <a:latin typeface="+mn-lt"/>
              </a:rPr>
              <a:t>duvod</a:t>
            </a:r>
            <a:r>
              <a:rPr lang="cs-CZ" sz="1400" b="1" dirty="0">
                <a:latin typeface="+mn-lt"/>
              </a:rPr>
              <a:t>-ke-studu-ne-k-hrdosti/)</a:t>
            </a:r>
          </a:p>
          <a:p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30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365092" y="1382720"/>
            <a:ext cx="4774721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Timothy </a:t>
            </a:r>
            <a:r>
              <a:rPr kumimoji="0" lang="cs-CZ" sz="1600" b="1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Snyder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r>
              <a:rPr kumimoji="0" lang="cs-CZ" sz="14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(*1969)</a:t>
            </a:r>
            <a:r>
              <a:rPr lang="cs-CZ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  <a:cs typeface="Times New Roman" panose="02020603050405020304" pitchFamily="18" charset="0"/>
              </a:rPr>
              <a:t>Americký historik, specializace na střední Evropu</a:t>
            </a:r>
          </a:p>
          <a:p>
            <a:r>
              <a:rPr lang="cs-CZ" sz="1400" b="1" dirty="0">
                <a:latin typeface="+mj-lt"/>
                <a:cs typeface="Times New Roman" panose="02020603050405020304" pitchFamily="18" charset="0"/>
              </a:rPr>
              <a:t>     (</a:t>
            </a:r>
            <a:r>
              <a:rPr lang="cs-CZ" sz="1400" b="1" dirty="0" err="1">
                <a:latin typeface="+mj-lt"/>
                <a:cs typeface="Times New Roman" panose="02020603050405020304" pitchFamily="18" charset="0"/>
              </a:rPr>
              <a:t>Yale</a:t>
            </a:r>
            <a:r>
              <a:rPr lang="cs-CZ" sz="14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de-DE" sz="1400" b="1" dirty="0">
                <a:latin typeface="+mj-lt"/>
                <a:cs typeface="Times New Roman" panose="02020603050405020304" pitchFamily="18" charset="0"/>
              </a:rPr>
              <a:t>Institut für die Wissenschaften vom</a:t>
            </a:r>
            <a:endParaRPr lang="cs-CZ" sz="1400" b="1" dirty="0">
              <a:latin typeface="+mj-lt"/>
              <a:cs typeface="Times New Roman" panose="02020603050405020304" pitchFamily="18" charset="0"/>
            </a:endParaRPr>
          </a:p>
          <a:p>
            <a:r>
              <a:rPr lang="cs-CZ" sz="1400" b="1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de-DE" sz="1400" b="1" dirty="0">
                <a:latin typeface="+mj-lt"/>
                <a:cs typeface="Times New Roman" panose="02020603050405020304" pitchFamily="18" charset="0"/>
              </a:rPr>
              <a:t> Menschen</a:t>
            </a:r>
            <a:r>
              <a:rPr lang="cs-CZ" sz="1400" b="1" dirty="0">
                <a:latin typeface="+mj-lt"/>
                <a:cs typeface="Times New Roman" panose="02020603050405020304" pitchFamily="18" charset="0"/>
              </a:rPr>
              <a:t>, Vídeň)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Holokaust, totalitní režimy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Současná politika očima historika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0D9B7A2-0DE1-8E5A-ADA1-850710CAF941}"/>
              </a:ext>
            </a:extLst>
          </p:cNvPr>
          <p:cNvSpPr/>
          <p:nvPr/>
        </p:nvSpPr>
        <p:spPr bwMode="auto">
          <a:xfrm>
            <a:off x="2182630" y="542257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pic>
        <p:nvPicPr>
          <p:cNvPr id="5" name="Obrázek 4" descr="Obsah obrázku text, kniha, osoba, police&#10;&#10;Popis byl vytvořen automaticky">
            <a:extLst>
              <a:ext uri="{FF2B5EF4-FFF2-40B4-BE49-F238E27FC236}">
                <a16:creationId xmlns:a16="http://schemas.microsoft.com/office/drawing/2014/main" id="{A89EBF87-D839-3E36-0E4E-D5EC7F51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8" y="3160626"/>
            <a:ext cx="3763023" cy="25086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4BBEC8-E251-A71D-3585-92B8F4B19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2" y="626012"/>
            <a:ext cx="1865146" cy="28029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3B7B0FF5-CC11-530B-33BE-7E942AE5C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9" y="2092282"/>
            <a:ext cx="1762880" cy="26734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0705953D-3CC7-E65B-0D13-092A501E1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39" y="3510115"/>
            <a:ext cx="1467333" cy="207083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2917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551399"/>
            <a:ext cx="8275833" cy="60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Timothy </a:t>
            </a:r>
            <a:r>
              <a:rPr lang="cs-CZ" sz="1600" b="1" dirty="0" err="1">
                <a:latin typeface="+mn-lt"/>
              </a:rPr>
              <a:t>Snyder</a:t>
            </a:r>
            <a:r>
              <a:rPr lang="cs-CZ" sz="1600" b="1" dirty="0">
                <a:latin typeface="+mn-lt"/>
              </a:rPr>
              <a:t>: </a:t>
            </a:r>
            <a:r>
              <a:rPr lang="cs-CZ" sz="1600" b="1" dirty="0" err="1">
                <a:latin typeface="+mn-lt"/>
              </a:rPr>
              <a:t>Ukraine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holds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the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future</a:t>
            </a:r>
            <a:endParaRPr lang="cs-CZ" sz="16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přečtěte si text; jak zapadá do tématiky kulturní paměti?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4" y="3438887"/>
            <a:ext cx="8275832" cy="103546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Najděte příklad k ‚vašemu‘ textu</a:t>
            </a:r>
          </a:p>
          <a:p>
            <a:r>
              <a:rPr lang="cs-CZ" sz="1400" b="1" dirty="0">
                <a:latin typeface="+mn-lt"/>
              </a:rPr>
              <a:t>    - (obrázek, článek, pamětní místo, výročí atd.) který prokazuje hlavní teze</a:t>
            </a:r>
          </a:p>
          <a:p>
            <a:r>
              <a:rPr lang="cs-CZ" sz="1400" b="1" dirty="0">
                <a:latin typeface="+mn-lt"/>
              </a:rPr>
              <a:t>    - Zamyslete se nad dalšími možnostmi jeho výkladu</a:t>
            </a:r>
          </a:p>
          <a:p>
            <a:r>
              <a:rPr lang="cs-CZ" sz="1400" b="1" dirty="0">
                <a:latin typeface="+mn-lt"/>
              </a:rPr>
              <a:t>    - Představte vaše úvahy v semináři (max 10. Min)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07298-0D90-143A-304F-CFC7B9F6AF69}"/>
              </a:ext>
            </a:extLst>
          </p:cNvPr>
          <p:cNvSpPr/>
          <p:nvPr/>
        </p:nvSpPr>
        <p:spPr bwMode="auto">
          <a:xfrm>
            <a:off x="578454" y="5198101"/>
            <a:ext cx="8275833" cy="13358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Perlička: kontroverze ‚</a:t>
            </a:r>
            <a:r>
              <a:rPr lang="cs-CZ" sz="1600" b="1" dirty="0" err="1">
                <a:latin typeface="+mn-lt"/>
              </a:rPr>
              <a:t>Kralovec</a:t>
            </a:r>
            <a:r>
              <a:rPr lang="cs-CZ" sz="1600" b="1" dirty="0">
                <a:latin typeface="+mn-lt"/>
              </a:rPr>
              <a:t>‘</a:t>
            </a:r>
          </a:p>
          <a:p>
            <a:r>
              <a:rPr lang="cs-CZ" sz="1400" b="1" dirty="0">
                <a:latin typeface="+mn-lt"/>
              </a:rPr>
              <a:t>   - přečtěte si text Lukáše </a:t>
            </a:r>
            <a:r>
              <a:rPr lang="cs-CZ" sz="1400" b="1" dirty="0" err="1">
                <a:latin typeface="+mn-lt"/>
              </a:rPr>
              <a:t>Reinigera</a:t>
            </a:r>
            <a:r>
              <a:rPr lang="cs-CZ" sz="1400" b="1" dirty="0">
                <a:latin typeface="+mn-lt"/>
              </a:rPr>
              <a:t> (Echo24: </a:t>
            </a:r>
            <a:r>
              <a:rPr lang="cs-CZ" sz="1400" b="1" dirty="0">
                <a:latin typeface="+mn-lt"/>
                <a:hlinkClick r:id="rId3"/>
              </a:rPr>
              <a:t>https://echo24.cz/a/SuKEM/analyza-kralovec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</a:t>
            </a:r>
            <a:r>
              <a:rPr lang="cs-CZ" sz="1400" b="1" dirty="0" err="1">
                <a:latin typeface="+mn-lt"/>
              </a:rPr>
              <a:t>kaliningrad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maji</a:t>
            </a:r>
            <a:r>
              <a:rPr lang="cs-CZ" sz="1400" b="1" dirty="0">
                <a:latin typeface="+mn-lt"/>
              </a:rPr>
              <a:t>-cesi-</a:t>
            </a:r>
            <a:r>
              <a:rPr lang="cs-CZ" sz="1400" b="1" dirty="0" err="1">
                <a:latin typeface="+mn-lt"/>
              </a:rPr>
              <a:t>poklekavat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kvuli-vyvrazdovani-prusu</a:t>
            </a:r>
            <a:r>
              <a:rPr lang="cs-CZ" sz="14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porovnejte ho s textem Ondřeje Slačálka (A2larm: </a:t>
            </a:r>
            <a:r>
              <a:rPr lang="cs-CZ" sz="1400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https://a2larm.cz/2022/10/ano-take-jsme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 -byli-</a:t>
            </a:r>
            <a:r>
              <a:rPr lang="cs-CZ" sz="1400" b="1" dirty="0" err="1">
                <a:latin typeface="+mn-lt"/>
              </a:rPr>
              <a:t>krizaci</a:t>
            </a:r>
            <a:r>
              <a:rPr lang="cs-CZ" sz="1400" b="1" dirty="0">
                <a:latin typeface="+mn-lt"/>
              </a:rPr>
              <a:t>-je-to-</a:t>
            </a:r>
            <a:r>
              <a:rPr lang="cs-CZ" sz="1400" b="1" dirty="0" err="1">
                <a:latin typeface="+mn-lt"/>
              </a:rPr>
              <a:t>duvod</a:t>
            </a:r>
            <a:r>
              <a:rPr lang="cs-CZ" sz="1400" b="1" dirty="0">
                <a:latin typeface="+mn-lt"/>
              </a:rPr>
              <a:t>-ke-studu-ne-k-hrdosti/)</a:t>
            </a:r>
          </a:p>
          <a:p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66464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1187</Words>
  <Application>Microsoft Office PowerPoint</Application>
  <PresentationFormat>Předvádění na obrazovce (4:3)</PresentationFormat>
  <Paragraphs>149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Metodika XI.  Kulturní paměť lieux de mémoire  Kulturní paměť - a její  poltické využití II.     </vt:lpstr>
      <vt:lpstr>Úkoly 1.11.</vt:lpstr>
      <vt:lpstr>Úkoly 1.11.</vt:lpstr>
      <vt:lpstr>Prezentace aplikace PowerPoint</vt:lpstr>
      <vt:lpstr>Prezentace aplikace PowerPoint</vt:lpstr>
      <vt:lpstr>Prezentace aplikace PowerPoint</vt:lpstr>
      <vt:lpstr>Úkoly 1.11.</vt:lpstr>
      <vt:lpstr>Prezentace aplikace PowerPoint</vt:lpstr>
      <vt:lpstr>Úkoly 1.11.</vt:lpstr>
      <vt:lpstr>Prezentace aplikace PowerPoint</vt:lpstr>
      <vt:lpstr>Úkoly 8.11.</vt:lpstr>
      <vt:lpstr>Úkoly 8.11.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181</cp:revision>
  <cp:lastPrinted>2019-09-24T07:27:02Z</cp:lastPrinted>
  <dcterms:created xsi:type="dcterms:W3CDTF">2015-11-23T07:04:47Z</dcterms:created>
  <dcterms:modified xsi:type="dcterms:W3CDTF">2022-11-01T07:49:27Z</dcterms:modified>
</cp:coreProperties>
</file>