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313" r:id="rId4"/>
    <p:sldId id="307" r:id="rId5"/>
    <p:sldId id="314" r:id="rId6"/>
    <p:sldId id="302" r:id="rId7"/>
    <p:sldId id="316" r:id="rId8"/>
    <p:sldId id="318" r:id="rId9"/>
    <p:sldId id="319" r:id="rId10"/>
    <p:sldId id="315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3300"/>
    <a:srgbClr val="FF6600"/>
    <a:srgbClr val="800000"/>
    <a:srgbClr val="CC6600"/>
    <a:srgbClr val="99C75A"/>
    <a:srgbClr val="A25021"/>
    <a:srgbClr val="703718"/>
    <a:srgbClr val="C8A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F6E9C-F058-4C4F-9B81-E2C1FD34B105}" v="825" dt="2022-09-26T12:53:40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>
        <p:scale>
          <a:sx n="106" d="100"/>
          <a:sy n="106" d="100"/>
        </p:scale>
        <p:origin x="1890" y="1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9AEF6E9C-F058-4C4F-9B81-E2C1FD34B105}"/>
    <pc:docChg chg="undo custSel addSld delSld modSld sldOrd">
      <pc:chgData name="Klara Hübner" userId="7a457e581f0146c3" providerId="LiveId" clId="{9AEF6E9C-F058-4C4F-9B81-E2C1FD34B105}" dt="2022-09-26T12:58:17.227" v="5148" actId="14100"/>
      <pc:docMkLst>
        <pc:docMk/>
      </pc:docMkLst>
      <pc:sldChg chg="addSp delSp modSp mod">
        <pc:chgData name="Klara Hübner" userId="7a457e581f0146c3" providerId="LiveId" clId="{9AEF6E9C-F058-4C4F-9B81-E2C1FD34B105}" dt="2022-09-26T09:53:11.825" v="85" actId="208"/>
        <pc:sldMkLst>
          <pc:docMk/>
          <pc:sldMk cId="0" sldId="256"/>
        </pc:sldMkLst>
        <pc:spChg chg="mod">
          <ac:chgData name="Klara Hübner" userId="7a457e581f0146c3" providerId="LiveId" clId="{9AEF6E9C-F058-4C4F-9B81-E2C1FD34B105}" dt="2022-09-26T09:50:35.513" v="75" actId="1076"/>
          <ac:spMkLst>
            <pc:docMk/>
            <pc:sldMk cId="0" sldId="256"/>
            <ac:spMk id="95234" creationId="{00000000-0000-0000-0000-000000000000}"/>
          </ac:spMkLst>
        </pc:spChg>
        <pc:picChg chg="add mod modCrop">
          <ac:chgData name="Klara Hübner" userId="7a457e581f0146c3" providerId="LiveId" clId="{9AEF6E9C-F058-4C4F-9B81-E2C1FD34B105}" dt="2022-09-26T09:50:53.236" v="77" actId="208"/>
          <ac:picMkLst>
            <pc:docMk/>
            <pc:sldMk cId="0" sldId="256"/>
            <ac:picMk id="3" creationId="{30AFE338-427C-C5CA-3F64-8D4B44CE8294}"/>
          </ac:picMkLst>
        </pc:picChg>
        <pc:picChg chg="add mod ord">
          <ac:chgData name="Klara Hübner" userId="7a457e581f0146c3" providerId="LiveId" clId="{9AEF6E9C-F058-4C4F-9B81-E2C1FD34B105}" dt="2022-09-26T09:53:11.825" v="85" actId="208"/>
          <ac:picMkLst>
            <pc:docMk/>
            <pc:sldMk cId="0" sldId="256"/>
            <ac:picMk id="6" creationId="{E94D7E21-4DE0-637F-649E-64A8BDF7171B}"/>
          </ac:picMkLst>
        </pc:picChg>
        <pc:picChg chg="del">
          <ac:chgData name="Klara Hübner" userId="7a457e581f0146c3" providerId="LiveId" clId="{9AEF6E9C-F058-4C4F-9B81-E2C1FD34B105}" dt="2022-09-26T09:49:11.393" v="18" actId="478"/>
          <ac:picMkLst>
            <pc:docMk/>
            <pc:sldMk cId="0" sldId="256"/>
            <ac:picMk id="10" creationId="{C6D0A059-4E20-5002-92CD-6E67D99B3B6C}"/>
          </ac:picMkLst>
        </pc:picChg>
      </pc:sldChg>
      <pc:sldChg chg="del">
        <pc:chgData name="Klara Hübner" userId="7a457e581f0146c3" providerId="LiveId" clId="{9AEF6E9C-F058-4C4F-9B81-E2C1FD34B105}" dt="2022-09-26T09:46:44.676" v="4" actId="47"/>
        <pc:sldMkLst>
          <pc:docMk/>
          <pc:sldMk cId="3810455811" sldId="276"/>
        </pc:sldMkLst>
      </pc:sldChg>
      <pc:sldChg chg="ord">
        <pc:chgData name="Klara Hübner" userId="7a457e581f0146c3" providerId="LiveId" clId="{9AEF6E9C-F058-4C4F-9B81-E2C1FD34B105}" dt="2022-09-26T09:55:57.944" v="143"/>
        <pc:sldMkLst>
          <pc:docMk/>
          <pc:sldMk cId="1371321689" sldId="297"/>
        </pc:sldMkLst>
      </pc:sldChg>
      <pc:sldChg chg="addSp delSp modSp mod modAnim">
        <pc:chgData name="Klara Hübner" userId="7a457e581f0146c3" providerId="LiveId" clId="{9AEF6E9C-F058-4C4F-9B81-E2C1FD34B105}" dt="2022-09-26T12:29:58.106" v="3956"/>
        <pc:sldMkLst>
          <pc:docMk/>
          <pc:sldMk cId="3653400749" sldId="302"/>
        </pc:sldMkLst>
        <pc:spChg chg="add mod">
          <ac:chgData name="Klara Hübner" userId="7a457e581f0146c3" providerId="LiveId" clId="{9AEF6E9C-F058-4C4F-9B81-E2C1FD34B105}" dt="2022-09-26T10:15:32.968" v="545" actId="1076"/>
          <ac:spMkLst>
            <pc:docMk/>
            <pc:sldMk cId="3653400749" sldId="302"/>
            <ac:spMk id="4" creationId="{DA0215F3-0738-A0F9-5F39-824E54C619F4}"/>
          </ac:spMkLst>
        </pc:spChg>
        <pc:spChg chg="add mod">
          <ac:chgData name="Klara Hübner" userId="7a457e581f0146c3" providerId="LiveId" clId="{9AEF6E9C-F058-4C4F-9B81-E2C1FD34B105}" dt="2022-09-26T12:29:45.354" v="3955" actId="207"/>
          <ac:spMkLst>
            <pc:docMk/>
            <pc:sldMk cId="3653400749" sldId="302"/>
            <ac:spMk id="8" creationId="{FA8C1E39-DE12-BAF8-F289-90CF596A4135}"/>
          </ac:spMkLst>
        </pc:spChg>
        <pc:spChg chg="del mod">
          <ac:chgData name="Klara Hübner" userId="7a457e581f0146c3" providerId="LiveId" clId="{9AEF6E9C-F058-4C4F-9B81-E2C1FD34B105}" dt="2022-09-26T10:12:59.490" v="514" actId="478"/>
          <ac:spMkLst>
            <pc:docMk/>
            <pc:sldMk cId="3653400749" sldId="302"/>
            <ac:spMk id="10" creationId="{F85395C7-122F-101A-6643-C5D1B6A68E4B}"/>
          </ac:spMkLst>
        </pc:spChg>
        <pc:spChg chg="del">
          <ac:chgData name="Klara Hübner" userId="7a457e581f0146c3" providerId="LiveId" clId="{9AEF6E9C-F058-4C4F-9B81-E2C1FD34B105}" dt="2022-09-26T09:53:29.696" v="87" actId="478"/>
          <ac:spMkLst>
            <pc:docMk/>
            <pc:sldMk cId="3653400749" sldId="302"/>
            <ac:spMk id="30" creationId="{E9281B3B-98EF-9C4E-E1CC-0EEFD028FDE6}"/>
          </ac:spMkLst>
        </pc:spChg>
        <pc:spChg chg="del">
          <ac:chgData name="Klara Hübner" userId="7a457e581f0146c3" providerId="LiveId" clId="{9AEF6E9C-F058-4C4F-9B81-E2C1FD34B105}" dt="2022-09-26T09:53:22.976" v="86" actId="478"/>
          <ac:spMkLst>
            <pc:docMk/>
            <pc:sldMk cId="3653400749" sldId="302"/>
            <ac:spMk id="109" creationId="{72A45E5D-BF95-39F2-253B-2D5197946097}"/>
          </ac:spMkLst>
        </pc:spChg>
        <pc:spChg chg="mod">
          <ac:chgData name="Klara Hübner" userId="7a457e581f0146c3" providerId="LiveId" clId="{9AEF6E9C-F058-4C4F-9B81-E2C1FD34B105}" dt="2022-09-26T10:17:16.358" v="565" actId="20577"/>
          <ac:spMkLst>
            <pc:docMk/>
            <pc:sldMk cId="3653400749" sldId="302"/>
            <ac:spMk id="110" creationId="{9E8D51C1-3D1D-D391-8F6A-53395DF2FACD}"/>
          </ac:spMkLst>
        </pc:spChg>
        <pc:picChg chg="add del mod">
          <ac:chgData name="Klara Hübner" userId="7a457e581f0146c3" providerId="LiveId" clId="{9AEF6E9C-F058-4C4F-9B81-E2C1FD34B105}" dt="2022-09-26T09:53:43.506" v="94"/>
          <ac:picMkLst>
            <pc:docMk/>
            <pc:sldMk cId="3653400749" sldId="302"/>
            <ac:picMk id="3" creationId="{CF575FD2-A84B-3057-B89E-D2EDC84E8C33}"/>
          </ac:picMkLst>
        </pc:picChg>
        <pc:picChg chg="add mod">
          <ac:chgData name="Klara Hübner" userId="7a457e581f0146c3" providerId="LiveId" clId="{9AEF6E9C-F058-4C4F-9B81-E2C1FD34B105}" dt="2022-09-26T10:15:37.272" v="546" actId="1076"/>
          <ac:picMkLst>
            <pc:docMk/>
            <pc:sldMk cId="3653400749" sldId="302"/>
            <ac:picMk id="6" creationId="{041B5E80-C77E-C36E-915D-4DDDC2DD3FE9}"/>
          </ac:picMkLst>
        </pc:picChg>
        <pc:picChg chg="add mod">
          <ac:chgData name="Klara Hübner" userId="7a457e581f0146c3" providerId="LiveId" clId="{9AEF6E9C-F058-4C4F-9B81-E2C1FD34B105}" dt="2022-09-26T10:15:29.569" v="544" actId="208"/>
          <ac:picMkLst>
            <pc:docMk/>
            <pc:sldMk cId="3653400749" sldId="302"/>
            <ac:picMk id="11" creationId="{52843D7D-AB84-694D-32BB-65ED581E8ECA}"/>
          </ac:picMkLst>
        </pc:picChg>
        <pc:picChg chg="add mod">
          <ac:chgData name="Klara Hübner" userId="7a457e581f0146c3" providerId="LiveId" clId="{9AEF6E9C-F058-4C4F-9B81-E2C1FD34B105}" dt="2022-09-26T10:17:52.935" v="572" actId="1076"/>
          <ac:picMkLst>
            <pc:docMk/>
            <pc:sldMk cId="3653400749" sldId="302"/>
            <ac:picMk id="13" creationId="{415283B5-B0CE-C189-F2DD-E9749EDE47B5}"/>
          </ac:picMkLst>
        </pc:picChg>
      </pc:sldChg>
      <pc:sldChg chg="del">
        <pc:chgData name="Klara Hübner" userId="7a457e581f0146c3" providerId="LiveId" clId="{9AEF6E9C-F058-4C4F-9B81-E2C1FD34B105}" dt="2022-09-26T09:46:48.067" v="5" actId="47"/>
        <pc:sldMkLst>
          <pc:docMk/>
          <pc:sldMk cId="2780661430" sldId="305"/>
        </pc:sldMkLst>
      </pc:sldChg>
      <pc:sldChg chg="del">
        <pc:chgData name="Klara Hübner" userId="7a457e581f0146c3" providerId="LiveId" clId="{9AEF6E9C-F058-4C4F-9B81-E2C1FD34B105}" dt="2022-09-26T09:46:50.427" v="6" actId="47"/>
        <pc:sldMkLst>
          <pc:docMk/>
          <pc:sldMk cId="3551733956" sldId="306"/>
        </pc:sldMkLst>
      </pc:sldChg>
      <pc:sldChg chg="ord modAnim">
        <pc:chgData name="Klara Hübner" userId="7a457e581f0146c3" providerId="LiveId" clId="{9AEF6E9C-F058-4C4F-9B81-E2C1FD34B105}" dt="2022-09-26T09:55:17.192" v="138"/>
        <pc:sldMkLst>
          <pc:docMk/>
          <pc:sldMk cId="2642517003" sldId="307"/>
        </pc:sldMkLst>
      </pc:sldChg>
      <pc:sldChg chg="del">
        <pc:chgData name="Klara Hübner" userId="7a457e581f0146c3" providerId="LiveId" clId="{9AEF6E9C-F058-4C4F-9B81-E2C1FD34B105}" dt="2022-09-26T10:16:41" v="554" actId="47"/>
        <pc:sldMkLst>
          <pc:docMk/>
          <pc:sldMk cId="3817886317" sldId="308"/>
        </pc:sldMkLst>
      </pc:sldChg>
      <pc:sldChg chg="del ord">
        <pc:chgData name="Klara Hübner" userId="7a457e581f0146c3" providerId="LiveId" clId="{9AEF6E9C-F058-4C4F-9B81-E2C1FD34B105}" dt="2022-09-26T12:38:05.794" v="4113" actId="47"/>
        <pc:sldMkLst>
          <pc:docMk/>
          <pc:sldMk cId="92728221" sldId="309"/>
        </pc:sldMkLst>
      </pc:sldChg>
      <pc:sldChg chg="del">
        <pc:chgData name="Klara Hübner" userId="7a457e581f0146c3" providerId="LiveId" clId="{9AEF6E9C-F058-4C4F-9B81-E2C1FD34B105}" dt="2022-09-26T09:47:30.572" v="17" actId="47"/>
        <pc:sldMkLst>
          <pc:docMk/>
          <pc:sldMk cId="3787882783" sldId="310"/>
        </pc:sldMkLst>
      </pc:sldChg>
      <pc:sldChg chg="addSp delSp modSp del mod">
        <pc:chgData name="Klara Hübner" userId="7a457e581f0146c3" providerId="LiveId" clId="{9AEF6E9C-F058-4C4F-9B81-E2C1FD34B105}" dt="2022-09-26T10:16:57.550" v="561" actId="47"/>
        <pc:sldMkLst>
          <pc:docMk/>
          <pc:sldMk cId="322170825" sldId="311"/>
        </pc:sldMkLst>
        <pc:spChg chg="add del mod">
          <ac:chgData name="Klara Hübner" userId="7a457e581f0146c3" providerId="LiveId" clId="{9AEF6E9C-F058-4C4F-9B81-E2C1FD34B105}" dt="2022-09-26T09:54:03.256" v="96" actId="21"/>
          <ac:spMkLst>
            <pc:docMk/>
            <pc:sldMk cId="322170825" sldId="311"/>
            <ac:spMk id="14" creationId="{B18E2C8E-74EA-535F-41F7-F151CBB36572}"/>
          </ac:spMkLst>
        </pc:spChg>
      </pc:sldChg>
      <pc:sldChg chg="del">
        <pc:chgData name="Klara Hübner" userId="7a457e581f0146c3" providerId="LiveId" clId="{9AEF6E9C-F058-4C4F-9B81-E2C1FD34B105}" dt="2022-09-26T10:16:55.792" v="560" actId="47"/>
        <pc:sldMkLst>
          <pc:docMk/>
          <pc:sldMk cId="413059017" sldId="312"/>
        </pc:sldMkLst>
      </pc:sldChg>
      <pc:sldChg chg="modSp add del mod ord">
        <pc:chgData name="Klara Hübner" userId="7a457e581f0146c3" providerId="LiveId" clId="{9AEF6E9C-F058-4C4F-9B81-E2C1FD34B105}" dt="2022-09-26T11:07:09.808" v="574"/>
        <pc:sldMkLst>
          <pc:docMk/>
          <pc:sldMk cId="3749272880" sldId="313"/>
        </pc:sldMkLst>
        <pc:spChg chg="mod">
          <ac:chgData name="Klara Hübner" userId="7a457e581f0146c3" providerId="LiveId" clId="{9AEF6E9C-F058-4C4F-9B81-E2C1FD34B105}" dt="2022-09-26T09:55:42.402" v="141" actId="207"/>
          <ac:spMkLst>
            <pc:docMk/>
            <pc:sldMk cId="3749272880" sldId="313"/>
            <ac:spMk id="23" creationId="{00000000-0000-0000-0000-000000000000}"/>
          </ac:spMkLst>
        </pc:spChg>
      </pc:sldChg>
      <pc:sldChg chg="addSp delSp modSp add mod">
        <pc:chgData name="Klara Hübner" userId="7a457e581f0146c3" providerId="LiveId" clId="{9AEF6E9C-F058-4C4F-9B81-E2C1FD34B105}" dt="2022-09-26T10:16:21.084" v="552" actId="207"/>
        <pc:sldMkLst>
          <pc:docMk/>
          <pc:sldMk cId="2325100589" sldId="314"/>
        </pc:sldMkLst>
        <pc:spChg chg="add del mod">
          <ac:chgData name="Klara Hübner" userId="7a457e581f0146c3" providerId="LiveId" clId="{9AEF6E9C-F058-4C4F-9B81-E2C1FD34B105}" dt="2022-09-26T10:16:04.291" v="550"/>
          <ac:spMkLst>
            <pc:docMk/>
            <pc:sldMk cId="2325100589" sldId="314"/>
            <ac:spMk id="2" creationId="{9C224E77-BE80-B1B1-D4EC-3BAF35ACC293}"/>
          </ac:spMkLst>
        </pc:spChg>
        <pc:spChg chg="add mod">
          <ac:chgData name="Klara Hübner" userId="7a457e581f0146c3" providerId="LiveId" clId="{9AEF6E9C-F058-4C4F-9B81-E2C1FD34B105}" dt="2022-09-26T10:16:12.270" v="551"/>
          <ac:spMkLst>
            <pc:docMk/>
            <pc:sldMk cId="2325100589" sldId="314"/>
            <ac:spMk id="3" creationId="{A99F1CB5-A552-4200-DEC0-D29CAF08DFEE}"/>
          </ac:spMkLst>
        </pc:spChg>
        <pc:spChg chg="mod">
          <ac:chgData name="Klara Hübner" userId="7a457e581f0146c3" providerId="LiveId" clId="{9AEF6E9C-F058-4C4F-9B81-E2C1FD34B105}" dt="2022-09-26T10:16:21.084" v="552" actId="207"/>
          <ac:spMkLst>
            <pc:docMk/>
            <pc:sldMk cId="2325100589" sldId="314"/>
            <ac:spMk id="22" creationId="{00000000-0000-0000-0000-000000000000}"/>
          </ac:spMkLst>
        </pc:spChg>
        <pc:spChg chg="del">
          <ac:chgData name="Klara Hübner" userId="7a457e581f0146c3" providerId="LiveId" clId="{9AEF6E9C-F058-4C4F-9B81-E2C1FD34B105}" dt="2022-09-26T10:15:52.593" v="548" actId="478"/>
          <ac:spMkLst>
            <pc:docMk/>
            <pc:sldMk cId="2325100589" sldId="314"/>
            <ac:spMk id="23" creationId="{00000000-0000-0000-0000-000000000000}"/>
          </ac:spMkLst>
        </pc:spChg>
      </pc:sldChg>
      <pc:sldChg chg="addSp delSp modSp add mod ord">
        <pc:chgData name="Klara Hübner" userId="7a457e581f0146c3" providerId="LiveId" clId="{9AEF6E9C-F058-4C4F-9B81-E2C1FD34B105}" dt="2022-09-26T12:58:17.227" v="5148" actId="14100"/>
        <pc:sldMkLst>
          <pc:docMk/>
          <pc:sldMk cId="44183025" sldId="315"/>
        </pc:sldMkLst>
        <pc:spChg chg="mod">
          <ac:chgData name="Klara Hübner" userId="7a457e581f0146c3" providerId="LiveId" clId="{9AEF6E9C-F058-4C4F-9B81-E2C1FD34B105}" dt="2022-09-26T11:46:12.958" v="1830" actId="20577"/>
          <ac:spMkLst>
            <pc:docMk/>
            <pc:sldMk cId="44183025" sldId="315"/>
            <ac:spMk id="21" creationId="{00000000-0000-0000-0000-000000000000}"/>
          </ac:spMkLst>
        </pc:spChg>
        <pc:spChg chg="mod">
          <ac:chgData name="Klara Hübner" userId="7a457e581f0146c3" providerId="LiveId" clId="{9AEF6E9C-F058-4C4F-9B81-E2C1FD34B105}" dt="2022-09-26T12:56:01.044" v="4927" actId="14100"/>
          <ac:spMkLst>
            <pc:docMk/>
            <pc:sldMk cId="44183025" sldId="315"/>
            <ac:spMk id="22" creationId="{00000000-0000-0000-0000-000000000000}"/>
          </ac:spMkLst>
        </pc:spChg>
        <pc:spChg chg="mod">
          <ac:chgData name="Klara Hübner" userId="7a457e581f0146c3" providerId="LiveId" clId="{9AEF6E9C-F058-4C4F-9B81-E2C1FD34B105}" dt="2022-09-26T12:58:17.227" v="5148" actId="14100"/>
          <ac:spMkLst>
            <pc:docMk/>
            <pc:sldMk cId="44183025" sldId="315"/>
            <ac:spMk id="23" creationId="{00000000-0000-0000-0000-000000000000}"/>
          </ac:spMkLst>
        </pc:spChg>
        <pc:picChg chg="add mod modCrop">
          <ac:chgData name="Klara Hübner" userId="7a457e581f0146c3" providerId="LiveId" clId="{9AEF6E9C-F058-4C4F-9B81-E2C1FD34B105}" dt="2022-09-26T12:37:51.074" v="4109" actId="1076"/>
          <ac:picMkLst>
            <pc:docMk/>
            <pc:sldMk cId="44183025" sldId="315"/>
            <ac:picMk id="3" creationId="{3C29EDFF-FAE8-CB37-D898-08D2A0BF4076}"/>
          </ac:picMkLst>
        </pc:picChg>
        <pc:picChg chg="del">
          <ac:chgData name="Klara Hübner" userId="7a457e581f0146c3" providerId="LiveId" clId="{9AEF6E9C-F058-4C4F-9B81-E2C1FD34B105}" dt="2022-09-26T11:46:16.062" v="1831" actId="478"/>
          <ac:picMkLst>
            <pc:docMk/>
            <pc:sldMk cId="44183025" sldId="315"/>
            <ac:picMk id="4" creationId="{C5F3DD92-DB8B-8CDD-077A-1C93C45CC1E7}"/>
          </ac:picMkLst>
        </pc:picChg>
      </pc:sldChg>
      <pc:sldChg chg="addSp delSp modSp add mod modAnim">
        <pc:chgData name="Klara Hübner" userId="7a457e581f0146c3" providerId="LiveId" clId="{9AEF6E9C-F058-4C4F-9B81-E2C1FD34B105}" dt="2022-09-26T12:52:22.619" v="4695" actId="21"/>
        <pc:sldMkLst>
          <pc:docMk/>
          <pc:sldMk cId="2947235179" sldId="316"/>
        </pc:sldMkLst>
        <pc:spChg chg="add mod">
          <ac:chgData name="Klara Hübner" userId="7a457e581f0146c3" providerId="LiveId" clId="{9AEF6E9C-F058-4C4F-9B81-E2C1FD34B105}" dt="2022-09-26T11:45:41.324" v="1816" actId="1036"/>
          <ac:spMkLst>
            <pc:docMk/>
            <pc:sldMk cId="2947235179" sldId="316"/>
            <ac:spMk id="2" creationId="{903B126D-50A9-D62A-45BE-D7E7D32C3F15}"/>
          </ac:spMkLst>
        </pc:spChg>
        <pc:spChg chg="add del mod ord">
          <ac:chgData name="Klara Hübner" userId="7a457e581f0146c3" providerId="LiveId" clId="{9AEF6E9C-F058-4C4F-9B81-E2C1FD34B105}" dt="2022-09-26T11:52:09.592" v="1903" actId="478"/>
          <ac:spMkLst>
            <pc:docMk/>
            <pc:sldMk cId="2947235179" sldId="316"/>
            <ac:spMk id="3" creationId="{E20FE13D-4193-22A9-7F7F-E9480E4197AA}"/>
          </ac:spMkLst>
        </pc:spChg>
        <pc:spChg chg="mod">
          <ac:chgData name="Klara Hübner" userId="7a457e581f0146c3" providerId="LiveId" clId="{9AEF6E9C-F058-4C4F-9B81-E2C1FD34B105}" dt="2022-09-26T11:08:02.136" v="581" actId="207"/>
          <ac:spMkLst>
            <pc:docMk/>
            <pc:sldMk cId="2947235179" sldId="316"/>
            <ac:spMk id="4" creationId="{DA0215F3-0738-A0F9-5F39-824E54C619F4}"/>
          </ac:spMkLst>
        </pc:spChg>
        <pc:spChg chg="add mod">
          <ac:chgData name="Klara Hübner" userId="7a457e581f0146c3" providerId="LiveId" clId="{9AEF6E9C-F058-4C4F-9B81-E2C1FD34B105}" dt="2022-09-26T12:30:28.597" v="3959" actId="14100"/>
          <ac:spMkLst>
            <pc:docMk/>
            <pc:sldMk cId="2947235179" sldId="316"/>
            <ac:spMk id="5" creationId="{6110C8D8-12CB-018E-28B5-8B651130B297}"/>
          </ac:spMkLst>
        </pc:spChg>
        <pc:spChg chg="add mod">
          <ac:chgData name="Klara Hübner" userId="7a457e581f0146c3" providerId="LiveId" clId="{9AEF6E9C-F058-4C4F-9B81-E2C1FD34B105}" dt="2022-09-26T11:52:20.493" v="1908" actId="20577"/>
          <ac:spMkLst>
            <pc:docMk/>
            <pc:sldMk cId="2947235179" sldId="316"/>
            <ac:spMk id="7" creationId="{EEE55EB8-7AFB-E69D-7F9C-3246ED5DBBA0}"/>
          </ac:spMkLst>
        </pc:spChg>
        <pc:spChg chg="del mod">
          <ac:chgData name="Klara Hübner" userId="7a457e581f0146c3" providerId="LiveId" clId="{9AEF6E9C-F058-4C4F-9B81-E2C1FD34B105}" dt="2022-09-26T11:26:00.908" v="1270" actId="478"/>
          <ac:spMkLst>
            <pc:docMk/>
            <pc:sldMk cId="2947235179" sldId="316"/>
            <ac:spMk id="8" creationId="{FA8C1E39-DE12-BAF8-F289-90CF596A4135}"/>
          </ac:spMkLst>
        </pc:spChg>
        <pc:spChg chg="add mod">
          <ac:chgData name="Klara Hübner" userId="7a457e581f0146c3" providerId="LiveId" clId="{9AEF6E9C-F058-4C4F-9B81-E2C1FD34B105}" dt="2022-09-26T11:45:41.324" v="1816" actId="1036"/>
          <ac:spMkLst>
            <pc:docMk/>
            <pc:sldMk cId="2947235179" sldId="316"/>
            <ac:spMk id="9" creationId="{9B2E22BD-B0BB-AA68-6014-4E10187E50AA}"/>
          </ac:spMkLst>
        </pc:spChg>
        <pc:spChg chg="add mod">
          <ac:chgData name="Klara Hübner" userId="7a457e581f0146c3" providerId="LiveId" clId="{9AEF6E9C-F058-4C4F-9B81-E2C1FD34B105}" dt="2022-09-26T11:45:41.324" v="1816" actId="1036"/>
          <ac:spMkLst>
            <pc:docMk/>
            <pc:sldMk cId="2947235179" sldId="316"/>
            <ac:spMk id="10" creationId="{BCCA22B5-2A21-B3F7-8DE9-0766158477DE}"/>
          </ac:spMkLst>
        </pc:spChg>
        <pc:spChg chg="add del mod">
          <ac:chgData name="Klara Hübner" userId="7a457e581f0146c3" providerId="LiveId" clId="{9AEF6E9C-F058-4C4F-9B81-E2C1FD34B105}" dt="2022-09-26T12:22:18.219" v="3602" actId="21"/>
          <ac:spMkLst>
            <pc:docMk/>
            <pc:sldMk cId="2947235179" sldId="316"/>
            <ac:spMk id="17" creationId="{22689A56-D678-0386-A878-1B5722680426}"/>
          </ac:spMkLst>
        </pc:spChg>
        <pc:spChg chg="add del mod">
          <ac:chgData name="Klara Hübner" userId="7a457e581f0146c3" providerId="LiveId" clId="{9AEF6E9C-F058-4C4F-9B81-E2C1FD34B105}" dt="2022-09-26T12:52:22.619" v="4695" actId="21"/>
          <ac:spMkLst>
            <pc:docMk/>
            <pc:sldMk cId="2947235179" sldId="316"/>
            <ac:spMk id="18" creationId="{1CE05575-18B4-C1A6-348A-1689B41FF48F}"/>
          </ac:spMkLst>
        </pc:spChg>
        <pc:spChg chg="mod">
          <ac:chgData name="Klara Hübner" userId="7a457e581f0146c3" providerId="LiveId" clId="{9AEF6E9C-F058-4C4F-9B81-E2C1FD34B105}" dt="2022-09-26T11:45:41.324" v="1816" actId="1036"/>
          <ac:spMkLst>
            <pc:docMk/>
            <pc:sldMk cId="2947235179" sldId="316"/>
            <ac:spMk id="110" creationId="{9E8D51C1-3D1D-D391-8F6A-53395DF2FACD}"/>
          </ac:spMkLst>
        </pc:spChg>
        <pc:picChg chg="del">
          <ac:chgData name="Klara Hübner" userId="7a457e581f0146c3" providerId="LiveId" clId="{9AEF6E9C-F058-4C4F-9B81-E2C1FD34B105}" dt="2022-09-26T11:07:20.373" v="576" actId="478"/>
          <ac:picMkLst>
            <pc:docMk/>
            <pc:sldMk cId="2947235179" sldId="316"/>
            <ac:picMk id="6" creationId="{041B5E80-C77E-C36E-915D-4DDDC2DD3FE9}"/>
          </ac:picMkLst>
        </pc:picChg>
        <pc:picChg chg="del">
          <ac:chgData name="Klara Hübner" userId="7a457e581f0146c3" providerId="LiveId" clId="{9AEF6E9C-F058-4C4F-9B81-E2C1FD34B105}" dt="2022-09-26T11:07:23.750" v="578" actId="478"/>
          <ac:picMkLst>
            <pc:docMk/>
            <pc:sldMk cId="2947235179" sldId="316"/>
            <ac:picMk id="11" creationId="{52843D7D-AB84-694D-32BB-65ED581E8ECA}"/>
          </ac:picMkLst>
        </pc:picChg>
        <pc:picChg chg="del">
          <ac:chgData name="Klara Hübner" userId="7a457e581f0146c3" providerId="LiveId" clId="{9AEF6E9C-F058-4C4F-9B81-E2C1FD34B105}" dt="2022-09-26T11:07:22.300" v="577" actId="478"/>
          <ac:picMkLst>
            <pc:docMk/>
            <pc:sldMk cId="2947235179" sldId="316"/>
            <ac:picMk id="13" creationId="{415283B5-B0CE-C189-F2DD-E9749EDE47B5}"/>
          </ac:picMkLst>
        </pc:picChg>
        <pc:picChg chg="add del mod ord">
          <ac:chgData name="Klara Hübner" userId="7a457e581f0146c3" providerId="LiveId" clId="{9AEF6E9C-F058-4C4F-9B81-E2C1FD34B105}" dt="2022-09-26T12:30:29.157" v="3960" actId="1076"/>
          <ac:picMkLst>
            <pc:docMk/>
            <pc:sldMk cId="2947235179" sldId="316"/>
            <ac:picMk id="14" creationId="{91C5D938-7F6D-50B4-9E7F-08FE794515F9}"/>
          </ac:picMkLst>
        </pc:picChg>
        <pc:picChg chg="add del mod">
          <ac:chgData name="Klara Hübner" userId="7a457e581f0146c3" providerId="LiveId" clId="{9AEF6E9C-F058-4C4F-9B81-E2C1FD34B105}" dt="2022-09-26T11:50:36.483" v="1874" actId="478"/>
          <ac:picMkLst>
            <pc:docMk/>
            <pc:sldMk cId="2947235179" sldId="316"/>
            <ac:picMk id="16" creationId="{F68BEA8B-425B-7934-34B7-A53B9B674E0B}"/>
          </ac:picMkLst>
        </pc:picChg>
      </pc:sldChg>
      <pc:sldChg chg="add del">
        <pc:chgData name="Klara Hübner" userId="7a457e581f0146c3" providerId="LiveId" clId="{9AEF6E9C-F058-4C4F-9B81-E2C1FD34B105}" dt="2022-09-26T11:46:01.544" v="1822" actId="47"/>
        <pc:sldMkLst>
          <pc:docMk/>
          <pc:sldMk cId="2607905040" sldId="317"/>
        </pc:sldMkLst>
      </pc:sldChg>
      <pc:sldChg chg="addSp delSp modSp add mod delAnim modAnim">
        <pc:chgData name="Klara Hübner" userId="7a457e581f0146c3" providerId="LiveId" clId="{9AEF6E9C-F058-4C4F-9B81-E2C1FD34B105}" dt="2022-09-26T12:47:51.173" v="4327" actId="21"/>
        <pc:sldMkLst>
          <pc:docMk/>
          <pc:sldMk cId="206146694" sldId="318"/>
        </pc:sldMkLst>
        <pc:spChg chg="mod">
          <ac:chgData name="Klara Hübner" userId="7a457e581f0146c3" providerId="LiveId" clId="{9AEF6E9C-F058-4C4F-9B81-E2C1FD34B105}" dt="2022-09-26T11:52:39.827" v="1928" actId="14100"/>
          <ac:spMkLst>
            <pc:docMk/>
            <pc:sldMk cId="206146694" sldId="318"/>
            <ac:spMk id="3" creationId="{E20FE13D-4193-22A9-7F7F-E9480E4197AA}"/>
          </ac:spMkLst>
        </pc:spChg>
        <pc:spChg chg="mod">
          <ac:chgData name="Klara Hübner" userId="7a457e581f0146c3" providerId="LiveId" clId="{9AEF6E9C-F058-4C4F-9B81-E2C1FD34B105}" dt="2022-09-26T12:08:39.229" v="2896" actId="1076"/>
          <ac:spMkLst>
            <pc:docMk/>
            <pc:sldMk cId="206146694" sldId="318"/>
            <ac:spMk id="5" creationId="{6110C8D8-12CB-018E-28B5-8B651130B297}"/>
          </ac:spMkLst>
        </pc:spChg>
        <pc:spChg chg="del">
          <ac:chgData name="Klara Hübner" userId="7a457e581f0146c3" providerId="LiveId" clId="{9AEF6E9C-F058-4C4F-9B81-E2C1FD34B105}" dt="2022-09-26T11:47:17.253" v="1859" actId="478"/>
          <ac:spMkLst>
            <pc:docMk/>
            <pc:sldMk cId="206146694" sldId="318"/>
            <ac:spMk id="7" creationId="{EEE55EB8-7AFB-E69D-7F9C-3246ED5DBBA0}"/>
          </ac:spMkLst>
        </pc:spChg>
        <pc:spChg chg="mod">
          <ac:chgData name="Klara Hübner" userId="7a457e581f0146c3" providerId="LiveId" clId="{9AEF6E9C-F058-4C4F-9B81-E2C1FD34B105}" dt="2022-09-26T12:07:28.887" v="2858" actId="1076"/>
          <ac:spMkLst>
            <pc:docMk/>
            <pc:sldMk cId="206146694" sldId="318"/>
            <ac:spMk id="9" creationId="{9B2E22BD-B0BB-AA68-6014-4E10187E50AA}"/>
          </ac:spMkLst>
        </pc:spChg>
        <pc:spChg chg="mod">
          <ac:chgData name="Klara Hübner" userId="7a457e581f0146c3" providerId="LiveId" clId="{9AEF6E9C-F058-4C4F-9B81-E2C1FD34B105}" dt="2022-09-26T12:08:43.949" v="2898" actId="1076"/>
          <ac:spMkLst>
            <pc:docMk/>
            <pc:sldMk cId="206146694" sldId="318"/>
            <ac:spMk id="10" creationId="{BCCA22B5-2A21-B3F7-8DE9-0766158477DE}"/>
          </ac:spMkLst>
        </pc:spChg>
        <pc:spChg chg="add mod">
          <ac:chgData name="Klara Hübner" userId="7a457e581f0146c3" providerId="LiveId" clId="{9AEF6E9C-F058-4C4F-9B81-E2C1FD34B105}" dt="2022-09-26T12:18:39.946" v="3600" actId="1076"/>
          <ac:spMkLst>
            <pc:docMk/>
            <pc:sldMk cId="206146694" sldId="318"/>
            <ac:spMk id="13" creationId="{0A6E725C-D944-7BDF-F320-C867475239CE}"/>
          </ac:spMkLst>
        </pc:spChg>
        <pc:spChg chg="add mod">
          <ac:chgData name="Klara Hübner" userId="7a457e581f0146c3" providerId="LiveId" clId="{9AEF6E9C-F058-4C4F-9B81-E2C1FD34B105}" dt="2022-09-26T12:08:46.541" v="2899" actId="1076"/>
          <ac:spMkLst>
            <pc:docMk/>
            <pc:sldMk cId="206146694" sldId="318"/>
            <ac:spMk id="14" creationId="{DF3B6574-6A84-71FC-B002-441D0E2CB6F8}"/>
          </ac:spMkLst>
        </pc:spChg>
        <pc:spChg chg="add mod">
          <ac:chgData name="Klara Hübner" userId="7a457e581f0146c3" providerId="LiveId" clId="{9AEF6E9C-F058-4C4F-9B81-E2C1FD34B105}" dt="2022-09-26T12:18:30.194" v="3599" actId="14100"/>
          <ac:spMkLst>
            <pc:docMk/>
            <pc:sldMk cId="206146694" sldId="318"/>
            <ac:spMk id="15" creationId="{64AEF585-4748-6AEB-819B-F768C3284B3B}"/>
          </ac:spMkLst>
        </pc:spChg>
        <pc:spChg chg="add mod">
          <ac:chgData name="Klara Hübner" userId="7a457e581f0146c3" providerId="LiveId" clId="{9AEF6E9C-F058-4C4F-9B81-E2C1FD34B105}" dt="2022-09-26T12:09:26.791" v="2950" actId="207"/>
          <ac:spMkLst>
            <pc:docMk/>
            <pc:sldMk cId="206146694" sldId="318"/>
            <ac:spMk id="16" creationId="{95747888-D6CE-7641-9F1B-95D2A2F871E5}"/>
          </ac:spMkLst>
        </pc:spChg>
        <pc:spChg chg="add mod">
          <ac:chgData name="Klara Hübner" userId="7a457e581f0146c3" providerId="LiveId" clId="{9AEF6E9C-F058-4C4F-9B81-E2C1FD34B105}" dt="2022-09-26T12:28:03.776" v="3933" actId="20577"/>
          <ac:spMkLst>
            <pc:docMk/>
            <pc:sldMk cId="206146694" sldId="318"/>
            <ac:spMk id="17" creationId="{0BD47B89-51AE-8B60-7859-6EA3B8CE7EF8}"/>
          </ac:spMkLst>
        </pc:spChg>
        <pc:spChg chg="add del mod">
          <ac:chgData name="Klara Hübner" userId="7a457e581f0146c3" providerId="LiveId" clId="{9AEF6E9C-F058-4C4F-9B81-E2C1FD34B105}" dt="2022-09-26T12:47:51.173" v="4327" actId="21"/>
          <ac:spMkLst>
            <pc:docMk/>
            <pc:sldMk cId="206146694" sldId="318"/>
            <ac:spMk id="18" creationId="{380DEEF4-6BD3-1733-7D75-9B006AD9BD79}"/>
          </ac:spMkLst>
        </pc:spChg>
        <pc:spChg chg="mod">
          <ac:chgData name="Klara Hübner" userId="7a457e581f0146c3" providerId="LiveId" clId="{9AEF6E9C-F058-4C4F-9B81-E2C1FD34B105}" dt="2022-09-26T11:55:40.641" v="2123" actId="1076"/>
          <ac:spMkLst>
            <pc:docMk/>
            <pc:sldMk cId="206146694" sldId="318"/>
            <ac:spMk id="110" creationId="{9E8D51C1-3D1D-D391-8F6A-53395DF2FACD}"/>
          </ac:spMkLst>
        </pc:spChg>
        <pc:picChg chg="add del mod">
          <ac:chgData name="Klara Hübner" userId="7a457e581f0146c3" providerId="LiveId" clId="{9AEF6E9C-F058-4C4F-9B81-E2C1FD34B105}" dt="2022-09-26T11:52:09.397" v="1902"/>
          <ac:picMkLst>
            <pc:docMk/>
            <pc:sldMk cId="206146694" sldId="318"/>
            <ac:picMk id="8" creationId="{0A3CEADA-8135-1628-39E9-94398A2CF324}"/>
          </ac:picMkLst>
        </pc:picChg>
        <pc:picChg chg="add del mod">
          <ac:chgData name="Klara Hübner" userId="7a457e581f0146c3" providerId="LiveId" clId="{9AEF6E9C-F058-4C4F-9B81-E2C1FD34B105}" dt="2022-09-26T11:52:26.707" v="1912" actId="478"/>
          <ac:picMkLst>
            <pc:docMk/>
            <pc:sldMk cId="206146694" sldId="318"/>
            <ac:picMk id="12" creationId="{6A6DF9EC-0374-6B8D-F47A-F6ACC6343E67}"/>
          </ac:picMkLst>
        </pc:picChg>
      </pc:sldChg>
      <pc:sldChg chg="addSp delSp modSp add mod ord modAnim">
        <pc:chgData name="Klara Hübner" userId="7a457e581f0146c3" providerId="LiveId" clId="{9AEF6E9C-F058-4C4F-9B81-E2C1FD34B105}" dt="2022-09-26T12:53:40.545" v="4733"/>
        <pc:sldMkLst>
          <pc:docMk/>
          <pc:sldMk cId="2317737928" sldId="319"/>
        </pc:sldMkLst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" creationId="{E862C616-6B24-9087-C373-C84D3DF6B478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" creationId="{AC24603C-4EF0-4987-39DD-C96E4F99823F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4" creationId="{00000000-0000-0000-0000-000000000000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7" creationId="{C356F571-8D54-6991-42F9-AB6A688E074A}"/>
          </ac:spMkLst>
        </pc:spChg>
        <pc:spChg chg="add mod">
          <ac:chgData name="Klara Hübner" userId="7a457e581f0146c3" providerId="LiveId" clId="{9AEF6E9C-F058-4C4F-9B81-E2C1FD34B105}" dt="2022-09-26T12:44:06.424" v="4287" actId="1076"/>
          <ac:spMkLst>
            <pc:docMk/>
            <pc:sldMk cId="2317737928" sldId="319"/>
            <ac:spMk id="8" creationId="{1E9BF0D9-CB4F-3F3E-28C9-F70B0443AF19}"/>
          </ac:spMkLst>
        </pc:spChg>
        <pc:spChg chg="mod">
          <ac:chgData name="Klara Hübner" userId="7a457e581f0146c3" providerId="LiveId" clId="{9AEF6E9C-F058-4C4F-9B81-E2C1FD34B105}" dt="2022-09-26T12:42:41.568" v="4261" actId="20577"/>
          <ac:spMkLst>
            <pc:docMk/>
            <pc:sldMk cId="2317737928" sldId="319"/>
            <ac:spMk id="10" creationId="{F85395C7-122F-101A-6643-C5D1B6A68E4B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1" creationId="{6B7E09BF-8032-CBE5-1F8D-D360051CBDEE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2" creationId="{846C5B5C-547B-4BBC-1EB1-EA27C2E791E2}"/>
          </ac:spMkLst>
        </pc:spChg>
        <pc:spChg chg="add mod">
          <ac:chgData name="Klara Hübner" userId="7a457e581f0146c3" providerId="LiveId" clId="{9AEF6E9C-F058-4C4F-9B81-E2C1FD34B105}" dt="2022-09-26T12:43:54.073" v="4285" actId="1076"/>
          <ac:spMkLst>
            <pc:docMk/>
            <pc:sldMk cId="2317737928" sldId="319"/>
            <ac:spMk id="14" creationId="{6F87BD2A-E1DE-BAB6-7DEF-DF62AC49D869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6" creationId="{7DD5BAA6-20CA-EC7B-FB33-EA13702C310C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7" creationId="{1BC8C8FE-A955-A4CF-AB8E-386849CBA107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8" creationId="{2C5CC8C1-23AF-BB43-76F7-0912D91C82B8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9" creationId="{65ABFFDC-26C8-E795-1684-F561ACEF169C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0" creationId="{2DB14213-13FF-0B70-96CF-42CDCDC7CB85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1" creationId="{0898AF1C-74B2-720B-08AE-9DEEE56939F0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2" creationId="{52F0320D-D255-411D-0789-CE4C6F234E32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3" creationId="{AE8DA70F-CD27-899B-3B00-4762D5867BCF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4" creationId="{A1606C57-757E-2D03-B882-3FBDCC400AE5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5" creationId="{52A5C19D-EC95-6A5F-433D-2308BD149442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6" creationId="{1A44DA0E-3B48-50F6-241B-38546F3FFF22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7" creationId="{144D6015-EC0D-7413-EA9C-9AD731D02259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8" creationId="{E8383DFB-0F77-0F5D-521F-4C1879160285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9" creationId="{D610859A-6225-0092-8F60-5E8E9370F76C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0" creationId="{E9281B3B-98EF-9C4E-E1CC-0EEFD028FDE6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1" creationId="{83B829EF-EA92-60D7-F61C-CE54BDD49F19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2" creationId="{05EECEC0-3EE7-493B-7A88-E66FDB651969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3" creationId="{B514B9F2-CD57-63B2-BD70-216C7352070E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4" creationId="{86853203-38B4-A39A-3273-37ABB4F17D78}"/>
          </ac:spMkLst>
        </pc:spChg>
        <pc:spChg chg="del mod">
          <ac:chgData name="Klara Hübner" userId="7a457e581f0146c3" providerId="LiveId" clId="{9AEF6E9C-F058-4C4F-9B81-E2C1FD34B105}" dt="2022-09-26T12:38:16.402" v="4116" actId="478"/>
          <ac:spMkLst>
            <pc:docMk/>
            <pc:sldMk cId="2317737928" sldId="319"/>
            <ac:spMk id="35" creationId="{35A60962-5241-D72B-7B7D-F5BF45B5A81A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6" creationId="{2909E12D-038A-FE66-461A-47114263A6D9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7" creationId="{A0C46CCB-5C08-F158-7AEB-AB9AF2453C26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8" creationId="{69FBDEE3-5B71-F451-DF4F-C8CAC229EFEF}"/>
          </ac:spMkLst>
        </pc:spChg>
        <pc:spChg chg="add mod">
          <ac:chgData name="Klara Hübner" userId="7a457e581f0146c3" providerId="LiveId" clId="{9AEF6E9C-F058-4C4F-9B81-E2C1FD34B105}" dt="2022-09-26T12:47:39.046" v="4325" actId="1036"/>
          <ac:spMkLst>
            <pc:docMk/>
            <pc:sldMk cId="2317737928" sldId="319"/>
            <ac:spMk id="42" creationId="{40A8670B-5C28-D6F1-FAA6-36FAD3D1D1FF}"/>
          </ac:spMkLst>
        </pc:spChg>
        <pc:spChg chg="add mod">
          <ac:chgData name="Klara Hübner" userId="7a457e581f0146c3" providerId="LiveId" clId="{9AEF6E9C-F058-4C4F-9B81-E2C1FD34B105}" dt="2022-09-26T12:52:43.549" v="4717" actId="1076"/>
          <ac:spMkLst>
            <pc:docMk/>
            <pc:sldMk cId="2317737928" sldId="319"/>
            <ac:spMk id="44" creationId="{0FE7000C-00FA-C8E4-ACE6-D2AF7E405303}"/>
          </ac:spMkLst>
        </pc:spChg>
        <pc:spChg chg="add mod">
          <ac:chgData name="Klara Hübner" userId="7a457e581f0146c3" providerId="LiveId" clId="{9AEF6E9C-F058-4C4F-9B81-E2C1FD34B105}" dt="2022-09-26T12:52:52.228" v="4719" actId="1076"/>
          <ac:spMkLst>
            <pc:docMk/>
            <pc:sldMk cId="2317737928" sldId="319"/>
            <ac:spMk id="45" creationId="{6038319D-35B1-FA30-00A5-49484DF61C1D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59" creationId="{C1BAE830-A9BC-FF31-4732-AE4F681F4D5E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69" creationId="{BE41EA74-B961-8B43-605A-8998F0078847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70" creationId="{2B51C54D-98F0-E7DE-F63E-3F15C4EA3337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80" creationId="{974D5F84-565C-6E46-4631-45C5D130A167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93" creationId="{5471D669-6528-595A-5A25-7743B9E43B20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00" creationId="{0E7AEE80-166F-5477-2987-0882E700695F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01" creationId="{C44BDF49-631F-29BD-581E-449FCE30D91E}"/>
          </ac:spMkLst>
        </pc:spChg>
        <pc:picChg chg="add mod">
          <ac:chgData name="Klara Hübner" userId="7a457e581f0146c3" providerId="LiveId" clId="{9AEF6E9C-F058-4C4F-9B81-E2C1FD34B105}" dt="2022-09-26T12:44:02.473" v="4286" actId="1076"/>
          <ac:picMkLst>
            <pc:docMk/>
            <pc:sldMk cId="2317737928" sldId="319"/>
            <ac:picMk id="6" creationId="{C76CFAEB-5B8A-B906-0AF6-172AF626C1DE}"/>
          </ac:picMkLst>
        </pc:picChg>
        <pc:picChg chg="add mod">
          <ac:chgData name="Klara Hübner" userId="7a457e581f0146c3" providerId="LiveId" clId="{9AEF6E9C-F058-4C4F-9B81-E2C1FD34B105}" dt="2022-09-26T12:44:16.168" v="4289" actId="1076"/>
          <ac:picMkLst>
            <pc:docMk/>
            <pc:sldMk cId="2317737928" sldId="319"/>
            <ac:picMk id="13" creationId="{026572E6-937E-B4FA-76A7-62A5A7FD805A}"/>
          </ac:picMkLst>
        </pc:picChg>
        <pc:picChg chg="add mod ord">
          <ac:chgData name="Klara Hübner" userId="7a457e581f0146c3" providerId="LiveId" clId="{9AEF6E9C-F058-4C4F-9B81-E2C1FD34B105}" dt="2022-09-26T12:47:05.122" v="4298" actId="167"/>
          <ac:picMkLst>
            <pc:docMk/>
            <pc:sldMk cId="2317737928" sldId="319"/>
            <ac:picMk id="39" creationId="{53A771E6-8AB7-DB04-0E3C-2997B3ECF09E}"/>
          </ac:picMkLst>
        </pc:pic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40" creationId="{A5362076-F285-E371-9AFE-AEC60A529D4A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41" creationId="{019D4722-FBDE-6173-1225-2D77A834542F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43" creationId="{11ABF073-1A14-39A2-FAFF-2EDAFC4EE786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46" creationId="{A20EF9B4-778F-A0C1-60D3-5F3AB72E905D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49" creationId="{AEB61A8B-DC14-0A32-BB3E-5C125D2804B1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51" creationId="{EB055229-D8A4-00D0-B3D7-D1D9471C806F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54" creationId="{88E44971-B7EC-C65D-BA06-FEC6FB0081F6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57" creationId="{3E55DA6F-605D-F6A4-5BD1-5BB7ACB0942D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60" creationId="{0E5128EA-36C5-1EE0-F276-7F7F73F51587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63" creationId="{ACB12995-C777-E04B-3ABF-4A0144679245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66" creationId="{DF40B089-F8D9-9E61-85D1-86F2AF07B5D2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71" creationId="{D6074AEB-F768-1B80-A94D-4E4BC9CE6351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73" creationId="{04CCEE20-F612-2C70-A643-01BC513DF947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75" creationId="{BE96A9FB-CD98-A064-5B64-A15039646249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81" creationId="{0776C58D-3E93-3538-497C-407E05302071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84" creationId="{CDEE1B4D-8527-DA81-6EFD-13EC8294D0A7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87" creationId="{C7B9F690-81CA-912A-50F6-B5A9E98110E4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90" creationId="{DA1EBF3F-5436-3E6D-9E0E-21326CC37715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94" creationId="{9098AFD9-8EB7-C468-D40D-DB6409D05988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97" creationId="{9296F847-CFBF-980A-9621-BB27E6C0D7EE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102" creationId="{8CF1B436-1515-4C9B-068E-CB99626DD7DB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104" creationId="{D646B9D7-07AD-9AAA-2398-5FCA3A9D7EFB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106" creationId="{8D4DCEEE-66B0-2A70-8A70-40417BDBCC7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9710" y="1270455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Pamětní místa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err="1">
                <a:solidFill>
                  <a:srgbClr val="002060"/>
                </a:solidFill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</a:rPr>
              <a:t>mémoire</a:t>
            </a: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II. </a:t>
            </a:r>
            <a:r>
              <a:rPr lang="cs-CZ" altLang="cs-CZ" sz="1600" dirty="0" err="1">
                <a:solidFill>
                  <a:srgbClr val="002060"/>
                </a:solidFill>
              </a:rPr>
              <a:t>History</a:t>
            </a:r>
            <a:r>
              <a:rPr lang="cs-CZ" altLang="cs-CZ" sz="1600" dirty="0">
                <a:solidFill>
                  <a:srgbClr val="002060"/>
                </a:solidFill>
              </a:rPr>
              <a:t> and </a:t>
            </a:r>
            <a:r>
              <a:rPr lang="cs-CZ" altLang="cs-CZ" sz="1600" dirty="0" err="1">
                <a:solidFill>
                  <a:srgbClr val="002060"/>
                </a:solidFill>
              </a:rPr>
              <a:t>memory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dějiny a </a:t>
            </a:r>
            <a:r>
              <a:rPr lang="cs-CZ" altLang="cs-CZ" sz="1600" dirty="0" err="1">
                <a:solidFill>
                  <a:srgbClr val="002060"/>
                </a:solidFill>
              </a:rPr>
              <a:t>pamět</a:t>
            </a:r>
            <a:r>
              <a:rPr lang="cs-CZ" altLang="cs-CZ" sz="1600" dirty="0">
                <a:solidFill>
                  <a:srgbClr val="002060"/>
                </a:solidFill>
              </a:rPr>
              <a:t>…</a:t>
            </a: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Obrázek 5" descr="Obsah obrázku text, tabule&#10;&#10;Popis byl vytvořen automaticky">
            <a:extLst>
              <a:ext uri="{FF2B5EF4-FFF2-40B4-BE49-F238E27FC236}">
                <a16:creationId xmlns:a16="http://schemas.microsoft.com/office/drawing/2014/main" id="{E94D7E21-4DE0-637F-649E-64A8BDF71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60" y="4553980"/>
            <a:ext cx="2564026" cy="19230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Obrázek 2" descr="Obsah obrázku zeď, interiér, sedadlo, kámen&#10;&#10;Popis byl vytvořen automaticky">
            <a:extLst>
              <a:ext uri="{FF2B5EF4-FFF2-40B4-BE49-F238E27FC236}">
                <a16:creationId xmlns:a16="http://schemas.microsoft.com/office/drawing/2014/main" id="{30AFE338-427C-C5CA-3F64-8D4B44CE8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2222" b="14045"/>
          <a:stretch/>
        </p:blipFill>
        <p:spPr>
          <a:xfrm>
            <a:off x="3990513" y="303320"/>
            <a:ext cx="4856945" cy="574237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51546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4.10.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5" y="4153261"/>
            <a:ext cx="8275832" cy="1128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</a:t>
            </a:r>
            <a:r>
              <a:rPr lang="cs-CZ" sz="1800" b="1" dirty="0" err="1">
                <a:latin typeface="+mn-lt"/>
              </a:rPr>
              <a:t>Aleidy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Assmann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dirty="0" err="1">
                <a:latin typeface="+mn-lt"/>
              </a:rPr>
              <a:t>T</a:t>
            </a:r>
            <a:r>
              <a:rPr lang="cs-CZ" sz="1800" b="1" i="1" dirty="0" err="1">
                <a:latin typeface="+mn-lt"/>
              </a:rPr>
              <a:t>ransformations</a:t>
            </a:r>
            <a:r>
              <a:rPr lang="cs-CZ" sz="1800" b="1" i="1" dirty="0">
                <a:latin typeface="+mn-lt"/>
              </a:rPr>
              <a:t>…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</a:t>
            </a:r>
            <a:r>
              <a:rPr lang="cs-CZ" sz="1400" b="1" dirty="0" err="1">
                <a:latin typeface="+mn-lt"/>
              </a:rPr>
              <a:t>Aleida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Assmann</a:t>
            </a:r>
            <a:r>
              <a:rPr lang="cs-CZ" sz="1400" b="1" dirty="0">
                <a:latin typeface="+mn-lt"/>
              </a:rPr>
              <a:t>? </a:t>
            </a:r>
          </a:p>
          <a:p>
            <a:r>
              <a:rPr lang="cs-CZ" sz="1400" b="1" dirty="0">
                <a:latin typeface="+mn-lt"/>
              </a:rPr>
              <a:t>     - Které mezníky vidí v dějinách diskurzu o kolektivní paměť?</a:t>
            </a:r>
          </a:p>
          <a:p>
            <a:r>
              <a:rPr lang="cs-CZ" sz="1400" b="1" dirty="0">
                <a:latin typeface="+mn-lt"/>
              </a:rPr>
              <a:t>     - Jak popisuje poměr mezi identitou, pamětí a </a:t>
            </a:r>
            <a:r>
              <a:rPr lang="cs-CZ" sz="1400" b="1" dirty="0" err="1">
                <a:latin typeface="+mn-lt"/>
              </a:rPr>
              <a:t>dějinamy</a:t>
            </a:r>
            <a:r>
              <a:rPr lang="cs-CZ" sz="1400" b="1" dirty="0">
                <a:latin typeface="+mn-lt"/>
              </a:rPr>
              <a:t>?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5333989"/>
            <a:ext cx="8275833" cy="134746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Vyberte si místo paměti, jehož význam se změnil:</a:t>
            </a:r>
          </a:p>
          <a:p>
            <a:r>
              <a:rPr lang="cs-CZ" sz="1600" b="1" dirty="0">
                <a:latin typeface="+mn-lt"/>
              </a:rPr>
              <a:t>   - rozeberte jeho proměnu jeho funkce (pro kterou sociální skupinu byl určen? Jak</a:t>
            </a:r>
          </a:p>
          <a:p>
            <a:r>
              <a:rPr lang="cs-CZ" sz="1600" b="1" dirty="0">
                <a:latin typeface="+mn-lt"/>
              </a:rPr>
              <a:t>     to vypadá dnes? Které tradice jsou stejné, které se proměnili? Proč se stal</a:t>
            </a:r>
          </a:p>
          <a:p>
            <a:r>
              <a:rPr lang="cs-CZ" sz="1600" b="1" dirty="0">
                <a:latin typeface="+mn-lt"/>
              </a:rPr>
              <a:t>     kontroverzní atd.? </a:t>
            </a:r>
          </a:p>
          <a:p>
            <a:r>
              <a:rPr lang="cs-CZ" sz="1600" b="1" dirty="0">
                <a:latin typeface="+mn-lt"/>
              </a:rPr>
              <a:t>   - Připravte si krátkou prezentaci (3-5 min.)</a:t>
            </a:r>
          </a:p>
          <a:p>
            <a:r>
              <a:rPr lang="cs-CZ" sz="1600" b="1" dirty="0">
                <a:latin typeface="+mn-lt"/>
              </a:rPr>
              <a:t>     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3C29EDFF-FAE8-CB37-D898-08D2A0B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t="10165" r="24357" b="9043"/>
          <a:stretch/>
        </p:blipFill>
        <p:spPr>
          <a:xfrm>
            <a:off x="5477346" y="78396"/>
            <a:ext cx="3376942" cy="39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51546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27.9.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5" y="4153261"/>
            <a:ext cx="8166052" cy="1128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Pierra Nory (</a:t>
            </a:r>
            <a:r>
              <a:rPr lang="cs-CZ" sz="1800" b="1" i="1" dirty="0" err="1">
                <a:latin typeface="+mn-lt"/>
              </a:rPr>
              <a:t>memory</a:t>
            </a:r>
            <a:r>
              <a:rPr lang="cs-CZ" sz="1800" b="1" i="1" dirty="0">
                <a:latin typeface="+mn-lt"/>
              </a:rPr>
              <a:t> and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Pierre Nora? </a:t>
            </a:r>
          </a:p>
          <a:p>
            <a:r>
              <a:rPr lang="cs-CZ" sz="1400" b="1" dirty="0">
                <a:latin typeface="+mn-lt"/>
              </a:rPr>
              <a:t>     - O co se opírá jeho pojem pamětného místa?</a:t>
            </a:r>
          </a:p>
          <a:p>
            <a:r>
              <a:rPr lang="cs-CZ" sz="1400" b="1" dirty="0">
                <a:latin typeface="+mn-lt"/>
              </a:rPr>
              <a:t>     - Jak pro něj vypadá poměr mezi dějinami a pamětí?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5" y="5333990"/>
            <a:ext cx="8166052" cy="101729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Vyberte si místo paměti, které osobně znáte;</a:t>
            </a:r>
          </a:p>
          <a:p>
            <a:r>
              <a:rPr lang="cs-CZ" sz="1600" b="1" dirty="0">
                <a:latin typeface="+mn-lt"/>
              </a:rPr>
              <a:t>    pokuste ho ‚rozluštit‘ s pomocí schématu o vzniku kolektivní identity</a:t>
            </a:r>
          </a:p>
          <a:p>
            <a:r>
              <a:rPr lang="cs-CZ" sz="1600" b="1" dirty="0">
                <a:latin typeface="+mn-lt"/>
              </a:rPr>
              <a:t>    představte výsledek v semináři (3-5 min.)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F3DD92-DB8B-8CDD-077A-1C93C45CC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2145" r="2149" b="5160"/>
          <a:stretch/>
        </p:blipFill>
        <p:spPr>
          <a:xfrm>
            <a:off x="5308849" y="53268"/>
            <a:ext cx="3435658" cy="404821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7132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51546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27.9.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5" y="4153261"/>
            <a:ext cx="8166052" cy="1128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Pierra Nory (</a:t>
            </a:r>
            <a:r>
              <a:rPr lang="cs-CZ" sz="1800" b="1" i="1" dirty="0" err="1">
                <a:latin typeface="+mn-lt"/>
              </a:rPr>
              <a:t>memory</a:t>
            </a:r>
            <a:r>
              <a:rPr lang="cs-CZ" sz="1800" b="1" i="1" dirty="0">
                <a:latin typeface="+mn-lt"/>
              </a:rPr>
              <a:t> and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Pierre Nora? </a:t>
            </a:r>
          </a:p>
          <a:p>
            <a:r>
              <a:rPr lang="cs-CZ" sz="1400" b="1" dirty="0">
                <a:latin typeface="+mn-lt"/>
              </a:rPr>
              <a:t>     - O co se opírá jeho pojem pamětného místa?</a:t>
            </a:r>
          </a:p>
          <a:p>
            <a:r>
              <a:rPr lang="cs-CZ" sz="1400" b="1" dirty="0">
                <a:latin typeface="+mn-lt"/>
              </a:rPr>
              <a:t>     - Jak pro něj vypadá poměr mezi dějinami a pamětí?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5" y="5333990"/>
            <a:ext cx="8166052" cy="101729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FFFF99"/>
                </a:solidFill>
                <a:latin typeface="+mn-lt"/>
              </a:rPr>
              <a:t>2. Vyberte si místo paměti, které osobně znáte;</a:t>
            </a:r>
          </a:p>
          <a:p>
            <a:r>
              <a:rPr lang="cs-CZ" sz="1600" b="1" dirty="0">
                <a:solidFill>
                  <a:srgbClr val="FFFF99"/>
                </a:solidFill>
                <a:latin typeface="+mn-lt"/>
              </a:rPr>
              <a:t>    pokuste ho ‚rozluštit‘ s pomocí schématu o vzniku kolektivní identity</a:t>
            </a:r>
          </a:p>
          <a:p>
            <a:r>
              <a:rPr lang="cs-CZ" sz="1600" b="1" dirty="0">
                <a:solidFill>
                  <a:srgbClr val="FFFF99"/>
                </a:solidFill>
                <a:latin typeface="+mn-lt"/>
              </a:rPr>
              <a:t>    představte výsledek v semináři (3-5 min.)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F3DD92-DB8B-8CDD-077A-1C93C45CC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2145" r="2149" b="5160"/>
          <a:stretch/>
        </p:blipFill>
        <p:spPr>
          <a:xfrm>
            <a:off x="5308849" y="53268"/>
            <a:ext cx="3435658" cy="404821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4927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8790B61C-FBB3-0064-8DF6-897D0897C93B}"/>
              </a:ext>
            </a:extLst>
          </p:cNvPr>
          <p:cNvSpPr/>
          <p:nvPr/>
        </p:nvSpPr>
        <p:spPr bwMode="auto">
          <a:xfrm>
            <a:off x="248639" y="1198485"/>
            <a:ext cx="8771213" cy="398154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53E2B5D-D44A-A2CE-2F85-3D8BB3DD2019}"/>
              </a:ext>
            </a:extLst>
          </p:cNvPr>
          <p:cNvSpPr/>
          <p:nvPr/>
        </p:nvSpPr>
        <p:spPr bwMode="auto">
          <a:xfrm>
            <a:off x="2170402" y="1269508"/>
            <a:ext cx="2996402" cy="2337740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Čas, ve kterém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se vše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odehrává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C1E1DF6E-BA33-1F30-73EB-A21C0E0CCD60}"/>
              </a:ext>
            </a:extLst>
          </p:cNvPr>
          <p:cNvSpPr/>
          <p:nvPr/>
        </p:nvSpPr>
        <p:spPr bwMode="auto">
          <a:xfrm>
            <a:off x="1114221" y="4346989"/>
            <a:ext cx="506027" cy="514905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4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855D7BF-E7C5-EEBD-8F62-D4C6FDA1C9E6}"/>
              </a:ext>
            </a:extLst>
          </p:cNvPr>
          <p:cNvSpPr/>
          <p:nvPr/>
        </p:nvSpPr>
        <p:spPr bwMode="auto">
          <a:xfrm>
            <a:off x="2170402" y="481826"/>
            <a:ext cx="2192785" cy="6134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 vzniká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kolektivní identita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7" name="Veselý obličej 6">
            <a:extLst>
              <a:ext uri="{FF2B5EF4-FFF2-40B4-BE49-F238E27FC236}">
                <a16:creationId xmlns:a16="http://schemas.microsoft.com/office/drawing/2014/main" id="{92486C53-E0F8-DA5C-56F5-EECA7774B52B}"/>
              </a:ext>
            </a:extLst>
          </p:cNvPr>
          <p:cNvSpPr/>
          <p:nvPr/>
        </p:nvSpPr>
        <p:spPr bwMode="auto">
          <a:xfrm>
            <a:off x="1207513" y="4206403"/>
            <a:ext cx="319445" cy="281173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44D60A77-9FF3-8E8D-89E3-DF9C72C2F710}"/>
              </a:ext>
            </a:extLst>
          </p:cNvPr>
          <p:cNvSpPr/>
          <p:nvPr/>
        </p:nvSpPr>
        <p:spPr bwMode="auto">
          <a:xfrm>
            <a:off x="1500326" y="4438835"/>
            <a:ext cx="169560" cy="177553"/>
          </a:xfrm>
          <a:custGeom>
            <a:avLst/>
            <a:gdLst>
              <a:gd name="connsiteX0" fmla="*/ 0 w 169560"/>
              <a:gd name="connsiteY0" fmla="*/ 177553 h 177553"/>
              <a:gd name="connsiteX1" fmla="*/ 97655 w 169560"/>
              <a:gd name="connsiteY1" fmla="*/ 150920 h 177553"/>
              <a:gd name="connsiteX2" fmla="*/ 133165 w 169560"/>
              <a:gd name="connsiteY2" fmla="*/ 133165 h 177553"/>
              <a:gd name="connsiteX3" fmla="*/ 159798 w 169560"/>
              <a:gd name="connsiteY3" fmla="*/ 97654 h 177553"/>
              <a:gd name="connsiteX4" fmla="*/ 168676 w 169560"/>
              <a:gd name="connsiteY4" fmla="*/ 0 h 1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" h="177553">
                <a:moveTo>
                  <a:pt x="0" y="177553"/>
                </a:moveTo>
                <a:cubicBezTo>
                  <a:pt x="32476" y="171058"/>
                  <a:pt x="67614" y="165941"/>
                  <a:pt x="97655" y="150920"/>
                </a:cubicBezTo>
                <a:lnTo>
                  <a:pt x="133165" y="133165"/>
                </a:lnTo>
                <a:cubicBezTo>
                  <a:pt x="142043" y="121328"/>
                  <a:pt x="153181" y="110888"/>
                  <a:pt x="159798" y="97654"/>
                </a:cubicBezTo>
                <a:cubicBezTo>
                  <a:pt x="173700" y="69850"/>
                  <a:pt x="168676" y="27143"/>
                  <a:pt x="16867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1319FDBC-CD7C-A8BD-7FFB-E7DC73CD75DF}"/>
              </a:ext>
            </a:extLst>
          </p:cNvPr>
          <p:cNvSpPr/>
          <p:nvPr/>
        </p:nvSpPr>
        <p:spPr bwMode="auto">
          <a:xfrm>
            <a:off x="1038687" y="4429957"/>
            <a:ext cx="195309" cy="186431"/>
          </a:xfrm>
          <a:custGeom>
            <a:avLst/>
            <a:gdLst>
              <a:gd name="connsiteX0" fmla="*/ 195309 w 195309"/>
              <a:gd name="connsiteY0" fmla="*/ 186431 h 186431"/>
              <a:gd name="connsiteX1" fmla="*/ 168676 w 195309"/>
              <a:gd name="connsiteY1" fmla="*/ 142043 h 186431"/>
              <a:gd name="connsiteX2" fmla="*/ 97655 w 195309"/>
              <a:gd name="connsiteY2" fmla="*/ 79899 h 186431"/>
              <a:gd name="connsiteX3" fmla="*/ 79899 w 195309"/>
              <a:gd name="connsiteY3" fmla="*/ 62144 h 186431"/>
              <a:gd name="connsiteX4" fmla="*/ 35511 w 195309"/>
              <a:gd name="connsiteY4" fmla="*/ 26633 h 186431"/>
              <a:gd name="connsiteX5" fmla="*/ 0 w 195309"/>
              <a:gd name="connsiteY5" fmla="*/ 0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09" h="186431">
                <a:moveTo>
                  <a:pt x="195309" y="186431"/>
                </a:moveTo>
                <a:cubicBezTo>
                  <a:pt x="186431" y="171635"/>
                  <a:pt x="179270" y="155663"/>
                  <a:pt x="168676" y="142043"/>
                </a:cubicBezTo>
                <a:cubicBezTo>
                  <a:pt x="141548" y="107165"/>
                  <a:pt x="129900" y="106770"/>
                  <a:pt x="97655" y="79899"/>
                </a:cubicBezTo>
                <a:cubicBezTo>
                  <a:pt x="91225" y="74541"/>
                  <a:pt x="86254" y="67591"/>
                  <a:pt x="79899" y="62144"/>
                </a:cubicBezTo>
                <a:cubicBezTo>
                  <a:pt x="65512" y="49813"/>
                  <a:pt x="50670" y="38002"/>
                  <a:pt x="35511" y="26633"/>
                </a:cubicBezTo>
                <a:cubicBezTo>
                  <a:pt x="-4645" y="-3484"/>
                  <a:pt x="20361" y="20361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A71CA6C-B34A-14B0-570D-DFC15EF0DC3E}"/>
              </a:ext>
            </a:extLst>
          </p:cNvPr>
          <p:cNvCxnSpPr/>
          <p:nvPr/>
        </p:nvCxnSpPr>
        <p:spPr bwMode="auto">
          <a:xfrm flipH="1">
            <a:off x="1313965" y="4866246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C810332-606D-EF10-AD6D-D106F6EA44C9}"/>
              </a:ext>
            </a:extLst>
          </p:cNvPr>
          <p:cNvCxnSpPr/>
          <p:nvPr/>
        </p:nvCxnSpPr>
        <p:spPr bwMode="auto">
          <a:xfrm flipH="1">
            <a:off x="1447210" y="4869150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38BE8B8-7EBC-DE66-BED3-8FD3B6636BC6}"/>
              </a:ext>
            </a:extLst>
          </p:cNvPr>
          <p:cNvSpPr/>
          <p:nvPr/>
        </p:nvSpPr>
        <p:spPr bwMode="auto">
          <a:xfrm>
            <a:off x="1114221" y="1500326"/>
            <a:ext cx="2028474" cy="171747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Prostor, 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kterém 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vše odehrává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6ACEE71-BEA2-8342-D5BC-0BF3F6407107}"/>
              </a:ext>
            </a:extLst>
          </p:cNvPr>
          <p:cNvSpPr/>
          <p:nvPr/>
        </p:nvSpPr>
        <p:spPr bwMode="auto">
          <a:xfrm>
            <a:off x="357681" y="2476836"/>
            <a:ext cx="1948913" cy="160075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společenská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B3D7FE28-C357-2543-5F76-C42B899ED9D3}"/>
              </a:ext>
            </a:extLst>
          </p:cNvPr>
          <p:cNvSpPr/>
          <p:nvPr/>
        </p:nvSpPr>
        <p:spPr bwMode="auto">
          <a:xfrm>
            <a:off x="1038687" y="3447737"/>
            <a:ext cx="1482571" cy="754314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Individuální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7" name="Šipka: čtyřstranná 16">
            <a:extLst>
              <a:ext uri="{FF2B5EF4-FFF2-40B4-BE49-F238E27FC236}">
                <a16:creationId xmlns:a16="http://schemas.microsoft.com/office/drawing/2014/main" id="{00E226F3-1A4F-8A36-38EB-6B8628613E02}"/>
              </a:ext>
            </a:extLst>
          </p:cNvPr>
          <p:cNvSpPr/>
          <p:nvPr/>
        </p:nvSpPr>
        <p:spPr bwMode="auto">
          <a:xfrm rot="2780841">
            <a:off x="2125793" y="3171360"/>
            <a:ext cx="1086609" cy="726598"/>
          </a:xfrm>
          <a:prstGeom prst="quad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6F96CB2C-4222-CA34-D6DA-7FE0416459A4}"/>
              </a:ext>
            </a:extLst>
          </p:cNvPr>
          <p:cNvSpPr/>
          <p:nvPr/>
        </p:nvSpPr>
        <p:spPr bwMode="auto">
          <a:xfrm>
            <a:off x="4888399" y="3768858"/>
            <a:ext cx="1389281" cy="75431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Vznik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vzpomínek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229CA1EE-7684-78A6-06AC-4194AC940DDE}"/>
              </a:ext>
            </a:extLst>
          </p:cNvPr>
          <p:cNvSpPr/>
          <p:nvPr/>
        </p:nvSpPr>
        <p:spPr bwMode="auto">
          <a:xfrm>
            <a:off x="4352824" y="3941973"/>
            <a:ext cx="627689" cy="405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5C518CBE-AFE0-821A-1A25-23A370737E21}"/>
              </a:ext>
            </a:extLst>
          </p:cNvPr>
          <p:cNvSpPr/>
          <p:nvPr/>
        </p:nvSpPr>
        <p:spPr bwMode="auto">
          <a:xfrm>
            <a:off x="2921279" y="3775481"/>
            <a:ext cx="1482571" cy="75431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Vytváření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1" name="Rovná se 20">
            <a:extLst>
              <a:ext uri="{FF2B5EF4-FFF2-40B4-BE49-F238E27FC236}">
                <a16:creationId xmlns:a16="http://schemas.microsoft.com/office/drawing/2014/main" id="{1EEDC02D-4831-39F6-4903-B06477F8934C}"/>
              </a:ext>
            </a:extLst>
          </p:cNvPr>
          <p:cNvSpPr/>
          <p:nvPr/>
        </p:nvSpPr>
        <p:spPr bwMode="auto">
          <a:xfrm>
            <a:off x="6277680" y="3967224"/>
            <a:ext cx="656948" cy="343095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A963A84D-106A-554C-C7C1-BEDF72A70A33}"/>
              </a:ext>
            </a:extLst>
          </p:cNvPr>
          <p:cNvSpPr/>
          <p:nvPr/>
        </p:nvSpPr>
        <p:spPr bwMode="auto">
          <a:xfrm>
            <a:off x="6987230" y="3405568"/>
            <a:ext cx="1636239" cy="14252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Zařazení do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jisté doby,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identifikace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 místem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251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51546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27.9.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5" y="4153261"/>
            <a:ext cx="8166052" cy="11289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Pierra Nory (</a:t>
            </a:r>
            <a:r>
              <a:rPr lang="cs-CZ" sz="1800" b="1" i="1" dirty="0" err="1">
                <a:latin typeface="+mn-lt"/>
              </a:rPr>
              <a:t>memory</a:t>
            </a:r>
            <a:r>
              <a:rPr lang="cs-CZ" sz="1800" b="1" i="1" dirty="0">
                <a:latin typeface="+mn-lt"/>
              </a:rPr>
              <a:t> and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Pierre Nora? </a:t>
            </a:r>
          </a:p>
          <a:p>
            <a:r>
              <a:rPr lang="cs-CZ" sz="1400" b="1" dirty="0">
                <a:latin typeface="+mn-lt"/>
              </a:rPr>
              <a:t>     - O co se opírá jeho pojem pamětného místa?</a:t>
            </a:r>
          </a:p>
          <a:p>
            <a:r>
              <a:rPr lang="cs-CZ" sz="1400" b="1" dirty="0">
                <a:latin typeface="+mn-lt"/>
              </a:rPr>
              <a:t>     - Jak pro něj vypadá poměr mezi dějinami a pamětí?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F3DD92-DB8B-8CDD-077A-1C93C45CC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2145" r="2149" b="5160"/>
          <a:stretch/>
        </p:blipFill>
        <p:spPr>
          <a:xfrm>
            <a:off x="5308849" y="53268"/>
            <a:ext cx="3435658" cy="404821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99F1CB5-A552-4200-DEC0-D29CAF08DFEE}"/>
              </a:ext>
            </a:extLst>
          </p:cNvPr>
          <p:cNvSpPr/>
          <p:nvPr/>
        </p:nvSpPr>
        <p:spPr bwMode="auto">
          <a:xfrm>
            <a:off x="578455" y="5333990"/>
            <a:ext cx="8166052" cy="101729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Vyberte si místo paměti, které osobně znáte;</a:t>
            </a:r>
          </a:p>
          <a:p>
            <a:r>
              <a:rPr lang="cs-CZ" sz="1600" b="1" dirty="0">
                <a:latin typeface="+mn-lt"/>
              </a:rPr>
              <a:t>    pokuste ho ‚rozluštit‘ s pomocí schématu o vzniku kolektivní identity</a:t>
            </a:r>
          </a:p>
          <a:p>
            <a:r>
              <a:rPr lang="cs-CZ" sz="1600" b="1" dirty="0">
                <a:latin typeface="+mn-lt"/>
              </a:rPr>
              <a:t>    představte výsledek v semináři (3-5 min.)</a:t>
            </a:r>
          </a:p>
          <a:p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10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élník 109">
            <a:extLst>
              <a:ext uri="{FF2B5EF4-FFF2-40B4-BE49-F238E27FC236}">
                <a16:creationId xmlns:a16="http://schemas.microsoft.com/office/drawing/2014/main" id="{9E8D51C1-3D1D-D391-8F6A-53395DF2FACD}"/>
              </a:ext>
            </a:extLst>
          </p:cNvPr>
          <p:cNvSpPr/>
          <p:nvPr/>
        </p:nvSpPr>
        <p:spPr bwMode="auto">
          <a:xfrm>
            <a:off x="3283968" y="2883098"/>
            <a:ext cx="5220135" cy="33212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Pierre Nora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(*1931)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narozen v Paříži, v židovské rodině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Nedostal se třikrát na ‘</a:t>
            </a:r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école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normale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supérieure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‘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Učitel a publicista v Alžírsku 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Spolupráce v nakladatelství </a:t>
            </a:r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Julliard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/</a:t>
            </a:r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Gallimard</a:t>
            </a: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Vývoj konceptu ‚historické paměti‘ (</a:t>
            </a:r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mémoire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400" b="1" dirty="0" err="1">
                <a:solidFill>
                  <a:schemeClr val="bg2"/>
                </a:solidFill>
                <a:latin typeface="+mn-lt"/>
              </a:rPr>
              <a:t>collective</a:t>
            </a:r>
            <a:r>
              <a:rPr lang="cs-CZ" sz="1400" b="1" dirty="0">
                <a:solidFill>
                  <a:schemeClr val="bg2"/>
                </a:solidFill>
                <a:latin typeface="+mn-lt"/>
              </a:rPr>
              <a:t>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      a ‚míst paměti‘.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A0215F3-0738-A0F9-5F39-824E54C619F4}"/>
              </a:ext>
            </a:extLst>
          </p:cNvPr>
          <p:cNvSpPr/>
          <p:nvPr/>
        </p:nvSpPr>
        <p:spPr bwMode="auto">
          <a:xfrm>
            <a:off x="2040546" y="435480"/>
            <a:ext cx="2486844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pic>
        <p:nvPicPr>
          <p:cNvPr id="6" name="Obrázek 5" descr="Obsah obrázku osoba, muž, oblek, nošení&#10;&#10;Popis byl vytvořen automaticky">
            <a:extLst>
              <a:ext uri="{FF2B5EF4-FFF2-40B4-BE49-F238E27FC236}">
                <a16:creationId xmlns:a16="http://schemas.microsoft.com/office/drawing/2014/main" id="{041B5E80-C77E-C36E-915D-4DDDC2DD3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0" y="1484006"/>
            <a:ext cx="2381250" cy="31337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A8C1E39-DE12-BAF8-F289-90CF596A4135}"/>
              </a:ext>
            </a:extLst>
          </p:cNvPr>
          <p:cNvSpPr txBox="1"/>
          <p:nvPr/>
        </p:nvSpPr>
        <p:spPr>
          <a:xfrm>
            <a:off x="3365450" y="4962407"/>
            <a:ext cx="45720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600" b="1" i="1" dirty="0">
                <a:solidFill>
                  <a:srgbClr val="800000"/>
                </a:solidFill>
              </a:rPr>
              <a:t>‚Pamětní místa jsou složitá věc. Zároveň jsou přirozené i umělé, jednoduché i mnohoznačné, konkrétní i abstraktní, jsou to místa, lokality, příčiny - ve třech smyslech, hmotné, symbolické a funkční‘</a:t>
            </a:r>
            <a:endParaRPr lang="cs-CZ" sz="1400" dirty="0">
              <a:solidFill>
                <a:srgbClr val="800000"/>
              </a:solidFill>
            </a:endParaRP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52843D7D-AB84-694D-32BB-65ED581E8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57" y="267594"/>
            <a:ext cx="2107227" cy="29545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415283B5-B0CE-C189-F2DD-E9749EDE4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47" y="267594"/>
            <a:ext cx="1652964" cy="2432824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6534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exteriér&#10;&#10;Popis byl vytvořen automaticky">
            <a:extLst>
              <a:ext uri="{FF2B5EF4-FFF2-40B4-BE49-F238E27FC236}">
                <a16:creationId xmlns:a16="http://schemas.microsoft.com/office/drawing/2014/main" id="{91C5D938-7F6D-50B4-9E7F-08FE79451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00" y="73272"/>
            <a:ext cx="1294646" cy="1945507"/>
          </a:xfrm>
          <a:prstGeom prst="rect">
            <a:avLst/>
          </a:prstGeom>
        </p:spPr>
      </p:pic>
      <p:sp>
        <p:nvSpPr>
          <p:cNvPr id="110" name="Obdélník 109">
            <a:extLst>
              <a:ext uri="{FF2B5EF4-FFF2-40B4-BE49-F238E27FC236}">
                <a16:creationId xmlns:a16="http://schemas.microsoft.com/office/drawing/2014/main" id="{9E8D51C1-3D1D-D391-8F6A-53395DF2FACD}"/>
              </a:ext>
            </a:extLst>
          </p:cNvPr>
          <p:cNvSpPr/>
          <p:nvPr/>
        </p:nvSpPr>
        <p:spPr bwMode="auto">
          <a:xfrm>
            <a:off x="2191596" y="1187625"/>
            <a:ext cx="5014963" cy="84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Propojení paměti jedince s pamětí skupiny, se kterou se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ztotožňuje (národ, politická strana,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rodina, náboženská skupina atd.)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A0215F3-0738-A0F9-5F39-824E54C619F4}"/>
              </a:ext>
            </a:extLst>
          </p:cNvPr>
          <p:cNvSpPr/>
          <p:nvPr/>
        </p:nvSpPr>
        <p:spPr bwMode="auto">
          <a:xfrm>
            <a:off x="2040546" y="435480"/>
            <a:ext cx="2486844" cy="43631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03B126D-50A9-D62A-45BE-D7E7D32C3F15}"/>
              </a:ext>
            </a:extLst>
          </p:cNvPr>
          <p:cNvSpPr/>
          <p:nvPr/>
        </p:nvSpPr>
        <p:spPr bwMode="auto">
          <a:xfrm>
            <a:off x="464390" y="1185164"/>
            <a:ext cx="1651680" cy="27819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Historická paměť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110C8D8-12CB-018E-28B5-8B651130B297}"/>
              </a:ext>
            </a:extLst>
          </p:cNvPr>
          <p:cNvSpPr/>
          <p:nvPr/>
        </p:nvSpPr>
        <p:spPr bwMode="auto">
          <a:xfrm>
            <a:off x="2191596" y="2089099"/>
            <a:ext cx="6807549" cy="155039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</a:t>
            </a:r>
            <a:r>
              <a:rPr lang="cs-CZ" sz="1400" b="1" dirty="0">
                <a:latin typeface="+mj-lt"/>
              </a:rPr>
              <a:t>Jedinec nadhodnocuje význam jejích manifestací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kolektivní paměť pracuje pouze s úzkým výběrem historických skutečností,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který deformuje silněji nežli historiografie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Využívána skupinou k různým cílům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Sjednocuje a odstraňuje vše, co izoluje jedince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Klíčový je jazyk, ve kterém je zakotvena identita skupiny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E20FE13D-4193-22A9-7F7F-E9480E4197AA}"/>
              </a:ext>
            </a:extLst>
          </p:cNvPr>
          <p:cNvSpPr/>
          <p:nvPr/>
        </p:nvSpPr>
        <p:spPr bwMode="auto">
          <a:xfrm>
            <a:off x="6038663" y="1518570"/>
            <a:ext cx="2486844" cy="715819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Události, osobností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geografická místa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EE55EB8-7AFB-E69D-7F9C-3246ED5DBBA0}"/>
              </a:ext>
            </a:extLst>
          </p:cNvPr>
          <p:cNvSpPr/>
          <p:nvPr/>
        </p:nvSpPr>
        <p:spPr bwMode="auto">
          <a:xfrm>
            <a:off x="525092" y="2076040"/>
            <a:ext cx="1530276" cy="73019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I. Sociální,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kategorie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B2E22BD-B0BB-AA68-6014-4E10187E50AA}"/>
              </a:ext>
            </a:extLst>
          </p:cNvPr>
          <p:cNvSpPr/>
          <p:nvPr/>
        </p:nvSpPr>
        <p:spPr bwMode="auto">
          <a:xfrm>
            <a:off x="2191596" y="3716339"/>
            <a:ext cx="6807549" cy="2023554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Kolektivní paměť/místa paměti a jejích druhý život (historické podvědomí)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Kolektivní paměť je historický pramen, kterým se může </a:t>
            </a:r>
            <a:r>
              <a:rPr kumimoji="0" lang="cs-CZ" sz="1400" b="1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dotvářit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 komplexní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obraz zkoumané společnosti (mentalita, identita).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Změny k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olektivní paměti/míst paměti </a:t>
            </a:r>
            <a:r>
              <a:rPr lang="cs-CZ" sz="1400" b="1" dirty="0">
                <a:latin typeface="+mj-lt"/>
              </a:rPr>
              <a:t>v prostoru a čase (kde jsou umístěný?)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Jakým způsobem se přenáší přes čas (pomníky, náhrobky, suvenýry)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Využívání k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olektivní paměti/míst paměti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Orální historie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Důvody pro sociální vzpomínání a zapomínání (</a:t>
            </a:r>
            <a:r>
              <a:rPr lang="cs-CZ" sz="1400" b="1" dirty="0" err="1">
                <a:latin typeface="+mj-lt"/>
              </a:rPr>
              <a:t>damnatio</a:t>
            </a:r>
            <a:r>
              <a:rPr lang="cs-CZ" sz="1400" b="1" dirty="0">
                <a:latin typeface="+mj-lt"/>
              </a:rPr>
              <a:t> memoriae)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CCA22B5-2A21-B3F7-8DE9-0766158477DE}"/>
              </a:ext>
            </a:extLst>
          </p:cNvPr>
          <p:cNvSpPr/>
          <p:nvPr/>
        </p:nvSpPr>
        <p:spPr bwMode="auto">
          <a:xfrm>
            <a:off x="510270" y="3743498"/>
            <a:ext cx="1530276" cy="73019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II. historická,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29472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élník 109">
            <a:extLst>
              <a:ext uri="{FF2B5EF4-FFF2-40B4-BE49-F238E27FC236}">
                <a16:creationId xmlns:a16="http://schemas.microsoft.com/office/drawing/2014/main" id="{9E8D51C1-3D1D-D391-8F6A-53395DF2FACD}"/>
              </a:ext>
            </a:extLst>
          </p:cNvPr>
          <p:cNvSpPr/>
          <p:nvPr/>
        </p:nvSpPr>
        <p:spPr bwMode="auto">
          <a:xfrm>
            <a:off x="2134834" y="1448158"/>
            <a:ext cx="6807549" cy="5325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- Jednotlivec nefiguruje v kolektivní paměti, ta je pouze podstatou společnosti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chemeClr val="bg2"/>
                </a:solidFill>
                <a:latin typeface="+mn-lt"/>
              </a:rPr>
              <a:t>  i když má za potřebí vzpomínek jednotlivce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A0215F3-0738-A0F9-5F39-824E54C619F4}"/>
              </a:ext>
            </a:extLst>
          </p:cNvPr>
          <p:cNvSpPr/>
          <p:nvPr/>
        </p:nvSpPr>
        <p:spPr bwMode="auto">
          <a:xfrm>
            <a:off x="2040546" y="435480"/>
            <a:ext cx="2486844" cy="43631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03B126D-50A9-D62A-45BE-D7E7D32C3F15}"/>
              </a:ext>
            </a:extLst>
          </p:cNvPr>
          <p:cNvSpPr/>
          <p:nvPr/>
        </p:nvSpPr>
        <p:spPr bwMode="auto">
          <a:xfrm>
            <a:off x="464390" y="1185164"/>
            <a:ext cx="1651680" cy="27819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Historická paměť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110C8D8-12CB-018E-28B5-8B651130B297}"/>
              </a:ext>
            </a:extLst>
          </p:cNvPr>
          <p:cNvSpPr/>
          <p:nvPr/>
        </p:nvSpPr>
        <p:spPr bwMode="auto">
          <a:xfrm>
            <a:off x="2134834" y="2058482"/>
            <a:ext cx="6807549" cy="95226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</a:t>
            </a:r>
            <a:r>
              <a:rPr lang="cs-CZ" sz="1400" b="1" dirty="0">
                <a:latin typeface="+mj-lt"/>
              </a:rPr>
              <a:t>Tři typy paměti:, umělá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 - specifická: fixace chování živočichů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 - etnická: reprodukce chování v lidské společnosti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 - umělá: reprodukce mechanických úkonů bez reflexe (instinkt)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E20FE13D-4193-22A9-7F7F-E9480E4197AA}"/>
              </a:ext>
            </a:extLst>
          </p:cNvPr>
          <p:cNvSpPr/>
          <p:nvPr/>
        </p:nvSpPr>
        <p:spPr bwMode="auto">
          <a:xfrm>
            <a:off x="416460" y="1496270"/>
            <a:ext cx="1775136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Émile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Durkheim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B2E22BD-B0BB-AA68-6014-4E10187E50AA}"/>
              </a:ext>
            </a:extLst>
          </p:cNvPr>
          <p:cNvSpPr/>
          <p:nvPr/>
        </p:nvSpPr>
        <p:spPr bwMode="auto">
          <a:xfrm>
            <a:off x="2134834" y="3119081"/>
            <a:ext cx="6807549" cy="1384652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Kolektivních pamětí může existovat několik vedle sebe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Kolektivní paměť je otázka kultury, ne biologie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V rámci socializace člověk přebírá vzorce společenské ho chování a myšlení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Individuální paměť je propojení různých kolektivních pamětí (podle vzdělání,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příslušnosti k sociální skupině)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Kolektivní paměť je shoda mezi individuální a různými kolektivními paměti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CCA22B5-2A21-B3F7-8DE9-0766158477DE}"/>
              </a:ext>
            </a:extLst>
          </p:cNvPr>
          <p:cNvSpPr/>
          <p:nvPr/>
        </p:nvSpPr>
        <p:spPr bwMode="auto">
          <a:xfrm>
            <a:off x="201618" y="3046205"/>
            <a:ext cx="1989978" cy="406675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Maurice </a:t>
            </a:r>
            <a:r>
              <a:rPr lang="cs-CZ" sz="1400" b="1" dirty="0" err="1">
                <a:solidFill>
                  <a:srgbClr val="FFFF99"/>
                </a:solidFill>
                <a:latin typeface="+mn-lt"/>
              </a:rPr>
              <a:t>Halbwachs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A6E725C-D944-7BDF-F320-C867475239CE}"/>
              </a:ext>
            </a:extLst>
          </p:cNvPr>
          <p:cNvSpPr/>
          <p:nvPr/>
        </p:nvSpPr>
        <p:spPr bwMode="auto">
          <a:xfrm>
            <a:off x="295240" y="2195113"/>
            <a:ext cx="1989979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André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Leroi-Gourhan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DF3B6574-6A84-71FC-B002-441D0E2CB6F8}"/>
              </a:ext>
            </a:extLst>
          </p:cNvPr>
          <p:cNvSpPr/>
          <p:nvPr/>
        </p:nvSpPr>
        <p:spPr bwMode="auto">
          <a:xfrm>
            <a:off x="359698" y="4402789"/>
            <a:ext cx="1775136" cy="76881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Jan a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Aleida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>
                <a:solidFill>
                  <a:srgbClr val="FFFF99"/>
                </a:solidFill>
                <a:latin typeface="+mn-lt"/>
              </a:rPr>
              <a:t>Assmannovi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4AEF585-4748-6AEB-819B-F768C3284B3B}"/>
              </a:ext>
            </a:extLst>
          </p:cNvPr>
          <p:cNvSpPr/>
          <p:nvPr/>
        </p:nvSpPr>
        <p:spPr bwMode="auto">
          <a:xfrm>
            <a:off x="2134834" y="4572244"/>
            <a:ext cx="6807549" cy="210016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Kolektivních pamětí je něco, lokalizováno mimo individuální lidskou paměť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- Jak dlouho se taková paměť udrží, jak je organizována, je určeno kulturou, ve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  ve které vznikla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- Čtyři typy kolektivní paměti: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- mimetická: sociální jednání přenášené napodobováním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  - paměť věcí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- paměť komunikativní: předávaná prostřednictvím řečí (</a:t>
            </a:r>
            <a:r>
              <a:rPr lang="cs-CZ" sz="1400" b="1" dirty="0" err="1">
                <a:latin typeface="+mj-lt"/>
              </a:rPr>
              <a:t>oralita</a:t>
            </a:r>
            <a:r>
              <a:rPr lang="cs-CZ" sz="1400" b="1" dirty="0">
                <a:latin typeface="+mj-lt"/>
              </a:rPr>
              <a:t>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  - paměť kulturní: vnější manifestace, ve které jsou uložené informace v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  </a:t>
            </a: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j-lt"/>
              </a:rPr>
              <a:t>zakódované podobě = symboly, obřady, o které se opírá skupinová identita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j-lt"/>
              </a:rPr>
              <a:t>    </a:t>
            </a: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95747888-D6CE-7641-9F1B-95D2A2F871E5}"/>
              </a:ext>
            </a:extLst>
          </p:cNvPr>
          <p:cNvSpPr/>
          <p:nvPr/>
        </p:nvSpPr>
        <p:spPr bwMode="auto">
          <a:xfrm>
            <a:off x="6310267" y="608442"/>
            <a:ext cx="2486844" cy="715819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Přední myslitelé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Kolektivní paměti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BD47B89-51AE-8B60-7859-6EA3B8CE7EF8}"/>
              </a:ext>
            </a:extLst>
          </p:cNvPr>
          <p:cNvSpPr/>
          <p:nvPr/>
        </p:nvSpPr>
        <p:spPr bwMode="auto">
          <a:xfrm>
            <a:off x="4998666" y="3813862"/>
            <a:ext cx="3798445" cy="236530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Problém plynoucí mezery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(</a:t>
            </a:r>
            <a:r>
              <a:rPr lang="cs-CZ" sz="1400" b="1" dirty="0" err="1">
                <a:solidFill>
                  <a:srgbClr val="FFFF00"/>
                </a:solidFill>
                <a:latin typeface="+mn-lt"/>
              </a:rPr>
              <a:t>floating</a:t>
            </a:r>
            <a:r>
              <a:rPr lang="cs-CZ" sz="1400" b="1" dirty="0">
                <a:solidFill>
                  <a:srgbClr val="FFFF00"/>
                </a:solidFill>
                <a:latin typeface="+mn-lt"/>
              </a:rPr>
              <a:t> gap)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1400" b="1" dirty="0">
              <a:solidFill>
                <a:srgbClr val="FFFFCC"/>
              </a:solidFill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- Jan </a:t>
            </a:r>
            <a:r>
              <a:rPr lang="cs-CZ" sz="1400" b="1" dirty="0" err="1">
                <a:solidFill>
                  <a:srgbClr val="FFFFCC"/>
                </a:solidFill>
                <a:latin typeface="+mn-lt"/>
              </a:rPr>
              <a:t>Vansina</a:t>
            </a:r>
            <a:r>
              <a:rPr lang="cs-CZ" sz="1400" b="1" dirty="0">
                <a:solidFill>
                  <a:srgbClr val="FFFFCC"/>
                </a:solidFill>
                <a:latin typeface="+mn-lt"/>
              </a:rPr>
              <a:t>: čím dál je nějaká událost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  v dějinách vzdálená, tím méně o ní víme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- Ústní tradice s ztrácí po třech až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  čtyřech generacích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- Po 800 až 100 letech vzniká mezera, ve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  které se rodí mýty, oficiální historické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  tradice, monumenty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5" grpId="0" animBg="1"/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 descr="Obsah obrázku budova, exteriér, obloha, silnice&#10;&#10;Popis byl vytvořen automaticky">
            <a:extLst>
              <a:ext uri="{FF2B5EF4-FFF2-40B4-BE49-F238E27FC236}">
                <a16:creationId xmlns:a16="http://schemas.microsoft.com/office/drawing/2014/main" id="{53A771E6-8AB7-DB04-0E3C-2997B3ECF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9" y="4411874"/>
            <a:ext cx="2843885" cy="213291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85395C7-122F-101A-6643-C5D1B6A68E4B}"/>
              </a:ext>
            </a:extLst>
          </p:cNvPr>
          <p:cNvSpPr/>
          <p:nvPr/>
        </p:nvSpPr>
        <p:spPr bwMode="auto">
          <a:xfrm>
            <a:off x="1799739" y="641360"/>
            <a:ext cx="4039747" cy="3454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Manifestace kulturní </a:t>
            </a:r>
            <a:r>
              <a:rPr lang="cs-CZ" sz="1800" b="1" dirty="0">
                <a:solidFill>
                  <a:srgbClr val="800000"/>
                </a:solidFill>
                <a:latin typeface="+mn-lt"/>
              </a:rPr>
              <a:t>paměti: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6CFAEB-5B8A-B906-0AF6-172AF626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32" y="1141446"/>
            <a:ext cx="5676523" cy="310996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E9BF0D9-CB4F-3F3E-28C9-F70B0443AF19}"/>
              </a:ext>
            </a:extLst>
          </p:cNvPr>
          <p:cNvSpPr/>
          <p:nvPr/>
        </p:nvSpPr>
        <p:spPr bwMode="auto">
          <a:xfrm>
            <a:off x="6249552" y="1005643"/>
            <a:ext cx="2106795" cy="35237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Nadace paměť‘ národa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pic>
        <p:nvPicPr>
          <p:cNvPr id="13" name="Obrázek 12" descr="Obsah obrázku osoba, zeď, muž, stojící&#10;&#10;Popis byl vytvořen automaticky">
            <a:extLst>
              <a:ext uri="{FF2B5EF4-FFF2-40B4-BE49-F238E27FC236}">
                <a16:creationId xmlns:a16="http://schemas.microsoft.com/office/drawing/2014/main" id="{026572E6-937E-B4FA-76A7-62A5A7FD8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43" y="2664386"/>
            <a:ext cx="4076814" cy="235746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F87BD2A-E1DE-BAB6-7DEF-DF62AC49D869}"/>
              </a:ext>
            </a:extLst>
          </p:cNvPr>
          <p:cNvSpPr/>
          <p:nvPr/>
        </p:nvSpPr>
        <p:spPr bwMode="auto">
          <a:xfrm>
            <a:off x="7450470" y="2872616"/>
            <a:ext cx="1331393" cy="35237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Jára Cimrman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40A8670B-5C28-D6F1-FAA6-36FAD3D1D1FF}"/>
              </a:ext>
            </a:extLst>
          </p:cNvPr>
          <p:cNvSpPr/>
          <p:nvPr/>
        </p:nvSpPr>
        <p:spPr bwMode="auto">
          <a:xfrm>
            <a:off x="479832" y="4311412"/>
            <a:ext cx="1516723" cy="35237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Brněnský orloj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0FE7000C-00FA-C8E4-ACE6-D2AF7E405303}"/>
              </a:ext>
            </a:extLst>
          </p:cNvPr>
          <p:cNvSpPr/>
          <p:nvPr/>
        </p:nvSpPr>
        <p:spPr bwMode="auto">
          <a:xfrm>
            <a:off x="4136116" y="5146450"/>
            <a:ext cx="4226872" cy="138999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n-lt"/>
              </a:rPr>
              <a:t>- O jaké místo paměti se jedná?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n-lt"/>
              </a:rPr>
              <a:t>- O která fakta se místo paměti opírá?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n-lt"/>
              </a:rPr>
              <a:t>- S jakou metodou pracuje?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n-lt"/>
              </a:rPr>
              <a:t>- Na jaké tradice navazuje?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400" b="1" dirty="0">
                <a:latin typeface="+mn-lt"/>
              </a:rPr>
              <a:t>- Pro kterou sociální skupinu je určen?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1" u="none" strike="noStrike" cap="none" normalizeH="0" baseline="0" dirty="0">
                <a:ln>
                  <a:noFill/>
                </a:ln>
                <a:effectLst/>
                <a:latin typeface="+mn-lt"/>
              </a:rPr>
              <a:t>- V čem je problematický/kontroverzní?</a:t>
            </a: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6038319D-35B1-FA30-00A5-49484DF61C1D}"/>
              </a:ext>
            </a:extLst>
          </p:cNvPr>
          <p:cNvSpPr/>
          <p:nvPr/>
        </p:nvSpPr>
        <p:spPr bwMode="auto">
          <a:xfrm>
            <a:off x="7112501" y="5634202"/>
            <a:ext cx="1872060" cy="43631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10 min reflexe</a:t>
            </a:r>
          </a:p>
        </p:txBody>
      </p:sp>
    </p:spTree>
    <p:extLst>
      <p:ext uri="{BB962C8B-B14F-4D97-AF65-F5344CB8AC3E}">
        <p14:creationId xmlns:p14="http://schemas.microsoft.com/office/powerpoint/2010/main" val="23177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42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1007</Words>
  <Application>Microsoft Office PowerPoint</Application>
  <PresentationFormat>Předvádění na obrazovce (4:3)</PresentationFormat>
  <Paragraphs>146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Prezentace_MU_CZ</vt:lpstr>
      <vt:lpstr>Metodika XI.  Pamětní místa lieux de mémoire  II. History and memory dějiny a pamět…   </vt:lpstr>
      <vt:lpstr>Úkoly 27.9.</vt:lpstr>
      <vt:lpstr>Úkoly 27.9.</vt:lpstr>
      <vt:lpstr>Prezentace aplikace PowerPoint</vt:lpstr>
      <vt:lpstr>Úkoly 27.9.</vt:lpstr>
      <vt:lpstr>Prezentace aplikace PowerPoint</vt:lpstr>
      <vt:lpstr>Prezentace aplikace PowerPoint</vt:lpstr>
      <vt:lpstr>Prezentace aplikace PowerPoint</vt:lpstr>
      <vt:lpstr>Prezentace aplikace PowerPoint</vt:lpstr>
      <vt:lpstr>Úkoly 4.10.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Klara Hübner</cp:lastModifiedBy>
  <cp:revision>162</cp:revision>
  <cp:lastPrinted>2019-09-24T07:27:02Z</cp:lastPrinted>
  <dcterms:created xsi:type="dcterms:W3CDTF">2015-11-23T07:04:47Z</dcterms:created>
  <dcterms:modified xsi:type="dcterms:W3CDTF">2022-09-26T12:58:18Z</dcterms:modified>
</cp:coreProperties>
</file>