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56" r:id="rId2"/>
    <p:sldId id="321" r:id="rId3"/>
    <p:sldId id="322" r:id="rId4"/>
    <p:sldId id="313" r:id="rId5"/>
    <p:sldId id="325" r:id="rId6"/>
    <p:sldId id="311" r:id="rId7"/>
    <p:sldId id="326" r:id="rId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00"/>
    <a:srgbClr val="FF6600"/>
    <a:srgbClr val="FFFF99"/>
    <a:srgbClr val="CC6600"/>
    <a:srgbClr val="99C75A"/>
    <a:srgbClr val="A25021"/>
    <a:srgbClr val="703718"/>
    <a:srgbClr val="C8A98E"/>
    <a:srgbClr val="120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DB1B2-33B0-4A45-B592-64F42366CFB2}" v="39" dt="2022-10-18T06:59:38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8" d="100"/>
          <a:sy n="108" d="100"/>
        </p:scale>
        <p:origin x="18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624DB1B2-33B0-4A45-B592-64F42366CFB2}"/>
    <pc:docChg chg="undo custSel addSld delSld modSld sldOrd">
      <pc:chgData name="Klara Hübner" userId="7a457e581f0146c3" providerId="LiveId" clId="{624DB1B2-33B0-4A45-B592-64F42366CFB2}" dt="2022-10-18T07:00:28.230" v="1460" actId="208"/>
      <pc:docMkLst>
        <pc:docMk/>
      </pc:docMkLst>
      <pc:sldChg chg="addSp delSp modSp mod">
        <pc:chgData name="Klara Hübner" userId="7a457e581f0146c3" providerId="LiveId" clId="{624DB1B2-33B0-4A45-B592-64F42366CFB2}" dt="2022-10-17T14:22:03.586" v="198" actId="1076"/>
        <pc:sldMkLst>
          <pc:docMk/>
          <pc:sldMk cId="0" sldId="256"/>
        </pc:sldMkLst>
        <pc:spChg chg="mod">
          <ac:chgData name="Klara Hübner" userId="7a457e581f0146c3" providerId="LiveId" clId="{624DB1B2-33B0-4A45-B592-64F42366CFB2}" dt="2022-10-17T14:18:59.438" v="186" actId="20577"/>
          <ac:spMkLst>
            <pc:docMk/>
            <pc:sldMk cId="0" sldId="256"/>
            <ac:spMk id="95234" creationId="{00000000-0000-0000-0000-000000000000}"/>
          </ac:spMkLst>
        </pc:spChg>
        <pc:picChg chg="add mod modCrop">
          <ac:chgData name="Klara Hübner" userId="7a457e581f0146c3" providerId="LiveId" clId="{624DB1B2-33B0-4A45-B592-64F42366CFB2}" dt="2022-10-17T14:18:54.692" v="185" actId="1076"/>
          <ac:picMkLst>
            <pc:docMk/>
            <pc:sldMk cId="0" sldId="256"/>
            <ac:picMk id="3" creationId="{70A41493-6E7E-F51F-3149-4F3A0935BC1E}"/>
          </ac:picMkLst>
        </pc:picChg>
        <pc:picChg chg="del">
          <ac:chgData name="Klara Hübner" userId="7a457e581f0146c3" providerId="LiveId" clId="{624DB1B2-33B0-4A45-B592-64F42366CFB2}" dt="2022-10-17T14:14:07.933" v="13" actId="478"/>
          <ac:picMkLst>
            <pc:docMk/>
            <pc:sldMk cId="0" sldId="256"/>
            <ac:picMk id="5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14:09.973" v="14" actId="478"/>
          <ac:picMkLst>
            <pc:docMk/>
            <pc:sldMk cId="0" sldId="256"/>
            <ac:picMk id="6" creationId="{00000000-0000-0000-0000-000000000000}"/>
          </ac:picMkLst>
        </pc:picChg>
        <pc:picChg chg="add mod">
          <ac:chgData name="Klara Hübner" userId="7a457e581f0146c3" providerId="LiveId" clId="{624DB1B2-33B0-4A45-B592-64F42366CFB2}" dt="2022-10-17T14:22:03.586" v="198" actId="1076"/>
          <ac:picMkLst>
            <pc:docMk/>
            <pc:sldMk cId="0" sldId="256"/>
            <ac:picMk id="8" creationId="{4888F443-4042-998F-83BA-4FCFEE9DF93A}"/>
          </ac:picMkLst>
        </pc:picChg>
      </pc:sldChg>
      <pc:sldChg chg="addSp delSp modSp add mod">
        <pc:chgData name="Klara Hübner" userId="7a457e581f0146c3" providerId="LiveId" clId="{624DB1B2-33B0-4A45-B592-64F42366CFB2}" dt="2022-10-18T06:59:59.094" v="1454" actId="1036"/>
        <pc:sldMkLst>
          <pc:docMk/>
          <pc:sldMk cId="322170825" sldId="311"/>
        </pc:sldMkLst>
        <pc:spChg chg="del">
          <ac:chgData name="Klara Hübner" userId="7a457e581f0146c3" providerId="LiveId" clId="{624DB1B2-33B0-4A45-B592-64F42366CFB2}" dt="2022-10-18T06:59:29.005" v="1435" actId="478"/>
          <ac:spMkLst>
            <pc:docMk/>
            <pc:sldMk cId="322170825" sldId="311"/>
            <ac:spMk id="2" creationId="{91DC24D6-4258-9C5B-7CD6-54608A859BA4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3" creationId="{C37A3F7D-62F2-D9DC-F57D-A3CC6D152BDA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4" creationId="{E9FA8DAA-AD7C-EC2E-CDF4-EB895C325190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5" creationId="{997E461F-928B-C6D6-9EFC-F1D7E70CB6DB}"/>
          </ac:spMkLst>
        </pc:spChg>
        <pc:spChg chg="del mod">
          <ac:chgData name="Klara Hübner" userId="7a457e581f0146c3" providerId="LiveId" clId="{624DB1B2-33B0-4A45-B592-64F42366CFB2}" dt="2022-10-17T16:03:25.597" v="481" actId="478"/>
          <ac:spMkLst>
            <pc:docMk/>
            <pc:sldMk cId="322170825" sldId="311"/>
            <ac:spMk id="6" creationId="{D0EE0D3D-340C-52C9-BFF6-ACD0D3186451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7" creationId="{1B1010EE-266C-BADD-B67E-B0337065CEAC}"/>
          </ac:spMkLst>
        </pc:spChg>
        <pc:spChg chg="del">
          <ac:chgData name="Klara Hübner" userId="7a457e581f0146c3" providerId="LiveId" clId="{624DB1B2-33B0-4A45-B592-64F42366CFB2}" dt="2022-10-17T16:04:15.293" v="519" actId="478"/>
          <ac:spMkLst>
            <pc:docMk/>
            <pc:sldMk cId="322170825" sldId="311"/>
            <ac:spMk id="8" creationId="{BE1D46C8-1C2C-124A-335A-7953F852FBBC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9" creationId="{BAA8CB7A-C924-5868-BF70-FE3388AF8E96}"/>
          </ac:spMkLst>
        </pc:spChg>
        <pc:spChg chg="del">
          <ac:chgData name="Klara Hübner" userId="7a457e581f0146c3" providerId="LiveId" clId="{624DB1B2-33B0-4A45-B592-64F42366CFB2}" dt="2022-10-17T16:00:50.677" v="333" actId="478"/>
          <ac:spMkLst>
            <pc:docMk/>
            <pc:sldMk cId="322170825" sldId="311"/>
            <ac:spMk id="10" creationId="{F85395C7-122F-101A-6643-C5D1B6A68E4B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1" creationId="{4C141449-9583-C746-68AF-F320DBFA6125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2" creationId="{0C834415-50B8-3D34-2F7E-F44BC0F37E7F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3" creationId="{CF5D924F-CF5C-17E1-8789-331B101DAAC9}"/>
          </ac:spMkLst>
        </pc:spChg>
        <pc:spChg chg="add mod">
          <ac:chgData name="Klara Hübner" userId="7a457e581f0146c3" providerId="LiveId" clId="{624DB1B2-33B0-4A45-B592-64F42366CFB2}" dt="2022-10-17T16:00:53.569" v="334"/>
          <ac:spMkLst>
            <pc:docMk/>
            <pc:sldMk cId="322170825" sldId="311"/>
            <ac:spMk id="14" creationId="{0F7DB6C6-5F55-7432-D5C1-77DEBAFEB30C}"/>
          </ac:spMkLst>
        </pc:spChg>
        <pc:spChg chg="del">
          <ac:chgData name="Klara Hübner" userId="7a457e581f0146c3" providerId="LiveId" clId="{624DB1B2-33B0-4A45-B592-64F42366CFB2}" dt="2022-10-17T16:02:19.118" v="428" actId="478"/>
          <ac:spMkLst>
            <pc:docMk/>
            <pc:sldMk cId="322170825" sldId="311"/>
            <ac:spMk id="30" creationId="{E9281B3B-98EF-9C4E-E1CC-0EEFD028FDE6}"/>
          </ac:spMkLst>
        </pc:spChg>
        <pc:spChg chg="mod">
          <ac:chgData name="Klara Hübner" userId="7a457e581f0146c3" providerId="LiveId" clId="{624DB1B2-33B0-4A45-B592-64F42366CFB2}" dt="2022-10-18T06:59:59.094" v="1454" actId="1036"/>
          <ac:spMkLst>
            <pc:docMk/>
            <pc:sldMk cId="322170825" sldId="311"/>
            <ac:spMk id="109" creationId="{72A45E5D-BF95-39F2-253B-2D5197946097}"/>
          </ac:spMkLst>
        </pc:sp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15" creationId="{C9F5FB98-D92F-1B0B-CE82-F7EEE5F9EDA7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16" creationId="{FEC10F0C-9117-3B59-94C2-3D057BADFBD7}"/>
          </ac:cxnSpMkLst>
        </pc:cxnChg>
        <pc:cxnChg chg="del mod">
          <ac:chgData name="Klara Hübner" userId="7a457e581f0146c3" providerId="LiveId" clId="{624DB1B2-33B0-4A45-B592-64F42366CFB2}" dt="2022-10-18T06:59:38.043" v="1437" actId="478"/>
          <ac:cxnSpMkLst>
            <pc:docMk/>
            <pc:sldMk cId="322170825" sldId="311"/>
            <ac:cxnSpMk id="18" creationId="{8B3F4DCC-07FC-5DA5-C767-731330A69B8F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21" creationId="{62703A5D-F0D3-701F-1A43-D04AF5D96565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24" creationId="{BBD95407-4D61-00F3-D17A-78E31A53B8F7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28" creationId="{91F25A7F-B5BB-A2B8-E06F-5FB6B6B4C4CE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32" creationId="{DC052D5C-B9A3-5F8F-E01D-4CEE4F95F52A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34" creationId="{DB623E59-4094-EF1B-8301-47E9DC51DB0E}"/>
          </ac:cxnSpMkLst>
        </pc:cxnChg>
        <pc:cxnChg chg="mod">
          <ac:chgData name="Klara Hübner" userId="7a457e581f0146c3" providerId="LiveId" clId="{624DB1B2-33B0-4A45-B592-64F42366CFB2}" dt="2022-10-18T06:59:59.094" v="1454" actId="1036"/>
          <ac:cxnSpMkLst>
            <pc:docMk/>
            <pc:sldMk cId="322170825" sldId="311"/>
            <ac:cxnSpMk id="36" creationId="{7107B450-FA83-7370-F7BF-688E1B361037}"/>
          </ac:cxnSpMkLst>
        </pc:cxnChg>
        <pc:cxnChg chg="del mod">
          <ac:chgData name="Klara Hübner" userId="7a457e581f0146c3" providerId="LiveId" clId="{624DB1B2-33B0-4A45-B592-64F42366CFB2}" dt="2022-10-17T16:04:17.340" v="520" actId="478"/>
          <ac:cxnSpMkLst>
            <pc:docMk/>
            <pc:sldMk cId="322170825" sldId="311"/>
            <ac:cxnSpMk id="39" creationId="{7D9E788A-AA2A-BBAA-F8EB-D2B3C10CC074}"/>
          </ac:cxnSpMkLst>
        </pc:cxnChg>
      </pc:sldChg>
      <pc:sldChg chg="addSp delSp modSp add del mod ord delAnim">
        <pc:chgData name="Klara Hübner" userId="7a457e581f0146c3" providerId="LiveId" clId="{624DB1B2-33B0-4A45-B592-64F42366CFB2}" dt="2022-10-17T15:20:23.373" v="321" actId="1076"/>
        <pc:sldMkLst>
          <pc:docMk/>
          <pc:sldMk cId="1529173333" sldId="313"/>
        </pc:sldMkLst>
        <pc:spChg chg="del">
          <ac:chgData name="Klara Hübner" userId="7a457e581f0146c3" providerId="LiveId" clId="{624DB1B2-33B0-4A45-B592-64F42366CFB2}" dt="2022-10-17T14:29:09.577" v="302" actId="478"/>
          <ac:spMkLst>
            <pc:docMk/>
            <pc:sldMk cId="1529173333" sldId="313"/>
            <ac:spMk id="8" creationId="{FA8C1E39-DE12-BAF8-F289-90CF596A4135}"/>
          </ac:spMkLst>
        </pc:spChg>
        <pc:spChg chg="mod">
          <ac:chgData name="Klara Hübner" userId="7a457e581f0146c3" providerId="LiveId" clId="{624DB1B2-33B0-4A45-B592-64F42366CFB2}" dt="2022-10-17T14:29:16.008" v="304" actId="1076"/>
          <ac:spMkLst>
            <pc:docMk/>
            <pc:sldMk cId="1529173333" sldId="313"/>
            <ac:spMk id="110" creationId="{9E8D51C1-3D1D-D391-8F6A-53395DF2FACD}"/>
          </ac:spMkLst>
        </pc:spChg>
        <pc:picChg chg="del">
          <ac:chgData name="Klara Hübner" userId="7a457e581f0146c3" providerId="LiveId" clId="{624DB1B2-33B0-4A45-B592-64F42366CFB2}" dt="2022-10-17T14:20:26.290" v="195" actId="478"/>
          <ac:picMkLst>
            <pc:docMk/>
            <pc:sldMk cId="1529173333" sldId="313"/>
            <ac:picMk id="2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20:28.746" v="196" actId="478"/>
          <ac:picMkLst>
            <pc:docMk/>
            <pc:sldMk cId="1529173333" sldId="313"/>
            <ac:picMk id="3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23:06.153" v="220" actId="478"/>
          <ac:picMkLst>
            <pc:docMk/>
            <pc:sldMk cId="1529173333" sldId="313"/>
            <ac:picMk id="5" creationId="{00000000-0000-0000-0000-000000000000}"/>
          </ac:picMkLst>
        </pc:picChg>
        <pc:picChg chg="del">
          <ac:chgData name="Klara Hübner" userId="7a457e581f0146c3" providerId="LiveId" clId="{624DB1B2-33B0-4A45-B592-64F42366CFB2}" dt="2022-10-17T14:23:01.320" v="219" actId="478"/>
          <ac:picMkLst>
            <pc:docMk/>
            <pc:sldMk cId="1529173333" sldId="313"/>
            <ac:picMk id="7" creationId="{00000000-0000-0000-0000-000000000000}"/>
          </ac:picMkLst>
        </pc:picChg>
        <pc:picChg chg="add mod">
          <ac:chgData name="Klara Hübner" userId="7a457e581f0146c3" providerId="LiveId" clId="{624DB1B2-33B0-4A45-B592-64F42366CFB2}" dt="2022-10-17T14:29:12.728" v="303" actId="1076"/>
          <ac:picMkLst>
            <pc:docMk/>
            <pc:sldMk cId="1529173333" sldId="313"/>
            <ac:picMk id="9" creationId="{5E6DE459-21E8-E340-F1EB-9E1746B33940}"/>
          </ac:picMkLst>
        </pc:picChg>
        <pc:picChg chg="add mod modCrop">
          <ac:chgData name="Klara Hübner" userId="7a457e581f0146c3" providerId="LiveId" clId="{624DB1B2-33B0-4A45-B592-64F42366CFB2}" dt="2022-10-17T15:20:23.373" v="321" actId="1076"/>
          <ac:picMkLst>
            <pc:docMk/>
            <pc:sldMk cId="1529173333" sldId="313"/>
            <ac:picMk id="11" creationId="{508CEB2E-3EB1-711A-A2E7-1AEFA46DECDD}"/>
          </ac:picMkLst>
        </pc:picChg>
        <pc:picChg chg="add mod">
          <ac:chgData name="Klara Hübner" userId="7a457e581f0146c3" providerId="LiveId" clId="{624DB1B2-33B0-4A45-B592-64F42366CFB2}" dt="2022-10-17T15:20:19.965" v="320" actId="1076"/>
          <ac:picMkLst>
            <pc:docMk/>
            <pc:sldMk cId="1529173333" sldId="313"/>
            <ac:picMk id="13" creationId="{84CB1A86-9CE3-1BF0-6E94-EC4EABFA646E}"/>
          </ac:picMkLst>
        </pc:picChg>
      </pc:sldChg>
      <pc:sldChg chg="del">
        <pc:chgData name="Klara Hübner" userId="7a457e581f0146c3" providerId="LiveId" clId="{624DB1B2-33B0-4A45-B592-64F42366CFB2}" dt="2022-10-17T14:13:09.182" v="2" actId="47"/>
        <pc:sldMkLst>
          <pc:docMk/>
          <pc:sldMk cId="1606409935" sldId="314"/>
        </pc:sldMkLst>
      </pc:sldChg>
      <pc:sldChg chg="del">
        <pc:chgData name="Klara Hübner" userId="7a457e581f0146c3" providerId="LiveId" clId="{624DB1B2-33B0-4A45-B592-64F42366CFB2}" dt="2022-10-17T14:13:31.535" v="8" actId="47"/>
        <pc:sldMkLst>
          <pc:docMk/>
          <pc:sldMk cId="2661983417" sldId="315"/>
        </pc:sldMkLst>
      </pc:sldChg>
      <pc:sldChg chg="del">
        <pc:chgData name="Klara Hübner" userId="7a457e581f0146c3" providerId="LiveId" clId="{624DB1B2-33B0-4A45-B592-64F42366CFB2}" dt="2022-10-17T14:13:38.888" v="11" actId="47"/>
        <pc:sldMkLst>
          <pc:docMk/>
          <pc:sldMk cId="242842570" sldId="316"/>
        </pc:sldMkLst>
      </pc:sldChg>
      <pc:sldChg chg="del">
        <pc:chgData name="Klara Hübner" userId="7a457e581f0146c3" providerId="LiveId" clId="{624DB1B2-33B0-4A45-B592-64F42366CFB2}" dt="2022-10-17T14:13:11.308" v="3" actId="47"/>
        <pc:sldMkLst>
          <pc:docMk/>
          <pc:sldMk cId="2184644454" sldId="317"/>
        </pc:sldMkLst>
      </pc:sldChg>
      <pc:sldChg chg="del">
        <pc:chgData name="Klara Hübner" userId="7a457e581f0146c3" providerId="LiveId" clId="{624DB1B2-33B0-4A45-B592-64F42366CFB2}" dt="2022-10-17T14:13:24.864" v="6" actId="47"/>
        <pc:sldMkLst>
          <pc:docMk/>
          <pc:sldMk cId="3377346488" sldId="318"/>
        </pc:sldMkLst>
      </pc:sldChg>
      <pc:sldChg chg="del">
        <pc:chgData name="Klara Hübner" userId="7a457e581f0146c3" providerId="LiveId" clId="{624DB1B2-33B0-4A45-B592-64F42366CFB2}" dt="2022-10-17T14:13:07.050" v="1" actId="47"/>
        <pc:sldMkLst>
          <pc:docMk/>
          <pc:sldMk cId="3193782801" sldId="319"/>
        </pc:sldMkLst>
      </pc:sldChg>
      <pc:sldChg chg="del">
        <pc:chgData name="Klara Hübner" userId="7a457e581f0146c3" providerId="LiveId" clId="{624DB1B2-33B0-4A45-B592-64F42366CFB2}" dt="2022-10-17T14:13:04.758" v="0" actId="47"/>
        <pc:sldMkLst>
          <pc:docMk/>
          <pc:sldMk cId="917097077" sldId="320"/>
        </pc:sldMkLst>
      </pc:sldChg>
      <pc:sldChg chg="ord">
        <pc:chgData name="Klara Hübner" userId="7a457e581f0146c3" providerId="LiveId" clId="{624DB1B2-33B0-4A45-B592-64F42366CFB2}" dt="2022-10-17T14:13:23.082" v="5"/>
        <pc:sldMkLst>
          <pc:docMk/>
          <pc:sldMk cId="2978365596" sldId="321"/>
        </pc:sldMkLst>
      </pc:sldChg>
      <pc:sldChg chg="addSp delSp modSp add mod">
        <pc:chgData name="Klara Hübner" userId="7a457e581f0146c3" providerId="LiveId" clId="{624DB1B2-33B0-4A45-B592-64F42366CFB2}" dt="2022-10-17T15:34:31.831" v="331" actId="1076"/>
        <pc:sldMkLst>
          <pc:docMk/>
          <pc:sldMk cId="3567973155" sldId="322"/>
        </pc:sldMkLst>
        <pc:spChg chg="mod">
          <ac:chgData name="Klara Hübner" userId="7a457e581f0146c3" providerId="LiveId" clId="{624DB1B2-33B0-4A45-B592-64F42366CFB2}" dt="2022-10-17T15:34:09.535" v="324" actId="1076"/>
          <ac:spMkLst>
            <pc:docMk/>
            <pc:sldMk cId="3567973155" sldId="322"/>
            <ac:spMk id="21" creationId="{00000000-0000-0000-0000-000000000000}"/>
          </ac:spMkLst>
        </pc:spChg>
        <pc:spChg chg="mod">
          <ac:chgData name="Klara Hübner" userId="7a457e581f0146c3" providerId="LiveId" clId="{624DB1B2-33B0-4A45-B592-64F42366CFB2}" dt="2022-10-17T15:34:07.479" v="323" actId="1076"/>
          <ac:spMkLst>
            <pc:docMk/>
            <pc:sldMk cId="3567973155" sldId="322"/>
            <ac:spMk id="22" creationId="{00000000-0000-0000-0000-000000000000}"/>
          </ac:spMkLst>
        </pc:spChg>
        <pc:spChg chg="mod">
          <ac:chgData name="Klara Hübner" userId="7a457e581f0146c3" providerId="LiveId" clId="{624DB1B2-33B0-4A45-B592-64F42366CFB2}" dt="2022-10-17T15:34:04.231" v="322" actId="1076"/>
          <ac:spMkLst>
            <pc:docMk/>
            <pc:sldMk cId="3567973155" sldId="322"/>
            <ac:spMk id="23" creationId="{00000000-0000-0000-0000-000000000000}"/>
          </ac:spMkLst>
        </pc:spChg>
        <pc:picChg chg="del">
          <ac:chgData name="Klara Hübner" userId="7a457e581f0146c3" providerId="LiveId" clId="{624DB1B2-33B0-4A45-B592-64F42366CFB2}" dt="2022-10-17T15:34:11.518" v="325" actId="478"/>
          <ac:picMkLst>
            <pc:docMk/>
            <pc:sldMk cId="3567973155" sldId="322"/>
            <ac:picMk id="2" creationId="{00000000-0000-0000-0000-000000000000}"/>
          </ac:picMkLst>
        </pc:picChg>
        <pc:picChg chg="add mod">
          <ac:chgData name="Klara Hübner" userId="7a457e581f0146c3" providerId="LiveId" clId="{624DB1B2-33B0-4A45-B592-64F42366CFB2}" dt="2022-10-17T15:34:31.831" v="331" actId="1076"/>
          <ac:picMkLst>
            <pc:docMk/>
            <pc:sldMk cId="3567973155" sldId="322"/>
            <ac:picMk id="3" creationId="{DEBA2A08-2974-2BE3-4C91-4B0F6F041B34}"/>
          </ac:picMkLst>
        </pc:picChg>
      </pc:sldChg>
      <pc:sldChg chg="del">
        <pc:chgData name="Klara Hübner" userId="7a457e581f0146c3" providerId="LiveId" clId="{624DB1B2-33B0-4A45-B592-64F42366CFB2}" dt="2022-10-17T14:13:33.692" v="9" actId="47"/>
        <pc:sldMkLst>
          <pc:docMk/>
          <pc:sldMk cId="4047053813" sldId="322"/>
        </pc:sldMkLst>
      </pc:sldChg>
      <pc:sldChg chg="del">
        <pc:chgData name="Klara Hübner" userId="7a457e581f0146c3" providerId="LiveId" clId="{624DB1B2-33B0-4A45-B592-64F42366CFB2}" dt="2022-10-17T14:13:35.882" v="10" actId="47"/>
        <pc:sldMkLst>
          <pc:docMk/>
          <pc:sldMk cId="204803951" sldId="323"/>
        </pc:sldMkLst>
      </pc:sldChg>
      <pc:sldChg chg="addSp delSp modSp add del mod">
        <pc:chgData name="Klara Hübner" userId="7a457e581f0146c3" providerId="LiveId" clId="{624DB1B2-33B0-4A45-B592-64F42366CFB2}" dt="2022-10-17T16:04:59.356" v="531" actId="47"/>
        <pc:sldMkLst>
          <pc:docMk/>
          <pc:sldMk cId="2302209267" sldId="323"/>
        </pc:sldMkLst>
        <pc:spChg chg="add del mod">
          <ac:chgData name="Klara Hübner" userId="7a457e581f0146c3" providerId="LiveId" clId="{624DB1B2-33B0-4A45-B592-64F42366CFB2}" dt="2022-10-17T15:20:06.221" v="318" actId="478"/>
          <ac:spMkLst>
            <pc:docMk/>
            <pc:sldMk cId="2302209267" sldId="323"/>
            <ac:spMk id="4" creationId="{FDCCC9A1-513E-69E3-CD93-C038E081D41B}"/>
          </ac:spMkLst>
        </pc:spChg>
        <pc:spChg chg="del">
          <ac:chgData name="Klara Hübner" userId="7a457e581f0146c3" providerId="LiveId" clId="{624DB1B2-33B0-4A45-B592-64F42366CFB2}" dt="2022-10-17T15:20:03.678" v="317" actId="478"/>
          <ac:spMkLst>
            <pc:docMk/>
            <pc:sldMk cId="2302209267" sldId="323"/>
            <ac:spMk id="21" creationId="{00000000-0000-0000-0000-000000000000}"/>
          </ac:spMkLst>
        </pc:spChg>
        <pc:spChg chg="del">
          <ac:chgData name="Klara Hübner" userId="7a457e581f0146c3" providerId="LiveId" clId="{624DB1B2-33B0-4A45-B592-64F42366CFB2}" dt="2022-10-17T14:19:47.964" v="189" actId="478"/>
          <ac:spMkLst>
            <pc:docMk/>
            <pc:sldMk cId="2302209267" sldId="323"/>
            <ac:spMk id="22" creationId="{00000000-0000-0000-0000-000000000000}"/>
          </ac:spMkLst>
        </pc:spChg>
        <pc:spChg chg="del">
          <ac:chgData name="Klara Hübner" userId="7a457e581f0146c3" providerId="LiveId" clId="{624DB1B2-33B0-4A45-B592-64F42366CFB2}" dt="2022-10-17T14:19:53.283" v="191" actId="478"/>
          <ac:spMkLst>
            <pc:docMk/>
            <pc:sldMk cId="2302209267" sldId="323"/>
            <ac:spMk id="23" creationId="{00000000-0000-0000-0000-000000000000}"/>
          </ac:spMkLst>
        </pc:spChg>
        <pc:picChg chg="del">
          <ac:chgData name="Klara Hübner" userId="7a457e581f0146c3" providerId="LiveId" clId="{624DB1B2-33B0-4A45-B592-64F42366CFB2}" dt="2022-10-17T14:19:50.298" v="190" actId="478"/>
          <ac:picMkLst>
            <pc:docMk/>
            <pc:sldMk cId="2302209267" sldId="323"/>
            <ac:picMk id="2" creationId="{00000000-0000-0000-0000-000000000000}"/>
          </ac:picMkLst>
        </pc:picChg>
        <pc:picChg chg="add del mod">
          <ac:chgData name="Klara Hübner" userId="7a457e581f0146c3" providerId="LiveId" clId="{624DB1B2-33B0-4A45-B592-64F42366CFB2}" dt="2022-10-17T15:34:18.561" v="326" actId="21"/>
          <ac:picMkLst>
            <pc:docMk/>
            <pc:sldMk cId="2302209267" sldId="323"/>
            <ac:picMk id="3" creationId="{9A5D11DF-36B5-F128-1261-78BC6F02599B}"/>
          </ac:picMkLst>
        </pc:picChg>
      </pc:sldChg>
      <pc:sldChg chg="add del">
        <pc:chgData name="Klara Hübner" userId="7a457e581f0146c3" providerId="LiveId" clId="{624DB1B2-33B0-4A45-B592-64F42366CFB2}" dt="2022-10-17T16:04:50.482" v="527" actId="47"/>
        <pc:sldMkLst>
          <pc:docMk/>
          <pc:sldMk cId="4142322513" sldId="324"/>
        </pc:sldMkLst>
      </pc:sldChg>
      <pc:sldChg chg="modSp add mod ord">
        <pc:chgData name="Klara Hübner" userId="7a457e581f0146c3" providerId="LiveId" clId="{624DB1B2-33B0-4A45-B592-64F42366CFB2}" dt="2022-10-17T16:04:45.368" v="526" actId="207"/>
        <pc:sldMkLst>
          <pc:docMk/>
          <pc:sldMk cId="774532605" sldId="325"/>
        </pc:sldMkLst>
        <pc:spChg chg="mod">
          <ac:chgData name="Klara Hübner" userId="7a457e581f0146c3" providerId="LiveId" clId="{624DB1B2-33B0-4A45-B592-64F42366CFB2}" dt="2022-10-17T16:04:37.115" v="524" actId="207"/>
          <ac:spMkLst>
            <pc:docMk/>
            <pc:sldMk cId="774532605" sldId="325"/>
            <ac:spMk id="22" creationId="{00000000-0000-0000-0000-000000000000}"/>
          </ac:spMkLst>
        </pc:spChg>
        <pc:spChg chg="mod">
          <ac:chgData name="Klara Hübner" userId="7a457e581f0146c3" providerId="LiveId" clId="{624DB1B2-33B0-4A45-B592-64F42366CFB2}" dt="2022-10-17T16:04:45.368" v="526" actId="207"/>
          <ac:spMkLst>
            <pc:docMk/>
            <pc:sldMk cId="774532605" sldId="325"/>
            <ac:spMk id="23" creationId="{00000000-0000-0000-0000-000000000000}"/>
          </ac:spMkLst>
        </pc:spChg>
      </pc:sldChg>
      <pc:sldChg chg="add del">
        <pc:chgData name="Klara Hübner" userId="7a457e581f0146c3" providerId="LiveId" clId="{624DB1B2-33B0-4A45-B592-64F42366CFB2}" dt="2022-10-17T14:22:27.416" v="201"/>
        <pc:sldMkLst>
          <pc:docMk/>
          <pc:sldMk cId="3795314311" sldId="325"/>
        </pc:sldMkLst>
      </pc:sldChg>
      <pc:sldChg chg="addSp delSp modSp add mod ord">
        <pc:chgData name="Klara Hübner" userId="7a457e581f0146c3" providerId="LiveId" clId="{624DB1B2-33B0-4A45-B592-64F42366CFB2}" dt="2022-10-18T07:00:28.230" v="1460" actId="208"/>
        <pc:sldMkLst>
          <pc:docMk/>
          <pc:sldMk cId="263691572" sldId="326"/>
        </pc:sldMkLst>
        <pc:spChg chg="mod">
          <ac:chgData name="Klara Hübner" userId="7a457e581f0146c3" providerId="LiveId" clId="{624DB1B2-33B0-4A45-B592-64F42366CFB2}" dt="2022-10-17T16:12:44.074" v="1282" actId="20577"/>
          <ac:spMkLst>
            <pc:docMk/>
            <pc:sldMk cId="263691572" sldId="326"/>
            <ac:spMk id="21" creationId="{00000000-0000-0000-0000-000000000000}"/>
          </ac:spMkLst>
        </pc:spChg>
        <pc:spChg chg="mod">
          <ac:chgData name="Klara Hübner" userId="7a457e581f0146c3" providerId="LiveId" clId="{624DB1B2-33B0-4A45-B592-64F42366CFB2}" dt="2022-10-18T07:00:15.202" v="1458" actId="313"/>
          <ac:spMkLst>
            <pc:docMk/>
            <pc:sldMk cId="263691572" sldId="326"/>
            <ac:spMk id="22" creationId="{00000000-0000-0000-0000-000000000000}"/>
          </ac:spMkLst>
        </pc:spChg>
        <pc:spChg chg="mod">
          <ac:chgData name="Klara Hübner" userId="7a457e581f0146c3" providerId="LiveId" clId="{624DB1B2-33B0-4A45-B592-64F42366CFB2}" dt="2022-10-18T07:00:22.511" v="1459" actId="20577"/>
          <ac:spMkLst>
            <pc:docMk/>
            <pc:sldMk cId="263691572" sldId="326"/>
            <ac:spMk id="23" creationId="{00000000-0000-0000-0000-000000000000}"/>
          </ac:spMkLst>
        </pc:spChg>
        <pc:picChg chg="del">
          <ac:chgData name="Klara Hübner" userId="7a457e581f0146c3" providerId="LiveId" clId="{624DB1B2-33B0-4A45-B592-64F42366CFB2}" dt="2022-10-17T16:12:47.938" v="1283" actId="478"/>
          <ac:picMkLst>
            <pc:docMk/>
            <pc:sldMk cId="263691572" sldId="326"/>
            <ac:picMk id="3" creationId="{DEBA2A08-2974-2BE3-4C91-4B0F6F041B34}"/>
          </ac:picMkLst>
        </pc:picChg>
        <pc:picChg chg="add mod">
          <ac:chgData name="Klara Hübner" userId="7a457e581f0146c3" providerId="LiveId" clId="{624DB1B2-33B0-4A45-B592-64F42366CFB2}" dt="2022-10-18T07:00:28.230" v="1460" actId="208"/>
          <ac:picMkLst>
            <pc:docMk/>
            <pc:sldMk cId="263691572" sldId="326"/>
            <ac:picMk id="4" creationId="{DD05ACC7-9485-24E8-129E-9F40A851136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4625" y="4021583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3600" dirty="0">
                <a:solidFill>
                  <a:srgbClr val="C00000"/>
                </a:solidFill>
              </a:rPr>
            </a:b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paměti národa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Kamil </a:t>
            </a:r>
            <a:r>
              <a:rPr lang="cs-CZ" altLang="cs-CZ" sz="1400" dirty="0" err="1">
                <a:solidFill>
                  <a:srgbClr val="002060"/>
                </a:solidFill>
              </a:rPr>
              <a:t>Činátl</a:t>
            </a:r>
            <a:r>
              <a:rPr lang="cs-CZ" altLang="cs-CZ" sz="1400" dirty="0">
                <a:solidFill>
                  <a:srgbClr val="002060"/>
                </a:solidFill>
              </a:rPr>
              <a:t> - Naše české minulosti: filmy, knížky, </a:t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>divadelní hry atd. ….</a:t>
            </a:r>
            <a:br>
              <a:rPr lang="cs-CZ" altLang="cs-CZ" sz="1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24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0A41493-6E7E-F51F-3149-4F3A0935B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75" t="-39775" r="-1" b="-1"/>
          <a:stretch/>
        </p:blipFill>
        <p:spPr>
          <a:xfrm>
            <a:off x="2949385" y="-1882066"/>
            <a:ext cx="626364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88F443-4042-998F-83BA-4FCFEE9D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63" y="194245"/>
            <a:ext cx="403860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1078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18.10.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5" y="3270179"/>
            <a:ext cx="8275832" cy="1548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předmluvu Knížky Kamila </a:t>
            </a:r>
            <a:r>
              <a:rPr lang="cs-CZ" sz="1800" b="1" dirty="0" err="1">
                <a:latin typeface="+mn-lt"/>
              </a:rPr>
              <a:t>Činátla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i="1" dirty="0">
                <a:latin typeface="+mn-lt"/>
              </a:rPr>
              <a:t>naše české minulosti</a:t>
            </a:r>
            <a:r>
              <a:rPr lang="cs-CZ" sz="18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Vyberte si jednu kapitolu</a:t>
            </a:r>
          </a:p>
          <a:p>
            <a:r>
              <a:rPr lang="cs-CZ" sz="1400" b="1" dirty="0">
                <a:latin typeface="+mn-lt"/>
              </a:rPr>
              <a:t>    - Proveďte krátký písemný rozbor (poznámky stačí) z hlediska naší tematiky</a:t>
            </a:r>
          </a:p>
          <a:p>
            <a:r>
              <a:rPr lang="cs-CZ" sz="1400" b="1" dirty="0">
                <a:latin typeface="+mn-lt"/>
              </a:rPr>
              <a:t>      (tedy: jak zapadá vybrané pamětní místo – divadlo, film, mohyly -  do všeobecného konceptu</a:t>
            </a:r>
          </a:p>
          <a:p>
            <a:r>
              <a:rPr lang="cs-CZ" sz="1400" b="1" dirty="0">
                <a:latin typeface="+mn-lt"/>
              </a:rPr>
              <a:t>      pamětních míst a kolektivní paměti (všeobecně)</a:t>
            </a:r>
          </a:p>
          <a:p>
            <a:r>
              <a:rPr lang="cs-CZ" sz="1400" b="1" dirty="0">
                <a:latin typeface="+mn-lt"/>
              </a:rPr>
              <a:t>    - Vyberte si specifické médium kolektivní paměti (jistý film, obraz, divadelní hru, knížku)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4895077"/>
            <a:ext cx="8275833" cy="134746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Proveďte analýzu vybraného místa paměti :</a:t>
            </a:r>
          </a:p>
          <a:p>
            <a:r>
              <a:rPr lang="cs-CZ" sz="1400" b="1" dirty="0">
                <a:latin typeface="+mn-lt"/>
              </a:rPr>
              <a:t>   - o co se jedná? Jaký význam má specifické místo (kam až vyzařuje jeho vliv)? Ve kterém </a:t>
            </a:r>
          </a:p>
          <a:p>
            <a:r>
              <a:rPr lang="cs-CZ" sz="1400" b="1" dirty="0">
                <a:latin typeface="+mn-lt"/>
              </a:rPr>
              <a:t>     kontextu vzniklo? Jak se kontext změnil? Vznikla kolem něj nějaká kontroverze?</a:t>
            </a:r>
          </a:p>
          <a:p>
            <a:r>
              <a:rPr lang="cs-CZ" sz="1400" b="1" dirty="0">
                <a:latin typeface="+mn-lt"/>
              </a:rPr>
              <a:t>   - Přineste příklady (fotky, úryvky, články atd.)</a:t>
            </a:r>
          </a:p>
          <a:p>
            <a:r>
              <a:rPr lang="cs-CZ" sz="1600" b="1" dirty="0">
                <a:latin typeface="+mn-lt"/>
              </a:rPr>
              <a:t>- Připravte si na téma prezentaci (10-15 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239050"/>
            <a:ext cx="5242407" cy="26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6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18.10.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437000"/>
            <a:ext cx="8275832" cy="154870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předmluvu Knížky Kamila </a:t>
            </a:r>
            <a:r>
              <a:rPr lang="cs-CZ" sz="1800" b="1" dirty="0" err="1">
                <a:latin typeface="+mn-lt"/>
              </a:rPr>
              <a:t>Činátla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i="1" dirty="0">
                <a:latin typeface="+mn-lt"/>
              </a:rPr>
              <a:t>naše české minulosti</a:t>
            </a:r>
            <a:r>
              <a:rPr lang="cs-CZ" sz="18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Vyberte si jednu kapitolu</a:t>
            </a:r>
          </a:p>
          <a:p>
            <a:r>
              <a:rPr lang="cs-CZ" sz="1400" b="1" dirty="0">
                <a:latin typeface="+mn-lt"/>
              </a:rPr>
              <a:t>    - Proveďte krátký písemný rozbor (poznámky stačí) z hlediska naší tematiky</a:t>
            </a:r>
          </a:p>
          <a:p>
            <a:r>
              <a:rPr lang="cs-CZ" sz="1400" b="1" dirty="0">
                <a:latin typeface="+mn-lt"/>
              </a:rPr>
              <a:t>      (tedy: jak zapadá vybrané pamětní místo – divadlo, film, mohyly -  do všeobecného konceptu</a:t>
            </a:r>
          </a:p>
          <a:p>
            <a:r>
              <a:rPr lang="cs-CZ" sz="1400" b="1" dirty="0">
                <a:latin typeface="+mn-lt"/>
              </a:rPr>
              <a:t>      pamětních míst a kolektivní paměti (všeobecně)</a:t>
            </a:r>
          </a:p>
          <a:p>
            <a:r>
              <a:rPr lang="cs-CZ" sz="1400" b="1" dirty="0">
                <a:latin typeface="+mn-lt"/>
              </a:rPr>
              <a:t>    - Vyberte si specifické médium kolektivní paměti (jistý film, obraz, divadelní hru, knížku)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152530"/>
            <a:ext cx="8275833" cy="134746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Proveďte analýzu vybraného místa paměti :</a:t>
            </a:r>
          </a:p>
          <a:p>
            <a:r>
              <a:rPr lang="cs-CZ" sz="1400" b="1" dirty="0">
                <a:latin typeface="+mn-lt"/>
              </a:rPr>
              <a:t>   - o co se jedná? Jaký význam má specifické místo (kam až vyzařuje jeho vliv)? Ve kterém </a:t>
            </a:r>
          </a:p>
          <a:p>
            <a:r>
              <a:rPr lang="cs-CZ" sz="1400" b="1" dirty="0">
                <a:latin typeface="+mn-lt"/>
              </a:rPr>
              <a:t>     kontextu vzniklo? Jak se kontext změnil? Vznikla kolem něj nějaká kontroverze?</a:t>
            </a:r>
          </a:p>
          <a:p>
            <a:r>
              <a:rPr lang="cs-CZ" sz="1400" b="1" dirty="0">
                <a:latin typeface="+mn-lt"/>
              </a:rPr>
              <a:t>   - Přineste příklady (fotky, úryvky, články atd.)</a:t>
            </a:r>
          </a:p>
          <a:p>
            <a:r>
              <a:rPr lang="cs-CZ" sz="1600" b="1" dirty="0">
                <a:latin typeface="+mn-lt"/>
              </a:rPr>
              <a:t>- Připravte si na téma prezentaci (10-15 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BA2A08-2974-2BE3-4C91-4B0F6F041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026" y="256281"/>
            <a:ext cx="3546260" cy="29524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6797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élník 109">
            <a:extLst>
              <a:ext uri="{FF2B5EF4-FFF2-40B4-BE49-F238E27FC236}">
                <a16:creationId xmlns:a16="http://schemas.microsoft.com/office/drawing/2014/main" id="{9E8D51C1-3D1D-D391-8F6A-53395DF2FACD}"/>
              </a:ext>
            </a:extLst>
          </p:cNvPr>
          <p:cNvSpPr/>
          <p:nvPr/>
        </p:nvSpPr>
        <p:spPr bwMode="auto">
          <a:xfrm>
            <a:off x="2842639" y="4437821"/>
            <a:ext cx="5220135" cy="33212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Kamil </a:t>
            </a:r>
            <a:r>
              <a:rPr kumimoji="0" lang="cs-CZ" sz="1600" b="1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Činátl</a:t>
            </a:r>
            <a:endParaRPr kumimoji="0" lang="cs-CZ" sz="1600" b="1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  <a:p>
            <a:r>
              <a:rPr kumimoji="0" lang="cs-CZ" sz="1400" b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n-lt"/>
              </a:rPr>
              <a:t>(*1975)</a:t>
            </a:r>
            <a:r>
              <a:rPr lang="cs-CZ" sz="1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Historik a didaktik, FF 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Specializace: Didaktika dějepisu, paměťová studia,</a:t>
            </a:r>
          </a:p>
          <a:p>
            <a:r>
              <a:rPr lang="cs-CZ" sz="1400" b="1" dirty="0">
                <a:latin typeface="+mn-lt"/>
              </a:rPr>
              <a:t>      dějiny ve veřejném prostoru</a:t>
            </a:r>
            <a:endParaRPr lang="cs-CZ" sz="1800" b="1" dirty="0">
              <a:solidFill>
                <a:schemeClr val="bg2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pic>
        <p:nvPicPr>
          <p:cNvPr id="9" name="Obrázek 8" descr="Obsah obrázku osoba, muž, exteriér, nošení&#10;&#10;Popis byl vytvořen automaticky">
            <a:extLst>
              <a:ext uri="{FF2B5EF4-FFF2-40B4-BE49-F238E27FC236}">
                <a16:creationId xmlns:a16="http://schemas.microsoft.com/office/drawing/2014/main" id="{5E6DE459-21E8-E340-F1EB-9E1746B3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1" y="2778431"/>
            <a:ext cx="1895238" cy="2857143"/>
          </a:xfrm>
          <a:prstGeom prst="rect">
            <a:avLst/>
          </a:prstGeom>
        </p:spPr>
      </p:pic>
      <p:pic>
        <p:nvPicPr>
          <p:cNvPr id="11" name="Obrázek 10" descr="Obsah obrázku mapa&#10;&#10;Popis byl vytvořen automaticky">
            <a:extLst>
              <a:ext uri="{FF2B5EF4-FFF2-40B4-BE49-F238E27FC236}">
                <a16:creationId xmlns:a16="http://schemas.microsoft.com/office/drawing/2014/main" id="{508CEB2E-3EB1-711A-A2E7-1AEFA46DEC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b="-573"/>
          <a:stretch/>
        </p:blipFill>
        <p:spPr>
          <a:xfrm>
            <a:off x="6055189" y="638003"/>
            <a:ext cx="2486844" cy="35202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4CB1A86-9CE3-1BF0-6E94-EC4EABFA6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97" y="1786568"/>
            <a:ext cx="16192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7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2794198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18.10.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437000"/>
            <a:ext cx="8275832" cy="15487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Přečtěte si předmluvu Knížky Kamila </a:t>
            </a:r>
            <a:r>
              <a:rPr lang="cs-CZ" sz="1800" b="1" dirty="0" err="1">
                <a:latin typeface="+mn-lt"/>
              </a:rPr>
              <a:t>Činátla</a:t>
            </a:r>
            <a:r>
              <a:rPr lang="cs-CZ" sz="1800" b="1" dirty="0">
                <a:latin typeface="+mn-lt"/>
              </a:rPr>
              <a:t> (</a:t>
            </a:r>
            <a:r>
              <a:rPr lang="cs-CZ" sz="1800" b="1" i="1" dirty="0">
                <a:latin typeface="+mn-lt"/>
              </a:rPr>
              <a:t>naše české minulosti</a:t>
            </a:r>
            <a:r>
              <a:rPr lang="cs-CZ" sz="18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Vyberte si jednu kapitolu</a:t>
            </a:r>
          </a:p>
          <a:p>
            <a:r>
              <a:rPr lang="cs-CZ" sz="1400" b="1" dirty="0">
                <a:latin typeface="+mn-lt"/>
              </a:rPr>
              <a:t>    - Proveďte krátký písemný rozbor (poznámky stačí) z hlediska naší tematiky</a:t>
            </a:r>
          </a:p>
          <a:p>
            <a:r>
              <a:rPr lang="cs-CZ" sz="1400" b="1" dirty="0">
                <a:latin typeface="+mn-lt"/>
              </a:rPr>
              <a:t>      (tedy: jak zapadá vybrané pamětní místo – divadlo, film, mohyly -  do všeobecného konceptu</a:t>
            </a:r>
          </a:p>
          <a:p>
            <a:r>
              <a:rPr lang="cs-CZ" sz="1400" b="1" dirty="0">
                <a:latin typeface="+mn-lt"/>
              </a:rPr>
              <a:t>      pamětních míst a kolektivní paměti (všeobecně)</a:t>
            </a:r>
          </a:p>
          <a:p>
            <a:r>
              <a:rPr lang="cs-CZ" sz="1400" b="1" dirty="0">
                <a:latin typeface="+mn-lt"/>
              </a:rPr>
              <a:t>    - Vyberte si specifické médium kolektivní paměti (jistý film, obraz, divadelní hru, knížku)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072893"/>
            <a:ext cx="8275833" cy="134746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Proveďte analýzu vybraného místa paměti :</a:t>
            </a:r>
          </a:p>
          <a:p>
            <a:r>
              <a:rPr lang="cs-CZ" sz="1400" b="1" dirty="0">
                <a:latin typeface="+mn-lt"/>
              </a:rPr>
              <a:t>   - o co se jedná? Jaký význam má specifické místo (kam až vyzařuje jeho vliv)? Ve kterém </a:t>
            </a:r>
          </a:p>
          <a:p>
            <a:r>
              <a:rPr lang="cs-CZ" sz="1400" b="1" dirty="0">
                <a:latin typeface="+mn-lt"/>
              </a:rPr>
              <a:t>     kontextu vzniklo? Jak se kontext změnil? Vznikla kolem něj nějaká kontroverze?</a:t>
            </a:r>
          </a:p>
          <a:p>
            <a:r>
              <a:rPr lang="cs-CZ" sz="1400" b="1" dirty="0">
                <a:latin typeface="+mn-lt"/>
              </a:rPr>
              <a:t>   - Přineste příklady (fotky, úryvky, články atd.)</a:t>
            </a:r>
          </a:p>
          <a:p>
            <a:r>
              <a:rPr lang="cs-CZ" sz="1600" b="1" dirty="0">
                <a:latin typeface="+mn-lt"/>
              </a:rPr>
              <a:t>- Připravte si na téma prezentaci (10-15 min.)</a:t>
            </a:r>
          </a:p>
          <a:p>
            <a:r>
              <a:rPr lang="cs-CZ" sz="1600" b="1" dirty="0">
                <a:latin typeface="+mn-lt"/>
              </a:rPr>
              <a:t>     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EBA2A08-2974-2BE3-4C91-4B0F6F041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026" y="256281"/>
            <a:ext cx="3546260" cy="29524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74532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vál 108">
            <a:extLst>
              <a:ext uri="{FF2B5EF4-FFF2-40B4-BE49-F238E27FC236}">
                <a16:creationId xmlns:a16="http://schemas.microsoft.com/office/drawing/2014/main" id="{72A45E5D-BF95-39F2-253B-2D5197946097}"/>
              </a:ext>
            </a:extLst>
          </p:cNvPr>
          <p:cNvSpPr/>
          <p:nvPr/>
        </p:nvSpPr>
        <p:spPr bwMode="auto">
          <a:xfrm>
            <a:off x="3240162" y="3237853"/>
            <a:ext cx="2486844" cy="53256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Kolektivní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C37A3F7D-62F2-D9DC-F57D-A3CC6D152BDA}"/>
              </a:ext>
            </a:extLst>
          </p:cNvPr>
          <p:cNvSpPr/>
          <p:nvPr/>
        </p:nvSpPr>
        <p:spPr bwMode="auto">
          <a:xfrm>
            <a:off x="6103168" y="2710767"/>
            <a:ext cx="2269926" cy="462155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‚Identity </a:t>
            </a:r>
            <a:r>
              <a:rPr lang="cs-CZ" sz="1400" b="1" dirty="0" err="1">
                <a:solidFill>
                  <a:srgbClr val="FFFF99"/>
                </a:solidFill>
                <a:latin typeface="+mn-lt"/>
              </a:rPr>
              <a:t>politics</a:t>
            </a:r>
            <a:r>
              <a:rPr lang="cs-CZ" sz="1400" b="1" dirty="0">
                <a:solidFill>
                  <a:srgbClr val="FFFF99"/>
                </a:solidFill>
                <a:latin typeface="+mn-lt"/>
              </a:rPr>
              <a:t>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9FA8DAA-AD7C-EC2E-CDF4-EB895C325190}"/>
              </a:ext>
            </a:extLst>
          </p:cNvPr>
          <p:cNvSpPr/>
          <p:nvPr/>
        </p:nvSpPr>
        <p:spPr bwMode="auto">
          <a:xfrm>
            <a:off x="522453" y="2240711"/>
            <a:ext cx="2680781" cy="105226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Holokaust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Jako individuální zkušenost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a kolektivní paměť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997E461F-928B-C6D6-9EFC-F1D7E70CB6DB}"/>
              </a:ext>
            </a:extLst>
          </p:cNvPr>
          <p:cNvSpPr/>
          <p:nvPr/>
        </p:nvSpPr>
        <p:spPr bwMode="auto">
          <a:xfrm>
            <a:off x="670153" y="3994833"/>
            <a:ext cx="1752062" cy="514314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Gender a paměť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1B1010EE-266C-BADD-B67E-B0337065CEAC}"/>
              </a:ext>
            </a:extLst>
          </p:cNvPr>
          <p:cNvSpPr/>
          <p:nvPr/>
        </p:nvSpPr>
        <p:spPr bwMode="auto">
          <a:xfrm>
            <a:off x="5659347" y="1250969"/>
            <a:ext cx="1567510" cy="12093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Jazyk 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Specifická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kultura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AA8CB7A-C924-5868-BF70-FE3388AF8E96}"/>
              </a:ext>
            </a:extLst>
          </p:cNvPr>
          <p:cNvSpPr/>
          <p:nvPr/>
        </p:nvSpPr>
        <p:spPr bwMode="auto">
          <a:xfrm>
            <a:off x="5928060" y="3563179"/>
            <a:ext cx="1872851" cy="759772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Ochota,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vzpomínat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141449-9583-C746-68AF-F320DBFA6125}"/>
              </a:ext>
            </a:extLst>
          </p:cNvPr>
          <p:cNvSpPr/>
          <p:nvPr/>
        </p:nvSpPr>
        <p:spPr bwMode="auto">
          <a:xfrm>
            <a:off x="2867979" y="1571890"/>
            <a:ext cx="2530708" cy="86744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  <a:latin typeface="+mn-lt"/>
              </a:rPr>
              <a:t>Západní Evropa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CC"/>
                </a:solidFill>
                <a:latin typeface="+mn-lt"/>
              </a:rPr>
              <a:t>vs východní Evropa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  <a:latin typeface="+mn-lt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0C834415-50B8-3D34-2F7E-F44BC0F37E7F}"/>
              </a:ext>
            </a:extLst>
          </p:cNvPr>
          <p:cNvSpPr/>
          <p:nvPr/>
        </p:nvSpPr>
        <p:spPr bwMode="auto">
          <a:xfrm>
            <a:off x="2476458" y="4450615"/>
            <a:ext cx="1567510" cy="73132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…a politická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propaganda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F5D924F-CF5C-17E1-8789-331B101DAAC9}"/>
              </a:ext>
            </a:extLst>
          </p:cNvPr>
          <p:cNvSpPr/>
          <p:nvPr/>
        </p:nvSpPr>
        <p:spPr bwMode="auto">
          <a:xfrm>
            <a:off x="4282530" y="4810296"/>
            <a:ext cx="2160572" cy="81958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národní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99"/>
                </a:solidFill>
                <a:latin typeface="+mn-lt"/>
              </a:rPr>
              <a:t>identita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9F5FB98-D92F-1B0B-CE82-F7EEE5F9EDA7}"/>
              </a:ext>
            </a:extLst>
          </p:cNvPr>
          <p:cNvCxnSpPr>
            <a:stCxn id="109" idx="4"/>
            <a:endCxn id="13" idx="0"/>
          </p:cNvCxnSpPr>
          <p:nvPr/>
        </p:nvCxnSpPr>
        <p:spPr bwMode="auto">
          <a:xfrm>
            <a:off x="4483584" y="3770417"/>
            <a:ext cx="879232" cy="1039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EC10F0C-9117-3B59-94C2-3D057BADFBD7}"/>
              </a:ext>
            </a:extLst>
          </p:cNvPr>
          <p:cNvCxnSpPr>
            <a:endCxn id="9" idx="2"/>
          </p:cNvCxnSpPr>
          <p:nvPr/>
        </p:nvCxnSpPr>
        <p:spPr bwMode="auto">
          <a:xfrm>
            <a:off x="5450557" y="3671110"/>
            <a:ext cx="477503" cy="2719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2703A5D-F0D3-701F-1A43-D04AF5D96565}"/>
              </a:ext>
            </a:extLst>
          </p:cNvPr>
          <p:cNvCxnSpPr>
            <a:stCxn id="109" idx="7"/>
            <a:endCxn id="3" idx="2"/>
          </p:cNvCxnSpPr>
          <p:nvPr/>
        </p:nvCxnSpPr>
        <p:spPr bwMode="auto">
          <a:xfrm flipV="1">
            <a:off x="5362816" y="2941845"/>
            <a:ext cx="740352" cy="37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BBD95407-4D61-00F3-D17A-78E31A53B8F7}"/>
              </a:ext>
            </a:extLst>
          </p:cNvPr>
          <p:cNvCxnSpPr>
            <a:cxnSpLocks/>
            <a:stCxn id="109" idx="7"/>
          </p:cNvCxnSpPr>
          <p:nvPr/>
        </p:nvCxnSpPr>
        <p:spPr bwMode="auto">
          <a:xfrm flipV="1">
            <a:off x="5362816" y="2314625"/>
            <a:ext cx="599593" cy="10012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91F25A7F-B5BB-A2B8-E06F-5FB6B6B4C4CE}"/>
              </a:ext>
            </a:extLst>
          </p:cNvPr>
          <p:cNvCxnSpPr>
            <a:stCxn id="109" idx="0"/>
            <a:endCxn id="11" idx="4"/>
          </p:cNvCxnSpPr>
          <p:nvPr/>
        </p:nvCxnSpPr>
        <p:spPr bwMode="auto">
          <a:xfrm flipH="1" flipV="1">
            <a:off x="4133333" y="2439336"/>
            <a:ext cx="350251" cy="7985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DC052D5C-B9A3-5F8F-E01D-4CEE4F95F52A}"/>
              </a:ext>
            </a:extLst>
          </p:cNvPr>
          <p:cNvCxnSpPr>
            <a:stCxn id="109" idx="2"/>
          </p:cNvCxnSpPr>
          <p:nvPr/>
        </p:nvCxnSpPr>
        <p:spPr bwMode="auto">
          <a:xfrm flipH="1" flipV="1">
            <a:off x="2695395" y="3187191"/>
            <a:ext cx="544767" cy="316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DB623E59-4094-EF1B-8301-47E9DC51DB0E}"/>
              </a:ext>
            </a:extLst>
          </p:cNvPr>
          <p:cNvCxnSpPr>
            <a:stCxn id="109" idx="2"/>
            <a:endCxn id="5" idx="6"/>
          </p:cNvCxnSpPr>
          <p:nvPr/>
        </p:nvCxnSpPr>
        <p:spPr bwMode="auto">
          <a:xfrm flipH="1">
            <a:off x="2422215" y="3504135"/>
            <a:ext cx="817947" cy="747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7107B450-FA83-7370-F7BF-688E1B361037}"/>
              </a:ext>
            </a:extLst>
          </p:cNvPr>
          <p:cNvCxnSpPr>
            <a:stCxn id="109" idx="3"/>
            <a:endCxn id="12" idx="0"/>
          </p:cNvCxnSpPr>
          <p:nvPr/>
        </p:nvCxnSpPr>
        <p:spPr bwMode="auto">
          <a:xfrm flipH="1">
            <a:off x="3260213" y="3692425"/>
            <a:ext cx="344139" cy="758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0F7DB6C6-5F55-7432-D5C1-77DEBAFEB30C}"/>
              </a:ext>
            </a:extLst>
          </p:cNvPr>
          <p:cNvSpPr/>
          <p:nvPr/>
        </p:nvSpPr>
        <p:spPr bwMode="auto">
          <a:xfrm>
            <a:off x="2040546" y="435480"/>
            <a:ext cx="2486844" cy="43631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History</a:t>
            </a: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and </a:t>
            </a:r>
            <a:r>
              <a:rPr kumimoji="0" lang="cs-CZ" sz="1400" b="1" i="0" u="none" strike="noStrike" cap="none" normalizeH="0" baseline="0" dirty="0" err="1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memory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7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4" y="3149304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25.10.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818740"/>
            <a:ext cx="8275832" cy="1548709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Vyberte si (podle zájmu) jeden z ‚šesti článků‘ a napište mi krátce, který</a:t>
            </a:r>
          </a:p>
          <a:p>
            <a:r>
              <a:rPr lang="cs-CZ" sz="1800" b="1" dirty="0">
                <a:latin typeface="+mn-lt"/>
              </a:rPr>
              <a:t>     jste si vybrala/vybral </a:t>
            </a:r>
            <a:r>
              <a:rPr lang="cs-CZ" sz="1600" b="1" dirty="0">
                <a:latin typeface="+mn-lt"/>
              </a:rPr>
              <a:t>(komu se nezamlouvají, si může najít vlastní na </a:t>
            </a:r>
            <a:r>
              <a:rPr lang="cs-CZ" sz="1600" b="1" dirty="0" err="1">
                <a:latin typeface="+mn-lt"/>
              </a:rPr>
              <a:t>JSTORu</a:t>
            </a:r>
            <a:r>
              <a:rPr lang="cs-CZ" sz="1600" b="1" dirty="0">
                <a:latin typeface="+mn-lt"/>
              </a:rPr>
              <a:t>)</a:t>
            </a:r>
          </a:p>
          <a:p>
            <a:r>
              <a:rPr lang="cs-CZ" sz="1400" b="1" dirty="0">
                <a:latin typeface="+mn-lt"/>
              </a:rPr>
              <a:t>    - připravte krátký referát (max. 10 min) pro kolegy v semináři:</a:t>
            </a:r>
          </a:p>
          <a:p>
            <a:r>
              <a:rPr lang="cs-CZ" sz="1400" b="1" dirty="0">
                <a:latin typeface="+mn-lt"/>
              </a:rPr>
              <a:t>    - pokuste jím článek přiblížit tak, aby samy dostali chuť si ho přečíst</a:t>
            </a:r>
          </a:p>
          <a:p>
            <a:r>
              <a:rPr lang="cs-CZ" sz="1400" b="1" dirty="0">
                <a:latin typeface="+mn-lt"/>
              </a:rPr>
              <a:t>      (tedy tak, aby pochopily, co si o něm myslíte)</a:t>
            </a:r>
          </a:p>
          <a:p>
            <a:r>
              <a:rPr lang="cs-CZ" sz="1400" b="1" dirty="0">
                <a:latin typeface="+mn-lt"/>
              </a:rPr>
              <a:t>    - najděte k článku konkrétní příklad památného místa (můžete použít příklady z textu)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449494"/>
            <a:ext cx="8275833" cy="8840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Zamyslete se nad příkladem pamětního místa, které by jste si rádi vybrali pro </a:t>
            </a:r>
          </a:p>
          <a:p>
            <a:r>
              <a:rPr lang="cs-CZ" sz="1600" b="1" dirty="0">
                <a:latin typeface="+mn-lt"/>
              </a:rPr>
              <a:t>  závěrečnou prezentaci</a:t>
            </a:r>
          </a:p>
          <a:p>
            <a:r>
              <a:rPr lang="cs-CZ" sz="1600" b="1" dirty="0">
                <a:latin typeface="+mn-lt"/>
              </a:rPr>
              <a:t> - krátce ho představte</a:t>
            </a:r>
          </a:p>
          <a:p>
            <a:endParaRPr lang="cs-CZ" sz="1800" b="1" dirty="0">
              <a:latin typeface="+mn-lt"/>
            </a:endParaRPr>
          </a:p>
        </p:txBody>
      </p:sp>
      <p:pic>
        <p:nvPicPr>
          <p:cNvPr id="4" name="Obrázek 3" descr="Obsah obrázku obloha, exteriér, silnice, lidé&#10;&#10;Popis byl vytvořen automaticky">
            <a:extLst>
              <a:ext uri="{FF2B5EF4-FFF2-40B4-BE49-F238E27FC236}">
                <a16:creationId xmlns:a16="http://schemas.microsoft.com/office/drawing/2014/main" id="{DD05ACC7-9485-24E8-129E-9F40A8511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80" y="315832"/>
            <a:ext cx="4545367" cy="302861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69157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670</Words>
  <Application>Microsoft Office PowerPoint</Application>
  <PresentationFormat>Předvádění na obrazovce (4:3)</PresentationFormat>
  <Paragraphs>75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Prezentace_MU_CZ</vt:lpstr>
      <vt:lpstr>Metodika XI.   Kulturní paměti národa lieux de mémoire  Kamil Činátl - Naše české minulosti: filmy, knížky,  divadelní hry atd. ….     </vt:lpstr>
      <vt:lpstr>Úkoly 18.10.</vt:lpstr>
      <vt:lpstr>Úkoly 18.10.</vt:lpstr>
      <vt:lpstr>Prezentace aplikace PowerPoint</vt:lpstr>
      <vt:lpstr>Úkoly 18.10.</vt:lpstr>
      <vt:lpstr>Prezentace aplikace PowerPoint</vt:lpstr>
      <vt:lpstr>Úkoly 25.10.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Klara Hübner</cp:lastModifiedBy>
  <cp:revision>179</cp:revision>
  <cp:lastPrinted>2019-09-24T07:27:02Z</cp:lastPrinted>
  <dcterms:created xsi:type="dcterms:W3CDTF">2015-11-23T07:04:47Z</dcterms:created>
  <dcterms:modified xsi:type="dcterms:W3CDTF">2022-10-18T07:00:33Z</dcterms:modified>
</cp:coreProperties>
</file>