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2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l-G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367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l-G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923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l-G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427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l-G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147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624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l-GR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l-GR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154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l-GR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l-GR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259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66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16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l-GR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168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905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l-GR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l-G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998CA-7449-4192-B833-EF3B3C4A8B43}" type="datetimeFigureOut">
              <a:rPr lang="el-GR" smtClean="0"/>
              <a:t>30/9/2021</a:t>
            </a:fld>
            <a:endParaRPr lang="el-G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A20D3-A4F4-4963-B5E9-AAFD02A761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798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 smtClean="0"/>
              <a:t>Předložky </a:t>
            </a:r>
            <a:r>
              <a:rPr lang="el-GR" dirty="0" smtClean="0"/>
              <a:t>ΑΠΟ, ΣΕ</a:t>
            </a:r>
            <a:endParaRPr lang="el-GR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84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9827" y="281708"/>
            <a:ext cx="10515600" cy="994300"/>
          </a:xfrm>
        </p:spPr>
        <p:txBody>
          <a:bodyPr>
            <a:noAutofit/>
          </a:bodyPr>
          <a:lstStyle/>
          <a:p>
            <a:pPr algn="ctr"/>
            <a:r>
              <a:rPr lang="el-GR" sz="3600" b="1">
                <a:solidFill>
                  <a:schemeClr val="accent1">
                    <a:lumMod val="50000"/>
                  </a:schemeClr>
                </a:solidFill>
              </a:rPr>
              <a:t>Από πού είσαι</a:t>
            </a:r>
            <a:r>
              <a:rPr lang="el-GR" sz="3600" b="1">
                <a:solidFill>
                  <a:schemeClr val="accent5">
                    <a:lumMod val="75000"/>
                  </a:schemeClr>
                </a:solidFill>
              </a:rPr>
              <a:t>; / είστε;</a:t>
            </a:r>
            <a:r>
              <a:rPr lang="el-GR" sz="3600" b="1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l-GR" sz="3600" b="1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sz="3600" b="1">
                <a:solidFill>
                  <a:schemeClr val="accent1">
                    <a:lumMod val="50000"/>
                  </a:schemeClr>
                </a:solidFill>
              </a:rPr>
              <a:t>ΑΠΟ + 4. </a:t>
            </a:r>
            <a:r>
              <a:rPr lang="cs-CZ" sz="3600" b="1">
                <a:solidFill>
                  <a:schemeClr val="accent1">
                    <a:lumMod val="50000"/>
                  </a:schemeClr>
                </a:solidFill>
              </a:rPr>
              <a:t>pád</a:t>
            </a:r>
            <a:endParaRPr lang="cs-CZ" sz="3600" b="1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5113692"/>
          </a:xfrm>
        </p:spPr>
        <p:txBody>
          <a:bodyPr/>
          <a:lstStyle/>
          <a:p>
            <a:pPr marL="0" indent="0">
              <a:buNone/>
            </a:pPr>
            <a:r>
              <a:rPr lang="el-GR" sz="2400">
                <a:solidFill>
                  <a:srgbClr val="00B050"/>
                </a:solidFill>
              </a:rPr>
              <a:t>ο</a:t>
            </a:r>
            <a:r>
              <a:rPr lang="el-GR" sz="2400"/>
              <a:t> Καναδά</a:t>
            </a:r>
            <a:r>
              <a:rPr lang="el-GR" sz="2400">
                <a:solidFill>
                  <a:srgbClr val="C00000"/>
                </a:solidFill>
              </a:rPr>
              <a:t>ς</a:t>
            </a:r>
            <a:r>
              <a:rPr lang="el-GR" sz="2400"/>
              <a:t> – από </a:t>
            </a:r>
            <a:r>
              <a:rPr lang="el-GR" sz="2400">
                <a:solidFill>
                  <a:srgbClr val="00B050"/>
                </a:solidFill>
              </a:rPr>
              <a:t>τον</a:t>
            </a:r>
            <a:r>
              <a:rPr lang="el-GR" sz="2400"/>
              <a:t> Καναδά</a:t>
            </a:r>
          </a:p>
          <a:p>
            <a:pPr marL="0" indent="0">
              <a:buNone/>
            </a:pPr>
            <a:r>
              <a:rPr lang="el-GR" sz="2400">
                <a:solidFill>
                  <a:srgbClr val="00B050"/>
                </a:solidFill>
              </a:rPr>
              <a:t>ο</a:t>
            </a:r>
            <a:r>
              <a:rPr lang="el-GR" sz="2400"/>
              <a:t> Βόλο</a:t>
            </a:r>
            <a:r>
              <a:rPr lang="el-GR" sz="2400">
                <a:solidFill>
                  <a:srgbClr val="C00000"/>
                </a:solidFill>
              </a:rPr>
              <a:t>ς</a:t>
            </a:r>
            <a:r>
              <a:rPr lang="el-GR" sz="2400"/>
              <a:t> – </a:t>
            </a:r>
            <a:endParaRPr lang="cs-CZ" sz="2400"/>
          </a:p>
          <a:p>
            <a:pPr marL="0" indent="0">
              <a:buNone/>
            </a:pPr>
            <a:endParaRPr lang="cs-CZ" sz="2400"/>
          </a:p>
          <a:p>
            <a:pPr marL="0" indent="0">
              <a:buNone/>
            </a:pPr>
            <a:r>
              <a:rPr lang="el-GR" sz="2400">
                <a:solidFill>
                  <a:srgbClr val="00B050"/>
                </a:solidFill>
              </a:rPr>
              <a:t>η</a:t>
            </a:r>
            <a:r>
              <a:rPr lang="el-GR" sz="2400"/>
              <a:t> Τσεχία – από </a:t>
            </a:r>
            <a:r>
              <a:rPr lang="el-GR" sz="2400">
                <a:solidFill>
                  <a:srgbClr val="00B050"/>
                </a:solidFill>
              </a:rPr>
              <a:t>την</a:t>
            </a:r>
            <a:r>
              <a:rPr lang="el-GR" sz="2400"/>
              <a:t> Τσεχία</a:t>
            </a:r>
          </a:p>
          <a:p>
            <a:pPr marL="0" indent="0">
              <a:buNone/>
            </a:pPr>
            <a:r>
              <a:rPr lang="el-GR" sz="2400">
                <a:solidFill>
                  <a:srgbClr val="00B050"/>
                </a:solidFill>
              </a:rPr>
              <a:t>η</a:t>
            </a:r>
            <a:r>
              <a:rPr lang="el-GR" sz="2400"/>
              <a:t> Ελλάδα – </a:t>
            </a:r>
          </a:p>
          <a:p>
            <a:pPr marL="0" indent="0">
              <a:buNone/>
            </a:pPr>
            <a:r>
              <a:rPr lang="el-GR" sz="2400">
                <a:solidFill>
                  <a:srgbClr val="00B050"/>
                </a:solidFill>
              </a:rPr>
              <a:t>η</a:t>
            </a:r>
            <a:r>
              <a:rPr lang="el-GR" sz="2400"/>
              <a:t> Πράγα – </a:t>
            </a:r>
          </a:p>
          <a:p>
            <a:pPr marL="0" indent="0">
              <a:buNone/>
            </a:pPr>
            <a:r>
              <a:rPr lang="el-GR" sz="2400">
                <a:solidFill>
                  <a:srgbClr val="00B050"/>
                </a:solidFill>
              </a:rPr>
              <a:t>η</a:t>
            </a:r>
            <a:r>
              <a:rPr lang="el-GR" sz="2400"/>
              <a:t> Ισπανία – </a:t>
            </a:r>
          </a:p>
          <a:p>
            <a:pPr marL="0" indent="0">
              <a:buNone/>
            </a:pPr>
            <a:endParaRPr lang="el-GR" sz="2400"/>
          </a:p>
          <a:p>
            <a:pPr marL="0" indent="0">
              <a:buNone/>
            </a:pPr>
            <a:r>
              <a:rPr lang="el-GR" sz="2400">
                <a:solidFill>
                  <a:srgbClr val="00B050"/>
                </a:solidFill>
              </a:rPr>
              <a:t>το</a:t>
            </a:r>
            <a:r>
              <a:rPr lang="el-GR" sz="2400"/>
              <a:t> Μπρνο – από </a:t>
            </a:r>
            <a:r>
              <a:rPr lang="el-GR" sz="2400">
                <a:solidFill>
                  <a:srgbClr val="00B050"/>
                </a:solidFill>
              </a:rPr>
              <a:t>το</a:t>
            </a:r>
            <a:r>
              <a:rPr lang="el-GR" sz="2400"/>
              <a:t> Μπρνο</a:t>
            </a:r>
          </a:p>
          <a:p>
            <a:pPr marL="0" indent="0">
              <a:buNone/>
            </a:pPr>
            <a:r>
              <a:rPr lang="el-GR" sz="2400">
                <a:solidFill>
                  <a:srgbClr val="00B050"/>
                </a:solidFill>
              </a:rPr>
              <a:t>το</a:t>
            </a:r>
            <a:r>
              <a:rPr lang="el-GR" sz="2400"/>
              <a:t> </a:t>
            </a:r>
            <a:r>
              <a:rPr lang="cs-CZ" sz="2400"/>
              <a:t>B</a:t>
            </a:r>
            <a:r>
              <a:rPr lang="el-GR" sz="2400" err="1"/>
              <a:t>έλγιο</a:t>
            </a:r>
            <a:r>
              <a:rPr lang="el-GR" sz="2400"/>
              <a:t> – </a:t>
            </a:r>
          </a:p>
          <a:p>
            <a:pPr marL="0" indent="0">
              <a:buNone/>
            </a:pPr>
            <a:r>
              <a:rPr lang="el-GR" sz="2400">
                <a:solidFill>
                  <a:srgbClr val="00B050"/>
                </a:solidFill>
              </a:rPr>
              <a:t>το</a:t>
            </a:r>
            <a:r>
              <a:rPr lang="el-GR" sz="2400"/>
              <a:t> </a:t>
            </a:r>
            <a:r>
              <a:rPr lang="cs-CZ" sz="2400"/>
              <a:t>B</a:t>
            </a:r>
            <a:r>
              <a:rPr lang="el-GR" sz="2400" err="1"/>
              <a:t>ερολίνο</a:t>
            </a:r>
            <a:r>
              <a:rPr lang="el-GR" sz="2400"/>
              <a:t> – </a:t>
            </a:r>
          </a:p>
          <a:p>
            <a:pPr marL="0" indent="0">
              <a:buNone/>
            </a:pP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207778" y="1836922"/>
            <a:ext cx="1872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/>
              <a:t>από </a:t>
            </a:r>
            <a:r>
              <a:rPr lang="el-GR" sz="2400">
                <a:solidFill>
                  <a:srgbClr val="00B050"/>
                </a:solidFill>
              </a:rPr>
              <a:t>τον</a:t>
            </a:r>
            <a:r>
              <a:rPr lang="el-GR" sz="2400"/>
              <a:t> Βόλο</a:t>
            </a:r>
            <a:endParaRPr lang="cs-CZ" sz="2400"/>
          </a:p>
        </p:txBody>
      </p:sp>
      <p:sp>
        <p:nvSpPr>
          <p:cNvPr id="5" name="TextovéPole 4"/>
          <p:cNvSpPr txBox="1"/>
          <p:nvPr/>
        </p:nvSpPr>
        <p:spPr>
          <a:xfrm>
            <a:off x="2371382" y="3192634"/>
            <a:ext cx="2185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/>
              <a:t>από </a:t>
            </a:r>
            <a:r>
              <a:rPr lang="el-GR" sz="2400">
                <a:solidFill>
                  <a:srgbClr val="00B050"/>
                </a:solidFill>
              </a:rPr>
              <a:t>την</a:t>
            </a:r>
            <a:r>
              <a:rPr lang="el-GR" sz="2400"/>
              <a:t> Ελλάδα</a:t>
            </a:r>
            <a:endParaRPr lang="cs-CZ" sz="2400"/>
          </a:p>
        </p:txBody>
      </p:sp>
      <p:sp>
        <p:nvSpPr>
          <p:cNvPr id="6" name="TextovéPole 5"/>
          <p:cNvSpPr txBox="1"/>
          <p:nvPr/>
        </p:nvSpPr>
        <p:spPr>
          <a:xfrm>
            <a:off x="2285333" y="3645356"/>
            <a:ext cx="20796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/>
              <a:t>από </a:t>
            </a:r>
            <a:r>
              <a:rPr lang="el-GR" sz="2400">
                <a:solidFill>
                  <a:srgbClr val="00B050"/>
                </a:solidFill>
              </a:rPr>
              <a:t>την</a:t>
            </a:r>
            <a:r>
              <a:rPr lang="el-GR" sz="2400"/>
              <a:t> Πράγα</a:t>
            </a:r>
          </a:p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371382" y="4104300"/>
            <a:ext cx="2224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/>
              <a:t>από </a:t>
            </a:r>
            <a:r>
              <a:rPr lang="el-GR" sz="2400">
                <a:solidFill>
                  <a:srgbClr val="00B050"/>
                </a:solidFill>
              </a:rPr>
              <a:t>την</a:t>
            </a:r>
            <a:r>
              <a:rPr lang="el-GR" sz="2400"/>
              <a:t> Ισπανία</a:t>
            </a:r>
            <a:endParaRPr lang="cs-CZ" sz="2400"/>
          </a:p>
        </p:txBody>
      </p:sp>
      <p:sp>
        <p:nvSpPr>
          <p:cNvPr id="8" name="TextovéPole 7"/>
          <p:cNvSpPr txBox="1"/>
          <p:nvPr/>
        </p:nvSpPr>
        <p:spPr>
          <a:xfrm>
            <a:off x="2328357" y="5499956"/>
            <a:ext cx="20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Βέλγιο 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39468" y="5950350"/>
            <a:ext cx="2250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Βερολίνο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604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9" y="0"/>
            <a:ext cx="12183731" cy="1013313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el-GR" sz="3600" b="1">
                <a:solidFill>
                  <a:schemeClr val="accent5">
                    <a:lumMod val="75000"/>
                  </a:schemeClr>
                </a:solidFill>
              </a:rPr>
              <a:t>Πού είσαι/είστε; Πού μένεις/μένετε;</a:t>
            </a:r>
            <a:br>
              <a:rPr lang="el-GR" sz="3600" b="1">
                <a:solidFill>
                  <a:schemeClr val="accent5">
                    <a:lumMod val="75000"/>
                  </a:schemeClr>
                </a:solidFill>
              </a:rPr>
            </a:br>
            <a:r>
              <a:rPr lang="el-GR" sz="3600" b="1">
                <a:solidFill>
                  <a:schemeClr val="accent5">
                    <a:lumMod val="75000"/>
                  </a:schemeClr>
                </a:solidFill>
              </a:rPr>
              <a:t>ΣΕ + 4. </a:t>
            </a:r>
            <a:r>
              <a:rPr lang="cs-CZ" sz="3600" b="1">
                <a:solidFill>
                  <a:schemeClr val="accent5">
                    <a:lumMod val="75000"/>
                  </a:schemeClr>
                </a:solidFill>
              </a:rPr>
              <a:t>pád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7313"/>
            <a:ext cx="10515600" cy="4819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/>
              <a:t> Καναδάς – </a:t>
            </a:r>
            <a:r>
              <a:rPr lang="el-GR" sz="2400" dirty="0">
                <a:solidFill>
                  <a:srgbClr val="00B050"/>
                </a:solidFill>
              </a:rPr>
              <a:t>στον</a:t>
            </a:r>
            <a:r>
              <a:rPr lang="el-GR" sz="2400" dirty="0"/>
              <a:t> Καναδά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/>
              <a:t> Βόλος –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Αθήνα –  </a:t>
            </a:r>
            <a:r>
              <a:rPr lang="el-GR" sz="2400" dirty="0">
                <a:solidFill>
                  <a:srgbClr val="00B050"/>
                </a:solidFill>
              </a:rPr>
              <a:t>στην</a:t>
            </a:r>
            <a:r>
              <a:rPr lang="el-GR" sz="2400" dirty="0"/>
              <a:t> Αθήνα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Πράγα –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Τσεχία –</a:t>
            </a:r>
            <a:endParaRPr lang="cs-CZ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θάλασσα –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Μπρνο – </a:t>
            </a:r>
            <a:r>
              <a:rPr lang="el-GR" sz="2400" dirty="0">
                <a:solidFill>
                  <a:srgbClr val="00B050"/>
                </a:solidFill>
              </a:rPr>
              <a:t>στο</a:t>
            </a:r>
            <a:r>
              <a:rPr lang="el-GR" sz="2400" dirty="0"/>
              <a:t> Μπρνο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Βέλγιο –</a:t>
            </a:r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Βερολίνο –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226089" y="1685787"/>
            <a:ext cx="1463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>
                <a:solidFill>
                  <a:srgbClr val="00B050"/>
                </a:solidFill>
              </a:rPr>
              <a:t>στον</a:t>
            </a:r>
            <a:r>
              <a:rPr lang="el-GR" sz="2400"/>
              <a:t> Βόλο</a:t>
            </a:r>
            <a:endParaRPr lang="cs-CZ" sz="2400"/>
          </a:p>
        </p:txBody>
      </p:sp>
      <p:sp>
        <p:nvSpPr>
          <p:cNvPr id="5" name="TextovéPole 4"/>
          <p:cNvSpPr txBox="1"/>
          <p:nvPr/>
        </p:nvSpPr>
        <p:spPr>
          <a:xfrm>
            <a:off x="2289700" y="2966388"/>
            <a:ext cx="1670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>
                <a:solidFill>
                  <a:srgbClr val="00B050"/>
                </a:solidFill>
              </a:rPr>
              <a:t>στην</a:t>
            </a:r>
            <a:r>
              <a:rPr lang="el-GR" sz="2400"/>
              <a:t> Πράγα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284214" y="3399256"/>
            <a:ext cx="3586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στην</a:t>
            </a:r>
            <a:r>
              <a:rPr lang="el-GR" sz="2400" dirty="0"/>
              <a:t> Τσεχία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63823" y="5036610"/>
            <a:ext cx="1522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στο</a:t>
            </a:r>
            <a:r>
              <a:rPr lang="el-GR" sz="2400" dirty="0"/>
              <a:t> Βέλγιο</a:t>
            </a:r>
            <a:endParaRPr lang="cs-CZ" sz="2400" dirty="0"/>
          </a:p>
        </p:txBody>
      </p:sp>
      <p:sp>
        <p:nvSpPr>
          <p:cNvPr id="8" name="Obdélník 7"/>
          <p:cNvSpPr/>
          <p:nvPr/>
        </p:nvSpPr>
        <p:spPr>
          <a:xfrm>
            <a:off x="-176462" y="17012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257925" y="1470451"/>
            <a:ext cx="2826608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l-GR" sz="3200">
                <a:solidFill>
                  <a:schemeClr val="accent5">
                    <a:lumMod val="50000"/>
                  </a:schemeClr>
                </a:solidFill>
              </a:rPr>
              <a:t>σε + τον </a:t>
            </a:r>
            <a:r>
              <a:rPr lang="cs-CZ" sz="320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l-GR" sz="3200">
                <a:solidFill>
                  <a:schemeClr val="accent5">
                    <a:lumMod val="50000"/>
                  </a:schemeClr>
                </a:solidFill>
              </a:rPr>
              <a:t> στον</a:t>
            </a:r>
            <a:endParaRPr lang="cs-CZ" sz="320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6600825" y="1635919"/>
            <a:ext cx="114300" cy="3143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285341" y="3029576"/>
            <a:ext cx="3353959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l-GR" sz="3200">
                <a:solidFill>
                  <a:schemeClr val="accent5">
                    <a:lumMod val="50000"/>
                  </a:schemeClr>
                </a:solidFill>
              </a:rPr>
              <a:t>σε + τη(ν) </a:t>
            </a:r>
            <a:r>
              <a:rPr lang="cs-CZ" sz="320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l-GR" sz="3200">
                <a:solidFill>
                  <a:schemeClr val="accent5">
                    <a:lumMod val="50000"/>
                  </a:schemeClr>
                </a:solidFill>
              </a:rPr>
              <a:t> στη(ν)</a:t>
            </a:r>
            <a:endParaRPr lang="cs-CZ" sz="320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4" name="Přímá spojnice 23"/>
          <p:cNvCxnSpPr/>
          <p:nvPr/>
        </p:nvCxnSpPr>
        <p:spPr>
          <a:xfrm flipH="1">
            <a:off x="6613015" y="3214688"/>
            <a:ext cx="128588" cy="3111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349900" y="4785509"/>
            <a:ext cx="2338525" cy="584775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l-GR" sz="3200">
                <a:solidFill>
                  <a:schemeClr val="accent5">
                    <a:lumMod val="50000"/>
                  </a:schemeClr>
                </a:solidFill>
              </a:rPr>
              <a:t>σε + το </a:t>
            </a:r>
            <a:r>
              <a:rPr lang="cs-CZ" sz="320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l-GR" sz="3200">
                <a:solidFill>
                  <a:schemeClr val="accent5">
                    <a:lumMod val="50000"/>
                  </a:schemeClr>
                </a:solidFill>
              </a:rPr>
              <a:t> στο</a:t>
            </a:r>
            <a:endParaRPr lang="cs-CZ" sz="320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7" name="Přímá spojnice 26"/>
          <p:cNvCxnSpPr/>
          <p:nvPr/>
        </p:nvCxnSpPr>
        <p:spPr>
          <a:xfrm flipH="1">
            <a:off x="6674622" y="4785509"/>
            <a:ext cx="128588" cy="3286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832926" y="5463568"/>
            <a:ext cx="1841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στο</a:t>
            </a:r>
            <a:r>
              <a:rPr lang="el-GR" sz="2400" dirty="0"/>
              <a:t> Βερολίνο</a:t>
            </a:r>
            <a:endParaRPr lang="cs-CZ" sz="24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F859C25-69EF-4D77-A45D-4ABA317542F1}"/>
              </a:ext>
            </a:extLst>
          </p:cNvPr>
          <p:cNvSpPr txBox="1"/>
          <p:nvPr/>
        </p:nvSpPr>
        <p:spPr>
          <a:xfrm>
            <a:off x="2627790" y="3835589"/>
            <a:ext cx="2179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στη(ν)</a:t>
            </a:r>
            <a:r>
              <a:rPr lang="el-GR" sz="2400" dirty="0"/>
              <a:t> θάλασσα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7688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D5FE1FD57CA4F941EB3526E0A1AD7" ma:contentTypeVersion="14" ma:contentTypeDescription="Vytvoří nový dokument" ma:contentTypeScope="" ma:versionID="a278e665e3fa4b7d0d3e06db260c1ab3">
  <xsd:schema xmlns:xsd="http://www.w3.org/2001/XMLSchema" xmlns:xs="http://www.w3.org/2001/XMLSchema" xmlns:p="http://schemas.microsoft.com/office/2006/metadata/properties" xmlns:ns3="c3915ad1-252d-49c1-9427-3ed52ce9349a" xmlns:ns4="a002452f-60c5-4664-81ef-31541260db63" targetNamespace="http://schemas.microsoft.com/office/2006/metadata/properties" ma:root="true" ma:fieldsID="e9e0b51db8ef40b0a4e33cdf8a10719c" ns3:_="" ns4:_="">
    <xsd:import namespace="c3915ad1-252d-49c1-9427-3ed52ce9349a"/>
    <xsd:import namespace="a002452f-60c5-4664-81ef-31541260d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15ad1-252d-49c1-9427-3ed52ce934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452f-60c5-4664-81ef-31541260d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4409FB-A904-4C6F-857D-44CC612AB0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15ad1-252d-49c1-9427-3ed52ce9349a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24C23E-047E-4824-9133-48DF55A590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33DAEA-22D0-441B-BC75-F0648D785FF3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a002452f-60c5-4664-81ef-31541260db63"/>
    <ds:schemaRef ds:uri="c3915ad1-252d-49c1-9427-3ed52ce9349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Širokoúhlá obrazovka</PresentationFormat>
  <Paragraphs>40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Předložky ΑΠΟ, ΣΕ</vt:lpstr>
      <vt:lpstr>Από πού είσαι; / είστε; ΑΠΟ + 4. pád</vt:lpstr>
      <vt:lpstr>Πού είσαι/είστε; Πού μένεις/μένετε; ΣΕ + 4. pád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Předložky ΑΠΟ, ΣΕ</dc:title>
  <dc:creator>Nicole Votavová Sumelidisová</dc:creator>
  <cp:lastModifiedBy>Nicole Votavová Sumelidisová</cp:lastModifiedBy>
  <cp:revision>1</cp:revision>
  <dcterms:created xsi:type="dcterms:W3CDTF">2021-09-30T08:54:24Z</dcterms:created>
  <dcterms:modified xsi:type="dcterms:W3CDTF">2021-09-30T08:55:36Z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0x01010076DD5FE1FD57CA4F941EB3526E0A1AD7</vt:lpwstr>
  </property>
</Properties>
</file>