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Ruština pro </a:t>
            </a:r>
            <a:r>
              <a:rPr lang="cs-CZ" dirty="0" err="1"/>
              <a:t>neruštináře</a:t>
            </a:r>
            <a:r>
              <a:rPr lang="cs-CZ" dirty="0"/>
              <a:t> I.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Bc. Monika Stará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CDFBB1-7FC2-BDDB-EA1C-56F8C6609A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AC4E63-0B06-3D42-D794-FFD055E936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06CEA4-662C-EE0C-ADB1-6E235EAEB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Sestavte jednoduchý rozhovor na tykání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BBD6CC6-2659-0D21-E43D-66D36A454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Ahoj, jak se jmenuješ?</a:t>
            </a:r>
          </a:p>
          <a:p>
            <a:r>
              <a:rPr lang="cs-CZ" dirty="0"/>
              <a:t>Ahoj, jmenuji se………. a jak se jmenuješ ty?</a:t>
            </a:r>
          </a:p>
          <a:p>
            <a:r>
              <a:rPr lang="cs-CZ" dirty="0"/>
              <a:t>Já se jmenuji…...…….</a:t>
            </a:r>
          </a:p>
          <a:p>
            <a:r>
              <a:rPr lang="cs-CZ" dirty="0"/>
              <a:t>(Jméno) jak se máš?</a:t>
            </a:r>
          </a:p>
          <a:p>
            <a:r>
              <a:rPr lang="cs-CZ" dirty="0"/>
              <a:t>Mám se dobře a jak se máš ty (jméno)?</a:t>
            </a:r>
          </a:p>
          <a:p>
            <a:r>
              <a:rPr lang="cs-CZ" dirty="0"/>
              <a:t>Taky dobře.</a:t>
            </a:r>
          </a:p>
          <a:p>
            <a:r>
              <a:rPr lang="cs-CZ" dirty="0"/>
              <a:t>Uvidíme se zítra, ahoj.</a:t>
            </a:r>
          </a:p>
          <a:p>
            <a:r>
              <a:rPr lang="cs-CZ" dirty="0"/>
              <a:t>Tak zítra.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488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0BB82B-34EB-8C73-31AE-CA8F9B4669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BD2611-06C1-9370-E5F2-D77BC1B050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F87EB7-9ED0-A1DB-AB07-88F7EAD6D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Sestavte jednoduchý rozhovor na vykání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F8E147-B17C-1CAE-B325-2CF2D1F56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Dobrý den, jak se jmenujete?</a:t>
            </a:r>
          </a:p>
          <a:p>
            <a:r>
              <a:rPr lang="cs-CZ" dirty="0"/>
              <a:t>Dobrý den, jmenuji se Věra Ivanovna a vy?</a:t>
            </a:r>
          </a:p>
          <a:p>
            <a:r>
              <a:rPr lang="cs-CZ" dirty="0"/>
              <a:t>Já se jmenuji Andrej Pavlovič.</a:t>
            </a:r>
          </a:p>
          <a:p>
            <a:r>
              <a:rPr lang="cs-CZ" dirty="0"/>
              <a:t>Andreji Pavloviči, jak se máte?</a:t>
            </a:r>
          </a:p>
          <a:p>
            <a:r>
              <a:rPr lang="cs-CZ" dirty="0"/>
              <a:t>Děkuji, vše je v pořádku a jak se máte vy, Věro Ivanovno?</a:t>
            </a:r>
          </a:p>
          <a:p>
            <a:r>
              <a:rPr lang="cs-CZ" dirty="0"/>
              <a:t>U mě je také vše v pořádku.</a:t>
            </a:r>
          </a:p>
          <a:p>
            <a:r>
              <a:rPr lang="cs-CZ" dirty="0"/>
              <a:t>Na shledanou.</a:t>
            </a:r>
          </a:p>
          <a:p>
            <a:r>
              <a:rPr lang="cs-CZ" dirty="0"/>
              <a:t>Na viděnou.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8335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78296-B704-D6E3-2ADB-FF7D2E433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5FF40D-1C1F-5764-9235-EF2A733423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24110F-CB27-863E-4735-A64FD6EA8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Procvičování ve dvojici – kombinace všech lekcí</a:t>
            </a:r>
            <a:endParaRPr lang="ru-RU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7831954-ABFC-283D-1C10-47C29EDDC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Pozdravte</a:t>
            </a:r>
            <a:r>
              <a:rPr lang="en-US" dirty="0"/>
              <a:t> se </a:t>
            </a:r>
            <a:r>
              <a:rPr lang="en-US" dirty="0" err="1"/>
              <a:t>se</a:t>
            </a:r>
            <a:r>
              <a:rPr lang="en-US" dirty="0"/>
              <a:t> </a:t>
            </a:r>
            <a:r>
              <a:rPr lang="en-US" dirty="0" err="1"/>
              <a:t>svým</a:t>
            </a:r>
            <a:r>
              <a:rPr lang="en-US" dirty="0"/>
              <a:t> </a:t>
            </a:r>
            <a:r>
              <a:rPr lang="en-US" dirty="0" err="1"/>
              <a:t>sousedem</a:t>
            </a:r>
            <a:r>
              <a:rPr lang="en-US" dirty="0"/>
              <a:t> a </a:t>
            </a:r>
            <a:r>
              <a:rPr lang="en-US" dirty="0" err="1"/>
              <a:t>začněte</a:t>
            </a:r>
            <a:r>
              <a:rPr lang="en-US" dirty="0"/>
              <a:t> dialog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téma</a:t>
            </a:r>
            <a:r>
              <a:rPr lang="en-US" dirty="0"/>
              <a:t>: </a:t>
            </a:r>
            <a:endParaRPr lang="cs-CZ" dirty="0"/>
          </a:p>
          <a:p>
            <a:pPr marL="72000" indent="0">
              <a:buNone/>
            </a:pPr>
            <a:r>
              <a:rPr lang="en-US" dirty="0"/>
              <a:t>• jak se </a:t>
            </a:r>
            <a:r>
              <a:rPr lang="en-US" dirty="0" err="1"/>
              <a:t>máte</a:t>
            </a:r>
            <a:r>
              <a:rPr lang="en-US" dirty="0"/>
              <a:t> </a:t>
            </a:r>
            <a:endParaRPr lang="cs-CZ" dirty="0"/>
          </a:p>
          <a:p>
            <a:pPr marL="72000" indent="0">
              <a:buNone/>
            </a:pPr>
            <a:r>
              <a:rPr lang="en-US" dirty="0"/>
              <a:t>• </a:t>
            </a:r>
            <a:r>
              <a:rPr lang="en-US" dirty="0" err="1"/>
              <a:t>odkud</a:t>
            </a:r>
            <a:r>
              <a:rPr lang="en-US" dirty="0"/>
              <a:t> </a:t>
            </a:r>
            <a:r>
              <a:rPr lang="en-US" dirty="0" err="1"/>
              <a:t>jste</a:t>
            </a:r>
            <a:r>
              <a:rPr lang="en-US" dirty="0"/>
              <a:t> /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err="1"/>
              <a:t>žijete</a:t>
            </a:r>
            <a:r>
              <a:rPr lang="en-US" dirty="0"/>
              <a:t> </a:t>
            </a:r>
            <a:endParaRPr lang="cs-CZ" dirty="0"/>
          </a:p>
          <a:p>
            <a:pPr marL="72000" indent="0">
              <a:buNone/>
            </a:pPr>
            <a:r>
              <a:rPr lang="en-US" dirty="0"/>
              <a:t>• </a:t>
            </a:r>
            <a:r>
              <a:rPr lang="en-US" dirty="0" err="1"/>
              <a:t>kolik</a:t>
            </a:r>
            <a:r>
              <a:rPr lang="en-US" dirty="0"/>
              <a:t> </a:t>
            </a:r>
            <a:r>
              <a:rPr lang="en-US" dirty="0" err="1"/>
              <a:t>vám</a:t>
            </a:r>
            <a:r>
              <a:rPr lang="en-US" dirty="0"/>
              <a:t> je let </a:t>
            </a:r>
            <a:endParaRPr lang="cs-CZ" dirty="0"/>
          </a:p>
          <a:p>
            <a:pPr marL="72000" indent="0">
              <a:buNone/>
            </a:pPr>
            <a:r>
              <a:rPr lang="en-US" dirty="0"/>
              <a:t>• </a:t>
            </a:r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máte</a:t>
            </a:r>
            <a:r>
              <a:rPr lang="en-US" dirty="0"/>
              <a:t> </a:t>
            </a:r>
            <a:r>
              <a:rPr lang="en-US" dirty="0" err="1"/>
              <a:t>koníčky</a:t>
            </a:r>
            <a:r>
              <a:rPr lang="en-US" dirty="0"/>
              <a:t> </a:t>
            </a:r>
            <a:r>
              <a:rPr lang="cs-CZ" dirty="0"/>
              <a:t>(co máte rádi)</a:t>
            </a:r>
          </a:p>
          <a:p>
            <a:pPr marL="72000" indent="0">
              <a:buNone/>
            </a:pPr>
            <a:r>
              <a:rPr lang="en-US" dirty="0"/>
              <a:t>• </a:t>
            </a:r>
            <a:r>
              <a:rPr lang="en-US" dirty="0" err="1"/>
              <a:t>jakými</a:t>
            </a:r>
            <a:r>
              <a:rPr lang="en-US" dirty="0"/>
              <a:t> </a:t>
            </a:r>
            <a:r>
              <a:rPr lang="en-US" dirty="0" err="1"/>
              <a:t>jazyky</a:t>
            </a:r>
            <a:r>
              <a:rPr lang="en-US" dirty="0"/>
              <a:t> </a:t>
            </a:r>
            <a:r>
              <a:rPr lang="en-US" dirty="0" err="1"/>
              <a:t>mluvíte</a:t>
            </a:r>
            <a:r>
              <a:rPr lang="en-US" dirty="0"/>
              <a:t> </a:t>
            </a:r>
            <a:endParaRPr lang="cs-CZ" dirty="0"/>
          </a:p>
          <a:p>
            <a:pPr marL="72000" indent="0">
              <a:buNone/>
            </a:pPr>
            <a:r>
              <a:rPr lang="en-US" dirty="0"/>
              <a:t>• </a:t>
            </a:r>
            <a:r>
              <a:rPr lang="en-US" dirty="0" err="1"/>
              <a:t>kde</a:t>
            </a:r>
            <a:r>
              <a:rPr lang="en-US" dirty="0"/>
              <a:t> a co </a:t>
            </a:r>
            <a:r>
              <a:rPr lang="en-US" dirty="0" err="1"/>
              <a:t>studujete</a:t>
            </a:r>
            <a:r>
              <a:rPr lang="en-US" dirty="0"/>
              <a:t> </a:t>
            </a:r>
            <a:endParaRPr lang="cs-CZ" dirty="0"/>
          </a:p>
          <a:p>
            <a:pPr marL="72000" indent="0">
              <a:buNone/>
            </a:pPr>
            <a:r>
              <a:rPr lang="en-US" dirty="0"/>
              <a:t>• </a:t>
            </a:r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vaše</a:t>
            </a:r>
            <a:r>
              <a:rPr lang="en-US" dirty="0"/>
              <a:t> </a:t>
            </a:r>
            <a:r>
              <a:rPr lang="en-US" dirty="0" err="1"/>
              <a:t>oblíbené</a:t>
            </a:r>
            <a:r>
              <a:rPr lang="en-US" dirty="0"/>
              <a:t> </a:t>
            </a:r>
            <a:r>
              <a:rPr lang="cs-CZ" dirty="0"/>
              <a:t>(středoškolské) </a:t>
            </a:r>
            <a:r>
              <a:rPr lang="en-US" dirty="0" err="1"/>
              <a:t>předměty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cs-CZ"/>
              <a:t> jaké </a:t>
            </a:r>
            <a:r>
              <a:rPr lang="cs-CZ" dirty="0"/>
              <a:t>je vaše telefonní číslo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425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45C0FC-A38E-CC15-5D3C-465515A115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87C686-50C6-4E72-5217-B68ECC7927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99DC54-1443-0622-210A-FBC51ED5C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DÚ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4744D9A-560B-91D4-33C3-D5EF75D1D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Strana 119, cvičení 11</a:t>
            </a:r>
          </a:p>
          <a:p>
            <a:endParaRPr lang="cs-CZ" dirty="0"/>
          </a:p>
          <a:p>
            <a:r>
              <a:rPr lang="cs-CZ" dirty="0"/>
              <a:t>Strana 122, cvičení 22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357560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66</TotalTime>
  <Words>221</Words>
  <Application>Microsoft Office PowerPoint</Application>
  <PresentationFormat>Širokoúhlá obrazovka</PresentationFormat>
  <Paragraphs>44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Ruština pro neruštináře I.</vt:lpstr>
      <vt:lpstr>Sestavte jednoduchý rozhovor na tykání</vt:lpstr>
      <vt:lpstr>Sestavte jednoduchý rozhovor na vykání</vt:lpstr>
      <vt:lpstr>Procvičování ve dvojici – kombinace všech lekcí</vt:lpstr>
      <vt:lpstr>DÚ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Stará</dc:creator>
  <cp:lastModifiedBy>Monika Stará</cp:lastModifiedBy>
  <cp:revision>7</cp:revision>
  <cp:lastPrinted>1601-01-01T00:00:00Z</cp:lastPrinted>
  <dcterms:created xsi:type="dcterms:W3CDTF">2022-10-05T14:22:38Z</dcterms:created>
  <dcterms:modified xsi:type="dcterms:W3CDTF">2022-10-17T14:41:05Z</dcterms:modified>
</cp:coreProperties>
</file>