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5" r:id="rId5"/>
    <p:sldId id="259" r:id="rId6"/>
    <p:sldId id="262" r:id="rId7"/>
    <p:sldId id="261" r:id="rId8"/>
    <p:sldId id="260" r:id="rId9"/>
    <p:sldId id="266" r:id="rId10"/>
    <p:sldId id="263" r:id="rId11"/>
    <p:sldId id="267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Třetí lekce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01FE9C-987D-2242-208D-3EA6F27697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7B012A-B0FC-7EB9-F1E1-E178594D6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30D686-B04A-7B62-0AF8-AB19DE80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изучать </a:t>
            </a:r>
            <a:r>
              <a:rPr lang="cs-CZ" dirty="0"/>
              <a:t>(učit se/studovat)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DBF1A1-5340-F85E-EE3F-414A5F5C3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262626"/>
                </a:solidFill>
                <a:latin typeface="Arial" panose="020B0604020202020204" pitchFamily="34" charset="0"/>
              </a:rPr>
              <a:t>Jednotné číslo</a:t>
            </a: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Я </a:t>
            </a:r>
            <a:r>
              <a:rPr lang="ru-RU" dirty="0" err="1">
                <a:solidFill>
                  <a:srgbClr val="262626"/>
                </a:solidFill>
                <a:latin typeface="Arial" panose="020B0604020202020204" pitchFamily="34" charset="0"/>
              </a:rPr>
              <a:t>и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зуча́ю</a:t>
            </a:r>
            <a:endParaRPr lang="ru-RU" b="0" i="0" dirty="0">
              <a:solidFill>
                <a:srgbClr val="262626"/>
              </a:solidFill>
              <a:effectLst/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Ты 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изуча́ешь</a:t>
            </a:r>
            <a:endParaRPr lang="ru-RU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Он/она/оно 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изуча́ет</a:t>
            </a:r>
            <a:endParaRPr lang="ru-RU" b="0" i="0" dirty="0">
              <a:solidFill>
                <a:srgbClr val="262626"/>
              </a:solidFill>
              <a:effectLst/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262626"/>
                </a:solidFill>
                <a:latin typeface="Arial" panose="020B0604020202020204" pitchFamily="34" charset="0"/>
              </a:rPr>
              <a:t>Množné číslo</a:t>
            </a:r>
            <a:endParaRPr lang="ru-RU" b="1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Мы 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изуча́ем</a:t>
            </a:r>
            <a:endParaRPr lang="ru-RU" b="0" i="0" dirty="0">
              <a:solidFill>
                <a:srgbClr val="262626"/>
              </a:solidFill>
              <a:effectLst/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Вы 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изуча́ете</a:t>
            </a:r>
            <a:endParaRPr lang="ru-RU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Они </a:t>
            </a:r>
            <a:r>
              <a:rPr lang="ru-RU" b="0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изуча́ют</a:t>
            </a:r>
            <a:endParaRPr lang="ru-RU" b="0" i="0" dirty="0">
              <a:solidFill>
                <a:srgbClr val="262626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537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30204A-EF44-DDBF-FB3A-21D42503FF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FA46BA-2561-1022-C4CD-60D3FA5CB6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4B812B-247C-C84F-1B05-9B21609B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Говорить х Изучать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D2D61F-0021-ABE5-AB51-9D669BCF7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говорю по-русски</a:t>
            </a:r>
          </a:p>
          <a:p>
            <a:endParaRPr lang="ru-RU" dirty="0"/>
          </a:p>
          <a:p>
            <a:r>
              <a:rPr lang="ru-RU" dirty="0"/>
              <a:t>Я изучаю русский (язык)</a:t>
            </a:r>
          </a:p>
        </p:txBody>
      </p:sp>
    </p:spTree>
    <p:extLst>
      <p:ext uri="{BB962C8B-B14F-4D97-AF65-F5344CB8AC3E}">
        <p14:creationId xmlns:p14="http://schemas.microsoft.com/office/powerpoint/2010/main" val="345761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F88578-7565-8C9D-22F7-1CD5516530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3EC7B3-6FDC-B73D-9C85-C43FC9CCF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6750A6-665D-B1C9-F398-20DAAC480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жить </a:t>
            </a:r>
            <a:r>
              <a:rPr lang="cs-CZ" dirty="0"/>
              <a:t>(žít/bydlet)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99491B-2DFF-C50D-655D-DDB7825E8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Jednotné číslo</a:t>
            </a:r>
            <a:endParaRPr lang="ru-RU" b="1" dirty="0"/>
          </a:p>
          <a:p>
            <a:r>
              <a:rPr lang="ru-RU" dirty="0"/>
              <a:t>Я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у</a:t>
            </a:r>
            <a:endParaRPr lang="ru-RU" u="sng" dirty="0"/>
          </a:p>
          <a:p>
            <a:r>
              <a:rPr lang="ru-RU" dirty="0"/>
              <a:t>Ты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живёшь</a:t>
            </a:r>
            <a:endParaRPr lang="ru-RU" dirty="0"/>
          </a:p>
          <a:p>
            <a:r>
              <a:rPr lang="ru-RU" dirty="0"/>
              <a:t>Он/она/оно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живёт</a:t>
            </a:r>
            <a:endParaRPr lang="ru-RU" dirty="0"/>
          </a:p>
          <a:p>
            <a:endParaRPr lang="cs-CZ" dirty="0"/>
          </a:p>
          <a:p>
            <a:r>
              <a:rPr lang="cs-CZ" b="1" dirty="0"/>
              <a:t>Množné číslo</a:t>
            </a:r>
            <a:endParaRPr lang="ru-RU" b="1" dirty="0"/>
          </a:p>
          <a:p>
            <a:r>
              <a:rPr lang="ru-RU" dirty="0"/>
              <a:t>Мы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живём</a:t>
            </a:r>
            <a:endParaRPr lang="ru-RU" dirty="0"/>
          </a:p>
          <a:p>
            <a:r>
              <a:rPr lang="ru-RU" dirty="0"/>
              <a:t>Вы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живёте</a:t>
            </a:r>
            <a:endParaRPr lang="ru-RU" dirty="0"/>
          </a:p>
          <a:p>
            <a:r>
              <a:rPr lang="ru-RU" dirty="0"/>
              <a:t>Они 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жив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882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B240E3-D51D-9804-51C6-9D9614568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94D791-56BE-CEFB-6C0A-0E16795314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51ADC9-AA45-0D9C-902F-C7998F11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 na 4.10.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7D5EC6-2438-76EB-35CE-A82DA6E0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r>
              <a:rPr lang="cs-CZ" dirty="0"/>
              <a:t>Strana 110, cvičení 2 a 3</a:t>
            </a:r>
          </a:p>
          <a:p>
            <a:endParaRPr lang="cs-CZ" dirty="0"/>
          </a:p>
          <a:p>
            <a:r>
              <a:rPr lang="cs-CZ" dirty="0"/>
              <a:t>Strana 111, cvičení 8 a 9.</a:t>
            </a:r>
          </a:p>
          <a:p>
            <a:endParaRPr lang="cs-CZ" dirty="0"/>
          </a:p>
          <a:p>
            <a:r>
              <a:rPr lang="cs-CZ" dirty="0"/>
              <a:t>Strana 113, cvičení 13</a:t>
            </a:r>
          </a:p>
        </p:txBody>
      </p:sp>
    </p:spTree>
    <p:extLst>
      <p:ext uri="{BB962C8B-B14F-4D97-AF65-F5344CB8AC3E}">
        <p14:creationId xmlns:p14="http://schemas.microsoft.com/office/powerpoint/2010/main" val="351446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211697-5F09-2ED0-CDE3-D933160E2E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7ED45A-EA9D-766B-25F8-D752788E3D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E376CD-FA26-4BB1-0C5A-0C6BBE28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– první lekce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92A0A3-A7AD-69A1-989A-F70A2E963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Dobré ráno!</a:t>
            </a:r>
          </a:p>
          <a:p>
            <a:r>
              <a:rPr lang="cs-CZ" dirty="0"/>
              <a:t>Jak se máte vy?</a:t>
            </a:r>
          </a:p>
          <a:p>
            <a:r>
              <a:rPr lang="cs-CZ" dirty="0"/>
              <a:t>Vše je v pořádku.</a:t>
            </a:r>
          </a:p>
          <a:p>
            <a:r>
              <a:rPr lang="cs-CZ" dirty="0"/>
              <a:t>Uvidíme se zítra.</a:t>
            </a:r>
          </a:p>
          <a:p>
            <a:r>
              <a:rPr lang="cs-CZ" dirty="0"/>
              <a:t>Na viděnou!</a:t>
            </a:r>
          </a:p>
          <a:p>
            <a:r>
              <a:rPr lang="cs-CZ" dirty="0"/>
              <a:t>Ahoj Pavle!</a:t>
            </a:r>
          </a:p>
          <a:p>
            <a:r>
              <a:rPr lang="cs-CZ" dirty="0"/>
              <a:t>Třída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99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119C1C-4D94-D664-7DAC-535AFD5796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841C6-2D22-7220-78C1-2A268ABF06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729A94-717A-EDB5-D6C7-DF28A31F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37862"/>
            <a:ext cx="10753200" cy="451576"/>
          </a:xfrm>
        </p:spPr>
        <p:txBody>
          <a:bodyPr/>
          <a:lstStyle/>
          <a:p>
            <a:r>
              <a:rPr lang="cs-CZ" dirty="0"/>
              <a:t>Opakování – druhá lekce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C3BE2A-BB37-D1D1-84DC-AB6A8BC0C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06335"/>
            <a:ext cx="10753200" cy="5421665"/>
          </a:xfrm>
        </p:spPr>
        <p:txBody>
          <a:bodyPr/>
          <a:lstStyle/>
          <a:p>
            <a:r>
              <a:rPr lang="cs-CZ" sz="2000" dirty="0"/>
              <a:t>Kdo je to? To je… Můj táta / moje máma, Tvůj bratr / tvoje sestra. </a:t>
            </a:r>
            <a:br>
              <a:rPr lang="cs-CZ" sz="2000" dirty="0"/>
            </a:br>
            <a:r>
              <a:rPr lang="cs-CZ" sz="2000" dirty="0"/>
              <a:t>Čí je to…? To je… Náš děda / naše babička, Váš strejda / vaše teta.</a:t>
            </a:r>
          </a:p>
          <a:p>
            <a:endParaRPr lang="cs-CZ" sz="2000" dirty="0"/>
          </a:p>
          <a:p>
            <a:r>
              <a:rPr lang="cs-CZ" sz="2000" dirty="0"/>
              <a:t>Já jsem…………</a:t>
            </a:r>
          </a:p>
          <a:p>
            <a:r>
              <a:rPr lang="cs-CZ" sz="2000" dirty="0"/>
              <a:t>Doktor, učitel, kuchař, zdravotní sestra, programátor, sekretářka, studentka, právník, stavitel.</a:t>
            </a:r>
          </a:p>
          <a:p>
            <a:endParaRPr lang="cs-CZ" sz="2000" dirty="0"/>
          </a:p>
          <a:p>
            <a:r>
              <a:rPr lang="cs-CZ" sz="2000" dirty="0"/>
              <a:t>Máš sourozence?</a:t>
            </a:r>
          </a:p>
          <a:p>
            <a:r>
              <a:rPr lang="cs-CZ" sz="2000" dirty="0"/>
              <a:t>Ano, mám sestru. / Ano, mám bratra.</a:t>
            </a:r>
          </a:p>
          <a:p>
            <a:endParaRPr lang="cs-CZ" sz="2000" dirty="0"/>
          </a:p>
          <a:p>
            <a:r>
              <a:rPr lang="cs-CZ" sz="2000" dirty="0"/>
              <a:t>Rodina / Příbuzní. </a:t>
            </a:r>
          </a:p>
          <a:p>
            <a:endParaRPr lang="cs-CZ" sz="2000" dirty="0"/>
          </a:p>
          <a:p>
            <a:r>
              <a:rPr lang="cs-CZ" sz="2000" dirty="0"/>
              <a:t>Těší mě.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2437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22B7B1-9371-A18D-6150-503C6FFA17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C6A414-9D0D-AE66-EE19-ABE9473A0C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CF8EB6-4B0D-8810-FB73-9DFA9908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3 lekce – </a:t>
            </a:r>
            <a:r>
              <a:rPr lang="ru-RU"/>
              <a:t>У нас новенькая</a:t>
            </a:r>
            <a:endParaRPr lang="ru-RU" dirty="0"/>
          </a:p>
        </p:txBody>
      </p:sp>
      <p:pic>
        <p:nvPicPr>
          <p:cNvPr id="1026" name="Picture 2" descr="New Classmate by Pressmaster | VideoHive">
            <a:extLst>
              <a:ext uri="{FF2B5EF4-FFF2-40B4-BE49-F238E27FC236}">
                <a16:creationId xmlns:a16="http://schemas.microsoft.com/office/drawing/2014/main" id="{A0E88845-D5D3-132C-346D-BF2887EE60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54" y="1933575"/>
            <a:ext cx="719328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62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4719DD-D434-402E-26EC-5EF513D9F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F82AAB-A7CE-E915-360D-4F70E302D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347328-4D35-E5C4-9F8E-6DA6FAC0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A9B7CF-E05E-B0BB-830E-3F76A9BF3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ruštině existuje I. a II. časování sloves.</a:t>
            </a:r>
          </a:p>
          <a:p>
            <a:endParaRPr lang="cs-CZ" dirty="0"/>
          </a:p>
          <a:p>
            <a:r>
              <a:rPr lang="cs-CZ" b="1" dirty="0"/>
              <a:t>I. časování</a:t>
            </a:r>
          </a:p>
          <a:p>
            <a:r>
              <a:rPr lang="cs-CZ" dirty="0"/>
              <a:t>Slovesa zakončená na </a:t>
            </a:r>
            <a:r>
              <a:rPr lang="ru-RU" b="1" dirty="0"/>
              <a:t>-</a:t>
            </a:r>
            <a:r>
              <a:rPr lang="ru-RU" b="1" dirty="0" err="1"/>
              <a:t>ать</a:t>
            </a:r>
            <a:r>
              <a:rPr lang="ru-RU" b="1" dirty="0"/>
              <a:t>/-ять/-</a:t>
            </a:r>
            <a:r>
              <a:rPr lang="ru-RU" b="1" dirty="0" err="1"/>
              <a:t>еть</a:t>
            </a:r>
            <a:r>
              <a:rPr lang="ru-RU" dirty="0"/>
              <a:t>, </a:t>
            </a:r>
            <a:r>
              <a:rPr lang="cs-CZ" dirty="0"/>
              <a:t>a další</a:t>
            </a:r>
            <a:r>
              <a:rPr lang="ru-RU" dirty="0"/>
              <a:t> </a:t>
            </a:r>
            <a:r>
              <a:rPr lang="ru-RU" b="1" dirty="0"/>
              <a:t>(-</a:t>
            </a:r>
            <a:r>
              <a:rPr lang="ru-RU" b="1" dirty="0" err="1"/>
              <a:t>оть</a:t>
            </a:r>
            <a:r>
              <a:rPr lang="ru-RU" b="1" dirty="0"/>
              <a:t>/-</a:t>
            </a:r>
            <a:r>
              <a:rPr lang="ru-RU" b="1" dirty="0" err="1"/>
              <a:t>уть</a:t>
            </a:r>
            <a:r>
              <a:rPr lang="ru-RU" b="1" dirty="0"/>
              <a:t>/-</a:t>
            </a:r>
            <a:r>
              <a:rPr lang="ru-RU" b="1" dirty="0" err="1"/>
              <a:t>ть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cs-CZ" b="1" dirty="0"/>
              <a:t>II. časování</a:t>
            </a:r>
          </a:p>
          <a:p>
            <a:r>
              <a:rPr lang="cs-CZ" dirty="0"/>
              <a:t>Slovesa zakončená na </a:t>
            </a:r>
            <a:r>
              <a:rPr lang="ru-RU" b="1" dirty="0"/>
              <a:t>-ить </a:t>
            </a:r>
            <a:r>
              <a:rPr lang="cs-CZ" dirty="0"/>
              <a:t>a některá na </a:t>
            </a:r>
            <a:r>
              <a:rPr lang="ru-RU" b="1" dirty="0"/>
              <a:t>-</a:t>
            </a:r>
            <a:r>
              <a:rPr lang="ru-RU" b="1" dirty="0" err="1"/>
              <a:t>ать</a:t>
            </a:r>
            <a:r>
              <a:rPr lang="ru-RU" b="1" dirty="0"/>
              <a:t>/-</a:t>
            </a:r>
            <a:r>
              <a:rPr lang="ru-RU" b="1" dirty="0" err="1"/>
              <a:t>еть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463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A9BCE7-001F-0E6D-785D-31D1A31816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AC28BC-4CCC-BBCB-3F1B-16209A915E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9472A9-5F9D-2B22-EA78-C484B4E5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u časování sloves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4F92EF-8F1D-90FF-278A-9E8B0DD0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 </a:t>
            </a:r>
            <a:r>
              <a:rPr lang="cs-CZ" b="1" dirty="0"/>
              <a:t>infinitivu</a:t>
            </a:r>
            <a:r>
              <a:rPr lang="cs-CZ" dirty="0"/>
              <a:t> a ve </a:t>
            </a:r>
            <a:r>
              <a:rPr lang="cs-CZ" b="1" dirty="0"/>
              <a:t>2. osobě jednotného čísla </a:t>
            </a:r>
            <a:r>
              <a:rPr lang="cs-CZ" dirty="0"/>
              <a:t>píšeme </a:t>
            </a:r>
            <a:r>
              <a:rPr lang="cs-CZ" b="1" dirty="0"/>
              <a:t>na konci slova vždy měkký znak.</a:t>
            </a:r>
          </a:p>
          <a:p>
            <a:endParaRPr lang="cs-CZ" b="1" dirty="0"/>
          </a:p>
          <a:p>
            <a:r>
              <a:rPr lang="cs-CZ" dirty="0"/>
              <a:t>Po souhláskách </a:t>
            </a:r>
            <a:r>
              <a:rPr lang="ru-RU" b="1" dirty="0"/>
              <a:t>ж, ш, ч, щ </a:t>
            </a:r>
            <a:r>
              <a:rPr lang="cs-CZ" dirty="0"/>
              <a:t>se píše </a:t>
            </a:r>
            <a:r>
              <a:rPr lang="ru-RU" b="1" dirty="0"/>
              <a:t>а/у </a:t>
            </a:r>
          </a:p>
          <a:p>
            <a:r>
              <a:rPr lang="cs-CZ" dirty="0"/>
              <a:t>Příklady: </a:t>
            </a:r>
            <a:r>
              <a:rPr lang="ru-RU" dirty="0"/>
              <a:t>говорю/держу</a:t>
            </a:r>
            <a:r>
              <a:rPr lang="cs-CZ" dirty="0"/>
              <a:t>,</a:t>
            </a:r>
            <a:r>
              <a:rPr lang="ru-RU" dirty="0"/>
              <a:t> делаю/пишу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734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892ED8-CCA1-6696-6885-50EB0C4F1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6C30DA-B172-6B4F-AE83-955257AAF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467C5C-E261-DE2C-713F-107050B9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Koncovky sloves v jednotném čísle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DDD736-E9A5-BAB5-58CA-3922BA76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osoba</a:t>
            </a:r>
            <a:r>
              <a:rPr lang="ru-RU" dirty="0"/>
              <a:t> = </a:t>
            </a:r>
            <a:r>
              <a:rPr lang="ru-RU" b="1" dirty="0"/>
              <a:t>-у/-ю </a:t>
            </a:r>
            <a:r>
              <a:rPr lang="ru-RU" dirty="0"/>
              <a:t>(</a:t>
            </a:r>
            <a:r>
              <a:rPr lang="cs-CZ" dirty="0"/>
              <a:t>První i druhé časování)</a:t>
            </a:r>
          </a:p>
          <a:p>
            <a:endParaRPr lang="ru-RU" dirty="0"/>
          </a:p>
          <a:p>
            <a:r>
              <a:rPr lang="cs-CZ" dirty="0"/>
              <a:t>2. osoba = </a:t>
            </a:r>
            <a:r>
              <a:rPr lang="ru-RU" b="1" dirty="0"/>
              <a:t>-ешь/-</a:t>
            </a:r>
            <a:r>
              <a:rPr lang="ru-RU" b="1" dirty="0" err="1"/>
              <a:t>ёшь</a:t>
            </a:r>
            <a:r>
              <a:rPr lang="ru-RU" b="1" dirty="0"/>
              <a:t> </a:t>
            </a:r>
            <a:r>
              <a:rPr lang="cs-CZ" dirty="0"/>
              <a:t>(První časování)</a:t>
            </a:r>
          </a:p>
          <a:p>
            <a:r>
              <a:rPr lang="cs-CZ" dirty="0"/>
              <a:t>2. osoba = </a:t>
            </a:r>
            <a:r>
              <a:rPr lang="ru-RU" b="1" dirty="0"/>
              <a:t>-ишь </a:t>
            </a:r>
            <a:r>
              <a:rPr lang="cs-CZ" dirty="0"/>
              <a:t>(Druhé časování)</a:t>
            </a:r>
          </a:p>
          <a:p>
            <a:endParaRPr lang="ru-RU" dirty="0"/>
          </a:p>
          <a:p>
            <a:r>
              <a:rPr lang="cs-CZ" dirty="0"/>
              <a:t>3. osoba = </a:t>
            </a:r>
            <a:r>
              <a:rPr lang="ru-RU" b="1" dirty="0"/>
              <a:t>-</a:t>
            </a:r>
            <a:r>
              <a:rPr lang="ru-RU" b="1" dirty="0" err="1"/>
              <a:t>ет</a:t>
            </a:r>
            <a:r>
              <a:rPr lang="ru-RU" b="1" dirty="0"/>
              <a:t>/-</a:t>
            </a:r>
            <a:r>
              <a:rPr lang="ru-RU" b="1" dirty="0" err="1"/>
              <a:t>ёт</a:t>
            </a:r>
            <a:r>
              <a:rPr lang="ru-RU" b="1" dirty="0"/>
              <a:t> </a:t>
            </a:r>
            <a:r>
              <a:rPr lang="cs-CZ" dirty="0"/>
              <a:t>(První časování)</a:t>
            </a:r>
          </a:p>
          <a:p>
            <a:r>
              <a:rPr lang="cs-CZ" dirty="0"/>
              <a:t>3. osoba = </a:t>
            </a:r>
            <a:r>
              <a:rPr lang="ru-RU" b="1" dirty="0"/>
              <a:t>-</a:t>
            </a:r>
            <a:r>
              <a:rPr lang="ru-RU" b="1" dirty="0" err="1"/>
              <a:t>ит</a:t>
            </a:r>
            <a:r>
              <a:rPr lang="ru-RU" b="1" dirty="0"/>
              <a:t> </a:t>
            </a:r>
            <a:r>
              <a:rPr lang="cs-CZ" dirty="0"/>
              <a:t>(Druhé časování)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07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ECDA76-527A-8197-0E48-9B8423174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26636E-4732-968B-64EF-3650ABF15A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CEE59-7702-67A7-8141-58E66E3E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говорить</a:t>
            </a:r>
            <a:r>
              <a:rPr lang="cs-CZ" dirty="0"/>
              <a:t> (mluvit)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D2EF24-CC9A-BF3E-D799-D6ACCD84B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262626"/>
                </a:solidFill>
                <a:latin typeface="Arial" panose="020B0604020202020204" pitchFamily="34" charset="0"/>
              </a:rPr>
              <a:t>Jednotné číslo</a:t>
            </a: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Я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ю</a:t>
            </a: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Ты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шь</a:t>
            </a:r>
            <a:endParaRPr lang="ru-RU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Он/она/оно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т</a:t>
            </a:r>
          </a:p>
          <a:p>
            <a:endParaRPr lang="cs-CZ" b="1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262626"/>
                </a:solidFill>
                <a:latin typeface="Arial" panose="020B0604020202020204" pitchFamily="34" charset="0"/>
              </a:rPr>
              <a:t>Množné číslo</a:t>
            </a: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Мы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м</a:t>
            </a:r>
            <a:endParaRPr lang="ru-RU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Вы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те</a:t>
            </a:r>
          </a:p>
          <a:p>
            <a:r>
              <a:rPr lang="ru-RU" dirty="0">
                <a:solidFill>
                  <a:srgbClr val="262626"/>
                </a:solidFill>
                <a:latin typeface="Arial" panose="020B0604020202020204" pitchFamily="34" charset="0"/>
              </a:rPr>
              <a:t>Они г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овор</a:t>
            </a:r>
            <a:r>
              <a:rPr lang="ru-RU" b="0" i="0" u="sng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я</a:t>
            </a:r>
            <a:r>
              <a:rPr lang="ru-RU" b="0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20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4F1841-C0AD-46BF-8A0D-4B539F54BC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ABAF43-DE61-140B-45D9-D172A6FD3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D0B19A-C700-DBA3-A30D-AAEF792D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каком языке ты говоришь….?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8371AC-187C-AED7-8FFC-184EC04A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5222"/>
            <a:ext cx="10753200" cy="4576778"/>
          </a:xfrm>
        </p:spPr>
        <p:txBody>
          <a:bodyPr/>
          <a:lstStyle/>
          <a:p>
            <a:r>
              <a:rPr lang="ru-RU" dirty="0"/>
              <a:t>Отлично </a:t>
            </a:r>
          </a:p>
          <a:p>
            <a:r>
              <a:rPr lang="ru-RU" dirty="0"/>
              <a:t>Хорошо </a:t>
            </a:r>
          </a:p>
          <a:p>
            <a:r>
              <a:rPr lang="ru-RU" dirty="0"/>
              <a:t>Неплохо </a:t>
            </a:r>
          </a:p>
          <a:p>
            <a:endParaRPr lang="ru-RU" dirty="0"/>
          </a:p>
          <a:p>
            <a:r>
              <a:rPr lang="ru-RU" dirty="0"/>
              <a:t>Немного </a:t>
            </a:r>
          </a:p>
          <a:p>
            <a:r>
              <a:rPr lang="ru-RU" dirty="0"/>
              <a:t>Не очень хорошо</a:t>
            </a:r>
          </a:p>
          <a:p>
            <a:r>
              <a:rPr lang="ru-RU" dirty="0"/>
              <a:t>Плохо </a:t>
            </a:r>
          </a:p>
          <a:p>
            <a:endParaRPr lang="ru-RU" dirty="0"/>
          </a:p>
          <a:p>
            <a:r>
              <a:rPr lang="ru-RU" dirty="0"/>
              <a:t>Я </a:t>
            </a:r>
            <a:r>
              <a:rPr lang="ru-RU" b="1" dirty="0"/>
              <a:t>не</a:t>
            </a:r>
            <a:r>
              <a:rPr lang="ru-RU" dirty="0"/>
              <a:t> говорю по…</a:t>
            </a:r>
            <a:r>
              <a:rPr lang="cs-CZ" dirty="0"/>
              <a:t> </a:t>
            </a:r>
          </a:p>
          <a:p>
            <a:r>
              <a:rPr lang="cs-CZ" sz="2400" dirty="0"/>
              <a:t>(Pokud nějaký jazyk neznáme, tak před sloveso </a:t>
            </a:r>
            <a:r>
              <a:rPr lang="ru-RU" sz="2400" dirty="0"/>
              <a:t>говорить </a:t>
            </a:r>
            <a:r>
              <a:rPr lang="cs-CZ" sz="2400" dirty="0"/>
              <a:t>jen přidáme </a:t>
            </a:r>
            <a:r>
              <a:rPr lang="ru-RU" sz="2400" dirty="0"/>
              <a:t>не)</a:t>
            </a:r>
            <a:r>
              <a:rPr lang="cs-CZ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194605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255</TotalTime>
  <Words>477</Words>
  <Application>Microsoft Office PowerPoint</Application>
  <PresentationFormat>Širokoúhlá obrazovka</PresentationFormat>
  <Paragraphs>122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Ruština pro neruštináře I</vt:lpstr>
      <vt:lpstr>Opakování – první lekce</vt:lpstr>
      <vt:lpstr>Opakování – druhá lekce</vt:lpstr>
      <vt:lpstr>3 lekce – У нас новенькая</vt:lpstr>
      <vt:lpstr>Časování sloves</vt:lpstr>
      <vt:lpstr>Pravidla u časování sloves</vt:lpstr>
      <vt:lpstr>Koncovky sloves v jednotném čísle</vt:lpstr>
      <vt:lpstr>Časování slovesa говорить (mluvit)</vt:lpstr>
      <vt:lpstr>На каком языке ты говоришь….?</vt:lpstr>
      <vt:lpstr>Časování slovesa изучать (učit se/studovat)</vt:lpstr>
      <vt:lpstr>Говорить х Изучать</vt:lpstr>
      <vt:lpstr>Časování slovesa жить (žít/bydlet)</vt:lpstr>
      <vt:lpstr>DÚ na 4.10.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Ruština pro neruštináře I</dc:title>
  <dc:creator>Monika Stará</dc:creator>
  <cp:lastModifiedBy>Monika Stará</cp:lastModifiedBy>
  <cp:revision>15</cp:revision>
  <cp:lastPrinted>1601-01-01T00:00:00Z</cp:lastPrinted>
  <dcterms:created xsi:type="dcterms:W3CDTF">2022-09-23T19:33:26Z</dcterms:created>
  <dcterms:modified xsi:type="dcterms:W3CDTF">2022-09-29T21:33:40Z</dcterms:modified>
</cp:coreProperties>
</file>