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tn.cz/" TargetMode="External"/><Relationship Id="rId7" Type="http://schemas.openxmlformats.org/officeDocument/2006/relationships/hyperlink" Target="https://www.tichysvet.cz/tlumoceni-a-prepis" TargetMode="External"/><Relationship Id="rId2" Type="http://schemas.openxmlformats.org/officeDocument/2006/relationships/hyperlink" Target="http://www.snn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b.cz/" TargetMode="External"/><Relationship Id="rId5" Type="http://schemas.openxmlformats.org/officeDocument/2006/relationships/hyperlink" Target="http://www.cun.cz/cs/socialni-sluzby/tlumoceni-do-znakoveho-jazyka" TargetMode="External"/><Relationship Id="rId4" Type="http://schemas.openxmlformats.org/officeDocument/2006/relationships/hyperlink" Target="http://www.csnn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hysvet.cz/umelecke-tlumoceni" TargetMode="External"/><Relationship Id="rId2" Type="http://schemas.openxmlformats.org/officeDocument/2006/relationships/hyperlink" Target="http://www.facebook.com/HandsDanceBrn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hezpravy.cz/" TargetMode="External"/><Relationship Id="rId7" Type="http://schemas.openxmlformats.org/officeDocument/2006/relationships/hyperlink" Target="https://www.facebook.com/maslemedia" TargetMode="External"/><Relationship Id="rId2" Type="http://schemas.openxmlformats.org/officeDocument/2006/relationships/hyperlink" Target="http://www.weblick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search/top?q=sweet%20potatoes%20on%20the%20way" TargetMode="External"/><Relationship Id="rId5" Type="http://schemas.openxmlformats.org/officeDocument/2006/relationships/hyperlink" Target="https://www.deaffriendly.cz/sluby-2" TargetMode="External"/><Relationship Id="rId4" Type="http://schemas.openxmlformats.org/officeDocument/2006/relationships/hyperlink" Target="http://www.ruce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tpunion.org/" TargetMode="External"/><Relationship Id="rId2" Type="http://schemas.openxmlformats.org/officeDocument/2006/relationships/hyperlink" Target="http://www.cktzj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stcr.cz/c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MjLWT5yTG0" TargetMode="External"/><Relationship Id="rId2" Type="http://schemas.openxmlformats.org/officeDocument/2006/relationships/hyperlink" Target="https://www.youtube.com/watch?v=LKjW1MFq_F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470638"/>
            <a:ext cx="8915399" cy="2306743"/>
          </a:xfrm>
        </p:spPr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26. 10. 2022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poskytující tlumočnické služby</a:t>
            </a:r>
          </a:p>
          <a:p>
            <a:endParaRPr lang="cs-CZ" dirty="0"/>
          </a:p>
          <a:p>
            <a:r>
              <a:rPr lang="cs-CZ" dirty="0"/>
              <a:t>Umělecké tlumočení</a:t>
            </a:r>
          </a:p>
          <a:p>
            <a:endParaRPr lang="cs-CZ" dirty="0"/>
          </a:p>
          <a:p>
            <a:r>
              <a:rPr lang="cs-CZ" dirty="0"/>
              <a:t>Internetové zdroje – web, </a:t>
            </a:r>
            <a:r>
              <a:rPr lang="cs-CZ" dirty="0" err="1"/>
              <a:t>Youtube</a:t>
            </a:r>
            <a:r>
              <a:rPr lang="cs-CZ" dirty="0"/>
              <a:t>, FCB, atd.</a:t>
            </a:r>
          </a:p>
          <a:p>
            <a:endParaRPr lang="cs-CZ" dirty="0"/>
          </a:p>
          <a:p>
            <a:r>
              <a:rPr lang="cs-CZ" dirty="0"/>
              <a:t>Organizace tlumočníků</a:t>
            </a:r>
          </a:p>
        </p:txBody>
      </p:sp>
    </p:spTree>
    <p:extLst>
      <p:ext uri="{BB962C8B-B14F-4D97-AF65-F5344CB8AC3E}">
        <p14:creationId xmlns:p14="http://schemas.microsoft.com/office/powerpoint/2010/main" val="388929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poskytující tlumočnické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39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Svaz neslyšících a nedoslýchavých - </a:t>
            </a:r>
            <a:r>
              <a:rPr lang="cs-CZ" dirty="0">
                <a:hlinkClick r:id="rId2"/>
              </a:rPr>
              <a:t>www.snncr.cz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www.cztn.cz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Centrum služeb pro neslyšící a nedoslýchavé </a:t>
            </a:r>
            <a:r>
              <a:rPr lang="cs-CZ" dirty="0">
                <a:hlinkClick r:id="rId4"/>
              </a:rPr>
              <a:t>- www.csnn.cz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Česká unie neslyšících - </a:t>
            </a:r>
            <a:r>
              <a:rPr lang="cs-CZ" dirty="0">
                <a:hlinkClick r:id="rId5"/>
              </a:rPr>
              <a:t>www.cun.cz/cs/socialni-sluzby/tlumoceni-do-znakoveho-jazyka</a:t>
            </a:r>
            <a:endParaRPr lang="cs-CZ" dirty="0"/>
          </a:p>
          <a:p>
            <a:endParaRPr lang="cs-CZ" dirty="0"/>
          </a:p>
          <a:p>
            <a:r>
              <a:rPr lang="cs-CZ" dirty="0"/>
              <a:t>Unie neslyšících Brno - </a:t>
            </a:r>
            <a:r>
              <a:rPr lang="cs-CZ" dirty="0">
                <a:hlinkClick r:id="rId6"/>
              </a:rPr>
              <a:t>www.unb.cz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Tichý svět - </a:t>
            </a:r>
            <a:r>
              <a:rPr lang="cs-CZ" dirty="0">
                <a:hlinkClick r:id="rId7"/>
              </a:rPr>
              <a:t>www.tichysvet.cz/tlumoceni-a-prepis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3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29B43-7F80-4E72-889B-CC758011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Umělecké tlumočení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5493D6-127B-43E5-9737-2ADE88BBD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Skupina </a:t>
            </a:r>
            <a:r>
              <a:rPr lang="cs-CZ" dirty="0" err="1"/>
              <a:t>Hands</a:t>
            </a:r>
            <a:r>
              <a:rPr lang="cs-CZ" dirty="0"/>
              <a:t> </a:t>
            </a:r>
            <a:r>
              <a:rPr lang="cs-CZ" dirty="0" err="1"/>
              <a:t>dance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www.facebook.com/HandsDanceBrno</a:t>
            </a:r>
            <a:endParaRPr lang="cs-CZ" dirty="0"/>
          </a:p>
          <a:p>
            <a:endParaRPr lang="cs-CZ" dirty="0"/>
          </a:p>
          <a:p>
            <a:r>
              <a:rPr lang="cs-CZ" dirty="0"/>
              <a:t>Tichý svět – </a:t>
            </a:r>
            <a:r>
              <a:rPr lang="cs-CZ" dirty="0">
                <a:hlinkClick r:id="rId3"/>
              </a:rPr>
              <a:t>www.tichysvet.cz/umelecke-tlumoceni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06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993B2-9BCC-4A5F-9A10-DE777C451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Internetové zdroje – web, </a:t>
            </a:r>
            <a:r>
              <a:rPr lang="cs-CZ" dirty="0" err="1"/>
              <a:t>Youtube</a:t>
            </a:r>
            <a:r>
              <a:rPr lang="cs-CZ" dirty="0"/>
              <a:t>, FCB, ČT atd.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89183-FC5D-4EE7-8F55-4CEAD06D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045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web – </a:t>
            </a:r>
            <a:r>
              <a:rPr lang="cs-CZ" dirty="0" err="1"/>
              <a:t>Weblíčko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www.weblicko.cz/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		Tichý svět (</a:t>
            </a:r>
            <a:r>
              <a:rPr lang="cs-CZ" dirty="0">
                <a:hlinkClick r:id="rId3"/>
              </a:rPr>
              <a:t>www.tichezpravy.cz/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	Ruce (</a:t>
            </a:r>
            <a:r>
              <a:rPr lang="cs-CZ" dirty="0">
                <a:hlinkClick r:id="rId4"/>
              </a:rPr>
              <a:t>www.ruce.cz/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Deaf</a:t>
            </a:r>
            <a:r>
              <a:rPr lang="cs-CZ" dirty="0"/>
              <a:t> </a:t>
            </a:r>
            <a:r>
              <a:rPr lang="cs-CZ" dirty="0" err="1"/>
              <a:t>Friendly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https://www.deaffriendly.cz/sluby-2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ČT - Události, Události v regionech – Brno, Ostrava, Praha, Sama doma - Brno, Ostrava, Praha, Televizní klub neslyšících, Zprávy v ČZJ, </a:t>
            </a:r>
            <a:r>
              <a:rPr lang="cs-CZ" dirty="0" err="1"/>
              <a:t>UčíTelka</a:t>
            </a:r>
            <a:r>
              <a:rPr lang="cs-CZ" dirty="0"/>
              <a:t>, Dr. Žako, Hopsasa, Čtení do ouška  atd.</a:t>
            </a:r>
          </a:p>
          <a:p>
            <a:endParaRPr lang="cs-CZ" dirty="0"/>
          </a:p>
          <a:p>
            <a:r>
              <a:rPr lang="cs-CZ" dirty="0"/>
              <a:t>FCB - </a:t>
            </a:r>
            <a:r>
              <a:rPr lang="cs-CZ" dirty="0" err="1"/>
              <a:t>Sweet</a:t>
            </a:r>
            <a:r>
              <a:rPr lang="cs-CZ" dirty="0"/>
              <a:t> </a:t>
            </a:r>
            <a:r>
              <a:rPr lang="cs-CZ" dirty="0" err="1"/>
              <a:t>potatoes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(</a:t>
            </a:r>
            <a:r>
              <a:rPr lang="cs-CZ" dirty="0">
                <a:hlinkClick r:id="rId6"/>
              </a:rPr>
              <a:t>https://www.facebook.com/</a:t>
            </a:r>
            <a:r>
              <a:rPr lang="cs-CZ" dirty="0" err="1">
                <a:hlinkClick r:id="rId6"/>
              </a:rPr>
              <a:t>search</a:t>
            </a:r>
            <a:r>
              <a:rPr lang="cs-CZ" dirty="0">
                <a:hlinkClick r:id="rId6"/>
              </a:rPr>
              <a:t>/</a:t>
            </a:r>
            <a:r>
              <a:rPr lang="cs-CZ" dirty="0" err="1">
                <a:hlinkClick r:id="rId6"/>
              </a:rPr>
              <a:t>top?q</a:t>
            </a:r>
            <a:r>
              <a:rPr lang="cs-CZ" dirty="0">
                <a:hlinkClick r:id="rId6"/>
              </a:rPr>
              <a:t>=sweet%20potatoes%20on%20the%20way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Mašle média (</a:t>
            </a:r>
            <a:r>
              <a:rPr lang="cs-CZ" dirty="0">
                <a:hlinkClick r:id="rId7"/>
              </a:rPr>
              <a:t>www.facebook.com/</a:t>
            </a:r>
            <a:r>
              <a:rPr lang="cs-CZ" dirty="0" err="1">
                <a:hlinkClick r:id="rId7"/>
              </a:rPr>
              <a:t>maslemedia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793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24822-E904-4E93-81AD-6A8EC8F14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tlumočníků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400FE4-497C-44E4-AB53-73A325584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komora tlumočníků ZJ - </a:t>
            </a:r>
            <a:r>
              <a:rPr lang="cs-CZ" dirty="0">
                <a:hlinkClick r:id="rId2"/>
              </a:rPr>
              <a:t>www.cktzj.com/</a:t>
            </a:r>
            <a:endParaRPr lang="cs-CZ" dirty="0"/>
          </a:p>
          <a:p>
            <a:endParaRPr lang="cs-CZ" dirty="0"/>
          </a:p>
          <a:p>
            <a:r>
              <a:rPr lang="cs-CZ" dirty="0"/>
              <a:t>Jednota tlumočníků a překladatelů - </a:t>
            </a:r>
            <a:r>
              <a:rPr lang="cs-CZ" dirty="0">
                <a:hlinkClick r:id="rId3"/>
              </a:rPr>
              <a:t>www.jtpunion.org/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Komora soudních tlumočníků - </a:t>
            </a:r>
            <a:r>
              <a:rPr lang="cs-CZ" dirty="0">
                <a:hlinkClick r:id="rId4"/>
              </a:rPr>
              <a:t>www.kstcr.cz/cz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51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3C13E-E437-48B7-8C46-F46DB893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úkolu č. 2 </a:t>
            </a:r>
            <a:r>
              <a:rPr lang="cs-CZ" sz="2000" dirty="0"/>
              <a:t>- společně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DA9288-C16E-4B8F-9156-318EF3FA2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https://www.youtube.com/watch?v=LKjW1MFq_FI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https://www.youtube.com/watch?v=cMjLWT5yTG0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78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356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Praktické náležitosti tlumočnické profese I.</vt:lpstr>
      <vt:lpstr>Zdroje tlumočení</vt:lpstr>
      <vt:lpstr>Organizace poskytující tlumočnické služby</vt:lpstr>
      <vt:lpstr>Umělecké tlumočení </vt:lpstr>
      <vt:lpstr>Internetové zdroje – web, Youtube, FCB, ČT atd. </vt:lpstr>
      <vt:lpstr>Organizace tlumočníků v ČR</vt:lpstr>
      <vt:lpstr>Kontrola úkolu č. 2 - společně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10</cp:revision>
  <dcterms:created xsi:type="dcterms:W3CDTF">2021-09-20T11:42:51Z</dcterms:created>
  <dcterms:modified xsi:type="dcterms:W3CDTF">2022-10-26T06:02:18Z</dcterms:modified>
</cp:coreProperties>
</file>