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66" r:id="rId3"/>
    <p:sldId id="267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Peňáz" initials="JP" lastIdx="8" clrIdx="0">
    <p:extLst>
      <p:ext uri="{19B8F6BF-5375-455C-9EA6-DF929625EA0E}">
        <p15:presenceInfo xmlns:p15="http://schemas.microsoft.com/office/powerpoint/2012/main" userId="0deed59933befb3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0261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3CDDA-9B69-4717-A617-6EE2291B7091}" type="datetimeFigureOut">
              <a:rPr lang="cs-CZ" smtClean="0"/>
              <a:t>07.12.2022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648B8-4CE9-4890-A5B4-84C26F26A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3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2192055"/>
            <a:ext cx="8915399" cy="2154477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Praktické náležitosti tlumočnické profese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5544589"/>
            <a:ext cx="8915399" cy="359073"/>
          </a:xfrm>
        </p:spPr>
        <p:txBody>
          <a:bodyPr>
            <a:normAutofit lnSpcReduction="10000"/>
          </a:bodyPr>
          <a:lstStyle/>
          <a:p>
            <a:pPr algn="r"/>
            <a:r>
              <a:rPr lang="cs-CZ" dirty="0"/>
              <a:t>7. 12. 2022                                                                                           Dana Peňázová</a:t>
            </a:r>
          </a:p>
        </p:txBody>
      </p:sp>
    </p:spTree>
    <p:extLst>
      <p:ext uri="{BB962C8B-B14F-4D97-AF65-F5344CB8AC3E}">
        <p14:creationId xmlns:p14="http://schemas.microsoft.com/office/powerpoint/2010/main" val="555349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0082" y="1905001"/>
            <a:ext cx="8915400" cy="4950068"/>
          </a:xfrm>
        </p:spPr>
        <p:txBody>
          <a:bodyPr>
            <a:normAutofit/>
          </a:bodyPr>
          <a:lstStyle/>
          <a:p>
            <a:r>
              <a:rPr lang="cs-CZ" dirty="0"/>
              <a:t>Rčení, přirovnání</a:t>
            </a:r>
          </a:p>
          <a:p>
            <a:endParaRPr lang="cs-CZ" dirty="0"/>
          </a:p>
          <a:p>
            <a:r>
              <a:rPr lang="cs-CZ" dirty="0"/>
              <a:t>Zkuste se zamyslet nad tím, jak byste následující pojmy přizpůsobili klientům všech tří specifických skupin:</a:t>
            </a:r>
          </a:p>
          <a:p>
            <a:endParaRPr lang="cs-CZ" dirty="0"/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	1. anonym					4. gramatika			7. úvod/závěr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	2. funkce					5. absolvent				8. spolehnout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	3. ovlivňovat				6. výsledek				9. integrace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428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A2170-469D-48EA-9222-5A08D445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4398"/>
          </a:xfrm>
        </p:spPr>
        <p:txBody>
          <a:bodyPr>
            <a:normAutofit/>
          </a:bodyPr>
          <a:lstStyle/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Přeložte následující věty 3 odlišným skupinám klientů: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B73091-CDD2-4AAF-8E25-B0F3B634D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2277"/>
            <a:ext cx="8915400" cy="4906108"/>
          </a:xfrm>
        </p:spPr>
        <p:txBody>
          <a:bodyPr/>
          <a:lstStyle/>
          <a:p>
            <a:r>
              <a:rPr lang="cs-CZ" dirty="0"/>
              <a:t>Jak často chodíte v noci na záchod?</a:t>
            </a:r>
          </a:p>
          <a:p>
            <a:endParaRPr lang="cs-CZ" dirty="0"/>
          </a:p>
          <a:p>
            <a:r>
              <a:rPr lang="cs-CZ" dirty="0"/>
              <a:t>Antibiotika musíte brát po osmi hodinách.</a:t>
            </a:r>
          </a:p>
          <a:p>
            <a:endParaRPr lang="cs-CZ" dirty="0"/>
          </a:p>
          <a:p>
            <a:r>
              <a:rPr lang="cs-CZ" dirty="0"/>
              <a:t>Na odběr krve musíte přijít na lačno.</a:t>
            </a:r>
          </a:p>
          <a:p>
            <a:endParaRPr lang="cs-CZ" dirty="0"/>
          </a:p>
          <a:p>
            <a:r>
              <a:rPr lang="cs-CZ" dirty="0"/>
              <a:t>Jaké máte trvalé bydliště? </a:t>
            </a:r>
            <a:r>
              <a:rPr lang="cs-CZ"/>
              <a:t>Máte nějakou kontaktní adresu?</a:t>
            </a:r>
            <a:endParaRPr lang="cs-CZ" dirty="0"/>
          </a:p>
          <a:p>
            <a:endParaRPr lang="cs-CZ" dirty="0"/>
          </a:p>
          <a:p>
            <a:r>
              <a:rPr lang="cs-CZ" dirty="0"/>
              <a:t>Tyto prášky budete brát 2x denně, kapky si budete kapat 3x denně, mast vtírejte vždy při bolesti.</a:t>
            </a:r>
          </a:p>
          <a:p>
            <a:endParaRPr lang="cs-CZ" dirty="0"/>
          </a:p>
          <a:p>
            <a:r>
              <a:rPr lang="cs-CZ" dirty="0"/>
              <a:t>Neuvažoval jste o tom, že byste šel na očkování proti covidu-19?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726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BDA73-2E5D-4BA7-B1CC-E389C669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441795"/>
            <a:ext cx="8911687" cy="1280890"/>
          </a:xfrm>
        </p:spPr>
        <p:txBody>
          <a:bodyPr/>
          <a:lstStyle/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85162-07D6-4A7F-904B-B85795042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135316"/>
            <a:ext cx="8915400" cy="1775905"/>
          </a:xfrm>
        </p:spPr>
        <p:txBody>
          <a:bodyPr/>
          <a:lstStyle/>
          <a:p>
            <a:r>
              <a:rPr lang="cs-CZ" dirty="0"/>
              <a:t>Kontakt:</a:t>
            </a:r>
          </a:p>
          <a:p>
            <a:endParaRPr lang="cs-CZ" dirty="0"/>
          </a:p>
          <a:p>
            <a:pPr lvl="8" algn="r"/>
            <a:r>
              <a:rPr lang="cs-CZ" sz="2000" dirty="0"/>
              <a:t>penazova@teiresias.muni.cz</a:t>
            </a:r>
          </a:p>
        </p:txBody>
      </p:sp>
    </p:spTree>
    <p:extLst>
      <p:ext uri="{BB962C8B-B14F-4D97-AF65-F5344CB8AC3E}">
        <p14:creationId xmlns:p14="http://schemas.microsoft.com/office/powerpoint/2010/main" val="55557133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177</Words>
  <Application>Microsoft Office PowerPoint</Application>
  <PresentationFormat>Širokoúhlá obrazovka</PresentationFormat>
  <Paragraphs>26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Stébla</vt:lpstr>
      <vt:lpstr>Praktické náležitosti tlumočnické profese I.</vt:lpstr>
      <vt:lpstr>Cvičení</vt:lpstr>
      <vt:lpstr>Přeložte následující věty 3 odlišným skupinám klientů:</vt:lpstr>
      <vt:lpstr>Děkuji za pozornost</vt:lpstr>
    </vt:vector>
  </TitlesOfParts>
  <Company>Středisko Teiresiás - 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náležitosti tlumočnické profese I.</dc:title>
  <dc:creator>Dana Peňázová</dc:creator>
  <cp:lastModifiedBy>Dana Peňázová</cp:lastModifiedBy>
  <cp:revision>44</cp:revision>
  <dcterms:created xsi:type="dcterms:W3CDTF">2021-09-20T11:42:51Z</dcterms:created>
  <dcterms:modified xsi:type="dcterms:W3CDTF">2022-12-07T08:37:10Z</dcterms:modified>
</cp:coreProperties>
</file>