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7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eňáz" initials="JP" lastIdx="8" clrIdx="0">
    <p:extLst>
      <p:ext uri="{19B8F6BF-5375-455C-9EA6-DF929625EA0E}">
        <p15:presenceInfo xmlns:p15="http://schemas.microsoft.com/office/powerpoint/2012/main" userId="0deed59933befb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0261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CDDA-9B69-4717-A617-6EE2291B7091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48B8-4CE9-4890-A5B4-84C26F26A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192055"/>
            <a:ext cx="8915399" cy="2154477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lnSpcReduction="10000"/>
          </a:bodyPr>
          <a:lstStyle/>
          <a:p>
            <a:pPr algn="r"/>
            <a:r>
              <a:rPr lang="cs-CZ" dirty="0"/>
              <a:t>7. 12. 2022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0082" y="1905001"/>
            <a:ext cx="8915400" cy="4950068"/>
          </a:xfrm>
        </p:spPr>
        <p:txBody>
          <a:bodyPr>
            <a:normAutofit/>
          </a:bodyPr>
          <a:lstStyle/>
          <a:p>
            <a:r>
              <a:rPr lang="cs-CZ" dirty="0"/>
              <a:t>Rčení, přirovnání</a:t>
            </a:r>
          </a:p>
          <a:p>
            <a:endParaRPr lang="cs-CZ" dirty="0"/>
          </a:p>
          <a:p>
            <a:r>
              <a:rPr lang="cs-CZ" dirty="0"/>
              <a:t>Zkuste se zamyslet nad tím, jak byste následující pojmy přizpůsobili klientům všech tří specifických skupin:</a:t>
            </a:r>
          </a:p>
          <a:p>
            <a:endParaRPr lang="cs-CZ" dirty="0"/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1. anonym					4. gramatika			7. úvod/závěr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2. funkce					5. absolvent				8. spolehnout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3. ovlivňovat				6. výsledek				9. integrace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42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A2170-469D-48EA-9222-5A08D445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4398"/>
          </a:xfrm>
        </p:spPr>
        <p:txBody>
          <a:bodyPr>
            <a:normAutofit/>
          </a:bodyPr>
          <a:lstStyle/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Přeložte následující věty 3 odlišným skupinám klientů: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B73091-CDD2-4AAF-8E25-B0F3B634D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2277"/>
            <a:ext cx="8915400" cy="4906108"/>
          </a:xfrm>
        </p:spPr>
        <p:txBody>
          <a:bodyPr/>
          <a:lstStyle/>
          <a:p>
            <a:r>
              <a:rPr lang="cs-CZ" dirty="0"/>
              <a:t>Jak často chodíte v noci na záchod?</a:t>
            </a:r>
          </a:p>
          <a:p>
            <a:endParaRPr lang="cs-CZ" dirty="0"/>
          </a:p>
          <a:p>
            <a:r>
              <a:rPr lang="cs-CZ" dirty="0"/>
              <a:t>Antibiotika musíte brát po osmi hodinách.</a:t>
            </a:r>
          </a:p>
          <a:p>
            <a:endParaRPr lang="cs-CZ" dirty="0"/>
          </a:p>
          <a:p>
            <a:r>
              <a:rPr lang="cs-CZ" dirty="0"/>
              <a:t>Na odběr krve musíte přijít na lačno.</a:t>
            </a:r>
          </a:p>
          <a:p>
            <a:endParaRPr lang="cs-CZ" dirty="0"/>
          </a:p>
          <a:p>
            <a:r>
              <a:rPr lang="cs-CZ" dirty="0"/>
              <a:t>Jaké máte trvalé bydliště? </a:t>
            </a:r>
            <a:r>
              <a:rPr lang="cs-CZ"/>
              <a:t>Máte nějakou kontaktní adresu?</a:t>
            </a:r>
            <a:endParaRPr lang="cs-CZ" dirty="0"/>
          </a:p>
          <a:p>
            <a:endParaRPr lang="cs-CZ" dirty="0"/>
          </a:p>
          <a:p>
            <a:r>
              <a:rPr lang="cs-CZ" dirty="0"/>
              <a:t>Tyto prášky budete brát 2x denně, kapky si budete kapat 3x denně, mast vtírejte vždy při bolesti.</a:t>
            </a:r>
          </a:p>
          <a:p>
            <a:endParaRPr lang="cs-CZ" dirty="0"/>
          </a:p>
          <a:p>
            <a:r>
              <a:rPr lang="cs-CZ" dirty="0"/>
              <a:t>Neuvažoval jste o tom, že byste šel na očkování proti covidu-19?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72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8" algn="r"/>
            <a:r>
              <a:rPr lang="cs-CZ" sz="2000" dirty="0"/>
              <a:t>penazova@teiresias.muni.cz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177</Words>
  <Application>Microsoft Office PowerPoint</Application>
  <PresentationFormat>Širokoúhlá obrazovka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Stébla</vt:lpstr>
      <vt:lpstr>Praktické náležitosti tlumočnické profese I.</vt:lpstr>
      <vt:lpstr>Cvičení</vt:lpstr>
      <vt:lpstr>Přeložte následující věty 3 odlišným skupinám klientů: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44</cp:revision>
  <dcterms:created xsi:type="dcterms:W3CDTF">2021-09-20T11:42:51Z</dcterms:created>
  <dcterms:modified xsi:type="dcterms:W3CDTF">2022-12-07T08:37:10Z</dcterms:modified>
</cp:coreProperties>
</file>