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67" r:id="rId3"/>
    <p:sldId id="268" r:id="rId4"/>
    <p:sldId id="266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Peňáz" initials="JP" lastIdx="8" clrIdx="0">
    <p:extLst>
      <p:ext uri="{19B8F6BF-5375-455C-9EA6-DF929625EA0E}">
        <p15:presenceInfo xmlns:p15="http://schemas.microsoft.com/office/powerpoint/2012/main" userId="0deed59933befb3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0261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3CDDA-9B69-4717-A617-6EE2291B7091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648B8-4CE9-4890-A5B4-84C26F26A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xx0uNgeco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2192055"/>
            <a:ext cx="8915399" cy="2154477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Praktické náležitosti tlumočnické profese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544589"/>
            <a:ext cx="8915399" cy="359073"/>
          </a:xfrm>
        </p:spPr>
        <p:txBody>
          <a:bodyPr>
            <a:normAutofit lnSpcReduction="10000"/>
          </a:bodyPr>
          <a:lstStyle/>
          <a:p>
            <a:pPr algn="r"/>
            <a:r>
              <a:rPr lang="cs-CZ" dirty="0"/>
              <a:t>14. 12. 2022                                                                                         Dana Peňázová</a:t>
            </a:r>
          </a:p>
        </p:txBody>
      </p:sp>
    </p:spTree>
    <p:extLst>
      <p:ext uri="{BB962C8B-B14F-4D97-AF65-F5344CB8AC3E}">
        <p14:creationId xmlns:p14="http://schemas.microsoft.com/office/powerpoint/2010/main" val="555349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A2170-469D-48EA-9222-5A08D445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4398"/>
          </a:xfrm>
        </p:spPr>
        <p:txBody>
          <a:bodyPr>
            <a:normAutofit/>
          </a:bodyPr>
          <a:lstStyle/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Rekapitulace tlumočnické praxe a dovedností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B73091-CDD2-4AAF-8E25-B0F3B634D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2277"/>
            <a:ext cx="8915400" cy="4906108"/>
          </a:xfrm>
        </p:spPr>
        <p:txBody>
          <a:bodyPr>
            <a:normAutofit/>
          </a:bodyPr>
          <a:lstStyle/>
          <a:p>
            <a:r>
              <a:rPr lang="cs-CZ" dirty="0"/>
              <a:t>Na co je potřeba pamatovat: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/>
              <a:t>příprava na tlumočení, náležitá odměna, přiměřenost zakázky, upřesnit si informace o místu tlumočení, odměně, </a:t>
            </a:r>
            <a:r>
              <a:rPr lang="cs-CZ" sz="1800" dirty="0" err="1"/>
              <a:t>info</a:t>
            </a:r>
            <a:r>
              <a:rPr lang="cs-CZ" sz="1800" dirty="0"/>
              <a:t> o kolegyni/kolegovi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/>
              <a:t>trpělivost, shrnutí informace, přizpůsobit se specifické skupině klientů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/>
              <a:t>celoživotní vzdělávání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/>
              <a:t>dodržování Etického kodexu (ale i základní pravidla slušnosti)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/>
              <a:t>dodržovat kolegialitu – kde si stěžovat na kolegyni/kolegu?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8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726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A2170-469D-48EA-9222-5A08D445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4398"/>
          </a:xfrm>
        </p:spPr>
        <p:txBody>
          <a:bodyPr>
            <a:normAutofit/>
          </a:bodyPr>
          <a:lstStyle/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Rekapitulace tlumočnické praxe a dovedností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B73091-CDD2-4AAF-8E25-B0F3B634D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2277"/>
            <a:ext cx="8915400" cy="490610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Školy v ČR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1800" dirty="0"/>
              <a:t>Organizace poskytující tlumočnické služby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sz="18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Organizace poskytující vzdělávání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sz="18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Profesní organizace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sz="1800" dirty="0"/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8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552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0082" y="1905001"/>
            <a:ext cx="8915400" cy="4950068"/>
          </a:xfrm>
        </p:spPr>
        <p:txBody>
          <a:bodyPr>
            <a:normAutofit/>
          </a:bodyPr>
          <a:lstStyle/>
          <a:p>
            <a:r>
              <a:rPr lang="cs-CZ" dirty="0"/>
              <a:t>Rčení, přirovnání</a:t>
            </a:r>
          </a:p>
          <a:p>
            <a:endParaRPr lang="cs-CZ" dirty="0"/>
          </a:p>
          <a:p>
            <a:r>
              <a:rPr lang="cs-CZ" dirty="0"/>
              <a:t>Rozbor videa: </a:t>
            </a:r>
            <a:r>
              <a:rPr lang="cs-CZ" dirty="0">
                <a:hlinkClick r:id="rId2"/>
              </a:rPr>
              <a:t>https://www.youtube.com/watch?v=1xx0uNgeco4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428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BDA73-2E5D-4BA7-B1CC-E389C669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441795"/>
            <a:ext cx="8911687" cy="1280890"/>
          </a:xfrm>
        </p:spPr>
        <p:txBody>
          <a:bodyPr/>
          <a:lstStyle/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85162-07D6-4A7F-904B-B85795042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135316"/>
            <a:ext cx="8915400" cy="1775905"/>
          </a:xfrm>
        </p:spPr>
        <p:txBody>
          <a:bodyPr/>
          <a:lstStyle/>
          <a:p>
            <a:r>
              <a:rPr lang="cs-CZ" dirty="0"/>
              <a:t>Kontakt:</a:t>
            </a:r>
          </a:p>
          <a:p>
            <a:endParaRPr lang="cs-CZ" dirty="0"/>
          </a:p>
          <a:p>
            <a:pPr lvl="8" algn="r"/>
            <a:r>
              <a:rPr lang="cs-CZ" sz="2000" dirty="0"/>
              <a:t>penazova@teiresias.muni.cz</a:t>
            </a:r>
          </a:p>
        </p:txBody>
      </p:sp>
    </p:spTree>
    <p:extLst>
      <p:ext uri="{BB962C8B-B14F-4D97-AF65-F5344CB8AC3E}">
        <p14:creationId xmlns:p14="http://schemas.microsoft.com/office/powerpoint/2010/main" val="55557133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130</Words>
  <Application>Microsoft Office PowerPoint</Application>
  <PresentationFormat>Širokoúhlá obrazovka</PresentationFormat>
  <Paragraphs>33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Wingdings</vt:lpstr>
      <vt:lpstr>Wingdings 3</vt:lpstr>
      <vt:lpstr>Stébla</vt:lpstr>
      <vt:lpstr>Praktické náležitosti tlumočnické profese I.</vt:lpstr>
      <vt:lpstr>Rekapitulace tlumočnické praxe a dovedností</vt:lpstr>
      <vt:lpstr>Rekapitulace tlumočnické praxe a dovedností</vt:lpstr>
      <vt:lpstr>Cvičení</vt:lpstr>
      <vt:lpstr>Děkuji za pozornost</vt:lpstr>
    </vt:vector>
  </TitlesOfParts>
  <Company>Středisko Teiresiás - 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náležitosti tlumočnické profese I.</dc:title>
  <dc:creator>Dana Peňázová</dc:creator>
  <cp:lastModifiedBy>Dana Peňázová</cp:lastModifiedBy>
  <cp:revision>48</cp:revision>
  <dcterms:created xsi:type="dcterms:W3CDTF">2021-09-20T11:42:51Z</dcterms:created>
  <dcterms:modified xsi:type="dcterms:W3CDTF">2022-12-14T08:44:39Z</dcterms:modified>
</cp:coreProperties>
</file>