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60" r:id="rId5"/>
    <p:sldId id="259" r:id="rId6"/>
    <p:sldId id="265" r:id="rId7"/>
    <p:sldId id="257" r:id="rId8"/>
    <p:sldId id="261" r:id="rId9"/>
    <p:sldId id="264" r:id="rId10"/>
    <p:sldId id="26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PROc4onN1A" TargetMode="External"/><Relationship Id="rId2" Type="http://schemas.openxmlformats.org/officeDocument/2006/relationships/hyperlink" Target="https://www.youtube.com/watch?v=Kt2AD0AP9d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yKiStHv6lo" TargetMode="External"/><Relationship Id="rId2" Type="http://schemas.openxmlformats.org/officeDocument/2006/relationships/hyperlink" Target="https://www.facebook.com/tichalinka/videos/43481372114424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P2yNmz7ItiQ" TargetMode="External"/><Relationship Id="rId4" Type="http://schemas.openxmlformats.org/officeDocument/2006/relationships/hyperlink" Target="https://www.youtube.com/watch?v=1-Ds5lEq5f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jrozmer.cz/" TargetMode="External"/><Relationship Id="rId2" Type="http://schemas.openxmlformats.org/officeDocument/2006/relationships/hyperlink" Target="http://www.pevnos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voluce3.cz/" TargetMode="External"/><Relationship Id="rId4" Type="http://schemas.openxmlformats.org/officeDocument/2006/relationships/hyperlink" Target="http://www.3dimenze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lnSpcReduction="10000"/>
          </a:bodyPr>
          <a:lstStyle/>
          <a:p>
            <a:pPr algn="r"/>
            <a:r>
              <a:rPr lang="cs-CZ" dirty="0"/>
              <a:t>14. 9. 2021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44809-AE8E-449F-9E2A-F77DFB063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jinde se naučit ČZJ?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CC2454-1B56-4B00-9AF4-239363760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Varianta „brod“ – účastnit se různých setkání neslyšící komunity, akcí sportovních i kulturních a „nasávat“ komunikaci – není </a:t>
            </a:r>
            <a:r>
              <a:rPr lang="cs-CZ" dirty="0" err="1"/>
              <a:t>samospásné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r>
              <a:rPr lang="cs-CZ" dirty="0"/>
              <a:t>AKCE (doporučené) – setkání tlumočníků ČZJ 22. 10. 2022, Praha</a:t>
            </a:r>
          </a:p>
          <a:p>
            <a:endParaRPr lang="cs-CZ" dirty="0"/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/>
              <a:t>Úkol:</a:t>
            </a:r>
            <a:r>
              <a:rPr lang="cs-CZ" dirty="0"/>
              <a:t> zkuste sami najít jiné zdroje s tlumočením do ČZJ </a:t>
            </a:r>
            <a:r>
              <a:rPr lang="cs-CZ" dirty="0">
                <a:sym typeface="Wingdings" panose="05000000000000000000" pitchFamily="2" charset="2"/>
              </a:rPr>
              <a:t> (do </a:t>
            </a:r>
            <a:r>
              <a:rPr lang="cs-CZ" dirty="0" err="1">
                <a:sym typeface="Wingdings" panose="05000000000000000000" pitchFamily="2" charset="2"/>
              </a:rPr>
              <a:t>odevzdávárny</a:t>
            </a:r>
            <a:r>
              <a:rPr lang="cs-CZ" dirty="0">
                <a:sym typeface="Wingdings" panose="05000000000000000000" pitchFamily="2" charset="2"/>
              </a:rPr>
              <a:t> poslat do 23. 9.)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53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marL="1371600" lvl="3" indent="0">
              <a:buNone/>
            </a:pPr>
            <a:r>
              <a:rPr lang="cs-CZ" sz="2000" dirty="0"/>
              <a:t> 		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136C-965A-44E1-B40D-27E2CF79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B57A74-2C89-4D18-9E72-3E23FA5F9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docházka 70 % (omlouvá nemoc, Erasmus apod.)</a:t>
            </a:r>
          </a:p>
          <a:p>
            <a:endParaRPr lang="cs-CZ" dirty="0"/>
          </a:p>
          <a:p>
            <a:r>
              <a:rPr lang="cs-CZ" dirty="0"/>
              <a:t>splnění průběžných úkolů (budou zadávány do </a:t>
            </a:r>
            <a:r>
              <a:rPr lang="cs-CZ" dirty="0" err="1"/>
              <a:t>ISu</a:t>
            </a:r>
            <a:r>
              <a:rPr lang="cs-CZ" dirty="0"/>
              <a:t>, plnění dle dohody)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závěrečná zkouška (praktická)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25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Seznámení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vás vedlo ke studiu tlumočnictví?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* zájem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* okolí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* rodina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929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od tohoto studia očekáváte?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ČZJ?</a:t>
            </a:r>
          </a:p>
          <a:p>
            <a:endParaRPr lang="cs-CZ" dirty="0"/>
          </a:p>
          <a:p>
            <a:r>
              <a:rPr lang="cs-CZ" dirty="0"/>
              <a:t>Chcete být profesionálním tlumočníkem?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Chcete pomáhat?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3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Malá ukázka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Červená Karkulka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https://youtu.be/Kt2AD0AP9d8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r>
              <a:rPr lang="cs-CZ" dirty="0">
                <a:hlinkClick r:id="rId3"/>
              </a:rPr>
              <a:t>O princezně </a:t>
            </a:r>
            <a:r>
              <a:rPr lang="cs-CZ" dirty="0" err="1">
                <a:hlinkClick r:id="rId3"/>
              </a:rPr>
              <a:t>Rózince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	https://www.youtube.com/watch?v=fPROc4onN1A&amp;t=8s</a:t>
            </a:r>
          </a:p>
        </p:txBody>
      </p:sp>
    </p:spTree>
    <p:extLst>
      <p:ext uri="{BB962C8B-B14F-4D97-AF65-F5344CB8AC3E}">
        <p14:creationId xmlns:p14="http://schemas.microsoft.com/office/powerpoint/2010/main" val="222174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4DFC1-2A38-4607-8944-366B9BAA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tlumočení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B0D168-66BA-4A95-AE43-5A355412D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67200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https://www.facebook.com/tichalinka/videos/434813721144248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https://youtu.be/myKiStHv6lo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https://www.youtube.com/watch?v=1-Ds5lEq5fA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5"/>
              </a:rPr>
              <a:t>https://www.youtube.com/watch?v=P2yNmz7ItiQ</a:t>
            </a:r>
            <a:endParaRPr lang="cs-CZ" dirty="0"/>
          </a:p>
          <a:p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/>
              <a:t>Úkol:</a:t>
            </a:r>
            <a:r>
              <a:rPr lang="cs-CZ" dirty="0"/>
              <a:t> zkuste sami najít jiné zdroje s tlumočením do ČZJ </a:t>
            </a:r>
            <a:r>
              <a:rPr lang="cs-CZ" dirty="0">
                <a:sym typeface="Wingdings" panose="05000000000000000000" pitchFamily="2" charset="2"/>
              </a:rPr>
              <a:t> (do </a:t>
            </a:r>
            <a:r>
              <a:rPr lang="cs-CZ" dirty="0" err="1">
                <a:sym typeface="Wingdings" panose="05000000000000000000" pitchFamily="2" charset="2"/>
              </a:rPr>
              <a:t>odevzdávárny</a:t>
            </a:r>
            <a:r>
              <a:rPr lang="cs-CZ" dirty="0">
                <a:sym typeface="Wingdings" panose="05000000000000000000" pitchFamily="2" charset="2"/>
              </a:rPr>
              <a:t> poslat do 23. 9.)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83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jsem, kde tlumočím?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Tlumočnice ČZJ</a:t>
            </a:r>
          </a:p>
          <a:p>
            <a:endParaRPr lang="cs-CZ" dirty="0"/>
          </a:p>
          <a:p>
            <a:r>
              <a:rPr lang="cs-CZ" dirty="0"/>
              <a:t>CODA</a:t>
            </a:r>
          </a:p>
          <a:p>
            <a:endParaRPr lang="cs-CZ" dirty="0"/>
          </a:p>
          <a:p>
            <a:r>
              <a:rPr lang="cs-CZ" dirty="0"/>
              <a:t>Komunitní tlumočení</a:t>
            </a:r>
          </a:p>
          <a:p>
            <a:endParaRPr lang="cs-CZ" dirty="0"/>
          </a:p>
          <a:p>
            <a:r>
              <a:rPr lang="cs-CZ" dirty="0"/>
              <a:t>Ve vzdělávání</a:t>
            </a:r>
          </a:p>
          <a:p>
            <a:endParaRPr lang="cs-CZ" dirty="0"/>
          </a:p>
          <a:p>
            <a:r>
              <a:rPr lang="cs-CZ" dirty="0"/>
              <a:t>Soudy, policie, státní orgány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7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64556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Je nutné se v profesi dále vzdělávat?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Jednoznačně ANO!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3028426"/>
            <a:ext cx="8915400" cy="3633630"/>
          </a:xfrm>
        </p:spPr>
        <p:txBody>
          <a:bodyPr>
            <a:normAutofit/>
          </a:bodyPr>
          <a:lstStyle/>
          <a:p>
            <a:r>
              <a:rPr lang="cs-CZ" dirty="0"/>
              <a:t>Kde hledat vzdělávací kurzy?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Jakého typu?</a:t>
            </a:r>
          </a:p>
          <a:p>
            <a:endParaRPr lang="cs-CZ" dirty="0"/>
          </a:p>
          <a:p>
            <a:r>
              <a:rPr lang="cs-CZ" dirty="0"/>
              <a:t>Kdo je zaplatí?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78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457CA2-6988-4ED2-A6AB-1DE55CAD6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81743"/>
            <a:ext cx="8915400" cy="5682343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br>
              <a:rPr lang="cs-CZ" u="sng" dirty="0"/>
            </a:br>
            <a:r>
              <a:rPr lang="cs-CZ" dirty="0">
                <a:hlinkClick r:id="rId2"/>
              </a:rPr>
              <a:t>PEVNOST – České centrum znakového jazyka</a:t>
            </a:r>
            <a:r>
              <a:rPr lang="cs-CZ" dirty="0"/>
              <a:t> (Praha, Hradec Králové)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>
                <a:hlinkClick r:id="rId3"/>
              </a:rPr>
              <a:t>Trojrozměr</a:t>
            </a:r>
            <a:r>
              <a:rPr lang="cs-CZ" dirty="0">
                <a:hlinkClick r:id="rId3"/>
              </a:rPr>
              <a:t> – Brněnské centrum českého znakového jazyka</a:t>
            </a:r>
            <a:r>
              <a:rPr lang="cs-CZ" dirty="0"/>
              <a:t> (Brno)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3dimenze – Moravské centrum českého znakového jazyka</a:t>
            </a:r>
            <a:r>
              <a:rPr lang="cs-CZ" dirty="0"/>
              <a:t> (Kroměříž, Otrokovice, Uherské Hradiště a Zlín)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Evoluce – Jihočeské centrum českého znakového jazyka</a:t>
            </a:r>
            <a:r>
              <a:rPr lang="cs-CZ" dirty="0"/>
              <a:t> (České Budějovice)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*Kurzy znakového jazyka pořádají také organizace - Česká unie neslyšících, Svaz neslyšících a nedoslýchavých, Tichý svět, Unie neslyšících Brno a další.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29003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</TotalTime>
  <Words>392</Words>
  <Application>Microsoft Office PowerPoint</Application>
  <PresentationFormat>Širokoúhlá obrazovka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Stébla</vt:lpstr>
      <vt:lpstr>Praktické náležitosti tlumočnické profese I.</vt:lpstr>
      <vt:lpstr>Ukončení předmětu</vt:lpstr>
      <vt:lpstr>Seznámení</vt:lpstr>
      <vt:lpstr>Co od tohoto studia očekáváte?</vt:lpstr>
      <vt:lpstr>Malá ukázka </vt:lpstr>
      <vt:lpstr>Příklady tlumočení</vt:lpstr>
      <vt:lpstr>Kdo jsem, kde tlumočím?</vt:lpstr>
      <vt:lpstr>Je nutné se v profesi dále vzdělávat?  Jednoznačně ANO!</vt:lpstr>
      <vt:lpstr>Prezentace aplikace PowerPoint</vt:lpstr>
      <vt:lpstr>Kde jinde se naučit ČZJ?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9</cp:revision>
  <dcterms:created xsi:type="dcterms:W3CDTF">2021-09-20T11:42:51Z</dcterms:created>
  <dcterms:modified xsi:type="dcterms:W3CDTF">2022-09-13T11:30:23Z</dcterms:modified>
</cp:coreProperties>
</file>