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71" r:id="rId5"/>
  </p:sldMasterIdLst>
  <p:notesMasterIdLst>
    <p:notesMasterId r:id="rId18"/>
  </p:notesMasterIdLst>
  <p:handoutMasterIdLst>
    <p:handoutMasterId r:id="rId19"/>
  </p:handoutMasterIdLst>
  <p:sldIdLst>
    <p:sldId id="256" r:id="rId6"/>
    <p:sldId id="331" r:id="rId7"/>
    <p:sldId id="332" r:id="rId8"/>
    <p:sldId id="333" r:id="rId9"/>
    <p:sldId id="257" r:id="rId10"/>
    <p:sldId id="334" r:id="rId11"/>
    <p:sldId id="337" r:id="rId12"/>
    <p:sldId id="335" r:id="rId13"/>
    <p:sldId id="266" r:id="rId14"/>
    <p:sldId id="336" r:id="rId15"/>
    <p:sldId id="271" r:id="rId16"/>
    <p:sldId id="265" r:id="rId17"/>
  </p:sldIdLst>
  <p:sldSz cx="9144000" cy="6858000" type="screen4x3"/>
  <p:notesSz cx="6858000" cy="9144000"/>
  <p:defaultTextStyle>
    <a:defPPr rtl="0">
      <a:defRPr lang="cs-cz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647" autoAdjust="0"/>
  </p:normalViewPr>
  <p:slideViewPr>
    <p:cSldViewPr>
      <p:cViewPr varScale="1">
        <p:scale>
          <a:sx n="64" d="100"/>
          <a:sy n="64" d="100"/>
        </p:scale>
        <p:origin x="871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2796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pPr rtl="0"/>
            <a:endParaRPr lang="cs-CZ" dirty="0"/>
          </a:p>
        </p:txBody>
      </p:sp>
      <p:sp>
        <p:nvSpPr>
          <p:cNvPr id="3" name="Obdélník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pPr rtl="0"/>
            <a:fld id="{E2FBD913-0E18-415E-BFCB-123407D46C97}" type="datetime1">
              <a:rPr lang="cs-CZ" smtClean="0"/>
              <a:t>29.09.2022</a:t>
            </a:fld>
            <a:endParaRPr lang="cs-CZ" dirty="0"/>
          </a:p>
        </p:txBody>
      </p:sp>
      <p:sp>
        <p:nvSpPr>
          <p:cNvPr id="4" name="Obdélník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pPr rtl="0"/>
            <a:endParaRPr lang="cs-CZ" dirty="0"/>
          </a:p>
        </p:txBody>
      </p:sp>
      <p:sp>
        <p:nvSpPr>
          <p:cNvPr id="5" name="Obdélník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pPr rtl="0"/>
            <a:fld id="{B16A41B8-7DC3-4DB6-84E4-E105629EAA3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pPr rtl="0"/>
            <a:endParaRPr lang="cs-CZ" dirty="0"/>
          </a:p>
        </p:txBody>
      </p:sp>
      <p:sp>
        <p:nvSpPr>
          <p:cNvPr id="3" name="Obdélník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pPr rtl="0"/>
            <a:fld id="{769E4CAE-93D8-434B-AE7A-6116A0643598}" type="datetime1">
              <a:rPr lang="cs-CZ" smtClean="0"/>
              <a:t>29.09.2022</a:t>
            </a:fld>
            <a:endParaRPr lang="cs-CZ" dirty="0"/>
          </a:p>
        </p:txBody>
      </p:sp>
      <p:sp>
        <p:nvSpPr>
          <p:cNvPr id="4" name="Obdélník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rtl="0"/>
            <a:endParaRPr lang="cs-CZ" dirty="0"/>
          </a:p>
        </p:txBody>
      </p:sp>
      <p:sp>
        <p:nvSpPr>
          <p:cNvPr id="5" name="Obdélník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cs-CZ" dirty="0"/>
              <a:t>Kliknutím můžete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Obdélník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pPr rtl="0"/>
            <a:endParaRPr lang="cs-CZ" dirty="0"/>
          </a:p>
        </p:txBody>
      </p:sp>
      <p:sp>
        <p:nvSpPr>
          <p:cNvPr id="7" name="Obdélník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pPr rtl="0"/>
            <a:fld id="{9B26CD33-4337-4529-948A-94F6960B2374}" type="slidenum">
              <a:rPr lang="cs-CZ" smtClean="0"/>
              <a:pPr rtl="0"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álka fotoal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  <a:prstGeom prst="rect">
            <a:avLst/>
          </a:prstGeom>
        </p:spPr>
        <p:txBody>
          <a:bodyPr bIns="0" rtlCol="0" anchor="ctr" anchorCtr="0"/>
          <a:lstStyle>
            <a:lvl1pPr algn="r" eaLnBrk="1" latinLnBrk="0" hangingPunct="1">
              <a:defRPr kumimoji="0" lang="en-US" dirty="0"/>
            </a:lvl1pPr>
            <a:extLst/>
          </a:lstStyle>
          <a:p>
            <a:pPr rtl="0"/>
            <a:r>
              <a:rPr lang="cs-CZ" dirty="0"/>
              <a:t>Kliknutím přidáte název fotoalba.</a:t>
            </a:r>
          </a:p>
        </p:txBody>
      </p:sp>
      <p:sp>
        <p:nvSpPr>
          <p:cNvPr id="9" name="Obdélník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rtlCol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přidáte datum a další podrobnosti.</a:t>
            </a:r>
          </a:p>
        </p:txBody>
      </p:sp>
      <p:sp>
        <p:nvSpPr>
          <p:cNvPr id="27" name="Obdélník 6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/>
          <a:lstStyle/>
          <a:p>
            <a:pPr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Obdélník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0" lang="cs-CZ" dirty="0"/>
          </a:p>
        </p:txBody>
      </p:sp>
      <p:sp>
        <p:nvSpPr>
          <p:cNvPr id="11" name="Obdélník 10"/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fld id="{ADCAFF7E-B7DC-490B-BCF8-87765E3159A1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13" name="Obdélník 12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12" name="Obdélník 11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ránky na šířku s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86836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5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6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7" name="Obdélník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219200"/>
            <a:ext cx="4023360" cy="2026920"/>
          </a:xfrm>
        </p:spPr>
        <p:txBody>
          <a:bodyPr rtlCol="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6" name="Obdélník 5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fld id="{E904BF6A-FB19-42F9-AE1D-044424BD8864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Obdélník 6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ránky smíšené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720" y="365125"/>
            <a:ext cx="4457700" cy="10033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1600200"/>
            <a:ext cx="4457700" cy="472744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5" name="Obdélník 4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EBA491CE-19E6-4F5C-A30B-E1BB4D670423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Obdélník 5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ánky na výšku s titulky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Obdélník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rtlCol="0"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3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Obdélník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rtlCol="0" anchor="t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10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Obdélník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rtlCol="0" anchor="b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27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Obdélník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11" name="Obdélník 10"/>
          <p:cNvSpPr>
            <a:spLocks noGrp="1"/>
          </p:cNvSpPr>
          <p:nvPr>
            <p:ph type="dt" sz="half" idx="31"/>
          </p:nvPr>
        </p:nvSpPr>
        <p:spPr/>
        <p:txBody>
          <a:bodyPr rtlCol="0"/>
          <a:lstStyle/>
          <a:p>
            <a:pPr rtl="0"/>
            <a:fld id="{0F200B16-0E61-4873-B899-1EB02F4BC196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15" name="Obdélník 14"/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12" name="Obdélník 11"/>
          <p:cNvSpPr>
            <a:spLocks noGrp="1"/>
          </p:cNvSpPr>
          <p:nvPr>
            <p:ph type="sldNum" sz="quarter" idx="32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ánky na šířku s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Obdélník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6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9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6" name="Obdélník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14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Obdélník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10" name="Obdélník 9"/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01F66CD6-7E7F-4A04-9A9C-B5E2799254F2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12" name="Obdélník 11"/>
          <p:cNvSpPr>
            <a:spLocks noGrp="1"/>
          </p:cNvSpPr>
          <p:nvPr>
            <p:ph type="ftr" sz="quarter" idx="27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11" name="Obdélník 10"/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ánky na výšku s velkým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0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9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4" name="Obdélník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609600"/>
          </a:xfrm>
        </p:spPr>
        <p:txBody>
          <a:bodyPr rtlCol="0" anchor="t" anchorCtr="0"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8" name="Obdélník 7"/>
          <p:cNvSpPr>
            <a:spLocks noGrp="1"/>
          </p:cNvSpPr>
          <p:nvPr>
            <p:ph type="dt" sz="half" idx="33"/>
          </p:nvPr>
        </p:nvSpPr>
        <p:spPr/>
        <p:txBody>
          <a:bodyPr rtlCol="0"/>
          <a:lstStyle/>
          <a:p>
            <a:pPr rtl="0"/>
            <a:fld id="{8AC16A51-7890-42CC-B77C-E4C56F8EE4C0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10" name="Obdélník 9"/>
          <p:cNvSpPr>
            <a:spLocks noGrp="1"/>
          </p:cNvSpPr>
          <p:nvPr>
            <p:ph type="ftr" sz="quarter" idx="35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9" name="Obdélník 8"/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ránky na list: 1 na výšku a 3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4705350" cy="11557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6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4"/>
          </p:nvPr>
        </p:nvSpPr>
        <p:spPr>
          <a:xfrm>
            <a:off x="609600" y="1676400"/>
            <a:ext cx="4724400" cy="472744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6"/>
          <p:cNvSpPr>
            <a:spLocks noGrp="1"/>
          </p:cNvSpPr>
          <p:nvPr>
            <p:ph type="dt" sz="half" idx="24"/>
          </p:nvPr>
        </p:nvSpPr>
        <p:spPr/>
        <p:txBody>
          <a:bodyPr rtlCol="0"/>
          <a:lstStyle/>
          <a:p>
            <a:pPr rtl="0"/>
            <a:fld id="{AA761C00-8A71-4D55-9892-41E0D7560714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9" name="Obdélník 8"/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8" name="Obdélník 7"/>
          <p:cNvSpPr>
            <a:spLocks noGrp="1"/>
          </p:cNvSpPr>
          <p:nvPr>
            <p:ph type="sldNum" sz="quarter" idx="25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stránek na list: 3 na šířku a 2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1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3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6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6"/>
          <p:cNvSpPr>
            <a:spLocks noGrp="1"/>
          </p:cNvSpPr>
          <p:nvPr>
            <p:ph type="dt" sz="half" idx="29"/>
          </p:nvPr>
        </p:nvSpPr>
        <p:spPr/>
        <p:txBody>
          <a:bodyPr rtlCol="0"/>
          <a:lstStyle/>
          <a:p>
            <a:pPr rtl="0"/>
            <a:fld id="{1232EF4B-12E3-472E-8060-04BA898FF516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10" name="Obdélník 9"/>
          <p:cNvSpPr>
            <a:spLocks noGrp="1"/>
          </p:cNvSpPr>
          <p:nvPr>
            <p:ph type="ftr" sz="quarter" idx="3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8" name="Obdélník 7"/>
          <p:cNvSpPr>
            <a:spLocks noGrp="1"/>
          </p:cNvSpPr>
          <p:nvPr>
            <p:ph type="sldNum" sz="quarter" idx="30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stránek na list: 3 na výšku a 2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0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7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2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1" name="Obdélník 7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6"/>
          <p:cNvSpPr>
            <a:spLocks noGrp="1"/>
          </p:cNvSpPr>
          <p:nvPr>
            <p:ph type="dt" sz="half" idx="31"/>
          </p:nvPr>
        </p:nvSpPr>
        <p:spPr/>
        <p:txBody>
          <a:bodyPr rtlCol="0"/>
          <a:lstStyle/>
          <a:p>
            <a:pPr rtl="0"/>
            <a:fld id="{4C068CF9-0869-4B84-9181-D3E174844643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9" name="Obdélník 8"/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8" name="Obdélník 7"/>
          <p:cNvSpPr>
            <a:spLocks noGrp="1"/>
          </p:cNvSpPr>
          <p:nvPr>
            <p:ph type="sldNum" sz="quarter" idx="32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verec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rtlCol="0" anchor="ctr" anchorCtr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obrázku 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rtlCol="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5" name="Obdélník 4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fld id="{E8F12D0C-E70F-4406-A57F-3A00A8F5DBF9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Obdélník 5"/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ránky čtvercové s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rtlCol="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4" name="Zástupný symbol obrázku 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rtlCol="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9" name="Obdélník 8"/>
          <p:cNvSpPr>
            <a:spLocks noGrp="1"/>
          </p:cNvSpPr>
          <p:nvPr>
            <p:ph type="dt" sz="half" idx="17"/>
          </p:nvPr>
        </p:nvSpPr>
        <p:spPr/>
        <p:txBody>
          <a:bodyPr rtlCol="0"/>
          <a:lstStyle/>
          <a:p>
            <a:pPr rtl="0"/>
            <a:fld id="{BD3CD851-9DF7-470B-84F8-5E9A4D409620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11" name="Obdélník 10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10" name="Obdélník 9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 šířku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5924" y="5943600"/>
            <a:ext cx="7388352" cy="33496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18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Obdélník 9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391400" cy="554355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5"/>
          <p:cNvSpPr>
            <a:spLocks noGrp="1"/>
          </p:cNvSpPr>
          <p:nvPr>
            <p:ph type="body" sz="quarter" idx="11" hasCustomPrompt="1"/>
          </p:nvPr>
        </p:nvSpPr>
        <p:spPr>
          <a:xfrm>
            <a:off x="915924" y="6324600"/>
            <a:ext cx="7388352" cy="381000"/>
          </a:xfrm>
        </p:spPr>
        <p:txBody>
          <a:bodyPr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rtlCol="0" anchor="ctr" anchorCtr="0"/>
          <a:lstStyle>
            <a:lvl1pPr>
              <a:defRPr lang="en-US"/>
            </a:lvl1pPr>
          </a:lstStyle>
          <a:p>
            <a:pPr lvl="0"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rtlCol="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5" name="Obdélník 4"/>
          <p:cNvSpPr>
            <a:spLocks noGrp="1"/>
          </p:cNvSpPr>
          <p:nvPr>
            <p:ph type="dt" sz="half" idx="31"/>
          </p:nvPr>
        </p:nvSpPr>
        <p:spPr/>
        <p:txBody>
          <a:bodyPr rtlCol="0"/>
          <a:lstStyle/>
          <a:p>
            <a:pPr rtl="0"/>
            <a:fld id="{8C4C8018-91FC-4801-8A36-121E51D1F5CD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7" name="Obdélník 6"/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Obdélník 5"/>
          <p:cNvSpPr>
            <a:spLocks noGrp="1"/>
          </p:cNvSpPr>
          <p:nvPr>
            <p:ph type="sldNum" sz="quarter" idx="32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rtlCol="0" anchor="ctr" anchorCtr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4" name="Obdélník 6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1" hangingPunct="1"/>
            <a:r>
              <a:rPr lang="cs-CZ"/>
              <a:t>Po kliknutí můžete upravovat styly textu v předloze.</a:t>
            </a:r>
          </a:p>
          <a:p>
            <a:pPr lvl="1" rtl="0" eaLnBrk="1" latinLnBrk="1" hangingPunct="1"/>
            <a:r>
              <a:rPr lang="cs-CZ"/>
              <a:t>Druhá úroveň</a:t>
            </a:r>
          </a:p>
          <a:p>
            <a:pPr lvl="2" rtl="0" eaLnBrk="1" latinLnBrk="1" hangingPunct="1"/>
            <a:r>
              <a:rPr lang="cs-CZ"/>
              <a:t>Třetí úroveň</a:t>
            </a:r>
          </a:p>
          <a:p>
            <a:pPr lvl="3" rtl="0" eaLnBrk="1" latinLnBrk="1" hangingPunct="1"/>
            <a:r>
              <a:rPr lang="cs-CZ"/>
              <a:t>Čtvrtá úroveň</a:t>
            </a:r>
          </a:p>
          <a:p>
            <a:pPr lvl="4" rtl="0" eaLnBrk="1" latinLnBrk="1" hangingPunct="1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Obdélník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F5B199-B9AD-4300-94F1-6945F958E249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27" name="Obdélník 19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24" name="Obdélník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63B0023-0CED-47F7-85AE-654F0B232C29}" type="slidenum">
              <a:rPr kumimoji="0" lang="cs-CZ" smtClean="0"/>
              <a:pPr rtl="0"/>
              <a:t>‹#›</a:t>
            </a:fld>
            <a:endParaRPr kumimoji="0" lang="cs-CZ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FF1F02-C041-4F0E-137D-0E5745555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2F4DB-5499-4448-99EB-7C23FC6DDE96}" type="datetimeFigureOut">
              <a:rPr lang="cs-CZ"/>
              <a:pPr>
                <a:defRPr/>
              </a:pPr>
              <a:t>29.09.2022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9F3798-5DB3-652F-E49B-AEB3E85DC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DD2D42-1868-3E8F-1E2D-EA87E635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24B58-CA4E-4849-AC8B-2EE41E5188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1413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BC18F3-3BF3-4E4F-E8AC-4CAF7F5C4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07D3B-0EBD-4AE8-A9A7-53CE31FBD70F}" type="datetimeFigureOut">
              <a:rPr lang="cs-CZ"/>
              <a:pPr>
                <a:defRPr/>
              </a:pPr>
              <a:t>29.09.2022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DD02FB-AF0A-5B82-3D5B-74F104501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13B586-8958-8311-E11A-4CFE18DB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9A047-818B-4348-934C-396A2F7160D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245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839BDF-8A83-6138-9ED1-8019895AB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432CE-4CDE-456F-9E43-C3DD78FBB0EE}" type="datetimeFigureOut">
              <a:rPr lang="cs-CZ"/>
              <a:pPr>
                <a:defRPr/>
              </a:pPr>
              <a:t>29.09.2022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4BBB3C-0266-E6B7-3994-5F68D035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675ADA-4BA1-8D6D-1792-346B6EC3B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B661E-1FA6-413A-8E00-AF6B9E7C5FF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2460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8E21979-5C50-F52D-BB4F-96CE83332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7C87A-566B-4E05-9BE2-F46E717D80C4}" type="datetimeFigureOut">
              <a:rPr lang="cs-CZ"/>
              <a:pPr>
                <a:defRPr/>
              </a:pPr>
              <a:t>29.09.2022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151A026-B834-7903-FD46-5B41BBDB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5CBA8E0-233F-38E0-78BA-3772CB7E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B50B6-C448-4DEA-97D5-0D3B05A575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8955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D41EE524-DBB2-87F8-21D9-49CBB06AE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48142-751B-4BE3-BD55-BB51D197C2D7}" type="datetimeFigureOut">
              <a:rPr lang="cs-CZ"/>
              <a:pPr>
                <a:defRPr/>
              </a:pPr>
              <a:t>29.09.2022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55CF0064-54D6-E9B2-C5AD-F62C4E62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95A70BF8-6736-6D9E-41E9-88B032CC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43AB9-978C-4C13-B991-0FD001621A3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9308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903A387E-8EB8-4B54-FC7A-36910DC4C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79894-4A17-48FE-990C-EDE0F9F6F647}" type="datetimeFigureOut">
              <a:rPr lang="cs-CZ"/>
              <a:pPr>
                <a:defRPr/>
              </a:pPr>
              <a:t>29.09.2022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39C7BBA6-B0AA-173B-C4B5-20C87C87B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DADC89D-BC46-8D90-ECBF-FBA3F4039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82DE7-4865-449E-A5A0-7594ACAC82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9541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99B58839-F24A-EC85-FCBB-069FF38C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F228D-70CC-43E4-A975-6FDD30410F9B}" type="datetimeFigureOut">
              <a:rPr lang="cs-CZ"/>
              <a:pPr>
                <a:defRPr/>
              </a:pPr>
              <a:t>29.09.2022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934A7694-14DE-0109-7461-E95450C90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F7EFC15-2E38-12AE-8B14-7761456C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EFDBA-D93D-4433-A1A9-4307E52A7C8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0864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 výšku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57800" y="228600"/>
            <a:ext cx="3505200" cy="685800"/>
          </a:xfrm>
          <a:prstGeom prst="rect">
            <a:avLst/>
          </a:prstGeom>
        </p:spPr>
        <p:txBody>
          <a:bodyPr rtlCol="0" anchor="t" anchorCtr="0">
            <a:normAutofit/>
          </a:bodyPr>
          <a:lstStyle>
            <a:lvl1pPr>
              <a:defRPr sz="18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Obdélník 8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Obdélník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2895600"/>
            <a:ext cx="3505200" cy="3505200"/>
          </a:xfrm>
        </p:spPr>
        <p:txBody>
          <a:bodyPr tIns="91440" bIns="91440" rtlCol="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4" name="Obdélník 3"/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fld id="{7EF85A5E-69CD-4289-B04F-C48538A72A0A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6" name="Obdélník 5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Obdélník 4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415FBF8-5176-6415-BABC-5F2A217A7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98A1E-E1ED-4ED6-9ED3-8E56F67BD6B7}" type="datetimeFigureOut">
              <a:rPr lang="cs-CZ"/>
              <a:pPr>
                <a:defRPr/>
              </a:pPr>
              <a:t>29.09.2022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7116A2D-4FD7-31D1-BEC1-B734D2D65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B310EC5-F4D4-4D3A-5D1C-AB537A01F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44F3A-C51F-4D1D-A57F-F202539C410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476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EC935B48-3486-7728-6FF5-8075A30E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7A62D-9CDC-4E7A-9CAB-540B785E8F87}" type="datetimeFigureOut">
              <a:rPr lang="cs-CZ"/>
              <a:pPr>
                <a:defRPr/>
              </a:pPr>
              <a:t>29.09.2022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05C1127-D991-3E24-3A31-4ABD53020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341185C-E89A-9B30-1633-8C28BBBA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54B5D-186E-43E4-A650-F4EA8B664A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0524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4625ED-B3AD-7461-6550-0E21BE76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486E3-3BE1-4129-AB2C-1E4959BD7F61}" type="datetimeFigureOut">
              <a:rPr lang="cs-CZ"/>
              <a:pPr>
                <a:defRPr/>
              </a:pPr>
              <a:t>29.09.2022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1CC52F-8C75-2E66-DD31-A5C524F1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D0AFCD-C76B-1FA9-A1D2-2D63823C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A09E8-F6C7-4627-B8DB-66DD3805040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38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618DCE-4EAB-DCBB-26CF-4EC38815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5112E-41F6-4E1D-BB23-C3CF474B732E}" type="datetimeFigureOut">
              <a:rPr lang="cs-CZ"/>
              <a:pPr>
                <a:defRPr/>
              </a:pPr>
              <a:t>29.09.2022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851B51-9830-7B2A-94F9-DDAAEA52D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89D7FE-04A8-0BA9-F48F-BA536A0F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DB879-EAE2-43DE-B463-701D000E02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207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a šířku (celá obrazovk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6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>
              <a:buFontTx/>
              <a:buNone/>
            </a:pPr>
            <a:r>
              <a:rPr lang="cs-CZ" i="0" dirty="0"/>
              <a:t>Kliknutím na ikonu můžete přidat obrázek na celou stránku.</a:t>
            </a:r>
            <a:endParaRPr kumimoji="0" lang="cs-CZ" i="0" baseline="0" dirty="0"/>
          </a:p>
          <a:p>
            <a:pPr marL="0" marR="0" indent="0" algn="ctr" rtl="0">
              <a:buFontTx/>
              <a:buNone/>
            </a:pPr>
            <a:endParaRPr kumimoji="0" lang="cs-CZ" i="0" dirty="0"/>
          </a:p>
          <a:p>
            <a:pPr algn="ctr" rtl="0">
              <a:buFontTx/>
              <a:buNone/>
            </a:pPr>
            <a:endParaRPr kumimoji="0" lang="cs-CZ" i="0" dirty="0"/>
          </a:p>
          <a:p>
            <a:pPr algn="ctr" rtl="0">
              <a:buFontTx/>
              <a:buNone/>
            </a:pPr>
            <a:endParaRPr kumimoji="0" lang="cs-CZ" i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al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52856" y="4575048"/>
            <a:ext cx="7781544" cy="987552"/>
          </a:xfrm>
          <a:prstGeom prst="rect">
            <a:avLst/>
          </a:prstGeom>
        </p:spPr>
        <p:txBody>
          <a:bodyPr bIns="0" rtlCol="0" anchor="b" anchorCtr="0">
            <a:normAutofit/>
          </a:bodyPr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Obdélník 6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/>
          <a:lstStyle/>
          <a:p>
            <a:pPr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Obdélník 6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/>
          <a:lstStyle/>
          <a:p>
            <a:pPr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Obdélník 6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/>
          <a:lstStyle/>
          <a:p>
            <a:pPr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7" name="Obdélník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 rtlCol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 rtl="0"/>
            <a:r>
              <a:rPr lang="cs-CZ" dirty="0"/>
              <a:t>Po kliknutí můžete přidat podnadpis.</a:t>
            </a:r>
          </a:p>
        </p:txBody>
      </p:sp>
      <p:sp>
        <p:nvSpPr>
          <p:cNvPr id="8" name="Obdélník 7"/>
          <p:cNvSpPr>
            <a:spLocks noGrp="1"/>
          </p:cNvSpPr>
          <p:nvPr>
            <p:ph type="dt" sz="half" idx="17"/>
          </p:nvPr>
        </p:nvSpPr>
        <p:spPr/>
        <p:txBody>
          <a:bodyPr rtlCol="0"/>
          <a:lstStyle/>
          <a:p>
            <a:pPr rtl="0"/>
            <a:fld id="{140DDF9F-D21C-4D72-8FE8-48A1D7EE5374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10" name="Obdélník 9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9" name="Obdélník 8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ránky na výšku s titulky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Obdélník 8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1"/>
          </p:nvPr>
        </p:nvSpPr>
        <p:spPr>
          <a:xfrm>
            <a:off x="1297754" y="1625111"/>
            <a:ext cx="2895966" cy="386128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Obdélník 7"/>
          <p:cNvSpPr>
            <a:spLocks noGrp="1"/>
          </p:cNvSpPr>
          <p:nvPr>
            <p:ph type="body" sz="quarter" idx="14" hasCustomPrompt="1"/>
          </p:nvPr>
        </p:nvSpPr>
        <p:spPr>
          <a:xfrm>
            <a:off x="1297753" y="5652341"/>
            <a:ext cx="2895967" cy="748458"/>
          </a:xfrm>
        </p:spPr>
        <p:txBody>
          <a:bodyPr lIns="91440"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20" name="Obdélník 8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0"/>
          </p:nvPr>
        </p:nvSpPr>
        <p:spPr>
          <a:xfrm>
            <a:off x="4953000" y="1625600"/>
            <a:ext cx="2897953" cy="38639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9" name="Obdélník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5353" y="5652341"/>
            <a:ext cx="2895967" cy="748458"/>
          </a:xfrm>
        </p:spPr>
        <p:txBody>
          <a:bodyPr lIns="91440"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6" name="Obdélník 5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fld id="{6D1A4B07-C179-461A-BDDB-AE7F238486A2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Obdélník 6"/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ránky na šířku s titulky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5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23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9" name="Obdélník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6" name="Obdélník 5"/>
          <p:cNvSpPr>
            <a:spLocks noGrp="1"/>
          </p:cNvSpPr>
          <p:nvPr>
            <p:ph type="dt" sz="half" idx="18"/>
          </p:nvPr>
        </p:nvSpPr>
        <p:spPr/>
        <p:txBody>
          <a:bodyPr rtlCol="0"/>
          <a:lstStyle/>
          <a:p>
            <a:pPr rtl="0"/>
            <a:fld id="{6AEE7300-573E-4AD5-B180-EEDEC8B2F8DF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9" name="Obdélník 8"/>
          <p:cNvSpPr>
            <a:spLocks noGrp="1"/>
          </p:cNvSpPr>
          <p:nvPr>
            <p:ph type="ftr" sz="quarter" idx="20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Obdélník 6"/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ránky smíšené s titulkem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Obdélník 7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Obdélník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5" name="Obdélník 4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476290EE-546B-48F8-8DEE-0A906872C392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8" name="Obdélník 7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Obdélník 6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ránky na výšku s titulky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" name="Obdélník 8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0"/>
          </p:nvPr>
        </p:nvSpPr>
        <p:spPr>
          <a:xfrm>
            <a:off x="457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Obdélník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181600"/>
            <a:ext cx="2514600" cy="1143000"/>
          </a:xfrm>
        </p:spPr>
        <p:txBody>
          <a:bodyPr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4" name="Obdélník 8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1"/>
          </p:nvPr>
        </p:nvSpPr>
        <p:spPr>
          <a:xfrm>
            <a:off x="33147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Obdélník 6"/>
          <p:cNvSpPr>
            <a:spLocks noGrp="1"/>
          </p:cNvSpPr>
          <p:nvPr>
            <p:ph type="body" sz="quarter" idx="14" hasCustomPrompt="1"/>
          </p:nvPr>
        </p:nvSpPr>
        <p:spPr>
          <a:xfrm>
            <a:off x="3314700" y="5181600"/>
            <a:ext cx="2514600" cy="1143000"/>
          </a:xfrm>
        </p:spPr>
        <p:txBody>
          <a:bodyPr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31" name="Obdélník 8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Obdélník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5181600"/>
            <a:ext cx="2514600" cy="1143000"/>
          </a:xfrm>
        </p:spPr>
        <p:txBody>
          <a:bodyPr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cs-CZ" dirty="0"/>
              <a:t>Kliknutím můžete přidat titulek.</a:t>
            </a:r>
          </a:p>
        </p:txBody>
      </p:sp>
      <p:sp>
        <p:nvSpPr>
          <p:cNvPr id="8" name="Obdélník 7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fld id="{26EC89DC-864A-47EC-90E0-4D93D9A6B873}" type="datetime1">
              <a:rPr kumimoji="0" lang="cs-CZ" smtClean="0"/>
              <a:t>29.09.2022</a:t>
            </a:fld>
            <a:endParaRPr kumimoji="0" lang="cs-CZ" dirty="0"/>
          </a:p>
        </p:txBody>
      </p:sp>
      <p:sp>
        <p:nvSpPr>
          <p:cNvPr id="10" name="Obdélník 9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9" name="Obdélník 8"/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 rtl="0" eaLnBrk="1" latinLnBrk="1" hangingPunct="1"/>
            <a:r>
              <a:rPr lang="cs-CZ" dirty="0"/>
              <a:t>Kliknutím můžete upravit styly předlohy textu.</a:t>
            </a:r>
          </a:p>
          <a:p>
            <a:pPr lvl="1" rtl="0" eaLnBrk="1" latinLnBrk="1" hangingPunct="1"/>
            <a:r>
              <a:rPr lang="cs-CZ" dirty="0"/>
              <a:t>Druhá úroveň</a:t>
            </a:r>
          </a:p>
          <a:p>
            <a:pPr lvl="2" rtl="0" eaLnBrk="1" latinLnBrk="1" hangingPunct="1"/>
            <a:r>
              <a:rPr lang="cs-CZ" dirty="0"/>
              <a:t>Třetí úroveň</a:t>
            </a:r>
          </a:p>
          <a:p>
            <a:pPr lvl="3" rtl="0" eaLnBrk="1" latinLnBrk="1" hangingPunct="1"/>
            <a:r>
              <a:rPr lang="cs-CZ" dirty="0"/>
              <a:t>Čtvrtá úroveň</a:t>
            </a:r>
          </a:p>
          <a:p>
            <a:pPr lvl="4" rtl="0" eaLnBrk="1" latinLnBrk="1" hangingPunct="1"/>
            <a:r>
              <a:rPr lang="cs-CZ" dirty="0"/>
              <a:t>Pátá úroveň</a:t>
            </a:r>
          </a:p>
        </p:txBody>
      </p:sp>
      <p:sp>
        <p:nvSpPr>
          <p:cNvPr id="29" name="Obdélník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rtlCol="0" anchor="b"/>
          <a:lstStyle>
            <a:lvl1pPr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rtl="0"/>
            <a:fld id="{8EE81103-3D98-4A4A-B13D-362FFB985EBD}" type="datetime1">
              <a:rPr kumimoji="0" lang="cs-CZ" sz="1200" smtClean="0">
                <a:solidFill>
                  <a:schemeClr val="tx2"/>
                </a:solidFill>
              </a:rPr>
              <a:t>29.09.2022</a:t>
            </a:fld>
            <a:endParaRPr kumimoji="0" lang="cs-CZ" sz="1200" dirty="0">
              <a:solidFill>
                <a:schemeClr val="tx2"/>
              </a:solidFill>
            </a:endParaRPr>
          </a:p>
        </p:txBody>
      </p:sp>
      <p:sp>
        <p:nvSpPr>
          <p:cNvPr id="20" name="Obdélník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rtlCol="0" anchor="b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23" name="Obdélník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 rtlCol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r" rtl="0"/>
            <a:fld id="{F99EC173-99AE-4773-AB25-02E469A13EAE}" type="slidenum">
              <a:rPr kumimoji="0" lang="cs-CZ" sz="1200" smtClean="0">
                <a:solidFill>
                  <a:schemeClr val="tx2"/>
                </a:solidFill>
              </a:rPr>
              <a:pPr algn="r" rtl="0"/>
              <a:t>‹#›</a:t>
            </a:fld>
            <a:endParaRPr kumimoji="0" lang="cs-CZ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EDDC11EF-DA22-76DC-DB99-BAEB6AD070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830C65B8-0716-598E-4E6A-B94F7BFA12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D3CDCA-682F-4246-B5B7-1B72DFCFA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7B0813-C605-4F59-9782-CE30874E6BF2}" type="datetimeFigureOut">
              <a:rPr lang="cs-CZ"/>
              <a:pPr>
                <a:defRPr/>
              </a:pPr>
              <a:t>29.09.2022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B801B2-F909-46EF-A980-9FFE25DDA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39F77B-5E3D-4FA8-975F-4B794C82C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DCA8F6F5-2C90-442B-A11C-67F236DB79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339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D4cWhkHnW34" TargetMode="External"/><Relationship Id="rId5" Type="http://schemas.openxmlformats.org/officeDocument/2006/relationships/hyperlink" Target="https://www.youtube.com/watch?v=ff11eik33xI" TargetMode="Externa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UVRds0rTILM" TargetMode="Externa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4vHRw9XiFMI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ubu.com/film/fluxfilm.html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tfSpT47GY8M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jpstpzBDJ7s?feature=oembed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VEAUjFLSqXY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fondation-langlois.org/media/video/vasulka/long/C-Trend.mp4" TargetMode="Externa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vdb.org/titles/art-memory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nSlMgPXOkmk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>
            <a:extLst>
              <a:ext uri="{FF2B5EF4-FFF2-40B4-BE49-F238E27FC236}">
                <a16:creationId xmlns:a16="http://schemas.microsoft.com/office/drawing/2014/main" id="{5C9609D2-0A3C-29D3-5F11-3440909D4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3822" y="3074194"/>
            <a:ext cx="5357813" cy="767954"/>
          </a:xfrm>
          <a:solidFill>
            <a:schemeClr val="bg1">
              <a:alpha val="74117"/>
            </a:schemeClr>
          </a:solidFill>
        </p:spPr>
        <p:txBody>
          <a:bodyPr/>
          <a:lstStyle/>
          <a:p>
            <a:pPr eaLnBrk="1" hangingPunct="1"/>
            <a:r>
              <a:rPr lang="cs-CZ" altLang="cs-CZ"/>
              <a:t>Videoart</a:t>
            </a:r>
          </a:p>
        </p:txBody>
      </p:sp>
      <p:sp>
        <p:nvSpPr>
          <p:cNvPr id="2051" name="Podnadpis 2">
            <a:extLst>
              <a:ext uri="{FF2B5EF4-FFF2-40B4-BE49-F238E27FC236}">
                <a16:creationId xmlns:a16="http://schemas.microsoft.com/office/drawing/2014/main" id="{CF9DD0B4-CF29-C5A8-94A0-B2FB2F487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05064"/>
            <a:ext cx="7245424" cy="1655762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eaLnBrk="1" hangingPunct="1"/>
            <a:r>
              <a:rPr lang="cs-CZ" altLang="cs-CZ" sz="2000" dirty="0"/>
              <a:t>Elektronický obraz, tak nehmotný a tak důvěryhodný, tak svobodný a tak zotročený, obraz v pohybu, křehký a silný, existující i neexistující, bohatý a chudý, demokratizující kulturu, obraz závislý na svém divákovi, na tom, který rozhoduje zmáčknutím tlačítka o jeho bytí. Radek Pilař: </a:t>
            </a:r>
            <a:r>
              <a:rPr lang="cs-CZ" altLang="cs-CZ" sz="2000" dirty="0" err="1"/>
              <a:t>Viva</a:t>
            </a:r>
            <a:r>
              <a:rPr lang="cs-CZ" altLang="cs-CZ" sz="2000" dirty="0"/>
              <a:t> video, video </a:t>
            </a:r>
            <a:r>
              <a:rPr lang="cs-CZ" altLang="cs-CZ" sz="2000" dirty="0" err="1"/>
              <a:t>viva</a:t>
            </a:r>
            <a:r>
              <a:rPr lang="cs-CZ" altLang="cs-CZ" sz="2000" dirty="0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8F76-70CF-478A-8CC1-0C9CB01C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99" y="419100"/>
            <a:ext cx="7781544" cy="987552"/>
          </a:xfrm>
        </p:spPr>
        <p:txBody>
          <a:bodyPr>
            <a:normAutofit fontScale="90000"/>
          </a:bodyPr>
          <a:lstStyle/>
          <a:p>
            <a:r>
              <a:rPr lang="en-US" dirty="0"/>
              <a:t>Steve Reich / Beryl </a:t>
            </a:r>
            <a:r>
              <a:rPr lang="en-US" dirty="0" err="1"/>
              <a:t>Korot</a:t>
            </a:r>
            <a:r>
              <a:rPr lang="en-US" dirty="0"/>
              <a:t>: Three Tales</a:t>
            </a:r>
            <a:r>
              <a:rPr lang="cs-CZ" dirty="0"/>
              <a:t> (2003)</a:t>
            </a:r>
          </a:p>
        </p:txBody>
      </p:sp>
      <p:pic>
        <p:nvPicPr>
          <p:cNvPr id="8" name="Zástupný symbol obrázku 7" descr="Obsah obrázku interiér, muž, televizor, stůl&#10;&#10;Popis byl vytvořen automaticky">
            <a:extLst>
              <a:ext uri="{FF2B5EF4-FFF2-40B4-BE49-F238E27FC236}">
                <a16:creationId xmlns:a16="http://schemas.microsoft.com/office/drawing/2014/main" id="{107B402F-8ECA-4650-A838-CB0002AEDE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833" r="13833"/>
          <a:stretch>
            <a:fillRect/>
          </a:stretch>
        </p:blipFill>
        <p:spPr/>
      </p:pic>
      <p:pic>
        <p:nvPicPr>
          <p:cNvPr id="10" name="Zástupný symbol obrázku 9" descr="Obsah obrázku muž, stojící, stůl, nošení&#10;&#10;Popis byl vytvořen automaticky">
            <a:extLst>
              <a:ext uri="{FF2B5EF4-FFF2-40B4-BE49-F238E27FC236}">
                <a16:creationId xmlns:a16="http://schemas.microsoft.com/office/drawing/2014/main" id="{EDB5F5E5-2B38-494B-BC9C-F7852CC6F26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5633" r="15633"/>
          <a:stretch>
            <a:fillRect/>
          </a:stretch>
        </p:blipFill>
        <p:spPr/>
      </p:pic>
      <p:pic>
        <p:nvPicPr>
          <p:cNvPr id="12" name="Zástupný symbol obrázku 11" descr="Obsah obrázku fotka, staré, muž, stůl&#10;&#10;Popis byl vytvořen automaticky">
            <a:extLst>
              <a:ext uri="{FF2B5EF4-FFF2-40B4-BE49-F238E27FC236}">
                <a16:creationId xmlns:a16="http://schemas.microsoft.com/office/drawing/2014/main" id="{61E50BBD-CE4D-484E-90BB-165CCEAA453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2500" r="12500"/>
          <a:stretch>
            <a:fillRect/>
          </a:stretch>
        </p:blipFill>
        <p:spPr/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32398F8-6C45-4C18-9888-CEFEEAD20C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338" y="5085184"/>
            <a:ext cx="7772400" cy="838200"/>
          </a:xfrm>
        </p:spPr>
        <p:txBody>
          <a:bodyPr/>
          <a:lstStyle/>
          <a:p>
            <a:r>
              <a:rPr lang="cs-CZ" dirty="0">
                <a:hlinkClick r:id="rId5"/>
              </a:rPr>
              <a:t>https://www.youtube.com/watch?v=ff11eik33xI</a:t>
            </a:r>
            <a:endParaRPr lang="cs-CZ" dirty="0"/>
          </a:p>
          <a:p>
            <a:r>
              <a:rPr lang="cs-CZ" dirty="0">
                <a:hlinkClick r:id="rId6"/>
              </a:rPr>
              <a:t>https://www.youtube.com/watch?v=D4cWhkHnW34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16235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1CF81B8B-2568-1C72-5F7A-1A4F4AB677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195"/>
            </a:schemeClr>
          </a:solidFill>
        </p:spPr>
        <p:txBody>
          <a:bodyPr/>
          <a:lstStyle/>
          <a:p>
            <a:pPr eaLnBrk="1" hangingPunct="1"/>
            <a:r>
              <a:rPr lang="cs-CZ" altLang="cs-CZ" dirty="0" err="1"/>
              <a:t>Doug</a:t>
            </a:r>
            <a:r>
              <a:rPr lang="cs-CZ" altLang="cs-CZ" dirty="0"/>
              <a:t> </a:t>
            </a:r>
            <a:r>
              <a:rPr lang="cs-CZ" altLang="cs-CZ" dirty="0" err="1"/>
              <a:t>Aitken</a:t>
            </a:r>
            <a:r>
              <a:rPr lang="cs-CZ" altLang="cs-CZ" dirty="0"/>
              <a:t> – </a:t>
            </a:r>
            <a:r>
              <a:rPr lang="cs-CZ" altLang="cs-CZ" dirty="0" err="1"/>
              <a:t>Sleepwalkers</a:t>
            </a:r>
            <a:r>
              <a:rPr lang="cs-CZ" altLang="cs-CZ" dirty="0"/>
              <a:t> (2007)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11BA62D9-BAE2-FF28-E97B-96B997BF9C3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72156"/>
            </a:schemeClr>
          </a:solidFill>
        </p:spPr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marL="0" indent="0" eaLnBrk="1" hangingPunct="1">
              <a:buNone/>
            </a:pPr>
            <a:endParaRPr lang="cs-CZ" altLang="cs-CZ" sz="2400" dirty="0">
              <a:hlinkClick r:id="rId2"/>
            </a:endParaRPr>
          </a:p>
          <a:p>
            <a:pPr marL="0" indent="0" eaLnBrk="1" hangingPunct="1">
              <a:buNone/>
            </a:pPr>
            <a:r>
              <a:rPr lang="cs-CZ" altLang="cs-CZ" sz="2400" dirty="0">
                <a:hlinkClick r:id="rId2"/>
              </a:rPr>
              <a:t>https://www.youtube.com/watch?v=UVRds0rTILM</a:t>
            </a:r>
            <a:endParaRPr lang="cs-CZ" altLang="cs-CZ" sz="2400" dirty="0"/>
          </a:p>
          <a:p>
            <a:pPr eaLnBrk="1" hangingPunct="1"/>
            <a:endParaRPr lang="cs-CZ" altLang="cs-CZ" dirty="0"/>
          </a:p>
        </p:txBody>
      </p:sp>
      <p:pic>
        <p:nvPicPr>
          <p:cNvPr id="17412" name="Obrázek 1">
            <a:extLst>
              <a:ext uri="{FF2B5EF4-FFF2-40B4-BE49-F238E27FC236}">
                <a16:creationId xmlns:a16="http://schemas.microsoft.com/office/drawing/2014/main" id="{39BC73DE-592D-D59C-DE6D-09A780ED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6832"/>
            <a:ext cx="4536504" cy="291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D0961199-403C-285C-BA77-2FE35B9CB35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7058"/>
            </a:schemeClr>
          </a:solidFill>
        </p:spPr>
        <p:txBody>
          <a:bodyPr/>
          <a:lstStyle/>
          <a:p>
            <a:pPr eaLnBrk="1" hangingPunct="1"/>
            <a:r>
              <a:rPr lang="cs-CZ" altLang="cs-CZ" dirty="0" err="1"/>
              <a:t>Rear</a:t>
            </a:r>
            <a:r>
              <a:rPr lang="cs-CZ" altLang="cs-CZ" dirty="0"/>
              <a:t> </a:t>
            </a:r>
            <a:r>
              <a:rPr lang="cs-CZ" altLang="cs-CZ" dirty="0" err="1"/>
              <a:t>Window</a:t>
            </a:r>
            <a:r>
              <a:rPr lang="cs-CZ" altLang="cs-CZ" dirty="0"/>
              <a:t> </a:t>
            </a:r>
            <a:r>
              <a:rPr lang="cs-CZ" altLang="cs-CZ" dirty="0" err="1"/>
              <a:t>Timelapse</a:t>
            </a:r>
            <a:r>
              <a:rPr lang="cs-CZ" altLang="cs-CZ" dirty="0"/>
              <a:t> (2012)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5665B3CB-8009-3585-FDB0-EB6B51EB97C5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69019"/>
            </a:schemeClr>
          </a:solidFill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algn="ctr" eaLnBrk="1" hangingPunct="1"/>
            <a:r>
              <a:rPr lang="cs-CZ" altLang="cs-CZ">
                <a:hlinkClick r:id="rId2"/>
              </a:rPr>
              <a:t>https://www.youtube.com/watch?v=4vHRw9XiFMI</a:t>
            </a: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11268" name="Obrázek 4">
            <a:extLst>
              <a:ext uri="{FF2B5EF4-FFF2-40B4-BE49-F238E27FC236}">
                <a16:creationId xmlns:a16="http://schemas.microsoft.com/office/drawing/2014/main" id="{1D5D8720-96BD-98CD-7DFA-5E0A6A8B2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9" y="2643188"/>
            <a:ext cx="7472363" cy="171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CF3B0BD-A4C5-4218-B13F-CC4A3451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7781544" cy="987552"/>
          </a:xfrm>
        </p:spPr>
        <p:txBody>
          <a:bodyPr/>
          <a:lstStyle/>
          <a:p>
            <a:r>
              <a:rPr lang="cs-CZ" dirty="0" err="1"/>
              <a:t>Fluxus</a:t>
            </a:r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6093A3F-7975-4E5D-A4E1-75E6D55BAB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672" y="1484784"/>
            <a:ext cx="8271776" cy="838200"/>
          </a:xfrm>
        </p:spPr>
        <p:txBody>
          <a:bodyPr>
            <a:normAutofit fontScale="92500"/>
          </a:bodyPr>
          <a:lstStyle/>
          <a:p>
            <a:r>
              <a:rPr lang="en-US" dirty="0"/>
              <a:t>“the immense stupidity, sadness and lack of meaning that is our wound in life.”</a:t>
            </a:r>
          </a:p>
          <a:p>
            <a:r>
              <a:rPr lang="cs-CZ" dirty="0"/>
              <a:t> </a:t>
            </a:r>
            <a:r>
              <a:rPr lang="en-US" dirty="0"/>
              <a:t>George Brecht</a:t>
            </a:r>
          </a:p>
          <a:p>
            <a:endParaRPr lang="cs-CZ" dirty="0"/>
          </a:p>
        </p:txBody>
      </p:sp>
      <p:pic>
        <p:nvPicPr>
          <p:cNvPr id="13" name="Obrázek 12" descr="Obsah obrázku budova, muž, černá, kolo&#10;&#10;Popis byl vytvořen automaticky">
            <a:extLst>
              <a:ext uri="{FF2B5EF4-FFF2-40B4-BE49-F238E27FC236}">
                <a16:creationId xmlns:a16="http://schemas.microsoft.com/office/drawing/2014/main" id="{8942980F-6160-4495-A6DA-EBA881E6A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456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273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566DA599-0086-4821-9FDF-17CA6CF37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Fluxfilm</a:t>
            </a:r>
            <a:r>
              <a:rPr lang="cs-CZ" dirty="0"/>
              <a:t> </a:t>
            </a:r>
            <a:r>
              <a:rPr lang="cs-CZ" dirty="0" err="1"/>
              <a:t>Anthology</a:t>
            </a:r>
            <a:endParaRPr 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7F7A7578-08C5-4951-AD4D-D5C01CBDB2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George </a:t>
            </a:r>
            <a:r>
              <a:rPr lang="cs-CZ" dirty="0" err="1"/>
              <a:t>Maciunas</a:t>
            </a:r>
            <a:r>
              <a:rPr lang="cs-CZ" dirty="0"/>
              <a:t> </a:t>
            </a:r>
          </a:p>
        </p:txBody>
      </p:sp>
      <p:pic>
        <p:nvPicPr>
          <p:cNvPr id="13" name="Obrázek 12" descr="Obsah obrázku fotka, různé, visící, místnost&#10;&#10;Popis byl vytvořen automaticky">
            <a:hlinkClick r:id="rId2"/>
            <a:extLst>
              <a:ext uri="{FF2B5EF4-FFF2-40B4-BE49-F238E27FC236}">
                <a16:creationId xmlns:a16="http://schemas.microsoft.com/office/drawing/2014/main" id="{72398E9C-8E5F-46B0-8743-D8BBFF60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676456" cy="4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3792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D2CED-680A-4393-80E7-1898E29D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28" y="260648"/>
            <a:ext cx="7781544" cy="987552"/>
          </a:xfrm>
        </p:spPr>
        <p:txBody>
          <a:bodyPr>
            <a:normAutofit fontScale="90000"/>
          </a:bodyPr>
          <a:lstStyle/>
          <a:p>
            <a:r>
              <a:rPr lang="en-US" dirty="0"/>
              <a:t>Button Happening - Nam June Paik (1965)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2650603-3B6A-4A74-AC8C-E2FDFCBAB7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hlinkClick r:id="rId2"/>
            <a:extLst>
              <a:ext uri="{FF2B5EF4-FFF2-40B4-BE49-F238E27FC236}">
                <a16:creationId xmlns:a16="http://schemas.microsoft.com/office/drawing/2014/main" id="{C6A0110C-36B1-4294-AE61-20AE1FF3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745084"/>
            <a:ext cx="4490442" cy="33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2245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085AEC21-E2BF-FF2C-41F0-C6AFAB253B4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4117"/>
            </a:schemeClr>
          </a:solidFill>
        </p:spPr>
        <p:txBody>
          <a:bodyPr/>
          <a:lstStyle/>
          <a:p>
            <a:pPr eaLnBrk="1" hangingPunct="1"/>
            <a:r>
              <a:rPr lang="cs-CZ" altLang="cs-CZ" dirty="0"/>
              <a:t>Filmový obraz x video</a:t>
            </a:r>
          </a:p>
        </p:txBody>
      </p:sp>
      <p:pic>
        <p:nvPicPr>
          <p:cNvPr id="3075" name="Zástupný symbol pro obsah 3">
            <a:extLst>
              <a:ext uri="{FF2B5EF4-FFF2-40B4-BE49-F238E27FC236}">
                <a16:creationId xmlns:a16="http://schemas.microsoft.com/office/drawing/2014/main" id="{F5F81451-26D3-F515-F780-F70D04B0E7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1916832"/>
            <a:ext cx="3861867" cy="1887886"/>
          </a:xfrm>
        </p:spPr>
      </p:pic>
      <p:pic>
        <p:nvPicPr>
          <p:cNvPr id="3076" name="Obrázek 4">
            <a:extLst>
              <a:ext uri="{FF2B5EF4-FFF2-40B4-BE49-F238E27FC236}">
                <a16:creationId xmlns:a16="http://schemas.microsoft.com/office/drawing/2014/main" id="{BCB79FC4-AE9C-9811-7DFA-401D619CF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65" y="1861344"/>
            <a:ext cx="2549129" cy="254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nline médium 1" title="JOAN JONES - VERTICAL ROLL 1972">
            <a:hlinkClick r:id="" action="ppaction://media"/>
            <a:extLst>
              <a:ext uri="{FF2B5EF4-FFF2-40B4-BE49-F238E27FC236}">
                <a16:creationId xmlns:a16="http://schemas.microsoft.com/office/drawing/2014/main" id="{A3544A1F-C637-9D95-7F2C-5937227249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211960" y="4509120"/>
            <a:ext cx="2791269" cy="2093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1ED100-7EBE-408F-89A0-6F74C29C2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19100"/>
            <a:ext cx="7781544" cy="987552"/>
          </a:xfrm>
        </p:spPr>
        <p:txBody>
          <a:bodyPr>
            <a:normAutofit fontScale="90000"/>
          </a:bodyPr>
          <a:lstStyle/>
          <a:p>
            <a:r>
              <a:rPr lang="en-US" dirty="0"/>
              <a:t>Video-Film Concert - Nam June Paik a Jud </a:t>
            </a:r>
            <a:r>
              <a:rPr lang="en-US" dirty="0" err="1"/>
              <a:t>Yalkut</a:t>
            </a:r>
            <a:r>
              <a:rPr lang="en-US" dirty="0"/>
              <a:t> (1965-1972)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67C4024-161B-4495-A2E6-45B12D529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hlinkClick r:id="rId2"/>
            <a:extLst>
              <a:ext uri="{FF2B5EF4-FFF2-40B4-BE49-F238E27FC236}">
                <a16:creationId xmlns:a16="http://schemas.microsoft.com/office/drawing/2014/main" id="{04FCD917-1B0A-4FF2-848F-3A3C9D13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68992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651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8B1EB343-6786-AF6D-765C-F9FBFC19A33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7842"/>
            </a:schemeClr>
          </a:solidFill>
        </p:spPr>
        <p:txBody>
          <a:bodyPr/>
          <a:lstStyle/>
          <a:p>
            <a:pPr eaLnBrk="1" hangingPunct="1"/>
            <a:r>
              <a:rPr lang="cs-CZ" altLang="cs-CZ" dirty="0"/>
              <a:t>Woody </a:t>
            </a:r>
            <a:r>
              <a:rPr lang="cs-CZ" altLang="cs-CZ" dirty="0" err="1"/>
              <a:t>Vasulka</a:t>
            </a:r>
            <a:r>
              <a:rPr lang="cs-CZ" altLang="cs-CZ" dirty="0"/>
              <a:t> -  C-Trend (1974)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030C0980-B79F-A251-3A00-237D04F29FE5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72940"/>
            </a:schemeClr>
          </a:solidFill>
        </p:spPr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>
              <a:hlinkClick r:id="rId2"/>
            </a:endParaRPr>
          </a:p>
          <a:p>
            <a:pPr eaLnBrk="1" hangingPunct="1"/>
            <a:endParaRPr lang="cs-CZ" altLang="cs-CZ" dirty="0">
              <a:hlinkClick r:id="rId2"/>
            </a:endParaRPr>
          </a:p>
          <a:p>
            <a:pPr eaLnBrk="1" hangingPunct="1"/>
            <a:r>
              <a:rPr lang="cs-CZ" altLang="cs-CZ" dirty="0">
                <a:hlinkClick r:id="rId2"/>
              </a:rPr>
              <a:t>http://www.fondation-langlois.org/media/video/vasulka/long/C-Trend.mp4</a:t>
            </a: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pic>
        <p:nvPicPr>
          <p:cNvPr id="14345" name="Picture 9">
            <a:extLst>
              <a:ext uri="{FF2B5EF4-FFF2-40B4-BE49-F238E27FC236}">
                <a16:creationId xmlns:a16="http://schemas.microsoft.com/office/drawing/2014/main" id="{214FE356-A5AF-840D-1D42-87C792B95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79240"/>
            <a:ext cx="3866026" cy="289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BEAD48-F188-4EB6-93BC-81358701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0"/>
            <a:ext cx="7781544" cy="987552"/>
          </a:xfrm>
        </p:spPr>
        <p:txBody>
          <a:bodyPr>
            <a:normAutofit fontScale="90000"/>
          </a:bodyPr>
          <a:lstStyle/>
          <a:p>
            <a:r>
              <a:rPr lang="en-US" dirty="0"/>
              <a:t>Art of Memory – Woody </a:t>
            </a:r>
            <a:r>
              <a:rPr lang="en-US" dirty="0" err="1"/>
              <a:t>Vasulka</a:t>
            </a:r>
            <a:r>
              <a:rPr lang="cs-CZ" dirty="0"/>
              <a:t> (1987)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D2B2CAD-84A4-4B78-8D79-9FCFE2E501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hlinkClick r:id="rId2"/>
            <a:extLst>
              <a:ext uri="{FF2B5EF4-FFF2-40B4-BE49-F238E27FC236}">
                <a16:creationId xmlns:a16="http://schemas.microsoft.com/office/drawing/2014/main" id="{84AB68A5-ECB9-4C82-BB85-6E0B7A801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418" y="1775394"/>
            <a:ext cx="5099163" cy="382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4242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1446AFBF-F2C8-E829-11A8-5373FF6F711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2156"/>
            </a:schemeClr>
          </a:solidFill>
        </p:spPr>
        <p:txBody>
          <a:bodyPr/>
          <a:lstStyle/>
          <a:p>
            <a:pPr eaLnBrk="1" hangingPunct="1"/>
            <a:r>
              <a:rPr lang="cs-CZ" altLang="cs-CZ" dirty="0"/>
              <a:t>Bill Viola - </a:t>
            </a:r>
            <a:r>
              <a:rPr lang="cs-CZ" dirty="0"/>
              <a:t> </a:t>
            </a:r>
            <a:r>
              <a:rPr lang="en-US" dirty="0"/>
              <a:t>The Quintet of the Astonished</a:t>
            </a:r>
            <a:r>
              <a:rPr lang="cs-CZ" dirty="0"/>
              <a:t> (2000)</a:t>
            </a:r>
            <a:endParaRPr lang="cs-CZ" alt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252FD5-2D6B-443C-8850-9169E16C6F0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61000"/>
            </a:schemeClr>
          </a:solidFill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dirty="0"/>
              <a:t>                                                           Hieronymus Bosch: Kristus korunován trním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400" dirty="0">
                <a:hlinkClick r:id="rId2"/>
              </a:rPr>
              <a:t>https://www.youtube.com/watch?v=nSlMgPXOkmk</a:t>
            </a: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13316" name="Obrázek 3">
            <a:extLst>
              <a:ext uri="{FF2B5EF4-FFF2-40B4-BE49-F238E27FC236}">
                <a16:creationId xmlns:a16="http://schemas.microsoft.com/office/drawing/2014/main" id="{258D95CE-8AC4-6ED7-E6BD-FFD958F33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7" y="2537223"/>
            <a:ext cx="1947863" cy="243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Obrázek 4">
            <a:extLst>
              <a:ext uri="{FF2B5EF4-FFF2-40B4-BE49-F238E27FC236}">
                <a16:creationId xmlns:a16="http://schemas.microsoft.com/office/drawing/2014/main" id="{9D061458-2CB0-3CF4-A23E-29761DEED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9" y="2683669"/>
            <a:ext cx="357187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sickéF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756913_TF16401343.potx" id="{8A4BD516-D8C9-4EF8-909F-60997488BDAB}" vid="{0984135F-1B03-47D5-868A-B4844F97A26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iremní moti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iremní moti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31d92cf942c19623f8ea37c5ae89e9e4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5ae4c53a902569674f13d354e575c07c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7AC59B4-08CA-4A65-A6A2-05C030B984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2707BD-2281-4DCA-AA5D-81635DA3C3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AF2633-212A-42A8-A664-9532FA5B8A87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Klasické fotoalbum</Template>
  <TotalTime>637</TotalTime>
  <Words>253</Words>
  <Application>Microsoft Office PowerPoint</Application>
  <PresentationFormat>Předvádění na obrazovce (4:3)</PresentationFormat>
  <Paragraphs>54</Paragraphs>
  <Slides>12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Century Schoolbook</vt:lpstr>
      <vt:lpstr>KlasickéFotoalbum</vt:lpstr>
      <vt:lpstr>Motiv Office</vt:lpstr>
      <vt:lpstr>Videoart</vt:lpstr>
      <vt:lpstr>Fluxus</vt:lpstr>
      <vt:lpstr>Fluxfilm Anthology</vt:lpstr>
      <vt:lpstr>Button Happening - Nam June Paik (1965)</vt:lpstr>
      <vt:lpstr>Filmový obraz x video</vt:lpstr>
      <vt:lpstr>Video-Film Concert - Nam June Paik a Jud Yalkut (1965-1972)</vt:lpstr>
      <vt:lpstr>Woody Vasulka -  C-Trend (1974)</vt:lpstr>
      <vt:lpstr>Art of Memory – Woody Vasulka (1987)</vt:lpstr>
      <vt:lpstr>Bill Viola -  The Quintet of the Astonished (2000)</vt:lpstr>
      <vt:lpstr>Steve Reich / Beryl Korot: Three Tales (2003)</vt:lpstr>
      <vt:lpstr>Doug Aitken – Sleepwalkers (2007)</vt:lpstr>
      <vt:lpstr>Rear Window Timelapse (2012)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Videoart – precedenty</dc:title>
  <dc:creator>Adam Franc</dc:creator>
  <cp:lastModifiedBy>Adam Franc</cp:lastModifiedBy>
  <cp:revision>40</cp:revision>
  <dcterms:created xsi:type="dcterms:W3CDTF">2020-02-23T17:24:55Z</dcterms:created>
  <dcterms:modified xsi:type="dcterms:W3CDTF">2022-09-29T14:12:30Z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PolicheckStatus">
    <vt:lpwstr>0</vt:lpwstr>
  </property>
  <property fmtid="{D5CDD505-2E9C-101B-9397-08002B2CF9AE}" pid="7" name="Applications">
    <vt:lpwstr>65;#zpp120;#79;#tpl120;#419;#zpp140</vt:lpwstr>
  </property>
  <property fmtid="{D5CDD505-2E9C-101B-9397-08002B2CF9AE}" pid="8" name="PolicheckCounter">
    <vt:lpwstr>0</vt:lpwstr>
  </property>
  <property fmtid="{D5CDD505-2E9C-101B-9397-08002B2CF9AE}" pid="9" name="_LCID">
    <vt:i4>1033</vt:i4>
  </property>
  <property fmtid="{D5CDD505-2E9C-101B-9397-08002B2CF9AE}" pid="10" name="_Version">
    <vt:lpwstr>12.0.4513</vt:lpwstr>
  </property>
  <property fmtid="{D5CDD505-2E9C-101B-9397-08002B2CF9AE}" pid="11" name="APTrustLevel">
    <vt:r8>1</vt:r8>
  </property>
</Properties>
</file>