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4"/>
  </p:sldMasterIdLst>
  <p:notesMasterIdLst>
    <p:notesMasterId r:id="rId25"/>
  </p:notesMasterIdLst>
  <p:sldIdLst>
    <p:sldId id="256" r:id="rId5"/>
    <p:sldId id="321" r:id="rId6"/>
    <p:sldId id="322" r:id="rId7"/>
    <p:sldId id="327" r:id="rId8"/>
    <p:sldId id="323" r:id="rId9"/>
    <p:sldId id="324" r:id="rId10"/>
    <p:sldId id="334" r:id="rId11"/>
    <p:sldId id="330" r:id="rId12"/>
    <p:sldId id="331" r:id="rId13"/>
    <p:sldId id="332" r:id="rId14"/>
    <p:sldId id="338" r:id="rId15"/>
    <p:sldId id="335" r:id="rId16"/>
    <p:sldId id="336" r:id="rId17"/>
    <p:sldId id="337" r:id="rId18"/>
    <p:sldId id="339" r:id="rId19"/>
    <p:sldId id="329" r:id="rId20"/>
    <p:sldId id="326" r:id="rId21"/>
    <p:sldId id="340" r:id="rId22"/>
    <p:sldId id="325" r:id="rId23"/>
    <p:sldId id="260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B21F70-A956-BD42-883B-450C62A74FD0}" v="331" dt="2021-11-24T20:05:45.0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25" autoAdjust="0"/>
    <p:restoredTop sz="88080"/>
  </p:normalViewPr>
  <p:slideViewPr>
    <p:cSldViewPr snapToGrid="0">
      <p:cViewPr varScale="1">
        <p:scale>
          <a:sx n="75" d="100"/>
          <a:sy n="75" d="100"/>
        </p:scale>
        <p:origin x="168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la Martinková" userId="d0610586-012a-4957-b54d-180bf965d9da" providerId="ADAL" clId="{F0B21F70-A956-BD42-883B-450C62A74FD0}"/>
    <pc:docChg chg="undo redo custSel addSld delSld modSld">
      <pc:chgData name="Pavla Martinková" userId="d0610586-012a-4957-b54d-180bf965d9da" providerId="ADAL" clId="{F0B21F70-A956-BD42-883B-450C62A74FD0}" dt="2021-11-24T20:04:33.595" v="3555" actId="20577"/>
      <pc:docMkLst>
        <pc:docMk/>
      </pc:docMkLst>
      <pc:sldChg chg="modNotesTx">
        <pc:chgData name="Pavla Martinková" userId="d0610586-012a-4957-b54d-180bf965d9da" providerId="ADAL" clId="{F0B21F70-A956-BD42-883B-450C62A74FD0}" dt="2021-11-24T12:44:12.727" v="3465" actId="255"/>
        <pc:sldMkLst>
          <pc:docMk/>
          <pc:sldMk cId="773929846" sldId="260"/>
        </pc:sldMkLst>
      </pc:sldChg>
      <pc:sldChg chg="delSp modSp mod">
        <pc:chgData name="Pavla Martinková" userId="d0610586-012a-4957-b54d-180bf965d9da" providerId="ADAL" clId="{F0B21F70-A956-BD42-883B-450C62A74FD0}" dt="2021-11-24T18:53:54.870" v="3522" actId="20577"/>
        <pc:sldMkLst>
          <pc:docMk/>
          <pc:sldMk cId="4157576699" sldId="321"/>
        </pc:sldMkLst>
        <pc:spChg chg="del">
          <ac:chgData name="Pavla Martinková" userId="d0610586-012a-4957-b54d-180bf965d9da" providerId="ADAL" clId="{F0B21F70-A956-BD42-883B-450C62A74FD0}" dt="2021-11-24T13:01:28.918" v="3487" actId="478"/>
          <ac:spMkLst>
            <pc:docMk/>
            <pc:sldMk cId="4157576699" sldId="321"/>
            <ac:spMk id="2" creationId="{2CDA3374-6AE8-344B-A5C8-FEF79A295BF4}"/>
          </ac:spMkLst>
        </pc:spChg>
        <pc:graphicFrameChg chg="mod">
          <ac:chgData name="Pavla Martinková" userId="d0610586-012a-4957-b54d-180bf965d9da" providerId="ADAL" clId="{F0B21F70-A956-BD42-883B-450C62A74FD0}" dt="2021-11-24T18:53:54.870" v="3522" actId="20577"/>
          <ac:graphicFrameMkLst>
            <pc:docMk/>
            <pc:sldMk cId="4157576699" sldId="321"/>
            <ac:graphicFrameMk id="12" creationId="{A31B1B7B-F4C7-4936-84FF-55CBF642B866}"/>
          </ac:graphicFrameMkLst>
        </pc:graphicFrameChg>
      </pc:sldChg>
      <pc:sldChg chg="addSp delSp modSp mod">
        <pc:chgData name="Pavla Martinková" userId="d0610586-012a-4957-b54d-180bf965d9da" providerId="ADAL" clId="{F0B21F70-A956-BD42-883B-450C62A74FD0}" dt="2021-11-24T13:01:25.747" v="3486" actId="478"/>
        <pc:sldMkLst>
          <pc:docMk/>
          <pc:sldMk cId="1298120718" sldId="322"/>
        </pc:sldMkLst>
        <pc:spChg chg="del">
          <ac:chgData name="Pavla Martinková" userId="d0610586-012a-4957-b54d-180bf965d9da" providerId="ADAL" clId="{F0B21F70-A956-BD42-883B-450C62A74FD0}" dt="2021-11-24T13:01:25.747" v="3486" actId="478"/>
          <ac:spMkLst>
            <pc:docMk/>
            <pc:sldMk cId="1298120718" sldId="322"/>
            <ac:spMk id="2" creationId="{3BF021FA-76BC-9A46-8FD6-2D1355309FFA}"/>
          </ac:spMkLst>
        </pc:spChg>
        <pc:spChg chg="mod">
          <ac:chgData name="Pavla Martinková" userId="d0610586-012a-4957-b54d-180bf965d9da" providerId="ADAL" clId="{F0B21F70-A956-BD42-883B-450C62A74FD0}" dt="2021-11-23T18:42:02.581" v="2818" actId="1076"/>
          <ac:spMkLst>
            <pc:docMk/>
            <pc:sldMk cId="1298120718" sldId="322"/>
            <ac:spMk id="5" creationId="{52B794C8-2C2B-5443-9227-9C42CAFBEAF6}"/>
          </ac:spMkLst>
        </pc:spChg>
        <pc:picChg chg="add mod">
          <ac:chgData name="Pavla Martinková" userId="d0610586-012a-4957-b54d-180bf965d9da" providerId="ADAL" clId="{F0B21F70-A956-BD42-883B-450C62A74FD0}" dt="2021-11-23T18:21:25.550" v="2525" actId="1076"/>
          <ac:picMkLst>
            <pc:docMk/>
            <pc:sldMk cId="1298120718" sldId="322"/>
            <ac:picMk id="11" creationId="{A98FAEBE-9AE5-DC45-9E04-8A98ADF2E0C5}"/>
          </ac:picMkLst>
        </pc:picChg>
        <pc:picChg chg="add mod">
          <ac:chgData name="Pavla Martinková" userId="d0610586-012a-4957-b54d-180bf965d9da" providerId="ADAL" clId="{F0B21F70-A956-BD42-883B-450C62A74FD0}" dt="2021-11-23T18:21:19.166" v="2523" actId="1076"/>
          <ac:picMkLst>
            <pc:docMk/>
            <pc:sldMk cId="1298120718" sldId="322"/>
            <ac:picMk id="12" creationId="{C3E63C2A-8D53-4940-ADAD-8583353D0ABF}"/>
          </ac:picMkLst>
        </pc:picChg>
        <pc:picChg chg="add mod">
          <ac:chgData name="Pavla Martinková" userId="d0610586-012a-4957-b54d-180bf965d9da" providerId="ADAL" clId="{F0B21F70-A956-BD42-883B-450C62A74FD0}" dt="2021-11-23T18:21:28.999" v="2527" actId="1076"/>
          <ac:picMkLst>
            <pc:docMk/>
            <pc:sldMk cId="1298120718" sldId="322"/>
            <ac:picMk id="13" creationId="{5C1A5DE9-2BB4-9E46-8DFC-A88AF4B2FAE0}"/>
          </ac:picMkLst>
        </pc:picChg>
        <pc:picChg chg="add mod">
          <ac:chgData name="Pavla Martinková" userId="d0610586-012a-4957-b54d-180bf965d9da" providerId="ADAL" clId="{F0B21F70-A956-BD42-883B-450C62A74FD0}" dt="2021-11-23T18:21:09.600" v="2519" actId="1076"/>
          <ac:picMkLst>
            <pc:docMk/>
            <pc:sldMk cId="1298120718" sldId="322"/>
            <ac:picMk id="14" creationId="{A84937B6-CD01-5246-A073-FA2154FA5117}"/>
          </ac:picMkLst>
        </pc:picChg>
        <pc:picChg chg="add mod">
          <ac:chgData name="Pavla Martinková" userId="d0610586-012a-4957-b54d-180bf965d9da" providerId="ADAL" clId="{F0B21F70-A956-BD42-883B-450C62A74FD0}" dt="2021-11-23T18:21:21.833" v="2524" actId="1076"/>
          <ac:picMkLst>
            <pc:docMk/>
            <pc:sldMk cId="1298120718" sldId="322"/>
            <ac:picMk id="15" creationId="{57D2ED43-613E-1946-AAAD-6C59CE21E0CD}"/>
          </ac:picMkLst>
        </pc:picChg>
        <pc:picChg chg="add mod">
          <ac:chgData name="Pavla Martinková" userId="d0610586-012a-4957-b54d-180bf965d9da" providerId="ADAL" clId="{F0B21F70-A956-BD42-883B-450C62A74FD0}" dt="2021-11-23T18:21:27.349" v="2526" actId="1076"/>
          <ac:picMkLst>
            <pc:docMk/>
            <pc:sldMk cId="1298120718" sldId="322"/>
            <ac:picMk id="16" creationId="{EED4D3D3-8B13-4F41-BBCA-63142813731F}"/>
          </ac:picMkLst>
        </pc:picChg>
        <pc:picChg chg="add mod">
          <ac:chgData name="Pavla Martinková" userId="d0610586-012a-4957-b54d-180bf965d9da" providerId="ADAL" clId="{F0B21F70-A956-BD42-883B-450C62A74FD0}" dt="2021-11-23T18:20:58.300" v="2512" actId="14100"/>
          <ac:picMkLst>
            <pc:docMk/>
            <pc:sldMk cId="1298120718" sldId="322"/>
            <ac:picMk id="17" creationId="{D8E7B425-FFF7-084F-B7B5-FC47C4118514}"/>
          </ac:picMkLst>
        </pc:picChg>
      </pc:sldChg>
      <pc:sldChg chg="addSp delSp modSp mod">
        <pc:chgData name="Pavla Martinková" userId="d0610586-012a-4957-b54d-180bf965d9da" providerId="ADAL" clId="{F0B21F70-A956-BD42-883B-450C62A74FD0}" dt="2021-11-24T13:01:17.826" v="3482" actId="478"/>
        <pc:sldMkLst>
          <pc:docMk/>
          <pc:sldMk cId="3149268219" sldId="323"/>
        </pc:sldMkLst>
        <pc:spChg chg="del">
          <ac:chgData name="Pavla Martinková" userId="d0610586-012a-4957-b54d-180bf965d9da" providerId="ADAL" clId="{F0B21F70-A956-BD42-883B-450C62A74FD0}" dt="2021-11-24T13:01:17.826" v="3482" actId="478"/>
          <ac:spMkLst>
            <pc:docMk/>
            <pc:sldMk cId="3149268219" sldId="323"/>
            <ac:spMk id="2" creationId="{52EE1805-121A-6745-BC40-A71B2FE98F88}"/>
          </ac:spMkLst>
        </pc:spChg>
        <pc:spChg chg="mod">
          <ac:chgData name="Pavla Martinková" userId="d0610586-012a-4957-b54d-180bf965d9da" providerId="ADAL" clId="{F0B21F70-A956-BD42-883B-450C62A74FD0}" dt="2021-11-23T16:19:10.023" v="2420" actId="20577"/>
          <ac:spMkLst>
            <pc:docMk/>
            <pc:sldMk cId="3149268219" sldId="323"/>
            <ac:spMk id="6" creationId="{64C70BA9-1C59-7A4F-B861-11C143A05419}"/>
          </ac:spMkLst>
        </pc:spChg>
        <pc:picChg chg="add del mod">
          <ac:chgData name="Pavla Martinková" userId="d0610586-012a-4957-b54d-180bf965d9da" providerId="ADAL" clId="{F0B21F70-A956-BD42-883B-450C62A74FD0}" dt="2021-11-23T16:12:44.625" v="1947" actId="21"/>
          <ac:picMkLst>
            <pc:docMk/>
            <pc:sldMk cId="3149268219" sldId="323"/>
            <ac:picMk id="9" creationId="{00976944-185E-1840-B062-9232355E578D}"/>
          </ac:picMkLst>
        </pc:picChg>
      </pc:sldChg>
      <pc:sldChg chg="delSp">
        <pc:chgData name="Pavla Martinková" userId="d0610586-012a-4957-b54d-180bf965d9da" providerId="ADAL" clId="{F0B21F70-A956-BD42-883B-450C62A74FD0}" dt="2021-11-24T13:01:15.440" v="3481" actId="478"/>
        <pc:sldMkLst>
          <pc:docMk/>
          <pc:sldMk cId="350359863" sldId="324"/>
        </pc:sldMkLst>
        <pc:spChg chg="del">
          <ac:chgData name="Pavla Martinková" userId="d0610586-012a-4957-b54d-180bf965d9da" providerId="ADAL" clId="{F0B21F70-A956-BD42-883B-450C62A74FD0}" dt="2021-11-24T13:01:15.440" v="3481" actId="478"/>
          <ac:spMkLst>
            <pc:docMk/>
            <pc:sldMk cId="350359863" sldId="324"/>
            <ac:spMk id="2" creationId="{EAAD6DB5-B12D-774E-A6AF-18C17ABD0F24}"/>
          </ac:spMkLst>
        </pc:spChg>
      </pc:sldChg>
      <pc:sldChg chg="delSp modSp mod">
        <pc:chgData name="Pavla Martinková" userId="d0610586-012a-4957-b54d-180bf965d9da" providerId="ADAL" clId="{F0B21F70-A956-BD42-883B-450C62A74FD0}" dt="2021-11-24T20:04:33.595" v="3555" actId="20577"/>
        <pc:sldMkLst>
          <pc:docMk/>
          <pc:sldMk cId="226035843" sldId="325"/>
        </pc:sldMkLst>
        <pc:spChg chg="del">
          <ac:chgData name="Pavla Martinková" userId="d0610586-012a-4957-b54d-180bf965d9da" providerId="ADAL" clId="{F0B21F70-A956-BD42-883B-450C62A74FD0}" dt="2021-11-24T13:00:36.846" v="3466" actId="478"/>
          <ac:spMkLst>
            <pc:docMk/>
            <pc:sldMk cId="226035843" sldId="325"/>
            <ac:spMk id="2" creationId="{F090DE4A-AFA1-9D4B-96B9-E080B9372435}"/>
          </ac:spMkLst>
        </pc:spChg>
        <pc:spChg chg="mod">
          <ac:chgData name="Pavla Martinková" userId="d0610586-012a-4957-b54d-180bf965d9da" providerId="ADAL" clId="{F0B21F70-A956-BD42-883B-450C62A74FD0}" dt="2021-11-24T20:04:33.595" v="3555" actId="20577"/>
          <ac:spMkLst>
            <pc:docMk/>
            <pc:sldMk cId="226035843" sldId="325"/>
            <ac:spMk id="7" creationId="{0084F99F-E592-5846-8ADB-17782745D9C3}"/>
          </ac:spMkLst>
        </pc:spChg>
        <pc:picChg chg="mod">
          <ac:chgData name="Pavla Martinková" userId="d0610586-012a-4957-b54d-180bf965d9da" providerId="ADAL" clId="{F0B21F70-A956-BD42-883B-450C62A74FD0}" dt="2021-11-22T20:49:47.587" v="1622" actId="1076"/>
          <ac:picMkLst>
            <pc:docMk/>
            <pc:sldMk cId="226035843" sldId="325"/>
            <ac:picMk id="6" creationId="{93AD71DE-8D2D-2349-9E90-9BB2778E3FC5}"/>
          </ac:picMkLst>
        </pc:picChg>
      </pc:sldChg>
      <pc:sldChg chg="delSp modSp mod">
        <pc:chgData name="Pavla Martinková" userId="d0610586-012a-4957-b54d-180bf965d9da" providerId="ADAL" clId="{F0B21F70-A956-BD42-883B-450C62A74FD0}" dt="2021-11-24T20:01:48.482" v="3553" actId="20577"/>
        <pc:sldMkLst>
          <pc:docMk/>
          <pc:sldMk cId="2597540766" sldId="326"/>
        </pc:sldMkLst>
        <pc:spChg chg="del">
          <ac:chgData name="Pavla Martinková" userId="d0610586-012a-4957-b54d-180bf965d9da" providerId="ADAL" clId="{F0B21F70-A956-BD42-883B-450C62A74FD0}" dt="2021-11-24T13:00:44.561" v="3469" actId="478"/>
          <ac:spMkLst>
            <pc:docMk/>
            <pc:sldMk cId="2597540766" sldId="326"/>
            <ac:spMk id="2" creationId="{2E4AE394-4F0B-2946-9272-83033E65849B}"/>
          </ac:spMkLst>
        </pc:spChg>
        <pc:spChg chg="mod">
          <ac:chgData name="Pavla Martinková" userId="d0610586-012a-4957-b54d-180bf965d9da" providerId="ADAL" clId="{F0B21F70-A956-BD42-883B-450C62A74FD0}" dt="2021-11-23T21:42:46.291" v="3462" actId="20577"/>
          <ac:spMkLst>
            <pc:docMk/>
            <pc:sldMk cId="2597540766" sldId="326"/>
            <ac:spMk id="4" creationId="{1BA73D53-17E5-4749-A971-DB48D159BC35}"/>
          </ac:spMkLst>
        </pc:spChg>
        <pc:spChg chg="mod">
          <ac:chgData name="Pavla Martinková" userId="d0610586-012a-4957-b54d-180bf965d9da" providerId="ADAL" clId="{F0B21F70-A956-BD42-883B-450C62A74FD0}" dt="2021-11-22T20:51:25.279" v="1674" actId="1076"/>
          <ac:spMkLst>
            <pc:docMk/>
            <pc:sldMk cId="2597540766" sldId="326"/>
            <ac:spMk id="5" creationId="{1D027A2A-E42F-A545-A018-8AA6AFC5E43E}"/>
          </ac:spMkLst>
        </pc:spChg>
        <pc:spChg chg="mod">
          <ac:chgData name="Pavla Martinková" userId="d0610586-012a-4957-b54d-180bf965d9da" providerId="ADAL" clId="{F0B21F70-A956-BD42-883B-450C62A74FD0}" dt="2021-11-24T20:01:48.482" v="3553" actId="20577"/>
          <ac:spMkLst>
            <pc:docMk/>
            <pc:sldMk cId="2597540766" sldId="326"/>
            <ac:spMk id="7" creationId="{9A019AA4-3624-2E4D-B22D-102E5C3CBA12}"/>
          </ac:spMkLst>
        </pc:spChg>
        <pc:spChg chg="mod">
          <ac:chgData name="Pavla Martinková" userId="d0610586-012a-4957-b54d-180bf965d9da" providerId="ADAL" clId="{F0B21F70-A956-BD42-883B-450C62A74FD0}" dt="2021-11-22T20:51:16.950" v="1664" actId="1076"/>
          <ac:spMkLst>
            <pc:docMk/>
            <pc:sldMk cId="2597540766" sldId="326"/>
            <ac:spMk id="9" creationId="{FCD3F473-C594-D741-BCCD-CD4A7D5A5D0E}"/>
          </ac:spMkLst>
        </pc:spChg>
      </pc:sldChg>
      <pc:sldChg chg="addSp delSp modSp mod">
        <pc:chgData name="Pavla Martinková" userId="d0610586-012a-4957-b54d-180bf965d9da" providerId="ADAL" clId="{F0B21F70-A956-BD42-883B-450C62A74FD0}" dt="2021-11-24T13:01:22.705" v="3485" actId="478"/>
        <pc:sldMkLst>
          <pc:docMk/>
          <pc:sldMk cId="2532196126" sldId="327"/>
        </pc:sldMkLst>
        <pc:spChg chg="del">
          <ac:chgData name="Pavla Martinková" userId="d0610586-012a-4957-b54d-180bf965d9da" providerId="ADAL" clId="{F0B21F70-A956-BD42-883B-450C62A74FD0}" dt="2021-11-24T13:01:22.705" v="3485" actId="478"/>
          <ac:spMkLst>
            <pc:docMk/>
            <pc:sldMk cId="2532196126" sldId="327"/>
            <ac:spMk id="2" creationId="{1208A988-8992-2840-8BF2-72F00C9910A5}"/>
          </ac:spMkLst>
        </pc:spChg>
        <pc:spChg chg="add del mod">
          <ac:chgData name="Pavla Martinková" userId="d0610586-012a-4957-b54d-180bf965d9da" providerId="ADAL" clId="{F0B21F70-A956-BD42-883B-450C62A74FD0}" dt="2021-11-24T13:01:21.192" v="3484" actId="478"/>
          <ac:spMkLst>
            <pc:docMk/>
            <pc:sldMk cId="2532196126" sldId="327"/>
            <ac:spMk id="6" creationId="{52016DB8-374E-B447-8501-D58FE3FF1D69}"/>
          </ac:spMkLst>
        </pc:spChg>
        <pc:spChg chg="add del mod">
          <ac:chgData name="Pavla Martinková" userId="d0610586-012a-4957-b54d-180bf965d9da" providerId="ADAL" clId="{F0B21F70-A956-BD42-883B-450C62A74FD0}" dt="2021-11-24T13:01:21.192" v="3484" actId="478"/>
          <ac:spMkLst>
            <pc:docMk/>
            <pc:sldMk cId="2532196126" sldId="327"/>
            <ac:spMk id="9" creationId="{FBFFECD9-837D-5B47-9E3D-385F0A04D23E}"/>
          </ac:spMkLst>
        </pc:spChg>
        <pc:picChg chg="add mod">
          <ac:chgData name="Pavla Martinková" userId="d0610586-012a-4957-b54d-180bf965d9da" providerId="ADAL" clId="{F0B21F70-A956-BD42-883B-450C62A74FD0}" dt="2021-11-23T16:07:54.630" v="1893" actId="29295"/>
          <ac:picMkLst>
            <pc:docMk/>
            <pc:sldMk cId="2532196126" sldId="327"/>
            <ac:picMk id="7" creationId="{68D44265-0D63-4C44-948D-234CE248D0B9}"/>
          </ac:picMkLst>
        </pc:picChg>
      </pc:sldChg>
      <pc:sldChg chg="delSp modSp del">
        <pc:chgData name="Pavla Martinková" userId="d0610586-012a-4957-b54d-180bf965d9da" providerId="ADAL" clId="{F0B21F70-A956-BD42-883B-450C62A74FD0}" dt="2021-11-24T19:06:54.367" v="3551" actId="2696"/>
        <pc:sldMkLst>
          <pc:docMk/>
          <pc:sldMk cId="3631548468" sldId="328"/>
        </pc:sldMkLst>
        <pc:spChg chg="del">
          <ac:chgData name="Pavla Martinková" userId="d0610586-012a-4957-b54d-180bf965d9da" providerId="ADAL" clId="{F0B21F70-A956-BD42-883B-450C62A74FD0}" dt="2021-11-24T13:00:39.466" v="3467" actId="478"/>
          <ac:spMkLst>
            <pc:docMk/>
            <pc:sldMk cId="3631548468" sldId="328"/>
            <ac:spMk id="2" creationId="{C94CF55E-A3BE-BA4D-95FC-9118E6D05FAC}"/>
          </ac:spMkLst>
        </pc:spChg>
        <pc:graphicFrameChg chg="mod">
          <ac:chgData name="Pavla Martinková" userId="d0610586-012a-4957-b54d-180bf965d9da" providerId="ADAL" clId="{F0B21F70-A956-BD42-883B-450C62A74FD0}" dt="2021-11-22T20:47:40.599" v="1589" actId="20577"/>
          <ac:graphicFrameMkLst>
            <pc:docMk/>
            <pc:sldMk cId="3631548468" sldId="328"/>
            <ac:graphicFrameMk id="7" creationId="{36B62074-418A-4856-A0FE-C29C99897DE2}"/>
          </ac:graphicFrameMkLst>
        </pc:graphicFrameChg>
      </pc:sldChg>
      <pc:sldChg chg="delSp modSp mod">
        <pc:chgData name="Pavla Martinková" userId="d0610586-012a-4957-b54d-180bf965d9da" providerId="ADAL" clId="{F0B21F70-A956-BD42-883B-450C62A74FD0}" dt="2021-11-24T19:04:56.142" v="3550"/>
        <pc:sldMkLst>
          <pc:docMk/>
          <pc:sldMk cId="2498407118" sldId="329"/>
        </pc:sldMkLst>
        <pc:spChg chg="del">
          <ac:chgData name="Pavla Martinková" userId="d0610586-012a-4957-b54d-180bf965d9da" providerId="ADAL" clId="{F0B21F70-A956-BD42-883B-450C62A74FD0}" dt="2021-11-24T13:00:47.370" v="3470" actId="478"/>
          <ac:spMkLst>
            <pc:docMk/>
            <pc:sldMk cId="2498407118" sldId="329"/>
            <ac:spMk id="2" creationId="{2E4AE394-4F0B-2946-9272-83033E65849B}"/>
          </ac:spMkLst>
        </pc:spChg>
        <pc:spChg chg="mod">
          <ac:chgData name="Pavla Martinková" userId="d0610586-012a-4957-b54d-180bf965d9da" providerId="ADAL" clId="{F0B21F70-A956-BD42-883B-450C62A74FD0}" dt="2021-11-23T21:42:25.361" v="3448" actId="20577"/>
          <ac:spMkLst>
            <pc:docMk/>
            <pc:sldMk cId="2498407118" sldId="329"/>
            <ac:spMk id="4" creationId="{1BA73D53-17E5-4749-A971-DB48D159BC35}"/>
          </ac:spMkLst>
        </pc:spChg>
        <pc:spChg chg="mod">
          <ac:chgData name="Pavla Martinková" userId="d0610586-012a-4957-b54d-180bf965d9da" providerId="ADAL" clId="{F0B21F70-A956-BD42-883B-450C62A74FD0}" dt="2021-11-22T18:52:43.422" v="1299" actId="20577"/>
          <ac:spMkLst>
            <pc:docMk/>
            <pc:sldMk cId="2498407118" sldId="329"/>
            <ac:spMk id="5" creationId="{1D027A2A-E42F-A545-A018-8AA6AFC5E43E}"/>
          </ac:spMkLst>
        </pc:spChg>
        <pc:spChg chg="mod">
          <ac:chgData name="Pavla Martinková" userId="d0610586-012a-4957-b54d-180bf965d9da" providerId="ADAL" clId="{F0B21F70-A956-BD42-883B-450C62A74FD0}" dt="2021-11-24T19:04:56.142" v="3550"/>
          <ac:spMkLst>
            <pc:docMk/>
            <pc:sldMk cId="2498407118" sldId="329"/>
            <ac:spMk id="7" creationId="{9A019AA4-3624-2E4D-B22D-102E5C3CBA12}"/>
          </ac:spMkLst>
        </pc:spChg>
      </pc:sldChg>
      <pc:sldChg chg="addSp delSp modSp mod">
        <pc:chgData name="Pavla Martinková" userId="d0610586-012a-4957-b54d-180bf965d9da" providerId="ADAL" clId="{F0B21F70-A956-BD42-883B-450C62A74FD0}" dt="2021-11-24T13:01:10.827" v="3479" actId="478"/>
        <pc:sldMkLst>
          <pc:docMk/>
          <pc:sldMk cId="2697769216" sldId="330"/>
        </pc:sldMkLst>
        <pc:spChg chg="del">
          <ac:chgData name="Pavla Martinková" userId="d0610586-012a-4957-b54d-180bf965d9da" providerId="ADAL" clId="{F0B21F70-A956-BD42-883B-450C62A74FD0}" dt="2021-11-24T13:01:10.827" v="3479" actId="478"/>
          <ac:spMkLst>
            <pc:docMk/>
            <pc:sldMk cId="2697769216" sldId="330"/>
            <ac:spMk id="2" creationId="{24FF51EF-BBFE-1742-A98B-136C045BA286}"/>
          </ac:spMkLst>
        </pc:spChg>
        <pc:spChg chg="mod">
          <ac:chgData name="Pavla Martinková" userId="d0610586-012a-4957-b54d-180bf965d9da" providerId="ADAL" clId="{F0B21F70-A956-BD42-883B-450C62A74FD0}" dt="2021-11-23T18:40:36.433" v="2765" actId="20577"/>
          <ac:spMkLst>
            <pc:docMk/>
            <pc:sldMk cId="2697769216" sldId="330"/>
            <ac:spMk id="4" creationId="{EC56A0BE-32F4-D541-90AB-263FBDF82C90}"/>
          </ac:spMkLst>
        </pc:spChg>
        <pc:spChg chg="mod">
          <ac:chgData name="Pavla Martinková" userId="d0610586-012a-4957-b54d-180bf965d9da" providerId="ADAL" clId="{F0B21F70-A956-BD42-883B-450C62A74FD0}" dt="2021-11-23T18:41:03.905" v="2812" actId="20577"/>
          <ac:spMkLst>
            <pc:docMk/>
            <pc:sldMk cId="2697769216" sldId="330"/>
            <ac:spMk id="5" creationId="{054F956D-DB24-E040-8D69-03058FBC7E5C}"/>
          </ac:spMkLst>
        </pc:spChg>
        <pc:picChg chg="add del mod">
          <ac:chgData name="Pavla Martinková" userId="d0610586-012a-4957-b54d-180bf965d9da" providerId="ADAL" clId="{F0B21F70-A956-BD42-883B-450C62A74FD0}" dt="2021-11-23T16:02:43.225" v="1866" actId="478"/>
          <ac:picMkLst>
            <pc:docMk/>
            <pc:sldMk cId="2697769216" sldId="330"/>
            <ac:picMk id="6" creationId="{2B4B3277-C121-DE49-9A43-4DA74821671A}"/>
          </ac:picMkLst>
        </pc:picChg>
      </pc:sldChg>
      <pc:sldChg chg="delSp modSp mod">
        <pc:chgData name="Pavla Martinková" userId="d0610586-012a-4957-b54d-180bf965d9da" providerId="ADAL" clId="{F0B21F70-A956-BD42-883B-450C62A74FD0}" dt="2021-11-24T13:01:08.777" v="3478" actId="478"/>
        <pc:sldMkLst>
          <pc:docMk/>
          <pc:sldMk cId="4136999617" sldId="331"/>
        </pc:sldMkLst>
        <pc:spChg chg="del mod">
          <ac:chgData name="Pavla Martinková" userId="d0610586-012a-4957-b54d-180bf965d9da" providerId="ADAL" clId="{F0B21F70-A956-BD42-883B-450C62A74FD0}" dt="2021-11-24T13:01:08.777" v="3478" actId="478"/>
          <ac:spMkLst>
            <pc:docMk/>
            <pc:sldMk cId="4136999617" sldId="331"/>
            <ac:spMk id="2" creationId="{24FF51EF-BBFE-1742-A98B-136C045BA286}"/>
          </ac:spMkLst>
        </pc:spChg>
        <pc:spChg chg="mod">
          <ac:chgData name="Pavla Martinková" userId="d0610586-012a-4957-b54d-180bf965d9da" providerId="ADAL" clId="{F0B21F70-A956-BD42-883B-450C62A74FD0}" dt="2021-11-23T16:16:58.496" v="2296" actId="20577"/>
          <ac:spMkLst>
            <pc:docMk/>
            <pc:sldMk cId="4136999617" sldId="331"/>
            <ac:spMk id="5" creationId="{054F956D-DB24-E040-8D69-03058FBC7E5C}"/>
          </ac:spMkLst>
        </pc:spChg>
      </pc:sldChg>
      <pc:sldChg chg="delSp modSp mod">
        <pc:chgData name="Pavla Martinková" userId="d0610586-012a-4957-b54d-180bf965d9da" providerId="ADAL" clId="{F0B21F70-A956-BD42-883B-450C62A74FD0}" dt="2021-11-24T13:01:05.407" v="3476" actId="478"/>
        <pc:sldMkLst>
          <pc:docMk/>
          <pc:sldMk cId="2811683538" sldId="332"/>
        </pc:sldMkLst>
        <pc:spChg chg="del">
          <ac:chgData name="Pavla Martinková" userId="d0610586-012a-4957-b54d-180bf965d9da" providerId="ADAL" clId="{F0B21F70-A956-BD42-883B-450C62A74FD0}" dt="2021-11-24T13:01:05.407" v="3476" actId="478"/>
          <ac:spMkLst>
            <pc:docMk/>
            <pc:sldMk cId="2811683538" sldId="332"/>
            <ac:spMk id="2" creationId="{24FF51EF-BBFE-1742-A98B-136C045BA286}"/>
          </ac:spMkLst>
        </pc:spChg>
        <pc:spChg chg="mod">
          <ac:chgData name="Pavla Martinková" userId="d0610586-012a-4957-b54d-180bf965d9da" providerId="ADAL" clId="{F0B21F70-A956-BD42-883B-450C62A74FD0}" dt="2021-11-23T16:20:20.152" v="2429" actId="207"/>
          <ac:spMkLst>
            <pc:docMk/>
            <pc:sldMk cId="2811683538" sldId="332"/>
            <ac:spMk id="5" creationId="{054F956D-DB24-E040-8D69-03058FBC7E5C}"/>
          </ac:spMkLst>
        </pc:spChg>
        <pc:picChg chg="mod">
          <ac:chgData name="Pavla Martinková" userId="d0610586-012a-4957-b54d-180bf965d9da" providerId="ADAL" clId="{F0B21F70-A956-BD42-883B-450C62A74FD0}" dt="2021-11-23T18:35:09.616" v="2561" actId="1076"/>
          <ac:picMkLst>
            <pc:docMk/>
            <pc:sldMk cId="2811683538" sldId="332"/>
            <ac:picMk id="6" creationId="{13C8268D-EAA6-1249-89DB-70A81D360DD5}"/>
          </ac:picMkLst>
        </pc:picChg>
      </pc:sldChg>
      <pc:sldChg chg="addSp delSp modSp mod">
        <pc:chgData name="Pavla Martinková" userId="d0610586-012a-4957-b54d-180bf965d9da" providerId="ADAL" clId="{F0B21F70-A956-BD42-883B-450C62A74FD0}" dt="2021-11-24T13:01:12.974" v="3480" actId="478"/>
        <pc:sldMkLst>
          <pc:docMk/>
          <pc:sldMk cId="2827059504" sldId="334"/>
        </pc:sldMkLst>
        <pc:spChg chg="del">
          <ac:chgData name="Pavla Martinková" userId="d0610586-012a-4957-b54d-180bf965d9da" providerId="ADAL" clId="{F0B21F70-A956-BD42-883B-450C62A74FD0}" dt="2021-11-24T13:01:12.974" v="3480" actId="478"/>
          <ac:spMkLst>
            <pc:docMk/>
            <pc:sldMk cId="2827059504" sldId="334"/>
            <ac:spMk id="2" creationId="{550A23A0-C301-9B44-90DE-F7AAF3878CBC}"/>
          </ac:spMkLst>
        </pc:spChg>
        <pc:spChg chg="mod">
          <ac:chgData name="Pavla Martinková" userId="d0610586-012a-4957-b54d-180bf965d9da" providerId="ADAL" clId="{F0B21F70-A956-BD42-883B-450C62A74FD0}" dt="2021-11-23T16:19:56.074" v="2423" actId="113"/>
          <ac:spMkLst>
            <pc:docMk/>
            <pc:sldMk cId="2827059504" sldId="334"/>
            <ac:spMk id="5" creationId="{94C048B5-6D5B-F641-B99C-716334423B94}"/>
          </ac:spMkLst>
        </pc:spChg>
        <pc:picChg chg="add del mod modCrop">
          <ac:chgData name="Pavla Martinková" userId="d0610586-012a-4957-b54d-180bf965d9da" providerId="ADAL" clId="{F0B21F70-A956-BD42-883B-450C62A74FD0}" dt="2021-11-23T16:12:47.232" v="1948" actId="478"/>
          <ac:picMkLst>
            <pc:docMk/>
            <pc:sldMk cId="2827059504" sldId="334"/>
            <ac:picMk id="6" creationId="{737F6AAE-CF45-4540-8700-CC30506EEBBC}"/>
          </ac:picMkLst>
        </pc:picChg>
        <pc:picChg chg="add mod">
          <ac:chgData name="Pavla Martinková" userId="d0610586-012a-4957-b54d-180bf965d9da" providerId="ADAL" clId="{F0B21F70-A956-BD42-883B-450C62A74FD0}" dt="2021-11-23T16:12:47.597" v="1949"/>
          <ac:picMkLst>
            <pc:docMk/>
            <pc:sldMk cId="2827059504" sldId="334"/>
            <ac:picMk id="7" creationId="{D5C6D205-CFA1-FE4B-9AE5-6ADE6C82DB1F}"/>
          </ac:picMkLst>
        </pc:picChg>
      </pc:sldChg>
      <pc:sldChg chg="addSp delSp modSp mod modClrScheme chgLayout">
        <pc:chgData name="Pavla Martinková" userId="d0610586-012a-4957-b54d-180bf965d9da" providerId="ADAL" clId="{F0B21F70-A956-BD42-883B-450C62A74FD0}" dt="2021-11-24T13:00:59.214" v="3474" actId="478"/>
        <pc:sldMkLst>
          <pc:docMk/>
          <pc:sldMk cId="3717049600" sldId="335"/>
        </pc:sldMkLst>
        <pc:spChg chg="del mod ord">
          <ac:chgData name="Pavla Martinková" userId="d0610586-012a-4957-b54d-180bf965d9da" providerId="ADAL" clId="{F0B21F70-A956-BD42-883B-450C62A74FD0}" dt="2021-11-24T13:00:59.214" v="3474" actId="478"/>
          <ac:spMkLst>
            <pc:docMk/>
            <pc:sldMk cId="3717049600" sldId="335"/>
            <ac:spMk id="2" creationId="{890C9798-8BC8-1A49-8A7B-880CAAA6A905}"/>
          </ac:spMkLst>
        </pc:spChg>
        <pc:spChg chg="mod ord">
          <ac:chgData name="Pavla Martinková" userId="d0610586-012a-4957-b54d-180bf965d9da" providerId="ADAL" clId="{F0B21F70-A956-BD42-883B-450C62A74FD0}" dt="2021-11-22T17:55:36.807" v="894" actId="700"/>
          <ac:spMkLst>
            <pc:docMk/>
            <pc:sldMk cId="3717049600" sldId="335"/>
            <ac:spMk id="3" creationId="{49BFF66B-89E2-3A45-890A-A8067E9CFB1C}"/>
          </ac:spMkLst>
        </pc:spChg>
        <pc:spChg chg="mod ord">
          <ac:chgData name="Pavla Martinková" userId="d0610586-012a-4957-b54d-180bf965d9da" providerId="ADAL" clId="{F0B21F70-A956-BD42-883B-450C62A74FD0}" dt="2021-11-22T17:55:36.807" v="894" actId="700"/>
          <ac:spMkLst>
            <pc:docMk/>
            <pc:sldMk cId="3717049600" sldId="335"/>
            <ac:spMk id="4" creationId="{57D91E6A-74DD-C543-911F-ABD6DD845E24}"/>
          </ac:spMkLst>
        </pc:spChg>
        <pc:spChg chg="add mod ord">
          <ac:chgData name="Pavla Martinková" userId="d0610586-012a-4957-b54d-180bf965d9da" providerId="ADAL" clId="{F0B21F70-A956-BD42-883B-450C62A74FD0}" dt="2021-11-23T16:24:02.220" v="2497" actId="14100"/>
          <ac:spMkLst>
            <pc:docMk/>
            <pc:sldMk cId="3717049600" sldId="335"/>
            <ac:spMk id="5" creationId="{8BD4ABFC-CA7E-5548-B427-37BD2F4F59EC}"/>
          </ac:spMkLst>
        </pc:spChg>
        <pc:picChg chg="add mod modCrop">
          <ac:chgData name="Pavla Martinková" userId="d0610586-012a-4957-b54d-180bf965d9da" providerId="ADAL" clId="{F0B21F70-A956-BD42-883B-450C62A74FD0}" dt="2021-11-23T16:23:54.012" v="2493" actId="14100"/>
          <ac:picMkLst>
            <pc:docMk/>
            <pc:sldMk cId="3717049600" sldId="335"/>
            <ac:picMk id="7" creationId="{EFFDB256-EC0A-E94E-B643-92992F58A620}"/>
          </ac:picMkLst>
        </pc:picChg>
      </pc:sldChg>
      <pc:sldChg chg="addSp delSp modSp mod modClrScheme chgLayout">
        <pc:chgData name="Pavla Martinková" userId="d0610586-012a-4957-b54d-180bf965d9da" providerId="ADAL" clId="{F0B21F70-A956-BD42-883B-450C62A74FD0}" dt="2021-11-24T13:00:56.964" v="3473" actId="478"/>
        <pc:sldMkLst>
          <pc:docMk/>
          <pc:sldMk cId="501992270" sldId="336"/>
        </pc:sldMkLst>
        <pc:spChg chg="del mod ord">
          <ac:chgData name="Pavla Martinková" userId="d0610586-012a-4957-b54d-180bf965d9da" providerId="ADAL" clId="{F0B21F70-A956-BD42-883B-450C62A74FD0}" dt="2021-11-24T13:00:56.964" v="3473" actId="478"/>
          <ac:spMkLst>
            <pc:docMk/>
            <pc:sldMk cId="501992270" sldId="336"/>
            <ac:spMk id="2" creationId="{15E6C288-DBDF-4848-B027-E582357AEA96}"/>
          </ac:spMkLst>
        </pc:spChg>
        <pc:spChg chg="mod ord">
          <ac:chgData name="Pavla Martinková" userId="d0610586-012a-4957-b54d-180bf965d9da" providerId="ADAL" clId="{F0B21F70-A956-BD42-883B-450C62A74FD0}" dt="2021-11-22T17:42:27.557" v="0" actId="700"/>
          <ac:spMkLst>
            <pc:docMk/>
            <pc:sldMk cId="501992270" sldId="336"/>
            <ac:spMk id="3" creationId="{303DF1F1-6967-F448-B03A-52AEC9FAD413}"/>
          </ac:spMkLst>
        </pc:spChg>
        <pc:spChg chg="mod ord">
          <ac:chgData name="Pavla Martinková" userId="d0610586-012a-4957-b54d-180bf965d9da" providerId="ADAL" clId="{F0B21F70-A956-BD42-883B-450C62A74FD0}" dt="2021-11-22T17:42:27.557" v="0" actId="700"/>
          <ac:spMkLst>
            <pc:docMk/>
            <pc:sldMk cId="501992270" sldId="336"/>
            <ac:spMk id="4" creationId="{13B0440A-503A-D041-91DD-0D004BA8787C}"/>
          </ac:spMkLst>
        </pc:spChg>
        <pc:spChg chg="add mod ord">
          <ac:chgData name="Pavla Martinková" userId="d0610586-012a-4957-b54d-180bf965d9da" providerId="ADAL" clId="{F0B21F70-A956-BD42-883B-450C62A74FD0}" dt="2021-11-22T20:54:08.453" v="1703" actId="20577"/>
          <ac:spMkLst>
            <pc:docMk/>
            <pc:sldMk cId="501992270" sldId="336"/>
            <ac:spMk id="5" creationId="{1F0A7523-D53C-A94D-821D-A007D43C4FDD}"/>
          </ac:spMkLst>
        </pc:spChg>
        <pc:picChg chg="add mod">
          <ac:chgData name="Pavla Martinková" userId="d0610586-012a-4957-b54d-180bf965d9da" providerId="ADAL" clId="{F0B21F70-A956-BD42-883B-450C62A74FD0}" dt="2021-11-23T16:27:05.065" v="2511" actId="962"/>
          <ac:picMkLst>
            <pc:docMk/>
            <pc:sldMk cId="501992270" sldId="336"/>
            <ac:picMk id="7" creationId="{49A9F2C9-5264-5E49-A325-F844E3F125C1}"/>
          </ac:picMkLst>
        </pc:picChg>
      </pc:sldChg>
      <pc:sldChg chg="addSp delSp modSp mod modClrScheme chgLayout">
        <pc:chgData name="Pavla Martinková" userId="d0610586-012a-4957-b54d-180bf965d9da" providerId="ADAL" clId="{F0B21F70-A956-BD42-883B-450C62A74FD0}" dt="2021-11-24T13:00:54.204" v="3472" actId="478"/>
        <pc:sldMkLst>
          <pc:docMk/>
          <pc:sldMk cId="968673173" sldId="337"/>
        </pc:sldMkLst>
        <pc:spChg chg="del mod ord">
          <ac:chgData name="Pavla Martinková" userId="d0610586-012a-4957-b54d-180bf965d9da" providerId="ADAL" clId="{F0B21F70-A956-BD42-883B-450C62A74FD0}" dt="2021-11-24T13:00:54.204" v="3472" actId="478"/>
          <ac:spMkLst>
            <pc:docMk/>
            <pc:sldMk cId="968673173" sldId="337"/>
            <ac:spMk id="2" creationId="{A8854E31-24EE-6046-A4A9-0FAC4EADAD73}"/>
          </ac:spMkLst>
        </pc:spChg>
        <pc:spChg chg="mod ord">
          <ac:chgData name="Pavla Martinková" userId="d0610586-012a-4957-b54d-180bf965d9da" providerId="ADAL" clId="{F0B21F70-A956-BD42-883B-450C62A74FD0}" dt="2021-11-22T17:51:21.275" v="341" actId="700"/>
          <ac:spMkLst>
            <pc:docMk/>
            <pc:sldMk cId="968673173" sldId="337"/>
            <ac:spMk id="3" creationId="{D1A1E9EE-9E8D-D849-9EDE-9A811954698C}"/>
          </ac:spMkLst>
        </pc:spChg>
        <pc:spChg chg="mod ord">
          <ac:chgData name="Pavla Martinková" userId="d0610586-012a-4957-b54d-180bf965d9da" providerId="ADAL" clId="{F0B21F70-A956-BD42-883B-450C62A74FD0}" dt="2021-11-22T17:51:21.275" v="341" actId="700"/>
          <ac:spMkLst>
            <pc:docMk/>
            <pc:sldMk cId="968673173" sldId="337"/>
            <ac:spMk id="4" creationId="{8F04B48A-ACA5-9F4B-B72B-35471E557D75}"/>
          </ac:spMkLst>
        </pc:spChg>
        <pc:spChg chg="add mod ord">
          <ac:chgData name="Pavla Martinková" userId="d0610586-012a-4957-b54d-180bf965d9da" providerId="ADAL" clId="{F0B21F70-A956-BD42-883B-450C62A74FD0}" dt="2021-11-23T18:42:58.240" v="2851" actId="20577"/>
          <ac:spMkLst>
            <pc:docMk/>
            <pc:sldMk cId="968673173" sldId="337"/>
            <ac:spMk id="5" creationId="{9959F583-CE30-2F46-AE2A-8CE49D132E43}"/>
          </ac:spMkLst>
        </pc:spChg>
        <pc:picChg chg="add mod modCrop">
          <ac:chgData name="Pavla Martinková" userId="d0610586-012a-4957-b54d-180bf965d9da" providerId="ADAL" clId="{F0B21F70-A956-BD42-883B-450C62A74FD0}" dt="2021-11-23T16:26:07.064" v="2506" actId="1076"/>
          <ac:picMkLst>
            <pc:docMk/>
            <pc:sldMk cId="968673173" sldId="337"/>
            <ac:picMk id="6" creationId="{6A6C4CAE-BEB3-C942-9852-4E1B13B843B9}"/>
          </ac:picMkLst>
        </pc:picChg>
      </pc:sldChg>
      <pc:sldChg chg="delSp modSp mod">
        <pc:chgData name="Pavla Martinková" userId="d0610586-012a-4957-b54d-180bf965d9da" providerId="ADAL" clId="{F0B21F70-A956-BD42-883B-450C62A74FD0}" dt="2021-11-24T13:01:02.342" v="3475" actId="478"/>
        <pc:sldMkLst>
          <pc:docMk/>
          <pc:sldMk cId="2975632590" sldId="338"/>
        </pc:sldMkLst>
        <pc:spChg chg="del">
          <ac:chgData name="Pavla Martinková" userId="d0610586-012a-4957-b54d-180bf965d9da" providerId="ADAL" clId="{F0B21F70-A956-BD42-883B-450C62A74FD0}" dt="2021-11-24T13:01:02.342" v="3475" actId="478"/>
          <ac:spMkLst>
            <pc:docMk/>
            <pc:sldMk cId="2975632590" sldId="338"/>
            <ac:spMk id="2" creationId="{A7F0A263-1A31-E949-9291-26CB43CB8EB2}"/>
          </ac:spMkLst>
        </pc:spChg>
        <pc:spChg chg="mod">
          <ac:chgData name="Pavla Martinková" userId="d0610586-012a-4957-b54d-180bf965d9da" providerId="ADAL" clId="{F0B21F70-A956-BD42-883B-450C62A74FD0}" dt="2021-11-22T20:33:41.751" v="1556" actId="20577"/>
          <ac:spMkLst>
            <pc:docMk/>
            <pc:sldMk cId="2975632590" sldId="338"/>
            <ac:spMk id="4" creationId="{C4A43A67-F482-DD4D-983D-264A832A4C3B}"/>
          </ac:spMkLst>
        </pc:spChg>
        <pc:spChg chg="mod">
          <ac:chgData name="Pavla Martinková" userId="d0610586-012a-4957-b54d-180bf965d9da" providerId="ADAL" clId="{F0B21F70-A956-BD42-883B-450C62A74FD0}" dt="2021-11-22T20:34:27.140" v="1581" actId="20577"/>
          <ac:spMkLst>
            <pc:docMk/>
            <pc:sldMk cId="2975632590" sldId="338"/>
            <ac:spMk id="5" creationId="{BA3A0828-7451-C445-AEA7-0EC6E3597C8E}"/>
          </ac:spMkLst>
        </pc:spChg>
      </pc:sldChg>
      <pc:sldChg chg="delSp modSp new mod">
        <pc:chgData name="Pavla Martinková" userId="d0610586-012a-4957-b54d-180bf965d9da" providerId="ADAL" clId="{F0B21F70-A956-BD42-883B-450C62A74FD0}" dt="2021-11-24T18:58:20.288" v="3525" actId="5793"/>
        <pc:sldMkLst>
          <pc:docMk/>
          <pc:sldMk cId="345302670" sldId="339"/>
        </pc:sldMkLst>
        <pc:spChg chg="del">
          <ac:chgData name="Pavla Martinková" userId="d0610586-012a-4957-b54d-180bf965d9da" providerId="ADAL" clId="{F0B21F70-A956-BD42-883B-450C62A74FD0}" dt="2021-11-24T13:00:49.840" v="3471" actId="478"/>
          <ac:spMkLst>
            <pc:docMk/>
            <pc:sldMk cId="345302670" sldId="339"/>
            <ac:spMk id="2" creationId="{42D2393D-C2F4-3442-B5D7-C7BEF138BDB3}"/>
          </ac:spMkLst>
        </pc:spChg>
        <pc:spChg chg="mod">
          <ac:chgData name="Pavla Martinková" userId="d0610586-012a-4957-b54d-180bf965d9da" providerId="ADAL" clId="{F0B21F70-A956-BD42-883B-450C62A74FD0}" dt="2021-11-22T18:46:42.368" v="1131" actId="5793"/>
          <ac:spMkLst>
            <pc:docMk/>
            <pc:sldMk cId="345302670" sldId="339"/>
            <ac:spMk id="4" creationId="{248D6E29-8484-5F44-BA8B-DB3DBC552B9E}"/>
          </ac:spMkLst>
        </pc:spChg>
        <pc:spChg chg="mod">
          <ac:chgData name="Pavla Martinková" userId="d0610586-012a-4957-b54d-180bf965d9da" providerId="ADAL" clId="{F0B21F70-A956-BD42-883B-450C62A74FD0}" dt="2021-11-24T18:58:20.288" v="3525" actId="5793"/>
          <ac:spMkLst>
            <pc:docMk/>
            <pc:sldMk cId="345302670" sldId="339"/>
            <ac:spMk id="5" creationId="{2F2B04F2-556B-B644-B257-816830C5BE1C}"/>
          </ac:spMkLst>
        </pc:spChg>
      </pc:sldChg>
      <pc:sldChg chg="addSp delSp modSp new mod modClrScheme chgLayout">
        <pc:chgData name="Pavla Martinková" userId="d0610586-012a-4957-b54d-180bf965d9da" providerId="ADAL" clId="{F0B21F70-A956-BD42-883B-450C62A74FD0}" dt="2021-11-24T13:00:41.952" v="3468" actId="478"/>
        <pc:sldMkLst>
          <pc:docMk/>
          <pc:sldMk cId="3069199541" sldId="340"/>
        </pc:sldMkLst>
        <pc:spChg chg="del mod ord">
          <ac:chgData name="Pavla Martinková" userId="d0610586-012a-4957-b54d-180bf965d9da" providerId="ADAL" clId="{F0B21F70-A956-BD42-883B-450C62A74FD0}" dt="2021-11-24T13:00:41.952" v="3468" actId="478"/>
          <ac:spMkLst>
            <pc:docMk/>
            <pc:sldMk cId="3069199541" sldId="340"/>
            <ac:spMk id="2" creationId="{BF6A7605-D669-C849-A9BD-29FDEFBB17D3}"/>
          </ac:spMkLst>
        </pc:spChg>
        <pc:spChg chg="mod ord">
          <ac:chgData name="Pavla Martinková" userId="d0610586-012a-4957-b54d-180bf965d9da" providerId="ADAL" clId="{F0B21F70-A956-BD42-883B-450C62A74FD0}" dt="2021-11-23T21:35:20.279" v="3068" actId="700"/>
          <ac:spMkLst>
            <pc:docMk/>
            <pc:sldMk cId="3069199541" sldId="340"/>
            <ac:spMk id="3" creationId="{7448ECC3-A4CA-A240-B517-6D6BFEB9BC1D}"/>
          </ac:spMkLst>
        </pc:spChg>
        <pc:spChg chg="del mod ord">
          <ac:chgData name="Pavla Martinková" userId="d0610586-012a-4957-b54d-180bf965d9da" providerId="ADAL" clId="{F0B21F70-A956-BD42-883B-450C62A74FD0}" dt="2021-11-23T21:35:27.512" v="3074" actId="478"/>
          <ac:spMkLst>
            <pc:docMk/>
            <pc:sldMk cId="3069199541" sldId="340"/>
            <ac:spMk id="4" creationId="{B1917B0D-3767-314F-8E40-BB95F47C8255}"/>
          </ac:spMkLst>
        </pc:spChg>
        <pc:spChg chg="mod ord">
          <ac:chgData name="Pavla Martinková" userId="d0610586-012a-4957-b54d-180bf965d9da" providerId="ADAL" clId="{F0B21F70-A956-BD42-883B-450C62A74FD0}" dt="2021-11-23T21:42:07.206" v="3440" actId="20577"/>
          <ac:spMkLst>
            <pc:docMk/>
            <pc:sldMk cId="3069199541" sldId="340"/>
            <ac:spMk id="5" creationId="{9CA931B4-FBD6-2E40-8A30-8837BDDE0D48}"/>
          </ac:spMkLst>
        </pc:spChg>
        <pc:spChg chg="del mod">
          <ac:chgData name="Pavla Martinková" userId="d0610586-012a-4957-b54d-180bf965d9da" providerId="ADAL" clId="{F0B21F70-A956-BD42-883B-450C62A74FD0}" dt="2021-11-23T21:35:20.279" v="3068" actId="700"/>
          <ac:spMkLst>
            <pc:docMk/>
            <pc:sldMk cId="3069199541" sldId="340"/>
            <ac:spMk id="6" creationId="{6A6F0A7F-22A5-4940-A66B-3AE2607790AA}"/>
          </ac:spMkLst>
        </pc:spChg>
        <pc:spChg chg="mod ord">
          <ac:chgData name="Pavla Martinková" userId="d0610586-012a-4957-b54d-180bf965d9da" providerId="ADAL" clId="{F0B21F70-A956-BD42-883B-450C62A74FD0}" dt="2021-11-23T21:40:07.747" v="3418" actId="20577"/>
          <ac:spMkLst>
            <pc:docMk/>
            <pc:sldMk cId="3069199541" sldId="340"/>
            <ac:spMk id="7" creationId="{BE8DBA2C-1F07-6F4C-8331-7FC02C60F5C6}"/>
          </ac:spMkLst>
        </pc:spChg>
        <pc:spChg chg="del mod">
          <ac:chgData name="Pavla Martinková" userId="d0610586-012a-4957-b54d-180bf965d9da" providerId="ADAL" clId="{F0B21F70-A956-BD42-883B-450C62A74FD0}" dt="2021-11-23T21:35:20.279" v="3068" actId="700"/>
          <ac:spMkLst>
            <pc:docMk/>
            <pc:sldMk cId="3069199541" sldId="340"/>
            <ac:spMk id="8" creationId="{FEC0E029-DDCA-BE49-BD72-1A62D0EE4847}"/>
          </ac:spMkLst>
        </pc:spChg>
        <pc:picChg chg="add mod">
          <ac:chgData name="Pavla Martinková" userId="d0610586-012a-4957-b54d-180bf965d9da" providerId="ADAL" clId="{F0B21F70-A956-BD42-883B-450C62A74FD0}" dt="2021-11-23T21:39:31.461" v="3401" actId="1076"/>
          <ac:picMkLst>
            <pc:docMk/>
            <pc:sldMk cId="3069199541" sldId="340"/>
            <ac:picMk id="9" creationId="{C4A0808E-504D-3841-8993-A894A1B3C5D4}"/>
          </ac:picMkLst>
        </pc:picChg>
        <pc:picChg chg="add mod">
          <ac:chgData name="Pavla Martinková" userId="d0610586-012a-4957-b54d-180bf965d9da" providerId="ADAL" clId="{F0B21F70-A956-BD42-883B-450C62A74FD0}" dt="2021-11-23T21:39:30.298" v="3400" actId="1076"/>
          <ac:picMkLst>
            <pc:docMk/>
            <pc:sldMk cId="3069199541" sldId="340"/>
            <ac:picMk id="10" creationId="{E8706DE7-568A-1548-BD72-7CC2D935B51B}"/>
          </ac:picMkLst>
        </pc:picChg>
      </pc:sldChg>
      <pc:sldChg chg="add del">
        <pc:chgData name="Pavla Martinková" userId="d0610586-012a-4957-b54d-180bf965d9da" providerId="ADAL" clId="{F0B21F70-A956-BD42-883B-450C62A74FD0}" dt="2021-11-22T20:37:11.861" v="1583" actId="2696"/>
        <pc:sldMkLst>
          <pc:docMk/>
          <pc:sldMk cId="4048795477" sldId="340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D19F12-8AD6-40B9-9193-CC5A8CF3697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8ABF9C4-8189-4154-B9FF-7D42C4C5C06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/>
            <a:t>What is the topic of your thesis?</a:t>
          </a:r>
          <a:endParaRPr lang="en-US"/>
        </a:p>
      </dgm:t>
    </dgm:pt>
    <dgm:pt modelId="{F63877E9-C98B-4B4D-A6F7-CA4A5BA0FEFB}" type="parTrans" cxnId="{D382D7CD-863D-452C-A804-BF8734FE5187}">
      <dgm:prSet/>
      <dgm:spPr/>
      <dgm:t>
        <a:bodyPr/>
        <a:lstStyle/>
        <a:p>
          <a:endParaRPr lang="en-US"/>
        </a:p>
      </dgm:t>
    </dgm:pt>
    <dgm:pt modelId="{40A95E44-2ACF-43F0-BFC3-D6E9215127DB}" type="sibTrans" cxnId="{D382D7CD-863D-452C-A804-BF8734FE5187}">
      <dgm:prSet/>
      <dgm:spPr/>
      <dgm:t>
        <a:bodyPr/>
        <a:lstStyle/>
        <a:p>
          <a:endParaRPr lang="en-US"/>
        </a:p>
      </dgm:t>
    </dgm:pt>
    <dgm:pt modelId="{D0833567-DA5A-4D86-87EF-0C50487F9F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/>
            <a:t>Where do you search for (academic) resources?</a:t>
          </a:r>
          <a:endParaRPr lang="en-US"/>
        </a:p>
      </dgm:t>
    </dgm:pt>
    <dgm:pt modelId="{E6B20CD0-2A42-47C1-8803-91BCE5788988}" type="parTrans" cxnId="{C0C717A5-101D-4DDD-BFB4-F61D1C22D5A2}">
      <dgm:prSet/>
      <dgm:spPr/>
      <dgm:t>
        <a:bodyPr/>
        <a:lstStyle/>
        <a:p>
          <a:endParaRPr lang="en-US"/>
        </a:p>
      </dgm:t>
    </dgm:pt>
    <dgm:pt modelId="{47D40BF9-2E0A-4DB0-A866-61DC465DAF3A}" type="sibTrans" cxnId="{C0C717A5-101D-4DDD-BFB4-F61D1C22D5A2}">
      <dgm:prSet/>
      <dgm:spPr/>
      <dgm:t>
        <a:bodyPr/>
        <a:lstStyle/>
        <a:p>
          <a:endParaRPr lang="en-US"/>
        </a:p>
      </dgm:t>
    </dgm:pt>
    <dgm:pt modelId="{19C45555-55E5-4FFB-A764-13B168A7A6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/>
            <a:t>What tools do you use for reading / note-taking / writing?</a:t>
          </a:r>
          <a:endParaRPr lang="en-US"/>
        </a:p>
      </dgm:t>
    </dgm:pt>
    <dgm:pt modelId="{1DD06CAA-CB57-41B7-AF0A-38D8E6AD421F}" type="parTrans" cxnId="{B50464DC-CB1C-444E-BF25-0F6CE882989C}">
      <dgm:prSet/>
      <dgm:spPr/>
      <dgm:t>
        <a:bodyPr/>
        <a:lstStyle/>
        <a:p>
          <a:endParaRPr lang="en-US"/>
        </a:p>
      </dgm:t>
    </dgm:pt>
    <dgm:pt modelId="{B3A80B29-7F21-47AC-971A-7197148086E7}" type="sibTrans" cxnId="{B50464DC-CB1C-444E-BF25-0F6CE882989C}">
      <dgm:prSet/>
      <dgm:spPr/>
      <dgm:t>
        <a:bodyPr/>
        <a:lstStyle/>
        <a:p>
          <a:endParaRPr lang="en-US"/>
        </a:p>
      </dgm:t>
    </dgm:pt>
    <dgm:pt modelId="{E4E76BF0-CF6B-4F1E-85CB-648E4406C07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/>
            <a:t>e.g. note-taking apps, text editors, cloud services, citation managers</a:t>
          </a:r>
          <a:endParaRPr lang="en-US"/>
        </a:p>
      </dgm:t>
    </dgm:pt>
    <dgm:pt modelId="{EC458781-49BB-4DCC-997E-9507D5215FDE}" type="parTrans" cxnId="{14661879-5AE7-4B0D-97D3-6BC22C0B3881}">
      <dgm:prSet/>
      <dgm:spPr/>
      <dgm:t>
        <a:bodyPr/>
        <a:lstStyle/>
        <a:p>
          <a:endParaRPr lang="en-US"/>
        </a:p>
      </dgm:t>
    </dgm:pt>
    <dgm:pt modelId="{40263AE7-4F88-4170-BF7C-AD523E9F2A2A}" type="sibTrans" cxnId="{14661879-5AE7-4B0D-97D3-6BC22C0B3881}">
      <dgm:prSet/>
      <dgm:spPr/>
      <dgm:t>
        <a:bodyPr/>
        <a:lstStyle/>
        <a:p>
          <a:endParaRPr lang="en-US"/>
        </a:p>
      </dgm:t>
    </dgm:pt>
    <dgm:pt modelId="{3F82BA77-19B0-974B-BDE4-856A548A811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Do you have any information retrieval related problems or questions?</a:t>
          </a:r>
        </a:p>
      </dgm:t>
    </dgm:pt>
    <dgm:pt modelId="{DDCE5783-79BA-E944-BB2D-31C431926530}" type="parTrans" cxnId="{CC1E5E48-6192-264C-A866-5A4CA58133FA}">
      <dgm:prSet/>
      <dgm:spPr/>
      <dgm:t>
        <a:bodyPr/>
        <a:lstStyle/>
        <a:p>
          <a:endParaRPr lang="en-GB"/>
        </a:p>
      </dgm:t>
    </dgm:pt>
    <dgm:pt modelId="{517F611F-7827-D043-983F-6532502C5155}" type="sibTrans" cxnId="{CC1E5E48-6192-264C-A866-5A4CA58133FA}">
      <dgm:prSet/>
      <dgm:spPr/>
      <dgm:t>
        <a:bodyPr/>
        <a:lstStyle/>
        <a:p>
          <a:endParaRPr lang="en-GB"/>
        </a:p>
      </dgm:t>
    </dgm:pt>
    <dgm:pt modelId="{F46535ED-D123-472A-8AEE-12B9167B2CE5}" type="pres">
      <dgm:prSet presAssocID="{ADD19F12-8AD6-40B9-9193-CC5A8CF36975}" presName="root" presStyleCnt="0">
        <dgm:presLayoutVars>
          <dgm:dir/>
          <dgm:resizeHandles val="exact"/>
        </dgm:presLayoutVars>
      </dgm:prSet>
      <dgm:spPr/>
    </dgm:pt>
    <dgm:pt modelId="{9FF8785E-8BE3-49C3-B018-F543309A2E0C}" type="pres">
      <dgm:prSet presAssocID="{88ABF9C4-8189-4154-B9FF-7D42C4C5C066}" presName="compNode" presStyleCnt="0"/>
      <dgm:spPr/>
    </dgm:pt>
    <dgm:pt modelId="{F18F5CD4-9263-4B82-B5AB-F4A126716325}" type="pres">
      <dgm:prSet presAssocID="{88ABF9C4-8189-4154-B9FF-7D42C4C5C066}" presName="bgRect" presStyleLbl="bgShp" presStyleIdx="0" presStyleCnt="4"/>
      <dgm:spPr/>
    </dgm:pt>
    <dgm:pt modelId="{F256EDEA-D395-40E5-9F35-83572D4F34C7}" type="pres">
      <dgm:prSet presAssocID="{88ABF9C4-8189-4154-B9FF-7D42C4C5C066}" presName="iconRect" presStyleLbl="node1" presStyleIdx="0" presStyleCnt="4"/>
      <dgm:spPr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</dgm:pt>
    <dgm:pt modelId="{BD7CA4F4-3306-4AD3-BE73-7573DBC1AB1C}" type="pres">
      <dgm:prSet presAssocID="{88ABF9C4-8189-4154-B9FF-7D42C4C5C066}" presName="spaceRect" presStyleCnt="0"/>
      <dgm:spPr/>
    </dgm:pt>
    <dgm:pt modelId="{2A905A4C-ADF4-4B22-AE2E-1C0A68FBD87F}" type="pres">
      <dgm:prSet presAssocID="{88ABF9C4-8189-4154-B9FF-7D42C4C5C066}" presName="parTx" presStyleLbl="revTx" presStyleIdx="0" presStyleCnt="5">
        <dgm:presLayoutVars>
          <dgm:chMax val="0"/>
          <dgm:chPref val="0"/>
        </dgm:presLayoutVars>
      </dgm:prSet>
      <dgm:spPr/>
    </dgm:pt>
    <dgm:pt modelId="{E885738E-5BDA-4C67-BF8F-9AB6B741FDBD}" type="pres">
      <dgm:prSet presAssocID="{40A95E44-2ACF-43F0-BFC3-D6E9215127DB}" presName="sibTrans" presStyleCnt="0"/>
      <dgm:spPr/>
    </dgm:pt>
    <dgm:pt modelId="{164D0E31-3019-4B71-B89C-7532B1E71BE6}" type="pres">
      <dgm:prSet presAssocID="{D0833567-DA5A-4D86-87EF-0C50487F9FC1}" presName="compNode" presStyleCnt="0"/>
      <dgm:spPr/>
    </dgm:pt>
    <dgm:pt modelId="{C88FD024-BAB2-47CE-A947-C37415CE78C0}" type="pres">
      <dgm:prSet presAssocID="{D0833567-DA5A-4D86-87EF-0C50487F9FC1}" presName="bgRect" presStyleLbl="bgShp" presStyleIdx="1" presStyleCnt="4"/>
      <dgm:spPr/>
    </dgm:pt>
    <dgm:pt modelId="{813DA68A-E9F8-45AB-B38A-C3DA4916C102}" type="pres">
      <dgm:prSet presAssocID="{D0833567-DA5A-4D86-87EF-0C50487F9FC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F86C226-B456-494F-9180-FE6ED4374313}" type="pres">
      <dgm:prSet presAssocID="{D0833567-DA5A-4D86-87EF-0C50487F9FC1}" presName="spaceRect" presStyleCnt="0"/>
      <dgm:spPr/>
    </dgm:pt>
    <dgm:pt modelId="{DEBA65A9-F327-40E1-91FD-D82EACAD8CF7}" type="pres">
      <dgm:prSet presAssocID="{D0833567-DA5A-4D86-87EF-0C50487F9FC1}" presName="parTx" presStyleLbl="revTx" presStyleIdx="1" presStyleCnt="5">
        <dgm:presLayoutVars>
          <dgm:chMax val="0"/>
          <dgm:chPref val="0"/>
        </dgm:presLayoutVars>
      </dgm:prSet>
      <dgm:spPr/>
    </dgm:pt>
    <dgm:pt modelId="{B7E38F9A-279D-489F-8250-2EAAC2BD624F}" type="pres">
      <dgm:prSet presAssocID="{47D40BF9-2E0A-4DB0-A866-61DC465DAF3A}" presName="sibTrans" presStyleCnt="0"/>
      <dgm:spPr/>
    </dgm:pt>
    <dgm:pt modelId="{FBD424F3-2AC7-439A-8571-6779134895C2}" type="pres">
      <dgm:prSet presAssocID="{19C45555-55E5-4FFB-A764-13B168A7A624}" presName="compNode" presStyleCnt="0"/>
      <dgm:spPr/>
    </dgm:pt>
    <dgm:pt modelId="{2927D85F-2C10-42BD-BDF5-AA0AD0667BBD}" type="pres">
      <dgm:prSet presAssocID="{19C45555-55E5-4FFB-A764-13B168A7A624}" presName="bgRect" presStyleLbl="bgShp" presStyleIdx="2" presStyleCnt="4"/>
      <dgm:spPr/>
    </dgm:pt>
    <dgm:pt modelId="{6FEF7A3E-AD42-4610-A164-14BB45D86DA5}" type="pres">
      <dgm:prSet presAssocID="{19C45555-55E5-4FFB-A764-13B168A7A62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934A81DD-8763-4A3E-B882-4525A9427172}" type="pres">
      <dgm:prSet presAssocID="{19C45555-55E5-4FFB-A764-13B168A7A624}" presName="spaceRect" presStyleCnt="0"/>
      <dgm:spPr/>
    </dgm:pt>
    <dgm:pt modelId="{52F5BD2C-428E-48A2-9FC2-ECB1B2F3ECDA}" type="pres">
      <dgm:prSet presAssocID="{19C45555-55E5-4FFB-A764-13B168A7A624}" presName="parTx" presStyleLbl="revTx" presStyleIdx="2" presStyleCnt="5">
        <dgm:presLayoutVars>
          <dgm:chMax val="0"/>
          <dgm:chPref val="0"/>
        </dgm:presLayoutVars>
      </dgm:prSet>
      <dgm:spPr/>
    </dgm:pt>
    <dgm:pt modelId="{5BB84389-7047-42C4-9780-47C8342E7579}" type="pres">
      <dgm:prSet presAssocID="{19C45555-55E5-4FFB-A764-13B168A7A624}" presName="desTx" presStyleLbl="revTx" presStyleIdx="3" presStyleCnt="5">
        <dgm:presLayoutVars/>
      </dgm:prSet>
      <dgm:spPr/>
    </dgm:pt>
    <dgm:pt modelId="{0E8832A3-E97B-7C4B-A494-BBBFDF662314}" type="pres">
      <dgm:prSet presAssocID="{B3A80B29-7F21-47AC-971A-7197148086E7}" presName="sibTrans" presStyleCnt="0"/>
      <dgm:spPr/>
    </dgm:pt>
    <dgm:pt modelId="{BDF4BD56-1D83-C94E-8677-AFBFBE6A8A2E}" type="pres">
      <dgm:prSet presAssocID="{3F82BA77-19B0-974B-BDE4-856A548A8110}" presName="compNode" presStyleCnt="0"/>
      <dgm:spPr/>
    </dgm:pt>
    <dgm:pt modelId="{8F7D77BF-5F75-3645-8A70-633C3020A523}" type="pres">
      <dgm:prSet presAssocID="{3F82BA77-19B0-974B-BDE4-856A548A8110}" presName="bgRect" presStyleLbl="bgShp" presStyleIdx="3" presStyleCnt="4"/>
      <dgm:spPr/>
    </dgm:pt>
    <dgm:pt modelId="{7E56E710-8DA4-D940-A640-3502D4CA676E}" type="pres">
      <dgm:prSet presAssocID="{3F82BA77-19B0-974B-BDE4-856A548A811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09FEB4E8-9B13-454B-B119-5D91BC232178}" type="pres">
      <dgm:prSet presAssocID="{3F82BA77-19B0-974B-BDE4-856A548A8110}" presName="spaceRect" presStyleCnt="0"/>
      <dgm:spPr/>
    </dgm:pt>
    <dgm:pt modelId="{AFBFB936-82BB-394B-980A-3A363E607528}" type="pres">
      <dgm:prSet presAssocID="{3F82BA77-19B0-974B-BDE4-856A548A811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2143521-7BE0-4C16-A516-AAAEB1D79CB2}" type="presOf" srcId="{E4E76BF0-CF6B-4F1E-85CB-648E4406C07D}" destId="{5BB84389-7047-42C4-9780-47C8342E7579}" srcOrd="0" destOrd="0" presId="urn:microsoft.com/office/officeart/2018/2/layout/IconVerticalSolidList"/>
    <dgm:cxn modelId="{CC1E5E48-6192-264C-A866-5A4CA58133FA}" srcId="{ADD19F12-8AD6-40B9-9193-CC5A8CF36975}" destId="{3F82BA77-19B0-974B-BDE4-856A548A8110}" srcOrd="3" destOrd="0" parTransId="{DDCE5783-79BA-E944-BB2D-31C431926530}" sibTransId="{517F611F-7827-D043-983F-6532502C5155}"/>
    <dgm:cxn modelId="{828E4657-DD5E-4DDE-97F1-672745BFBD52}" type="presOf" srcId="{ADD19F12-8AD6-40B9-9193-CC5A8CF36975}" destId="{F46535ED-D123-472A-8AEE-12B9167B2CE5}" srcOrd="0" destOrd="0" presId="urn:microsoft.com/office/officeart/2018/2/layout/IconVerticalSolidList"/>
    <dgm:cxn modelId="{71FDEA5F-A0EC-4B36-8DE1-60ECEC65D07F}" type="presOf" srcId="{19C45555-55E5-4FFB-A764-13B168A7A624}" destId="{52F5BD2C-428E-48A2-9FC2-ECB1B2F3ECDA}" srcOrd="0" destOrd="0" presId="urn:microsoft.com/office/officeart/2018/2/layout/IconVerticalSolidList"/>
    <dgm:cxn modelId="{14661879-5AE7-4B0D-97D3-6BC22C0B3881}" srcId="{19C45555-55E5-4FFB-A764-13B168A7A624}" destId="{E4E76BF0-CF6B-4F1E-85CB-648E4406C07D}" srcOrd="0" destOrd="0" parTransId="{EC458781-49BB-4DCC-997E-9507D5215FDE}" sibTransId="{40263AE7-4F88-4170-BF7C-AD523E9F2A2A}"/>
    <dgm:cxn modelId="{3F26B499-D8FD-49CF-8C71-A664D0CD6CAE}" type="presOf" srcId="{D0833567-DA5A-4D86-87EF-0C50487F9FC1}" destId="{DEBA65A9-F327-40E1-91FD-D82EACAD8CF7}" srcOrd="0" destOrd="0" presId="urn:microsoft.com/office/officeart/2018/2/layout/IconVerticalSolidList"/>
    <dgm:cxn modelId="{C0C717A5-101D-4DDD-BFB4-F61D1C22D5A2}" srcId="{ADD19F12-8AD6-40B9-9193-CC5A8CF36975}" destId="{D0833567-DA5A-4D86-87EF-0C50487F9FC1}" srcOrd="1" destOrd="0" parTransId="{E6B20CD0-2A42-47C1-8803-91BCE5788988}" sibTransId="{47D40BF9-2E0A-4DB0-A866-61DC465DAF3A}"/>
    <dgm:cxn modelId="{FA5775A8-2D4C-46F3-812C-26603A670731}" type="presOf" srcId="{88ABF9C4-8189-4154-B9FF-7D42C4C5C066}" destId="{2A905A4C-ADF4-4B22-AE2E-1C0A68FBD87F}" srcOrd="0" destOrd="0" presId="urn:microsoft.com/office/officeart/2018/2/layout/IconVerticalSolidList"/>
    <dgm:cxn modelId="{39BCA4BA-E29F-B04A-8570-2EF74CC15C7E}" type="presOf" srcId="{3F82BA77-19B0-974B-BDE4-856A548A8110}" destId="{AFBFB936-82BB-394B-980A-3A363E607528}" srcOrd="0" destOrd="0" presId="urn:microsoft.com/office/officeart/2018/2/layout/IconVerticalSolidList"/>
    <dgm:cxn modelId="{D382D7CD-863D-452C-A804-BF8734FE5187}" srcId="{ADD19F12-8AD6-40B9-9193-CC5A8CF36975}" destId="{88ABF9C4-8189-4154-B9FF-7D42C4C5C066}" srcOrd="0" destOrd="0" parTransId="{F63877E9-C98B-4B4D-A6F7-CA4A5BA0FEFB}" sibTransId="{40A95E44-2ACF-43F0-BFC3-D6E9215127DB}"/>
    <dgm:cxn modelId="{B50464DC-CB1C-444E-BF25-0F6CE882989C}" srcId="{ADD19F12-8AD6-40B9-9193-CC5A8CF36975}" destId="{19C45555-55E5-4FFB-A764-13B168A7A624}" srcOrd="2" destOrd="0" parTransId="{1DD06CAA-CB57-41B7-AF0A-38D8E6AD421F}" sibTransId="{B3A80B29-7F21-47AC-971A-7197148086E7}"/>
    <dgm:cxn modelId="{4C99E026-2E7F-4F19-B69C-319928DFC0EB}" type="presParOf" srcId="{F46535ED-D123-472A-8AEE-12B9167B2CE5}" destId="{9FF8785E-8BE3-49C3-B018-F543309A2E0C}" srcOrd="0" destOrd="0" presId="urn:microsoft.com/office/officeart/2018/2/layout/IconVerticalSolidList"/>
    <dgm:cxn modelId="{C56DAF16-61DA-4560-A342-9F9F48AB74EC}" type="presParOf" srcId="{9FF8785E-8BE3-49C3-B018-F543309A2E0C}" destId="{F18F5CD4-9263-4B82-B5AB-F4A126716325}" srcOrd="0" destOrd="0" presId="urn:microsoft.com/office/officeart/2018/2/layout/IconVerticalSolidList"/>
    <dgm:cxn modelId="{3948B392-3D35-4FF1-84FC-AC816FAA6217}" type="presParOf" srcId="{9FF8785E-8BE3-49C3-B018-F543309A2E0C}" destId="{F256EDEA-D395-40E5-9F35-83572D4F34C7}" srcOrd="1" destOrd="0" presId="urn:microsoft.com/office/officeart/2018/2/layout/IconVerticalSolidList"/>
    <dgm:cxn modelId="{4DD76864-D53D-4A08-837C-7DA935D7B695}" type="presParOf" srcId="{9FF8785E-8BE3-49C3-B018-F543309A2E0C}" destId="{BD7CA4F4-3306-4AD3-BE73-7573DBC1AB1C}" srcOrd="2" destOrd="0" presId="urn:microsoft.com/office/officeart/2018/2/layout/IconVerticalSolidList"/>
    <dgm:cxn modelId="{0DAF520E-1476-4AED-8DAA-584741C0087C}" type="presParOf" srcId="{9FF8785E-8BE3-49C3-B018-F543309A2E0C}" destId="{2A905A4C-ADF4-4B22-AE2E-1C0A68FBD87F}" srcOrd="3" destOrd="0" presId="urn:microsoft.com/office/officeart/2018/2/layout/IconVerticalSolidList"/>
    <dgm:cxn modelId="{1FF7CC40-273F-4F08-8AD7-FA0206967FCF}" type="presParOf" srcId="{F46535ED-D123-472A-8AEE-12B9167B2CE5}" destId="{E885738E-5BDA-4C67-BF8F-9AB6B741FDBD}" srcOrd="1" destOrd="0" presId="urn:microsoft.com/office/officeart/2018/2/layout/IconVerticalSolidList"/>
    <dgm:cxn modelId="{9D79B59B-BE5A-493E-92E9-F4A7A0EC995F}" type="presParOf" srcId="{F46535ED-D123-472A-8AEE-12B9167B2CE5}" destId="{164D0E31-3019-4B71-B89C-7532B1E71BE6}" srcOrd="2" destOrd="0" presId="urn:microsoft.com/office/officeart/2018/2/layout/IconVerticalSolidList"/>
    <dgm:cxn modelId="{577EDA40-F22C-436F-BE33-4978B89761A0}" type="presParOf" srcId="{164D0E31-3019-4B71-B89C-7532B1E71BE6}" destId="{C88FD024-BAB2-47CE-A947-C37415CE78C0}" srcOrd="0" destOrd="0" presId="urn:microsoft.com/office/officeart/2018/2/layout/IconVerticalSolidList"/>
    <dgm:cxn modelId="{E9989105-4D15-4C4A-8A6A-BCD0C15EDAA8}" type="presParOf" srcId="{164D0E31-3019-4B71-B89C-7532B1E71BE6}" destId="{813DA68A-E9F8-45AB-B38A-C3DA4916C102}" srcOrd="1" destOrd="0" presId="urn:microsoft.com/office/officeart/2018/2/layout/IconVerticalSolidList"/>
    <dgm:cxn modelId="{859FD7C2-C173-4144-B4B9-34EE7F05BBFE}" type="presParOf" srcId="{164D0E31-3019-4B71-B89C-7532B1E71BE6}" destId="{5F86C226-B456-494F-9180-FE6ED4374313}" srcOrd="2" destOrd="0" presId="urn:microsoft.com/office/officeart/2018/2/layout/IconVerticalSolidList"/>
    <dgm:cxn modelId="{3B80E25F-548C-46EB-827A-BC4736ED3476}" type="presParOf" srcId="{164D0E31-3019-4B71-B89C-7532B1E71BE6}" destId="{DEBA65A9-F327-40E1-91FD-D82EACAD8CF7}" srcOrd="3" destOrd="0" presId="urn:microsoft.com/office/officeart/2018/2/layout/IconVerticalSolidList"/>
    <dgm:cxn modelId="{3897A431-8167-4A8F-9F5D-BFF177C7A003}" type="presParOf" srcId="{F46535ED-D123-472A-8AEE-12B9167B2CE5}" destId="{B7E38F9A-279D-489F-8250-2EAAC2BD624F}" srcOrd="3" destOrd="0" presId="urn:microsoft.com/office/officeart/2018/2/layout/IconVerticalSolidList"/>
    <dgm:cxn modelId="{FFACAF76-BAD8-4B9E-ADFB-44C403379245}" type="presParOf" srcId="{F46535ED-D123-472A-8AEE-12B9167B2CE5}" destId="{FBD424F3-2AC7-439A-8571-6779134895C2}" srcOrd="4" destOrd="0" presId="urn:microsoft.com/office/officeart/2018/2/layout/IconVerticalSolidList"/>
    <dgm:cxn modelId="{4FAB71D4-D423-4C4C-99D3-EB7556F0E18F}" type="presParOf" srcId="{FBD424F3-2AC7-439A-8571-6779134895C2}" destId="{2927D85F-2C10-42BD-BDF5-AA0AD0667BBD}" srcOrd="0" destOrd="0" presId="urn:microsoft.com/office/officeart/2018/2/layout/IconVerticalSolidList"/>
    <dgm:cxn modelId="{4572AE8D-F907-4E2A-9439-75866D599330}" type="presParOf" srcId="{FBD424F3-2AC7-439A-8571-6779134895C2}" destId="{6FEF7A3E-AD42-4610-A164-14BB45D86DA5}" srcOrd="1" destOrd="0" presId="urn:microsoft.com/office/officeart/2018/2/layout/IconVerticalSolidList"/>
    <dgm:cxn modelId="{9B5452F0-423B-469D-B0C5-3A4BE6A1F5A8}" type="presParOf" srcId="{FBD424F3-2AC7-439A-8571-6779134895C2}" destId="{934A81DD-8763-4A3E-B882-4525A9427172}" srcOrd="2" destOrd="0" presId="urn:microsoft.com/office/officeart/2018/2/layout/IconVerticalSolidList"/>
    <dgm:cxn modelId="{A852C221-04D4-404F-AF03-0671B9957E07}" type="presParOf" srcId="{FBD424F3-2AC7-439A-8571-6779134895C2}" destId="{52F5BD2C-428E-48A2-9FC2-ECB1B2F3ECDA}" srcOrd="3" destOrd="0" presId="urn:microsoft.com/office/officeart/2018/2/layout/IconVerticalSolidList"/>
    <dgm:cxn modelId="{A20CCAEF-E79D-4E79-AD62-A8889D368F3D}" type="presParOf" srcId="{FBD424F3-2AC7-439A-8571-6779134895C2}" destId="{5BB84389-7047-42C4-9780-47C8342E7579}" srcOrd="4" destOrd="0" presId="urn:microsoft.com/office/officeart/2018/2/layout/IconVerticalSolidList"/>
    <dgm:cxn modelId="{BA6C334A-6A59-084B-AAC8-2E6F3B750D13}" type="presParOf" srcId="{F46535ED-D123-472A-8AEE-12B9167B2CE5}" destId="{0E8832A3-E97B-7C4B-A494-BBBFDF662314}" srcOrd="5" destOrd="0" presId="urn:microsoft.com/office/officeart/2018/2/layout/IconVerticalSolidList"/>
    <dgm:cxn modelId="{C6CBBED8-02C7-9B47-A0B9-3C4D35BB71A5}" type="presParOf" srcId="{F46535ED-D123-472A-8AEE-12B9167B2CE5}" destId="{BDF4BD56-1D83-C94E-8677-AFBFBE6A8A2E}" srcOrd="6" destOrd="0" presId="urn:microsoft.com/office/officeart/2018/2/layout/IconVerticalSolidList"/>
    <dgm:cxn modelId="{1F4BAC8A-84B2-424D-8882-55C4FF652A4F}" type="presParOf" srcId="{BDF4BD56-1D83-C94E-8677-AFBFBE6A8A2E}" destId="{8F7D77BF-5F75-3645-8A70-633C3020A523}" srcOrd="0" destOrd="0" presId="urn:microsoft.com/office/officeart/2018/2/layout/IconVerticalSolidList"/>
    <dgm:cxn modelId="{97AB73C9-9DD9-384A-850E-253EF6AC80C9}" type="presParOf" srcId="{BDF4BD56-1D83-C94E-8677-AFBFBE6A8A2E}" destId="{7E56E710-8DA4-D940-A640-3502D4CA676E}" srcOrd="1" destOrd="0" presId="urn:microsoft.com/office/officeart/2018/2/layout/IconVerticalSolidList"/>
    <dgm:cxn modelId="{346C5BB9-3D13-B340-A6EF-143AC898E33D}" type="presParOf" srcId="{BDF4BD56-1D83-C94E-8677-AFBFBE6A8A2E}" destId="{09FEB4E8-9B13-454B-B119-5D91BC232178}" srcOrd="2" destOrd="0" presId="urn:microsoft.com/office/officeart/2018/2/layout/IconVerticalSolidList"/>
    <dgm:cxn modelId="{6D9C8905-B6FF-494B-8082-6F08D93DA68B}" type="presParOf" srcId="{BDF4BD56-1D83-C94E-8677-AFBFBE6A8A2E}" destId="{AFBFB936-82BB-394B-980A-3A363E60752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F5CD4-9263-4B82-B5AB-F4A126716325}">
      <dsp:nvSpPr>
        <dsp:cNvPr id="0" name=""/>
        <dsp:cNvSpPr/>
      </dsp:nvSpPr>
      <dsp:spPr>
        <a:xfrm>
          <a:off x="0" y="1718"/>
          <a:ext cx="10753200" cy="87085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6EDEA-D395-40E5-9F35-83572D4F34C7}">
      <dsp:nvSpPr>
        <dsp:cNvPr id="0" name=""/>
        <dsp:cNvSpPr/>
      </dsp:nvSpPr>
      <dsp:spPr>
        <a:xfrm>
          <a:off x="263433" y="197660"/>
          <a:ext cx="478970" cy="478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05A4C-ADF4-4B22-AE2E-1C0A68FBD87F}">
      <dsp:nvSpPr>
        <dsp:cNvPr id="0" name=""/>
        <dsp:cNvSpPr/>
      </dsp:nvSpPr>
      <dsp:spPr>
        <a:xfrm>
          <a:off x="1005837" y="1718"/>
          <a:ext cx="9747362" cy="870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65" tIns="92165" rIns="92165" bIns="9216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/>
            <a:t>What is the topic of your thesis?</a:t>
          </a:r>
          <a:endParaRPr lang="en-US" sz="2200" kern="1200"/>
        </a:p>
      </dsp:txBody>
      <dsp:txXfrm>
        <a:off x="1005837" y="1718"/>
        <a:ext cx="9747362" cy="870855"/>
      </dsp:txXfrm>
    </dsp:sp>
    <dsp:sp modelId="{C88FD024-BAB2-47CE-A947-C37415CE78C0}">
      <dsp:nvSpPr>
        <dsp:cNvPr id="0" name=""/>
        <dsp:cNvSpPr/>
      </dsp:nvSpPr>
      <dsp:spPr>
        <a:xfrm>
          <a:off x="0" y="1090287"/>
          <a:ext cx="10753200" cy="87085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3DA68A-E9F8-45AB-B38A-C3DA4916C102}">
      <dsp:nvSpPr>
        <dsp:cNvPr id="0" name=""/>
        <dsp:cNvSpPr/>
      </dsp:nvSpPr>
      <dsp:spPr>
        <a:xfrm>
          <a:off x="263433" y="1286229"/>
          <a:ext cx="478970" cy="478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A65A9-F327-40E1-91FD-D82EACAD8CF7}">
      <dsp:nvSpPr>
        <dsp:cNvPr id="0" name=""/>
        <dsp:cNvSpPr/>
      </dsp:nvSpPr>
      <dsp:spPr>
        <a:xfrm>
          <a:off x="1005837" y="1090287"/>
          <a:ext cx="9747362" cy="870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65" tIns="92165" rIns="92165" bIns="9216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/>
            <a:t>Where do you search for (academic) resources?</a:t>
          </a:r>
          <a:endParaRPr lang="en-US" sz="2200" kern="1200"/>
        </a:p>
      </dsp:txBody>
      <dsp:txXfrm>
        <a:off x="1005837" y="1090287"/>
        <a:ext cx="9747362" cy="870855"/>
      </dsp:txXfrm>
    </dsp:sp>
    <dsp:sp modelId="{2927D85F-2C10-42BD-BDF5-AA0AD0667BBD}">
      <dsp:nvSpPr>
        <dsp:cNvPr id="0" name=""/>
        <dsp:cNvSpPr/>
      </dsp:nvSpPr>
      <dsp:spPr>
        <a:xfrm>
          <a:off x="0" y="2178855"/>
          <a:ext cx="10753200" cy="87085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F7A3E-AD42-4610-A164-14BB45D86DA5}">
      <dsp:nvSpPr>
        <dsp:cNvPr id="0" name=""/>
        <dsp:cNvSpPr/>
      </dsp:nvSpPr>
      <dsp:spPr>
        <a:xfrm>
          <a:off x="263433" y="2374798"/>
          <a:ext cx="478970" cy="4789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F5BD2C-428E-48A2-9FC2-ECB1B2F3ECDA}">
      <dsp:nvSpPr>
        <dsp:cNvPr id="0" name=""/>
        <dsp:cNvSpPr/>
      </dsp:nvSpPr>
      <dsp:spPr>
        <a:xfrm>
          <a:off x="1005837" y="2178855"/>
          <a:ext cx="4838940" cy="870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65" tIns="92165" rIns="92165" bIns="9216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/>
            <a:t>What tools do you use for reading / note-taking / writing?</a:t>
          </a:r>
          <a:endParaRPr lang="en-US" sz="2200" kern="1200"/>
        </a:p>
      </dsp:txBody>
      <dsp:txXfrm>
        <a:off x="1005837" y="2178855"/>
        <a:ext cx="4838940" cy="870855"/>
      </dsp:txXfrm>
    </dsp:sp>
    <dsp:sp modelId="{5BB84389-7047-42C4-9780-47C8342E7579}">
      <dsp:nvSpPr>
        <dsp:cNvPr id="0" name=""/>
        <dsp:cNvSpPr/>
      </dsp:nvSpPr>
      <dsp:spPr>
        <a:xfrm>
          <a:off x="5844777" y="2178855"/>
          <a:ext cx="4908422" cy="870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65" tIns="92165" rIns="92165" bIns="9216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/>
            <a:t>e.g. note-taking apps, text editors, cloud services, citation managers</a:t>
          </a:r>
          <a:endParaRPr lang="en-US" sz="1800" kern="1200"/>
        </a:p>
      </dsp:txBody>
      <dsp:txXfrm>
        <a:off x="5844777" y="2178855"/>
        <a:ext cx="4908422" cy="870855"/>
      </dsp:txXfrm>
    </dsp:sp>
    <dsp:sp modelId="{8F7D77BF-5F75-3645-8A70-633C3020A523}">
      <dsp:nvSpPr>
        <dsp:cNvPr id="0" name=""/>
        <dsp:cNvSpPr/>
      </dsp:nvSpPr>
      <dsp:spPr>
        <a:xfrm>
          <a:off x="0" y="3267424"/>
          <a:ext cx="10753200" cy="87085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6E710-8DA4-D940-A640-3502D4CA676E}">
      <dsp:nvSpPr>
        <dsp:cNvPr id="0" name=""/>
        <dsp:cNvSpPr/>
      </dsp:nvSpPr>
      <dsp:spPr>
        <a:xfrm>
          <a:off x="263433" y="3463367"/>
          <a:ext cx="478970" cy="47897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FB936-82BB-394B-980A-3A363E607528}">
      <dsp:nvSpPr>
        <dsp:cNvPr id="0" name=""/>
        <dsp:cNvSpPr/>
      </dsp:nvSpPr>
      <dsp:spPr>
        <a:xfrm>
          <a:off x="1005837" y="3267424"/>
          <a:ext cx="9747362" cy="870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65" tIns="92165" rIns="92165" bIns="9216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 you have any information retrieval related problems or questions?</a:t>
          </a:r>
        </a:p>
      </dsp:txBody>
      <dsp:txXfrm>
        <a:off x="1005837" y="3267424"/>
        <a:ext cx="9747362" cy="870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9CFE1-B0D4-4171-9DF4-083ECCC163CC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0FB73-0EE9-4F60-87F1-001ACF6398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375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0FB73-0EE9-4F60-87F1-001ACF63989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925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0FB73-0EE9-4F60-87F1-001ACF63989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2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Pracoviště / Název lekce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6F43F-8FF8-41BC-B35C-2F9B35C210F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1557010" cy="106560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51029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Pracoviště / Název lekce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86F43F-8FF8-41BC-B35C-2F9B35C210F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78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Pracoviště / Název lekce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86F43F-8FF8-41BC-B35C-2F9B35C210FA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56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6F43F-8FF8-41BC-B35C-2F9B35C210FA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1557010" cy="106560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Pracoviště / Název lekce</a:t>
            </a:r>
          </a:p>
        </p:txBody>
      </p:sp>
    </p:spTree>
    <p:extLst>
      <p:ext uri="{BB962C8B-B14F-4D97-AF65-F5344CB8AC3E}">
        <p14:creationId xmlns:p14="http://schemas.microsoft.com/office/powerpoint/2010/main" val="2947230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Pracoviště / Název lekce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86F43F-8FF8-41BC-B35C-2F9B35C210F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5877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89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86F43F-8FF8-41BC-B35C-2F9B35C210F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58771" cy="1065600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Pracoviště / Název lekce</a:t>
            </a:r>
          </a:p>
        </p:txBody>
      </p:sp>
    </p:spTree>
    <p:extLst>
      <p:ext uri="{BB962C8B-B14F-4D97-AF65-F5344CB8AC3E}">
        <p14:creationId xmlns:p14="http://schemas.microsoft.com/office/powerpoint/2010/main" val="3212374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4175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827239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6416" y="2014200"/>
            <a:ext cx="4139168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71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53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Pracoviště / Název lekce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86F43F-8FF8-41BC-B35C-2F9B35C210FA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49782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Pracoviště / Název lekce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86F43F-8FF8-41BC-B35C-2F9B35C210F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0386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Pracoviště / Název lekce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86F43F-8FF8-41BC-B35C-2F9B35C210FA}" type="slidenum">
              <a:rPr lang="cs-CZ" smtClean="0"/>
              <a:t>‹#›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3569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Pracoviště / Název lekce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86F43F-8FF8-41BC-B35C-2F9B35C210FA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60218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Pracoviště / Název lekce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6F43F-8FF8-41BC-B35C-2F9B35C210F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54758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Pracoviště / Název lekce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86F43F-8FF8-41BC-B35C-2F9B35C210FA}" type="slidenum">
              <a:rPr lang="cs-CZ" smtClean="0"/>
              <a:t>‹#›</a:t>
            </a:fld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39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Pracoviště / Název lekce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86F43F-8FF8-41BC-B35C-2F9B35C210FA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8871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Pracoviště / Název lekce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86F43F-8FF8-41BC-B35C-2F9B35C210FA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453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Pracoviště / Název lekce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8486F43F-8FF8-41BC-B35C-2F9B35C210F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6424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tero.org/" TargetMode="External"/><Relationship Id="rId2" Type="http://schemas.openxmlformats.org/officeDocument/2006/relationships/hyperlink" Target="https://www.citac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Comparison_of_reference_management_software" TargetMode="External"/><Relationship Id="rId4" Type="http://schemas.openxmlformats.org/officeDocument/2006/relationships/hyperlink" Target="https://www.mendeley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ezdroje.muni.cz/index.php?lang=e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discovery.muni.cz/?lang=e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scholar.google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fulltextfinder/index.php" TargetMode="External"/><Relationship Id="rId2" Type="http://schemas.openxmlformats.org/officeDocument/2006/relationships/hyperlink" Target="mailto:https://ezdroje.muni.cz/fulltextfinder/index.php?lang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accessbutton.org/" TargetMode="External"/><Relationship Id="rId5" Type="http://schemas.openxmlformats.org/officeDocument/2006/relationships/hyperlink" Target="https://unpaywall.org/" TargetMode="External"/><Relationship Id="rId4" Type="http://schemas.openxmlformats.org/officeDocument/2006/relationships/hyperlink" Target="https://ezdroje.muni.cz/fulltextfinder/?lang=en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gitalniknihovna.cz/" TargetMode="External"/><Relationship Id="rId13" Type="http://schemas.openxmlformats.org/officeDocument/2006/relationships/hyperlink" Target="https://www.gutenberg.org/" TargetMode="External"/><Relationship Id="rId3" Type="http://schemas.openxmlformats.org/officeDocument/2006/relationships/hyperlink" Target="https://www.knihovny.cz/" TargetMode="External"/><Relationship Id="rId7" Type="http://schemas.openxmlformats.org/officeDocument/2006/relationships/hyperlink" Target="https://digilib.phil.muni.cz/" TargetMode="External"/><Relationship Id="rId12" Type="http://schemas.openxmlformats.org/officeDocument/2006/relationships/hyperlink" Target="https://ezdroje.muni.cz/prehled/zdroj.php?lang=en&amp;id=429" TargetMode="External"/><Relationship Id="rId2" Type="http://schemas.openxmlformats.org/officeDocument/2006/relationships/hyperlink" Target="https://katalog.muni.cz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https://digilib.phil.muni.cz" TargetMode="External"/><Relationship Id="rId11" Type="http://schemas.openxmlformats.org/officeDocument/2006/relationships/hyperlink" Target="https://ezdroje.muni.cz/prehled/zdroj.php?lang=en&amp;id=507" TargetMode="External"/><Relationship Id="rId5" Type="http://schemas.openxmlformats.org/officeDocument/2006/relationships/hyperlink" Target="mailto:https://www.worldcat.org/" TargetMode="External"/><Relationship Id="rId15" Type="http://schemas.openxmlformats.org/officeDocument/2006/relationships/hyperlink" Target="https://standardebooks.org/" TargetMode="External"/><Relationship Id="rId10" Type="http://schemas.openxmlformats.org/officeDocument/2006/relationships/hyperlink" Target="https://ezdroje.muni.cz/prehled/zdroj.php?lang=en&amp;id=433" TargetMode="External"/><Relationship Id="rId4" Type="http://schemas.openxmlformats.org/officeDocument/2006/relationships/hyperlink" Target="https://www.worldcat.org/" TargetMode="External"/><Relationship Id="rId9" Type="http://schemas.openxmlformats.org/officeDocument/2006/relationships/hyperlink" Target="mailto:http://www.digitalniknihovna.cz/" TargetMode="External"/><Relationship Id="rId14" Type="http://schemas.openxmlformats.org/officeDocument/2006/relationships/hyperlink" Target="mailto:https://www.gutenberg.or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ezdroje.muni.cz/prehled/zdroj.php?lang=en&amp;id=530" TargetMode="External"/><Relationship Id="rId13" Type="http://schemas.openxmlformats.org/officeDocument/2006/relationships/hyperlink" Target="https://ezdroje.muni.cz/prehled/zdroj.php?lang=en&amp;id=599" TargetMode="External"/><Relationship Id="rId3" Type="http://schemas.openxmlformats.org/officeDocument/2006/relationships/hyperlink" Target="https://ezdroje.muni.cz/prehled/zdroj.php?lang=en&amp;id=447" TargetMode="External"/><Relationship Id="rId7" Type="http://schemas.openxmlformats.org/officeDocument/2006/relationships/hyperlink" Target="https://ezdroje.muni.cz/prehled/zdroj.php?lang=en&amp;id=59" TargetMode="External"/><Relationship Id="rId12" Type="http://schemas.openxmlformats.org/officeDocument/2006/relationships/hyperlink" Target="https://ezdroje.muni.cz/prehled/zdroj.php?lang=en&amp;id=478" TargetMode="External"/><Relationship Id="rId2" Type="http://schemas.openxmlformats.org/officeDocument/2006/relationships/hyperlink" Target="https://ezdroje.muni.cz/prehled/zdroj.php?lang=en&amp;id=34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zdroje.muni.cz/prehled/zdroj.php?lang=en&amp;id=38" TargetMode="External"/><Relationship Id="rId11" Type="http://schemas.openxmlformats.org/officeDocument/2006/relationships/hyperlink" Target="https://ezdroje.muni.cz/prehled/zdroj.php?lang=en&amp;id=504" TargetMode="External"/><Relationship Id="rId5" Type="http://schemas.openxmlformats.org/officeDocument/2006/relationships/hyperlink" Target="https://ezdroje.muni.cz/prehled/zdroj.php?lang=en&amp;id=229" TargetMode="External"/><Relationship Id="rId10" Type="http://schemas.openxmlformats.org/officeDocument/2006/relationships/hyperlink" Target="https://ezdroje.muni.cz/prehled/zdroj.php?lang=en&amp;id=242" TargetMode="External"/><Relationship Id="rId4" Type="http://schemas.openxmlformats.org/officeDocument/2006/relationships/hyperlink" Target="https://ezdroje.muni.cz/prehled/zdroj.php?lang=en&amp;id=53" TargetMode="External"/><Relationship Id="rId9" Type="http://schemas.openxmlformats.org/officeDocument/2006/relationships/hyperlink" Target="https://ezdroje.muni.cz/prehled/zdroj.php?lang=en&amp;id=445" TargetMode="External"/><Relationship Id="rId14" Type="http://schemas.openxmlformats.org/officeDocument/2006/relationships/hyperlink" Target="https://knihovna.phil.muni.cz/katalogy-a-zdroje/prehled-doporucenych-zdroju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uropeana.eu/" TargetMode="External"/><Relationship Id="rId3" Type="http://schemas.openxmlformats.org/officeDocument/2006/relationships/hyperlink" Target="https://v2.sherpa.ac.uk/opendoar/" TargetMode="External"/><Relationship Id="rId7" Type="http://schemas.openxmlformats.org/officeDocument/2006/relationships/hyperlink" Target="https://archive.org/" TargetMode="External"/><Relationship Id="rId12" Type="http://schemas.openxmlformats.org/officeDocument/2006/relationships/image" Target="../media/image29.svg"/><Relationship Id="rId2" Type="http://schemas.openxmlformats.org/officeDocument/2006/relationships/hyperlink" Target="https://core.ac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" TargetMode="External"/><Relationship Id="rId11" Type="http://schemas.openxmlformats.org/officeDocument/2006/relationships/image" Target="../media/image28.png"/><Relationship Id="rId5" Type="http://schemas.openxmlformats.org/officeDocument/2006/relationships/hyperlink" Target="https://doaj.org/" TargetMode="External"/><Relationship Id="rId10" Type="http://schemas.openxmlformats.org/officeDocument/2006/relationships/image" Target="../media/image27.png"/><Relationship Id="rId4" Type="http://schemas.openxmlformats.org/officeDocument/2006/relationships/hyperlink" Target="https://www.re3data.org/" TargetMode="External"/><Relationship Id="rId9" Type="http://schemas.openxmlformats.org/officeDocument/2006/relationships/hyperlink" Target="https://artsandculture.google.com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knihovna.phil.muni.cz/en/spaces/group-study-rooms-for-fa-students" TargetMode="External"/><Relationship Id="rId3" Type="http://schemas.openxmlformats.org/officeDocument/2006/relationships/hyperlink" Target="https://knihovna.phil.muni.cz/en/study-research-support/academic-publishing-riv" TargetMode="External"/><Relationship Id="rId7" Type="http://schemas.openxmlformats.org/officeDocument/2006/relationships/hyperlink" Target="https://knihovna.phil.muni.cz/en/spaces/quiet-study-rooms" TargetMode="External"/><Relationship Id="rId2" Type="http://schemas.openxmlformats.org/officeDocument/2006/relationships/hyperlink" Target="https://knihovna.phil.muni.cz/podpora-studia-a-vedy/lekce-a-workshopy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knihovna.phil.muni.cz/en/services/borrowing-renewal-and-return#mvs" TargetMode="External"/><Relationship Id="rId5" Type="http://schemas.openxmlformats.org/officeDocument/2006/relationships/hyperlink" Target="https://knihovna.phil.muni.cz/en/forms/suggestion-for-new-purchase" TargetMode="External"/><Relationship Id="rId10" Type="http://schemas.openxmlformats.org/officeDocument/2006/relationships/image" Target="../media/image30.jpg"/><Relationship Id="rId4" Type="http://schemas.openxmlformats.org/officeDocument/2006/relationships/hyperlink" Target="https://knihovna.phil.muni.cz/en/study-research-support/open-science" TargetMode="External"/><Relationship Id="rId9" Type="http://schemas.openxmlformats.org/officeDocument/2006/relationships/hyperlink" Target="https://knihovna.phil.muni.cz/en/spaces/makerspac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nihovnaffmu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knihovna.phil.muni.c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knihovna@phil.muni.cz" TargetMode="External"/><Relationship Id="rId5" Type="http://schemas.openxmlformats.org/officeDocument/2006/relationships/hyperlink" Target="mailto:martinkova@phil.muni.cz" TargetMode="External"/><Relationship Id="rId4" Type="http://schemas.openxmlformats.org/officeDocument/2006/relationships/image" Target="../media/image1.emf"/><Relationship Id="rId9" Type="http://schemas.openxmlformats.org/officeDocument/2006/relationships/hyperlink" Target="https://www.instagram.com/knihovnaffmu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ebp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covery.muni.cz/?lang=en" TargetMode="External"/><Relationship Id="rId2" Type="http://schemas.openxmlformats.org/officeDocument/2006/relationships/hyperlink" Target="https://ezdroje.muni.cz/index.php?lang=en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cholar.google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zdroje.muni.cz/prehled/zdroj.php?lang=en&amp;id=2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2A115E2F-DF8A-4B7C-A440-0D0E3C4E2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8" y="153221"/>
            <a:ext cx="3383581" cy="1595679"/>
          </a:xfrm>
          <a:prstGeom prst="rect">
            <a:avLst/>
          </a:prstGeom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3A1D4098-7746-4FF8-908D-554410E28784}"/>
              </a:ext>
            </a:extLst>
          </p:cNvPr>
          <p:cNvSpPr txBox="1">
            <a:spLocks/>
          </p:cNvSpPr>
          <p:nvPr/>
        </p:nvSpPr>
        <p:spPr>
          <a:xfrm>
            <a:off x="398502" y="2542164"/>
            <a:ext cx="11361600" cy="1171580"/>
          </a:xfrm>
          <a:prstGeom prst="rect">
            <a:avLst/>
          </a:prstGeom>
        </p:spPr>
        <p:txBody>
          <a:bodyPr lIns="0" tIns="0" rIns="0" bIns="0"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>
              <a:lnSpc>
                <a:spcPts val="4400"/>
              </a:lnSpc>
            </a:pPr>
            <a:r>
              <a:rPr lang="cs-CZ" sz="4400" kern="0" dirty="0" err="1"/>
              <a:t>Electronic</a:t>
            </a:r>
            <a:r>
              <a:rPr lang="cs-CZ" sz="4400" kern="0" dirty="0"/>
              <a:t> </a:t>
            </a:r>
            <a:r>
              <a:rPr lang="cs-CZ" sz="4400" kern="0" dirty="0" err="1"/>
              <a:t>information</a:t>
            </a:r>
            <a:r>
              <a:rPr lang="cs-CZ" sz="4400" kern="0" dirty="0"/>
              <a:t> </a:t>
            </a:r>
            <a:r>
              <a:rPr lang="cs-CZ" sz="4400" kern="0" dirty="0" err="1"/>
              <a:t>resources</a:t>
            </a:r>
            <a:endParaRPr lang="cs-CZ" sz="4400" kern="0" dirty="0"/>
          </a:p>
          <a:p>
            <a:pPr>
              <a:lnSpc>
                <a:spcPts val="4400"/>
              </a:lnSpc>
            </a:pPr>
            <a:r>
              <a:rPr lang="cs-CZ" sz="4400" kern="0" dirty="0" err="1"/>
              <a:t>for</a:t>
            </a:r>
            <a:r>
              <a:rPr lang="cs-CZ" sz="4400" kern="0" dirty="0"/>
              <a:t> PhD </a:t>
            </a:r>
            <a:r>
              <a:rPr lang="cs-CZ" sz="4400" kern="0" dirty="0" err="1"/>
              <a:t>students</a:t>
            </a:r>
            <a:endParaRPr lang="cs-CZ" sz="4400" kern="0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A42C74B9-C5F9-4156-8F39-B48C97A1E00E}"/>
              </a:ext>
            </a:extLst>
          </p:cNvPr>
          <p:cNvSpPr txBox="1">
            <a:spLocks/>
          </p:cNvSpPr>
          <p:nvPr/>
        </p:nvSpPr>
        <p:spPr>
          <a:xfrm>
            <a:off x="398502" y="4116402"/>
            <a:ext cx="11361600" cy="1316732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/>
              <a:t>Mgr. Pavla Martinková</a:t>
            </a:r>
          </a:p>
          <a:p>
            <a:r>
              <a:rPr lang="cs-CZ" sz="2400" kern="0" dirty="0"/>
              <a:t>Ústřední knihovna FF MU</a:t>
            </a:r>
          </a:p>
          <a:p>
            <a:r>
              <a:rPr lang="cs-CZ" sz="2400" kern="0" dirty="0"/>
              <a:t>24. 11. 2021 </a:t>
            </a:r>
          </a:p>
        </p:txBody>
      </p:sp>
      <p:sp>
        <p:nvSpPr>
          <p:cNvPr id="14" name="Zástupný symbol pro číslo snímku 13">
            <a:extLst>
              <a:ext uri="{FF2B5EF4-FFF2-40B4-BE49-F238E27FC236}">
                <a16:creationId xmlns:a16="http://schemas.microsoft.com/office/drawing/2014/main" id="{46AD5A59-D136-40BC-B2A8-20EF8B99CB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6F43F-8FF8-41BC-B35C-2F9B35C210F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9841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08E6EF-96CE-E742-8EBD-C9118D6456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6F43F-8FF8-41BC-B35C-2F9B35C210FA}" type="slidenum">
              <a:rPr lang="cs-CZ" smtClean="0"/>
              <a:t>10</a:t>
            </a:fld>
            <a:endParaRPr 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56A0BE-32F4-D541-90AB-263FBDF82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Tip 3: booleans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4F956D-DB24-E040-8D69-03058FBC7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4575108"/>
            <a:ext cx="10753200" cy="1430632"/>
          </a:xfrm>
        </p:spPr>
        <p:txBody>
          <a:bodyPr/>
          <a:lstStyle/>
          <a:p>
            <a:r>
              <a:rPr lang="en-CZ" dirty="0"/>
              <a:t>art </a:t>
            </a:r>
            <a:r>
              <a:rPr lang="en-CZ" b="1" dirty="0">
                <a:solidFill>
                  <a:schemeClr val="tx2"/>
                </a:solidFill>
              </a:rPr>
              <a:t>AND</a:t>
            </a:r>
            <a:r>
              <a:rPr lang="en-CZ" dirty="0"/>
              <a:t> society (both terms)</a:t>
            </a:r>
          </a:p>
          <a:p>
            <a:r>
              <a:rPr lang="en-CZ" dirty="0"/>
              <a:t>art </a:t>
            </a:r>
            <a:r>
              <a:rPr lang="en-CZ" b="1" dirty="0">
                <a:solidFill>
                  <a:schemeClr val="tx2"/>
                </a:solidFill>
              </a:rPr>
              <a:t>OR</a:t>
            </a:r>
            <a:r>
              <a:rPr lang="en-CZ" b="1" dirty="0"/>
              <a:t> </a:t>
            </a:r>
            <a:r>
              <a:rPr lang="en-CZ" dirty="0"/>
              <a:t>artists (at least one of the terms)</a:t>
            </a:r>
          </a:p>
          <a:p>
            <a:r>
              <a:rPr lang="en-CZ" dirty="0"/>
              <a:t>art </a:t>
            </a:r>
            <a:r>
              <a:rPr lang="en-CZ" b="1" dirty="0">
                <a:solidFill>
                  <a:schemeClr val="tx2"/>
                </a:solidFill>
              </a:rPr>
              <a:t>NOT</a:t>
            </a:r>
            <a:r>
              <a:rPr lang="en-CZ" dirty="0"/>
              <a:t> digital (without the second term)</a:t>
            </a:r>
          </a:p>
        </p:txBody>
      </p:sp>
      <p:pic>
        <p:nvPicPr>
          <p:cNvPr id="6" name="Google Shape;293;p39">
            <a:extLst>
              <a:ext uri="{FF2B5EF4-FFF2-40B4-BE49-F238E27FC236}">
                <a16:creationId xmlns:a16="http://schemas.microsoft.com/office/drawing/2014/main" id="{13C8268D-EAA6-1249-89DB-70A81D360DD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7829" y="1777109"/>
            <a:ext cx="8056342" cy="2200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1683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908D5D-E092-A741-B3D5-CCAFB0D00D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6F43F-8FF8-41BC-B35C-2F9B35C210FA}" type="slidenum">
              <a:rPr lang="cs-CZ" smtClean="0"/>
              <a:t>11</a:t>
            </a:fld>
            <a:endParaRPr 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A43A67-F482-DD4D-983D-264A832A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Tip 4: citation management tools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3A0828-7451-C445-AEA7-0EC6E3597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dirty="0"/>
              <a:t>one place for organizing all your citations</a:t>
            </a:r>
          </a:p>
          <a:p>
            <a:r>
              <a:rPr lang="en-CZ" dirty="0"/>
              <a:t>desktop or web apps</a:t>
            </a:r>
          </a:p>
          <a:p>
            <a:r>
              <a:rPr lang="en-CZ" dirty="0"/>
              <a:t>free or paid</a:t>
            </a:r>
          </a:p>
          <a:p>
            <a:r>
              <a:rPr lang="en-CZ" dirty="0"/>
              <a:t>personal or shared libraries</a:t>
            </a:r>
          </a:p>
          <a:p>
            <a:r>
              <a:rPr lang="en-CZ" dirty="0"/>
              <a:t>plug-ins for browsers and text editors</a:t>
            </a:r>
          </a:p>
          <a:p>
            <a:r>
              <a:rPr lang="en-CZ" dirty="0"/>
              <a:t>different functions: notes, file upload, tags, … </a:t>
            </a:r>
          </a:p>
          <a:p>
            <a:r>
              <a:rPr lang="en-CZ" dirty="0"/>
              <a:t>e.g. </a:t>
            </a:r>
            <a:r>
              <a:rPr lang="en-CZ" dirty="0">
                <a:hlinkClick r:id="rId2"/>
              </a:rPr>
              <a:t>Citace PRO</a:t>
            </a:r>
            <a:r>
              <a:rPr lang="en-CZ" dirty="0"/>
              <a:t>, </a:t>
            </a:r>
            <a:r>
              <a:rPr lang="en-CZ" dirty="0">
                <a:hlinkClick r:id="rId3"/>
              </a:rPr>
              <a:t>Zotero</a:t>
            </a:r>
            <a:r>
              <a:rPr lang="en-CZ" dirty="0"/>
              <a:t>, </a:t>
            </a:r>
            <a:r>
              <a:rPr lang="en-CZ" dirty="0">
                <a:hlinkClick r:id="rId4"/>
              </a:rPr>
              <a:t>Mendeley</a:t>
            </a:r>
            <a:r>
              <a:rPr lang="en-CZ" dirty="0"/>
              <a:t>, and </a:t>
            </a:r>
            <a:r>
              <a:rPr lang="en-CZ" dirty="0">
                <a:hlinkClick r:id="rId5"/>
              </a:rPr>
              <a:t>many more</a:t>
            </a:r>
            <a:r>
              <a:rPr lang="en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5632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BFF66B-89E2-3A45-890A-A8067E9CFB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6F43F-8FF8-41BC-B35C-2F9B35C210FA}" type="slidenum">
              <a:rPr lang="cs-CZ" smtClean="0"/>
              <a:t>12</a:t>
            </a:fld>
            <a:endParaRPr 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D91E6A-74DD-C543-911F-ABD6DD845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>
                <a:hlinkClick r:id="rId2"/>
              </a:rPr>
              <a:t>ezdroje.</a:t>
            </a:r>
            <a:r>
              <a:rPr lang="en-CZ" dirty="0">
                <a:hlinkClick r:id="rId2"/>
              </a:rPr>
              <a:t>muni</a:t>
            </a:r>
            <a:r>
              <a:rPr lang="en-CZ" dirty="0">
                <a:hlinkClick r:id="rId2"/>
              </a:rPr>
              <a:t>.cz</a:t>
            </a:r>
            <a:br>
              <a:rPr lang="en-CZ" dirty="0"/>
            </a:br>
            <a:endParaRPr lang="en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D4ABFC-CA7E-5548-B427-37BD2F4F5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38868"/>
            <a:ext cx="10753200" cy="4293132"/>
          </a:xfrm>
        </p:spPr>
        <p:txBody>
          <a:bodyPr/>
          <a:lstStyle/>
          <a:p>
            <a:r>
              <a:rPr lang="en-CZ" dirty="0"/>
              <a:t>list of </a:t>
            </a:r>
            <a:r>
              <a:rPr lang="en-CZ" b="1" dirty="0"/>
              <a:t>everything </a:t>
            </a:r>
            <a:r>
              <a:rPr lang="en-CZ" dirty="0"/>
              <a:t>available at MU</a:t>
            </a:r>
          </a:p>
          <a:p>
            <a:r>
              <a:rPr lang="en-CZ" dirty="0"/>
              <a:t>updates (trials, new resources)</a:t>
            </a:r>
          </a:p>
          <a:p>
            <a:r>
              <a:rPr lang="en-CZ" dirty="0"/>
              <a:t>guides (</a:t>
            </a:r>
            <a:r>
              <a:rPr lang="en-CZ" b="1" dirty="0"/>
              <a:t>remote access</a:t>
            </a:r>
            <a:r>
              <a:rPr lang="en-CZ" dirty="0"/>
              <a:t>, Full Text Finder)</a:t>
            </a:r>
            <a:endParaRPr lang="en-CZ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FDB256-EC0A-E94E-B643-92992F58A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76"/>
          <a:stretch/>
        </p:blipFill>
        <p:spPr>
          <a:xfrm>
            <a:off x="1326995" y="3202944"/>
            <a:ext cx="9329761" cy="2849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7049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3DF1F1-6967-F448-B03A-52AEC9FAD4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6F43F-8FF8-41BC-B35C-2F9B35C210FA}" type="slidenum">
              <a:rPr lang="cs-CZ" smtClean="0"/>
              <a:t>13</a:t>
            </a:fld>
            <a:endParaRPr 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B0440A-503A-D041-91DD-0D004BA87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>
                <a:hlinkClick r:id="rId2"/>
              </a:rPr>
              <a:t>discovery.muni.cz</a:t>
            </a:r>
            <a:br>
              <a:rPr lang="en-CZ" dirty="0"/>
            </a:br>
            <a:endParaRPr lang="en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0A7523-D53C-A94D-821D-A007D43C4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dirty="0"/>
              <a:t>one query to </a:t>
            </a:r>
            <a:r>
              <a:rPr lang="en-CZ" b="1" dirty="0"/>
              <a:t>most (not all</a:t>
            </a:r>
            <a:r>
              <a:rPr lang="en-CZ" dirty="0"/>
              <a:t>) of the databases available at MU</a:t>
            </a:r>
          </a:p>
          <a:p>
            <a:r>
              <a:rPr lang="en-CZ" dirty="0"/>
              <a:t>advanced search options and results refining</a:t>
            </a:r>
          </a:p>
          <a:p>
            <a:r>
              <a:rPr lang="en-CZ" b="1" dirty="0"/>
              <a:t>user account </a:t>
            </a:r>
            <a:r>
              <a:rPr lang="en-CZ" dirty="0"/>
              <a:t>to save sources, queries, create alerts, and more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A9F2C9-5264-5E49-A325-F844E3F12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5531"/>
            <a:ext cx="12192000" cy="270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92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A1E9EE-9E8D-D849-9EDE-9A81195469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6F43F-8FF8-41BC-B35C-2F9B35C210FA}" type="slidenum">
              <a:rPr lang="cs-CZ" smtClean="0"/>
              <a:t>14</a:t>
            </a:fld>
            <a:endParaRPr 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04B48A-ACA5-9F4B-B72B-35471E557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>
                <a:hlinkClick r:id="rId2"/>
              </a:rPr>
              <a:t>scholar.</a:t>
            </a:r>
            <a:r>
              <a:rPr lang="en-CZ" dirty="0">
                <a:hlinkClick r:id="rId2"/>
              </a:rPr>
              <a:t>google</a:t>
            </a:r>
            <a:r>
              <a:rPr lang="en-CZ" dirty="0">
                <a:hlinkClick r:id="rId2"/>
              </a:rPr>
              <a:t>.com</a:t>
            </a:r>
            <a:br>
              <a:rPr lang="en-CZ" dirty="0"/>
            </a:br>
            <a:endParaRPr lang="en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59F583-CE30-2F46-AE2A-8CE49D132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dirty="0"/>
              <a:t>open and also licensed resources</a:t>
            </a:r>
          </a:p>
          <a:p>
            <a:pPr lvl="1"/>
            <a:r>
              <a:rPr lang="en-CZ" dirty="0"/>
              <a:t>for MU resources: active VPN + Settings &gt; Library links &gt; Masaryk</a:t>
            </a:r>
          </a:p>
          <a:p>
            <a:r>
              <a:rPr lang="en-CZ" dirty="0"/>
              <a:t>advanced search options and filtres (less then Discovery)</a:t>
            </a:r>
          </a:p>
          <a:p>
            <a:r>
              <a:rPr lang="en-CZ" b="1" dirty="0"/>
              <a:t>Google account </a:t>
            </a:r>
            <a:r>
              <a:rPr lang="en-CZ" dirty="0"/>
              <a:t>to save sources, create alerts, and more</a:t>
            </a:r>
          </a:p>
          <a:p>
            <a:r>
              <a:rPr lang="en-CZ" dirty="0"/>
              <a:t>Google Scholar Button (Chrome, Firefox, Safari)</a:t>
            </a:r>
          </a:p>
        </p:txBody>
      </p:sp>
      <p:pic>
        <p:nvPicPr>
          <p:cNvPr id="6" name="Obrázek 2">
            <a:extLst>
              <a:ext uri="{FF2B5EF4-FFF2-40B4-BE49-F238E27FC236}">
                <a16:creationId xmlns:a16="http://schemas.microsoft.com/office/drawing/2014/main" id="{6A6C4CAE-BEB3-C942-9852-4E1B13B843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92" t="5420" r="8107" b="47169"/>
          <a:stretch/>
        </p:blipFill>
        <p:spPr>
          <a:xfrm>
            <a:off x="2560320" y="3975361"/>
            <a:ext cx="6370320" cy="152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73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D33DE2-94E9-B341-8263-F407437779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6F43F-8FF8-41BC-B35C-2F9B35C210FA}" type="slidenum">
              <a:rPr lang="cs-CZ" smtClean="0"/>
              <a:t>15</a:t>
            </a:fld>
            <a:endParaRPr 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8D6E29-8484-5F44-BA8B-DB3DBC55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Tip 5: Have you tried…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2B04F2-556B-B644-B257-816830C5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en-CZ" dirty="0"/>
              <a:t>use </a:t>
            </a:r>
            <a:r>
              <a:rPr lang="en-CZ" dirty="0">
                <a:hlinkClick r:id="rId2"/>
              </a:rPr>
              <a:t>Full </a:t>
            </a:r>
            <a:r>
              <a:rPr lang="en-CZ" dirty="0">
                <a:hlinkClick r:id="rId3"/>
              </a:rPr>
              <a:t>Text</a:t>
            </a:r>
            <a:r>
              <a:rPr lang="en-CZ" dirty="0">
                <a:hlinkClick r:id="rId4"/>
              </a:rPr>
              <a:t> Finder</a:t>
            </a:r>
            <a:endParaRPr lang="en-CZ" dirty="0"/>
          </a:p>
          <a:p>
            <a:pPr marL="586350" indent="-514350">
              <a:buFont typeface="+mj-lt"/>
              <a:buAutoNum type="arabicPeriod"/>
            </a:pPr>
            <a:r>
              <a:rPr lang="en-CZ" dirty="0"/>
              <a:t>check List of available books and journals in Discovery</a:t>
            </a:r>
          </a:p>
          <a:p>
            <a:pPr marL="586350" indent="-514350">
              <a:buFont typeface="+mj-lt"/>
              <a:buAutoNum type="arabicPeriod"/>
            </a:pPr>
            <a:r>
              <a:rPr lang="en-CZ" dirty="0"/>
              <a:t>contact the library</a:t>
            </a:r>
          </a:p>
          <a:p>
            <a:pPr marL="586350" indent="-514350">
              <a:buFont typeface="+mj-lt"/>
              <a:buAutoNum type="arabicPeriod"/>
            </a:pPr>
            <a:r>
              <a:rPr lang="en-CZ" dirty="0"/>
              <a:t>search for printed version</a:t>
            </a:r>
          </a:p>
          <a:p>
            <a:pPr marL="586350" indent="-514350">
              <a:buFont typeface="+mj-lt"/>
              <a:buAutoNum type="arabicPeriod"/>
            </a:pPr>
            <a:r>
              <a:rPr lang="en-CZ" dirty="0"/>
              <a:t>utilize Open Access</a:t>
            </a:r>
          </a:p>
          <a:p>
            <a:pPr lvl="1"/>
            <a:r>
              <a:rPr lang="en-CZ" dirty="0"/>
              <a:t>browser plug-ins (</a:t>
            </a:r>
            <a:r>
              <a:rPr lang="en-CZ" dirty="0">
                <a:hlinkClick r:id="rId5"/>
              </a:rPr>
              <a:t>Unpaywall</a:t>
            </a:r>
            <a:r>
              <a:rPr lang="en-CZ" dirty="0"/>
              <a:t>, </a:t>
            </a:r>
            <a:r>
              <a:rPr lang="en-CZ" dirty="0">
                <a:hlinkClick r:id="rId6"/>
              </a:rPr>
              <a:t>OA Button</a:t>
            </a:r>
            <a:r>
              <a:rPr lang="en-CZ" dirty="0"/>
              <a:t>)</a:t>
            </a:r>
          </a:p>
          <a:p>
            <a:pPr marL="586350" indent="-514350">
              <a:buFont typeface="+mj-lt"/>
              <a:buAutoNum type="arabicPeriod"/>
            </a:pPr>
            <a:r>
              <a:rPr lang="en-CZ" dirty="0"/>
              <a:t>SciHub or Libgen or not?</a:t>
            </a:r>
          </a:p>
        </p:txBody>
      </p:sp>
    </p:spTree>
    <p:extLst>
      <p:ext uri="{BB962C8B-B14F-4D97-AF65-F5344CB8AC3E}">
        <p14:creationId xmlns:p14="http://schemas.microsoft.com/office/powerpoint/2010/main" val="345302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342B64-0F6C-3043-A29B-B1741E19DD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6F43F-8FF8-41BC-B35C-2F9B35C210FA}" type="slidenum">
              <a:rPr lang="cs-CZ" smtClean="0"/>
              <a:t>16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F781AB-331B-6B4D-9FCB-AC8D10EF076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422285"/>
            <a:ext cx="5220000" cy="271576"/>
          </a:xfrm>
        </p:spPr>
        <p:txBody>
          <a:bodyPr/>
          <a:lstStyle/>
          <a:p>
            <a:r>
              <a:rPr lang="en-CZ" dirty="0"/>
              <a:t>Printed books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A73D53-17E5-4749-A971-DB48D159B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sz="3600" dirty="0"/>
              <a:t>Examples I | Books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D3F473-C594-D741-BCCD-CD4A7D5A5D0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422285"/>
            <a:ext cx="5220000" cy="271576"/>
          </a:xfrm>
        </p:spPr>
        <p:txBody>
          <a:bodyPr/>
          <a:lstStyle/>
          <a:p>
            <a:r>
              <a:rPr lang="en-CZ" dirty="0"/>
              <a:t>Electronic books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027A2A-E42F-A545-A018-8AA6AFC5E43E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954074"/>
            <a:ext cx="5219998" cy="3481642"/>
          </a:xfrm>
        </p:spPr>
        <p:txBody>
          <a:bodyPr/>
          <a:lstStyle/>
          <a:p>
            <a:r>
              <a:rPr lang="en-CZ" dirty="0"/>
              <a:t>Library catalogues</a:t>
            </a:r>
          </a:p>
          <a:p>
            <a:pPr lvl="1"/>
            <a:r>
              <a:rPr lang="en-GB" dirty="0">
                <a:hlinkClick r:id="rId2"/>
              </a:rPr>
              <a:t>katalog.muni.cz</a:t>
            </a:r>
            <a:r>
              <a:rPr lang="en-GB" dirty="0"/>
              <a:t> (MU libraries)</a:t>
            </a:r>
            <a:endParaRPr lang="en-CZ" dirty="0"/>
          </a:p>
          <a:p>
            <a:pPr lvl="1"/>
            <a:r>
              <a:rPr lang="en-CZ" dirty="0">
                <a:hlinkClick r:id="rId3"/>
              </a:rPr>
              <a:t>Knihovny.cz</a:t>
            </a:r>
            <a:r>
              <a:rPr lang="en-CZ" dirty="0"/>
              <a:t> (Czech libraries)</a:t>
            </a:r>
          </a:p>
          <a:p>
            <a:pPr lvl="1"/>
            <a:r>
              <a:rPr lang="en-GB" dirty="0">
                <a:hlinkClick r:id="rId4"/>
              </a:rPr>
              <a:t>Worldcat</a:t>
            </a:r>
            <a:r>
              <a:rPr lang="en-GB" dirty="0">
                <a:hlinkClick r:id="rId5"/>
              </a:rPr>
              <a:t>.org</a:t>
            </a:r>
            <a:r>
              <a:rPr lang="en-GB" dirty="0"/>
              <a:t> (world libraries)</a:t>
            </a:r>
            <a:endParaRPr lang="en-CZ" dirty="0"/>
          </a:p>
          <a:p>
            <a:r>
              <a:rPr lang="en-CZ" dirty="0"/>
              <a:t>E-prezenčka (E-loans) service</a:t>
            </a:r>
          </a:p>
          <a:p>
            <a:endParaRPr lang="en-CZ" dirty="0"/>
          </a:p>
          <a:p>
            <a:pPr marL="72000" indent="0">
              <a:buNone/>
            </a:pPr>
            <a:endParaRPr lang="cs-CZ" b="1" dirty="0">
              <a:solidFill>
                <a:srgbClr val="0000DC"/>
              </a:solidFill>
            </a:endParaRPr>
          </a:p>
          <a:p>
            <a:pPr marL="72000" indent="0">
              <a:buNone/>
            </a:pPr>
            <a:r>
              <a:rPr lang="cs-CZ" b="1" dirty="0">
                <a:solidFill>
                  <a:srgbClr val="0000DC"/>
                </a:solidFill>
              </a:rPr>
              <a:t>🗸</a:t>
            </a:r>
            <a:r>
              <a:rPr lang="cs-CZ" dirty="0">
                <a:solidFill>
                  <a:srgbClr val="0000DC"/>
                </a:solidFill>
              </a:rPr>
              <a:t> </a:t>
            </a:r>
            <a:r>
              <a:rPr lang="cs-CZ" dirty="0"/>
              <a:t>= </a:t>
            </a:r>
            <a:r>
              <a:rPr lang="cs-CZ" dirty="0" err="1"/>
              <a:t>available</a:t>
            </a:r>
            <a:r>
              <a:rPr lang="cs-CZ" dirty="0"/>
              <a:t> via </a:t>
            </a:r>
            <a:r>
              <a:rPr lang="cs-CZ" dirty="0" err="1"/>
              <a:t>Discovery</a:t>
            </a:r>
            <a:endParaRPr lang="en-CZ" dirty="0"/>
          </a:p>
          <a:p>
            <a:endParaRPr lang="en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019AA4-3624-2E4D-B22D-102E5C3CBA12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948589"/>
            <a:ext cx="5219998" cy="3892914"/>
          </a:xfrm>
        </p:spPr>
        <p:txBody>
          <a:bodyPr/>
          <a:lstStyle/>
          <a:p>
            <a:r>
              <a:rPr lang="en-CZ" dirty="0"/>
              <a:t>Digital libraries</a:t>
            </a:r>
          </a:p>
          <a:p>
            <a:pPr lvl="1"/>
            <a:r>
              <a:rPr lang="en-CZ" dirty="0">
                <a:hlinkClick r:id="rId6"/>
              </a:rPr>
              <a:t>FA </a:t>
            </a:r>
            <a:r>
              <a:rPr lang="en-CZ" dirty="0">
                <a:hlinkClick r:id="rId7"/>
              </a:rPr>
              <a:t>Digital</a:t>
            </a:r>
            <a:r>
              <a:rPr lang="en-CZ" dirty="0">
                <a:hlinkClick r:id="rId6"/>
              </a:rPr>
              <a:t> library</a:t>
            </a:r>
            <a:endParaRPr lang="en-CZ" dirty="0"/>
          </a:p>
          <a:p>
            <a:pPr lvl="1"/>
            <a:r>
              <a:rPr lang="en-CZ" dirty="0">
                <a:hlinkClick r:id="rId8"/>
              </a:rPr>
              <a:t>Czech</a:t>
            </a:r>
            <a:r>
              <a:rPr lang="en-CZ" dirty="0">
                <a:hlinkClick r:id="rId9"/>
              </a:rPr>
              <a:t> digital library</a:t>
            </a:r>
            <a:endParaRPr lang="en-CZ" dirty="0"/>
          </a:p>
          <a:p>
            <a:pPr lvl="1"/>
            <a:endParaRPr lang="en-CZ" dirty="0"/>
          </a:p>
          <a:p>
            <a:r>
              <a:rPr lang="en-CZ" dirty="0"/>
              <a:t>E-books</a:t>
            </a:r>
          </a:p>
          <a:p>
            <a:pPr lvl="1"/>
            <a:r>
              <a:rPr lang="cs-CZ" dirty="0">
                <a:solidFill>
                  <a:srgbClr val="0000DC"/>
                </a:solidFill>
              </a:rPr>
              <a:t>🗸 </a:t>
            </a:r>
            <a:r>
              <a:rPr lang="en-CZ" dirty="0">
                <a:hlinkClick r:id="rId10"/>
              </a:rPr>
              <a:t>ProQuest Ebook Central</a:t>
            </a:r>
            <a:endParaRPr lang="en-CZ" dirty="0"/>
          </a:p>
          <a:p>
            <a:pPr lvl="1"/>
            <a:r>
              <a:rPr lang="cs-CZ" dirty="0">
                <a:solidFill>
                  <a:srgbClr val="0000DC"/>
                </a:solidFill>
              </a:rPr>
              <a:t>🗸 </a:t>
            </a:r>
            <a:r>
              <a:rPr lang="en-CZ" dirty="0">
                <a:hlinkClick r:id="rId11"/>
              </a:rPr>
              <a:t>Oxford Handbooks</a:t>
            </a:r>
            <a:endParaRPr lang="en-CZ" dirty="0"/>
          </a:p>
          <a:p>
            <a:pPr lvl="1"/>
            <a:r>
              <a:rPr lang="cs-CZ" dirty="0">
                <a:solidFill>
                  <a:srgbClr val="0000DC"/>
                </a:solidFill>
              </a:rPr>
              <a:t>🗸 </a:t>
            </a:r>
            <a:r>
              <a:rPr lang="en-CZ" dirty="0">
                <a:solidFill>
                  <a:srgbClr val="0000DC"/>
                </a:solidFill>
                <a:hlinkClick r:id="rId12"/>
              </a:rPr>
              <a:t>Sage Knowledge</a:t>
            </a:r>
            <a:endParaRPr lang="en-CZ" dirty="0">
              <a:solidFill>
                <a:srgbClr val="0000DC"/>
              </a:solidFill>
            </a:endParaRPr>
          </a:p>
          <a:p>
            <a:pPr lvl="1"/>
            <a:r>
              <a:rPr lang="en-CZ" dirty="0">
                <a:hlinkClick r:id="rId13"/>
              </a:rPr>
              <a:t>Project</a:t>
            </a:r>
            <a:r>
              <a:rPr lang="en-CZ" dirty="0">
                <a:hlinkClick r:id="rId14"/>
              </a:rPr>
              <a:t> Gutenberg</a:t>
            </a:r>
            <a:endParaRPr lang="en-CZ" dirty="0"/>
          </a:p>
          <a:p>
            <a:pPr lvl="1"/>
            <a:r>
              <a:rPr lang="en-CZ" dirty="0">
                <a:hlinkClick r:id="rId15"/>
              </a:rPr>
              <a:t>Standard Ebooks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498407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342B64-0F6C-3043-A29B-B1741E19DD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6F43F-8FF8-41BC-B35C-2F9B35C210FA}" type="slidenum">
              <a:rPr lang="cs-CZ" smtClean="0"/>
              <a:t>17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F781AB-331B-6B4D-9FCB-AC8D10EF076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561887"/>
            <a:ext cx="5220000" cy="271576"/>
          </a:xfrm>
        </p:spPr>
        <p:txBody>
          <a:bodyPr/>
          <a:lstStyle/>
          <a:p>
            <a:r>
              <a:rPr lang="en-CZ" dirty="0"/>
              <a:t>Multi-subject databases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A73D53-17E5-4749-A971-DB48D159B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sz="3600" dirty="0"/>
              <a:t>Examples II | Databases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D3F473-C594-D741-BCCD-CD4A7D5A5D0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08533" y="1561887"/>
            <a:ext cx="5220000" cy="271576"/>
          </a:xfrm>
        </p:spPr>
        <p:txBody>
          <a:bodyPr/>
          <a:lstStyle/>
          <a:p>
            <a:r>
              <a:rPr lang="en-CZ" dirty="0"/>
              <a:t>Subject-specific databases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027A2A-E42F-A545-A018-8AA6AFC5E43E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2087017"/>
            <a:ext cx="5219998" cy="3887429"/>
          </a:xfrm>
        </p:spPr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🗸 </a:t>
            </a:r>
            <a:r>
              <a:rPr lang="en-CZ" dirty="0">
                <a:hlinkClick r:id="rId2"/>
              </a:rPr>
              <a:t>JSTOR</a:t>
            </a:r>
            <a:endParaRPr lang="en-CZ" dirty="0"/>
          </a:p>
          <a:p>
            <a:r>
              <a:rPr lang="cs-CZ" dirty="0">
                <a:solidFill>
                  <a:srgbClr val="0000DC"/>
                </a:solidFill>
              </a:rPr>
              <a:t>🗸 </a:t>
            </a:r>
            <a:r>
              <a:rPr lang="en-CZ" dirty="0">
                <a:hlinkClick r:id="rId3"/>
              </a:rPr>
              <a:t>Taylor &amp; Francis</a:t>
            </a:r>
            <a:endParaRPr lang="en-CZ" dirty="0"/>
          </a:p>
          <a:p>
            <a:r>
              <a:rPr lang="cs-CZ" dirty="0">
                <a:solidFill>
                  <a:srgbClr val="0000DC"/>
                </a:solidFill>
              </a:rPr>
              <a:t>🗸 </a:t>
            </a:r>
            <a:r>
              <a:rPr lang="en-CZ" dirty="0">
                <a:hlinkClick r:id="rId4"/>
              </a:rPr>
              <a:t>Science Direct</a:t>
            </a:r>
            <a:endParaRPr lang="en-CZ" dirty="0"/>
          </a:p>
          <a:p>
            <a:r>
              <a:rPr lang="en-CZ" dirty="0">
                <a:hlinkClick r:id="rId5"/>
              </a:rPr>
              <a:t>ProQuest Central</a:t>
            </a:r>
            <a:endParaRPr lang="en-CZ" dirty="0"/>
          </a:p>
          <a:p>
            <a:r>
              <a:rPr lang="cs-CZ" dirty="0">
                <a:solidFill>
                  <a:srgbClr val="0000DC"/>
                </a:solidFill>
              </a:rPr>
              <a:t>🗸 </a:t>
            </a:r>
            <a:r>
              <a:rPr lang="en-CZ" dirty="0">
                <a:hlinkClick r:id="rId6"/>
              </a:rPr>
              <a:t>SpringerLink</a:t>
            </a:r>
            <a:endParaRPr lang="en-CZ" dirty="0"/>
          </a:p>
          <a:p>
            <a:r>
              <a:rPr lang="cs-CZ" dirty="0">
                <a:solidFill>
                  <a:srgbClr val="0000DC"/>
                </a:solidFill>
              </a:rPr>
              <a:t>🗸 </a:t>
            </a:r>
            <a:r>
              <a:rPr lang="en-CZ" dirty="0">
                <a:hlinkClick r:id="rId7"/>
              </a:rPr>
              <a:t>Wiley</a:t>
            </a:r>
            <a:endParaRPr lang="en-CZ" dirty="0"/>
          </a:p>
          <a:p>
            <a:endParaRPr lang="en-CZ" dirty="0"/>
          </a:p>
          <a:p>
            <a:endParaRPr lang="en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019AA4-3624-2E4D-B22D-102E5C3CBA12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5608533" y="2084274"/>
            <a:ext cx="6058532" cy="3892914"/>
          </a:xfrm>
        </p:spPr>
        <p:txBody>
          <a:bodyPr/>
          <a:lstStyle/>
          <a:p>
            <a:r>
              <a:rPr lang="en-CZ" dirty="0">
                <a:hlinkClick r:id="rId8"/>
              </a:rPr>
              <a:t>GALE Literary Sources</a:t>
            </a:r>
            <a:endParaRPr lang="en-CZ" dirty="0"/>
          </a:p>
          <a:p>
            <a:r>
              <a:rPr lang="en-CZ" dirty="0">
                <a:hlinkClick r:id="rId9"/>
              </a:rPr>
              <a:t>Arts &amp; Humanities</a:t>
            </a:r>
            <a:r>
              <a:rPr lang="en-CZ" dirty="0"/>
              <a:t> (ProQuest)</a:t>
            </a:r>
          </a:p>
          <a:p>
            <a:r>
              <a:rPr lang="cs-CZ" dirty="0">
                <a:solidFill>
                  <a:srgbClr val="0000DC"/>
                </a:solidFill>
              </a:rPr>
              <a:t>🗸 </a:t>
            </a:r>
            <a:r>
              <a:rPr lang="en-CZ" dirty="0">
                <a:hlinkClick r:id="rId10"/>
              </a:rPr>
              <a:t>Oxford Music Online</a:t>
            </a:r>
            <a:endParaRPr lang="en-CZ" dirty="0"/>
          </a:p>
          <a:p>
            <a:r>
              <a:rPr lang="en-CZ" dirty="0">
                <a:hlinkClick r:id="rId11"/>
              </a:rPr>
              <a:t>Beckett Digital Manuscript Project</a:t>
            </a:r>
            <a:endParaRPr lang="en-CZ" dirty="0"/>
          </a:p>
          <a:p>
            <a:r>
              <a:rPr lang="en-CZ" dirty="0">
                <a:hlinkClick r:id="rId12"/>
              </a:rPr>
              <a:t>PressReader</a:t>
            </a:r>
            <a:endParaRPr lang="en-CZ" dirty="0"/>
          </a:p>
          <a:p>
            <a:r>
              <a:rPr lang="en-CZ" dirty="0">
                <a:hlinkClick r:id="rId13"/>
              </a:rPr>
              <a:t>Artsor</a:t>
            </a:r>
            <a:endParaRPr lang="en-CZ" dirty="0"/>
          </a:p>
          <a:p>
            <a:pPr lvl="1"/>
            <a:r>
              <a:rPr lang="en-CZ" b="1" dirty="0"/>
              <a:t>only until Dec 2021</a:t>
            </a:r>
          </a:p>
          <a:p>
            <a:pPr marL="324000" lvl="1" indent="0">
              <a:buNone/>
            </a:pPr>
            <a:endParaRPr lang="en-CZ" b="1" dirty="0"/>
          </a:p>
          <a:p>
            <a:r>
              <a:rPr lang="en-CZ" dirty="0"/>
              <a:t>more in our </a:t>
            </a:r>
            <a:r>
              <a:rPr lang="en-CZ" dirty="0">
                <a:hlinkClick r:id="rId14"/>
              </a:rPr>
              <a:t>Subject Guides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597540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8ECC3-A4CA-A240-B517-6D6BFEB9BC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6F43F-8FF8-41BC-B35C-2F9B35C210FA}" type="slidenum">
              <a:rPr lang="cs-CZ" smtClean="0"/>
              <a:t>18</a:t>
            </a:fld>
            <a:endParaRPr lang="cs-CZ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A931B4-FBD6-2E40-8A30-8837BDDE0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sz="3600" dirty="0"/>
              <a:t>Examples III | Open Access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8DBA2C-1F07-6F4C-8331-7FC02C60F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71175"/>
            <a:ext cx="10753200" cy="4570424"/>
          </a:xfrm>
        </p:spPr>
        <p:txBody>
          <a:bodyPr/>
          <a:lstStyle/>
          <a:p>
            <a:r>
              <a:rPr lang="en-GB" dirty="0"/>
              <a:t>open repositories</a:t>
            </a:r>
          </a:p>
          <a:p>
            <a:pPr lvl="1"/>
            <a:r>
              <a:rPr lang="en-GB" dirty="0">
                <a:solidFill>
                  <a:srgbClr val="0000D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CORE</a:t>
            </a:r>
            <a:r>
              <a:rPr lang="en-GB" dirty="0"/>
              <a:t>: meta-search</a:t>
            </a:r>
          </a:p>
          <a:p>
            <a:pPr lvl="1"/>
            <a:r>
              <a:rPr lang="en-GB" dirty="0">
                <a:solidFill>
                  <a:srgbClr val="0000D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DOAR</a:t>
            </a:r>
            <a:r>
              <a:rPr lang="en-GB" dirty="0">
                <a:solidFill>
                  <a:srgbClr val="0000DC"/>
                </a:solidFill>
              </a:rPr>
              <a:t> </a:t>
            </a:r>
            <a:r>
              <a:rPr lang="en-GB" dirty="0"/>
              <a:t>(Directory of OA Repositories)</a:t>
            </a:r>
          </a:p>
          <a:p>
            <a:pPr lvl="1"/>
            <a:r>
              <a:rPr lang="en-GB" dirty="0">
                <a:solidFill>
                  <a:srgbClr val="0000D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Re3data</a:t>
            </a:r>
            <a:r>
              <a:rPr lang="en-GB" dirty="0"/>
              <a:t>: data repositories</a:t>
            </a:r>
          </a:p>
          <a:p>
            <a:r>
              <a:rPr lang="en-GB" dirty="0">
                <a:solidFill>
                  <a:srgbClr val="0000D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DOAJ</a:t>
            </a:r>
            <a:endParaRPr lang="en-GB" dirty="0">
              <a:solidFill>
                <a:srgbClr val="0000DC"/>
              </a:solidFill>
            </a:endParaRPr>
          </a:p>
          <a:p>
            <a:pPr lvl="1"/>
            <a:r>
              <a:rPr lang="en-GB" dirty="0"/>
              <a:t>Directory of OA Journals</a:t>
            </a:r>
          </a:p>
          <a:p>
            <a:r>
              <a:rPr lang="en-GB" dirty="0">
                <a:solidFill>
                  <a:srgbClr val="0000D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</a:t>
            </a:r>
            <a:endParaRPr lang="en-GB" dirty="0">
              <a:solidFill>
                <a:srgbClr val="0000DC"/>
              </a:solidFill>
            </a:endParaRPr>
          </a:p>
          <a:p>
            <a:pPr lvl="1"/>
            <a:r>
              <a:rPr lang="en-GB" dirty="0"/>
              <a:t>preprints</a:t>
            </a:r>
          </a:p>
          <a:p>
            <a:r>
              <a:rPr lang="en-GB" dirty="0">
                <a:solidFill>
                  <a:srgbClr val="0000D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 Archive</a:t>
            </a:r>
            <a:endParaRPr lang="en-GB" dirty="0">
              <a:solidFill>
                <a:srgbClr val="0000DC"/>
              </a:solidFill>
            </a:endParaRPr>
          </a:p>
          <a:p>
            <a:pPr lvl="1"/>
            <a:r>
              <a:rPr lang="en-GB" dirty="0"/>
              <a:t>public domain works and other content</a:t>
            </a:r>
          </a:p>
          <a:p>
            <a:r>
              <a:rPr lang="en-GB" dirty="0">
                <a:solidFill>
                  <a:srgbClr val="0000D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Europeana</a:t>
            </a:r>
            <a:r>
              <a:rPr lang="en-GB" dirty="0"/>
              <a:t>,</a:t>
            </a:r>
            <a:r>
              <a:rPr lang="en-GB" dirty="0">
                <a:solidFill>
                  <a:srgbClr val="0000DC"/>
                </a:solidFill>
              </a:rPr>
              <a:t> </a:t>
            </a:r>
            <a:r>
              <a:rPr lang="en-GB" dirty="0">
                <a:solidFill>
                  <a:srgbClr val="0000D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Arts &amp; Culture</a:t>
            </a:r>
            <a:endParaRPr lang="en-GB" dirty="0">
              <a:solidFill>
                <a:srgbClr val="0000DC"/>
              </a:solidFill>
            </a:endParaRPr>
          </a:p>
          <a:p>
            <a:pPr lvl="1"/>
            <a:r>
              <a:rPr lang="en-GB" dirty="0"/>
              <a:t>cultural </a:t>
            </a:r>
            <a:r>
              <a:rPr lang="en-GB" dirty="0" err="1"/>
              <a:t>herritage</a:t>
            </a:r>
            <a:endParaRPr lang="en-GB" dirty="0"/>
          </a:p>
        </p:txBody>
      </p:sp>
      <p:pic>
        <p:nvPicPr>
          <p:cNvPr id="9" name="Obrázek 3">
            <a:extLst>
              <a:ext uri="{FF2B5EF4-FFF2-40B4-BE49-F238E27FC236}">
                <a16:creationId xmlns:a16="http://schemas.microsoft.com/office/drawing/2014/main" id="{C4A0808E-504D-3841-8993-A894A1B3C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2982" y="3254330"/>
            <a:ext cx="5035203" cy="1952447"/>
          </a:xfrm>
          <a:prstGeom prst="rect">
            <a:avLst/>
          </a:prstGeom>
        </p:spPr>
      </p:pic>
      <p:pic>
        <p:nvPicPr>
          <p:cNvPr id="10" name="Grafický objekt 4">
            <a:extLst>
              <a:ext uri="{FF2B5EF4-FFF2-40B4-BE49-F238E27FC236}">
                <a16:creationId xmlns:a16="http://schemas.microsoft.com/office/drawing/2014/main" id="{E8706DE7-568A-1548-BD72-7CC2D935B5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21979" y="1261576"/>
            <a:ext cx="3357210" cy="134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99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4D24E8-37C6-B045-A950-1A9363672D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8486F43F-8FF8-41BC-B35C-2F9B35C210FA}" type="slidenum">
              <a:rPr lang="cs-CZ" smtClean="0"/>
              <a:pPr>
                <a:spcAft>
                  <a:spcPts val="600"/>
                </a:spcAft>
              </a:pPr>
              <a:t>19</a:t>
            </a:fld>
            <a:endParaRPr lang="cs-CZ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372A4E-5DF8-424B-94B1-E3EEB4E17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en-CZ" dirty="0"/>
              <a:t>Central library in a nutshell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84F99F-E592-5846-8ADB-17782745D9C3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534128"/>
            <a:ext cx="8594481" cy="46938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CZ" dirty="0"/>
              <a:t>research support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CZ" dirty="0">
                <a:hlinkClick r:id="rId2"/>
              </a:rPr>
              <a:t>lessons</a:t>
            </a:r>
            <a:r>
              <a:rPr lang="en-CZ" dirty="0"/>
              <a:t> and consultations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CZ" dirty="0">
                <a:hlinkClick r:id="rId3"/>
              </a:rPr>
              <a:t>academic publishing</a:t>
            </a:r>
            <a:endParaRPr lang="en-CZ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CZ" dirty="0">
                <a:hlinkClick r:id="rId4"/>
              </a:rPr>
              <a:t>Open Science</a:t>
            </a:r>
            <a:r>
              <a:rPr lang="en-CZ" dirty="0"/>
              <a:t> (publications and data)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CZ" dirty="0"/>
              <a:t>resource a</a:t>
            </a:r>
            <a:r>
              <a:rPr lang="en-GB" dirty="0"/>
              <a:t>c</a:t>
            </a:r>
            <a:r>
              <a:rPr lang="en-CZ" dirty="0"/>
              <a:t>quisition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CZ" dirty="0"/>
              <a:t>both printed and electronic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CZ" dirty="0">
                <a:hlinkClick r:id="rId5"/>
              </a:rPr>
              <a:t>purchase suggestion form</a:t>
            </a:r>
            <a:endParaRPr lang="en-CZ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CZ" dirty="0">
                <a:hlinkClick r:id="rId6"/>
              </a:rPr>
              <a:t>ILL (Inter-Library Loan Service)</a:t>
            </a:r>
            <a:endParaRPr lang="en-CZ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CZ" dirty="0"/>
              <a:t>place for study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CZ" dirty="0">
                <a:hlinkClick r:id="rId7"/>
              </a:rPr>
              <a:t>individual study places</a:t>
            </a:r>
            <a:endParaRPr lang="en-CZ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CZ" dirty="0">
                <a:hlinkClick r:id="rId8"/>
              </a:rPr>
              <a:t>group study rooms</a:t>
            </a:r>
            <a:endParaRPr lang="en-CZ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CZ" dirty="0">
                <a:hlinkClick r:id="rId9"/>
              </a:rPr>
              <a:t>makerspace</a:t>
            </a:r>
            <a:endParaRPr lang="en-CZ" dirty="0"/>
          </a:p>
        </p:txBody>
      </p:sp>
      <p:pic>
        <p:nvPicPr>
          <p:cNvPr id="6" name="Picture 5" descr="Central Library, autumnal picture">
            <a:extLst>
              <a:ext uri="{FF2B5EF4-FFF2-40B4-BE49-F238E27FC236}">
                <a16:creationId xmlns:a16="http://schemas.microsoft.com/office/drawing/2014/main" id="{93AD71DE-8D2D-2349-9E90-9BB2778E3F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4" r="33199" b="1"/>
          <a:stretch/>
        </p:blipFill>
        <p:spPr>
          <a:xfrm>
            <a:off x="6354519" y="1534128"/>
            <a:ext cx="5117482" cy="40586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03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8A8604-C3FD-154E-8597-B4546F8249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8486F43F-8FF8-41BC-B35C-2F9B35C210FA}" type="slidenum">
              <a:rPr lang="cs-CZ" smtClean="0"/>
              <a:pPr>
                <a:spcAft>
                  <a:spcPts val="600"/>
                </a:spcAft>
              </a:pPr>
              <a:t>2</a:t>
            </a:fld>
            <a:endParaRPr 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FA2D56-9862-9A4D-B502-483622C32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en-CZ" dirty="0"/>
              <a:t>Introduction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A31B1B7B-F4C7-4936-84FF-55CBF642B8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504814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7576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2A115E2F-DF8A-4B7C-A440-0D0E3C4E2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8" y="153221"/>
            <a:ext cx="3383581" cy="1595679"/>
          </a:xfrm>
          <a:prstGeom prst="rect">
            <a:avLst/>
          </a:prstGeom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3A1D4098-7746-4FF8-908D-554410E28784}"/>
              </a:ext>
            </a:extLst>
          </p:cNvPr>
          <p:cNvSpPr txBox="1">
            <a:spLocks/>
          </p:cNvSpPr>
          <p:nvPr/>
        </p:nvSpPr>
        <p:spPr>
          <a:xfrm>
            <a:off x="416400" y="2124531"/>
            <a:ext cx="11361600" cy="570833"/>
          </a:xfrm>
          <a:prstGeom prst="rect">
            <a:avLst/>
          </a:prstGeom>
        </p:spPr>
        <p:txBody>
          <a:bodyPr lIns="0" tIns="0" rIns="0" bIns="0"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>
              <a:lnSpc>
                <a:spcPts val="4400"/>
              </a:lnSpc>
            </a:pPr>
            <a:r>
              <a:rPr lang="cs-CZ" sz="3200" kern="0" dirty="0" err="1"/>
              <a:t>Thank</a:t>
            </a:r>
            <a:r>
              <a:rPr lang="cs-CZ" sz="3200" kern="0" dirty="0"/>
              <a:t> </a:t>
            </a:r>
            <a:r>
              <a:rPr lang="cs-CZ" sz="3200" kern="0" dirty="0" err="1"/>
              <a:t>you</a:t>
            </a:r>
            <a:r>
              <a:rPr lang="cs-CZ" sz="3200" kern="0" dirty="0"/>
              <a:t> </a:t>
            </a:r>
            <a:r>
              <a:rPr lang="cs-CZ" sz="3200" kern="0" dirty="0" err="1"/>
              <a:t>for</a:t>
            </a:r>
            <a:r>
              <a:rPr lang="cs-CZ" sz="3200" kern="0" dirty="0"/>
              <a:t> </a:t>
            </a:r>
            <a:r>
              <a:rPr lang="cs-CZ" sz="3200" kern="0" dirty="0" err="1"/>
              <a:t>your</a:t>
            </a:r>
            <a:r>
              <a:rPr lang="cs-CZ" sz="3200" kern="0" dirty="0"/>
              <a:t> </a:t>
            </a:r>
            <a:r>
              <a:rPr lang="cs-CZ" sz="3200" kern="0" dirty="0" err="1"/>
              <a:t>time</a:t>
            </a:r>
            <a:endParaRPr lang="cs-CZ" sz="3200" kern="0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A42C74B9-C5F9-4156-8F39-B48C97A1E00E}"/>
              </a:ext>
            </a:extLst>
          </p:cNvPr>
          <p:cNvSpPr txBox="1">
            <a:spLocks/>
          </p:cNvSpPr>
          <p:nvPr/>
        </p:nvSpPr>
        <p:spPr>
          <a:xfrm>
            <a:off x="414000" y="2972359"/>
            <a:ext cx="11361600" cy="136969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/>
              <a:t>Mgr. Pavla Martinková</a:t>
            </a:r>
          </a:p>
          <a:p>
            <a:r>
              <a:rPr lang="cs-CZ" sz="2400" kern="0" dirty="0" err="1"/>
              <a:t>I‘ll</a:t>
            </a:r>
            <a:r>
              <a:rPr lang="cs-CZ" sz="2400" kern="0" dirty="0"/>
              <a:t> </a:t>
            </a:r>
            <a:r>
              <a:rPr lang="cs-CZ" sz="2400" kern="0" dirty="0" err="1"/>
              <a:t>gladly</a:t>
            </a:r>
            <a:r>
              <a:rPr lang="cs-CZ" sz="2400" kern="0" dirty="0"/>
              <a:t> </a:t>
            </a:r>
            <a:r>
              <a:rPr lang="cs-CZ" sz="2400" kern="0" dirty="0" err="1"/>
              <a:t>answer</a:t>
            </a:r>
            <a:r>
              <a:rPr lang="cs-CZ" sz="2400" kern="0" dirty="0"/>
              <a:t> </a:t>
            </a:r>
            <a:r>
              <a:rPr lang="cs-CZ" sz="2400" kern="0" dirty="0" err="1"/>
              <a:t>your</a:t>
            </a:r>
            <a:r>
              <a:rPr lang="cs-CZ" sz="2400" kern="0" dirty="0"/>
              <a:t> </a:t>
            </a:r>
            <a:r>
              <a:rPr lang="cs-CZ" sz="2400" kern="0" dirty="0" err="1"/>
              <a:t>questions</a:t>
            </a:r>
            <a:r>
              <a:rPr lang="cs-CZ" sz="2400" kern="0" dirty="0"/>
              <a:t> </a:t>
            </a:r>
            <a:r>
              <a:rPr lang="cs-CZ" sz="2400" kern="0" dirty="0" err="1"/>
              <a:t>at</a:t>
            </a:r>
            <a:r>
              <a:rPr lang="cs-CZ" sz="2400" kern="0" dirty="0"/>
              <a:t> </a:t>
            </a:r>
            <a:r>
              <a:rPr lang="cs-CZ" sz="2400" kern="0" dirty="0">
                <a:hlinkClick r:id="rId5"/>
              </a:rPr>
              <a:t>martinkova@phil.muni.cz</a:t>
            </a:r>
            <a:endParaRPr lang="cs-CZ" sz="2400" kern="0" dirty="0"/>
          </a:p>
          <a:p>
            <a:endParaRPr lang="cs-CZ" sz="2400" kern="0" dirty="0"/>
          </a:p>
        </p:txBody>
      </p:sp>
      <p:sp>
        <p:nvSpPr>
          <p:cNvPr id="14" name="Zástupný symbol pro číslo snímku 13">
            <a:extLst>
              <a:ext uri="{FF2B5EF4-FFF2-40B4-BE49-F238E27FC236}">
                <a16:creationId xmlns:a16="http://schemas.microsoft.com/office/drawing/2014/main" id="{46AD5A59-D136-40BC-B2A8-20EF8B99CB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6F43F-8FF8-41BC-B35C-2F9B35C210FA}" type="slidenum">
              <a:rPr lang="cs-CZ" smtClean="0"/>
              <a:t>20</a:t>
            </a:fld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BA3BEF6-F1B6-4BAC-95A0-58C91E094823}"/>
              </a:ext>
            </a:extLst>
          </p:cNvPr>
          <p:cNvSpPr txBox="1"/>
          <p:nvPr/>
        </p:nvSpPr>
        <p:spPr>
          <a:xfrm>
            <a:off x="414000" y="4439295"/>
            <a:ext cx="77223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cs-CZ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cs-CZ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knihovna@phil.muni.cz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cs-CZ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knihovna.phil.muni.cz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Updates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facebook.com/knihovnaffmu</a:t>
            </a:r>
            <a:endParaRPr lang="cs-CZ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cs-CZ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cs-CZ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instagram.com/knihovnaffmu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929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DC1555-1517-6144-8D0B-E3B948F2A2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6F43F-8FF8-41BC-B35C-2F9B35C210FA}" type="slidenum">
              <a:rPr lang="cs-CZ" smtClean="0"/>
              <a:t>3</a:t>
            </a:fld>
            <a:endParaRPr lang="cs-CZ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550658-2127-B242-89FB-B1515E72E8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Z"/>
              <a:t>Electronic resources 101</a:t>
            </a:r>
            <a:endParaRPr lang="en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39F9E4-7AB6-E246-82A4-35497760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What’s out there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B794C8-2C2B-5443-9227-9C42CAFBE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90028"/>
            <a:ext cx="7247406" cy="3730068"/>
          </a:xfrm>
        </p:spPr>
        <p:txBody>
          <a:bodyPr/>
          <a:lstStyle/>
          <a:p>
            <a:r>
              <a:rPr lang="en-GB" dirty="0"/>
              <a:t>journals &amp; </a:t>
            </a:r>
            <a:r>
              <a:rPr lang="en-CZ" dirty="0"/>
              <a:t>articles</a:t>
            </a:r>
          </a:p>
          <a:p>
            <a:r>
              <a:rPr lang="en-CZ" dirty="0"/>
              <a:t>books &amp; chapters</a:t>
            </a:r>
          </a:p>
          <a:p>
            <a:r>
              <a:rPr lang="en-GB" dirty="0"/>
              <a:t>news(papers)</a:t>
            </a:r>
            <a:endParaRPr lang="en-CZ" dirty="0"/>
          </a:p>
          <a:p>
            <a:r>
              <a:rPr lang="en-CZ" dirty="0"/>
              <a:t>video &amp; audio materials</a:t>
            </a:r>
          </a:p>
          <a:p>
            <a:r>
              <a:rPr lang="en-CZ" dirty="0"/>
              <a:t>images (e.g. museum collections)</a:t>
            </a:r>
          </a:p>
          <a:p>
            <a:r>
              <a:rPr lang="en-CZ" dirty="0"/>
              <a:t>specific materials (e.g. manuscript scans)</a:t>
            </a:r>
          </a:p>
          <a:p>
            <a:r>
              <a:rPr lang="en-CZ" dirty="0"/>
              <a:t>data</a:t>
            </a:r>
          </a:p>
          <a:p>
            <a:r>
              <a:rPr lang="en-CZ" dirty="0"/>
              <a:t>facts</a:t>
            </a:r>
          </a:p>
          <a:p>
            <a:endParaRPr lang="en-CZ" dirty="0"/>
          </a:p>
        </p:txBody>
      </p:sp>
      <p:pic>
        <p:nvPicPr>
          <p:cNvPr id="11" name="Google Shape;126;p19">
            <a:extLst>
              <a:ext uri="{FF2B5EF4-FFF2-40B4-BE49-F238E27FC236}">
                <a16:creationId xmlns:a16="http://schemas.microsoft.com/office/drawing/2014/main" id="{A98FAEBE-9AE5-DC45-9E04-8A98ADF2E0C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94262" y="3322262"/>
            <a:ext cx="629187" cy="64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7;p19">
            <a:extLst>
              <a:ext uri="{FF2B5EF4-FFF2-40B4-BE49-F238E27FC236}">
                <a16:creationId xmlns:a16="http://schemas.microsoft.com/office/drawing/2014/main" id="{C3E63C2A-8D53-4940-ADAD-8583353D0AB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19785" y="1667683"/>
            <a:ext cx="629188" cy="644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28;p19">
            <a:extLst>
              <a:ext uri="{FF2B5EF4-FFF2-40B4-BE49-F238E27FC236}">
                <a16:creationId xmlns:a16="http://schemas.microsoft.com/office/drawing/2014/main" id="{5C1A5DE9-2BB4-9E46-8DFC-A88AF4B2FAE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19782" y="3813321"/>
            <a:ext cx="629191" cy="644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9;p19">
            <a:extLst>
              <a:ext uri="{FF2B5EF4-FFF2-40B4-BE49-F238E27FC236}">
                <a16:creationId xmlns:a16="http://schemas.microsoft.com/office/drawing/2014/main" id="{A84937B6-CD01-5246-A073-FA2154FA511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77003" y="2231085"/>
            <a:ext cx="527062" cy="540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30;p19">
            <a:extLst>
              <a:ext uri="{FF2B5EF4-FFF2-40B4-BE49-F238E27FC236}">
                <a16:creationId xmlns:a16="http://schemas.microsoft.com/office/drawing/2014/main" id="{57D2ED43-613E-1946-AAAD-6C59CE21E0C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32558" y="2132394"/>
            <a:ext cx="755477" cy="737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32;p19">
            <a:extLst>
              <a:ext uri="{FF2B5EF4-FFF2-40B4-BE49-F238E27FC236}">
                <a16:creationId xmlns:a16="http://schemas.microsoft.com/office/drawing/2014/main" id="{EED4D3D3-8B13-4F41-BBCA-63142813731F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781470" y="3378457"/>
            <a:ext cx="472840" cy="532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31;p19">
            <a:extLst>
              <a:ext uri="{FF2B5EF4-FFF2-40B4-BE49-F238E27FC236}">
                <a16:creationId xmlns:a16="http://schemas.microsoft.com/office/drawing/2014/main" id="{D8E7B425-FFF7-084F-B7B5-FC47C4118514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366320" y="2423776"/>
            <a:ext cx="1155237" cy="1178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8120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9FEC7D-140E-A84A-BF7A-07136CF01D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6F43F-8FF8-41BC-B35C-2F9B35C210FA}" type="slidenum">
              <a:rPr lang="cs-CZ" smtClean="0"/>
              <a:t>4</a:t>
            </a:fld>
            <a:endParaRPr lang="cs-CZ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0CF511-4EF7-0147-91BF-97A1FA071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Scientific databases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016DB8-374E-B447-8501-D58FE3FF1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2088002"/>
            <a:ext cx="6884267" cy="4139998"/>
          </a:xfrm>
        </p:spPr>
        <p:txBody>
          <a:bodyPr/>
          <a:lstStyle/>
          <a:p>
            <a:r>
              <a:rPr lang="en-CZ" dirty="0"/>
              <a:t>full texts &amp; other media</a:t>
            </a:r>
          </a:p>
          <a:p>
            <a:r>
              <a:rPr lang="en-CZ" dirty="0"/>
              <a:t>bibliographical data / abstracts</a:t>
            </a:r>
          </a:p>
          <a:p>
            <a:r>
              <a:rPr lang="en-CZ" dirty="0"/>
              <a:t>citation databases</a:t>
            </a:r>
          </a:p>
          <a:p>
            <a:r>
              <a:rPr lang="en-CZ" dirty="0"/>
              <a:t>factographic</a:t>
            </a:r>
          </a:p>
          <a:p>
            <a:r>
              <a:rPr lang="en-CZ" dirty="0"/>
              <a:t>subject-specific or multi-subject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F8F69A-8F01-EE42-AFC9-0657BDA139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Z" dirty="0"/>
              <a:t>Electronic resources 101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8D44265-0D63-4C44-948D-234CE248D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5" t="2025" r="50398" b="-2025"/>
          <a:stretch/>
        </p:blipFill>
        <p:spPr>
          <a:xfrm>
            <a:off x="8090845" y="0"/>
            <a:ext cx="4101156" cy="700268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32196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081E45-D213-324D-BA74-A1E186BDC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6F43F-8FF8-41BC-B35C-2F9B35C210FA}" type="slidenum">
              <a:rPr lang="cs-CZ" smtClean="0"/>
              <a:t>5</a:t>
            </a:fld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232A0-6235-034E-A601-8923EA4F8F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Z"/>
              <a:t>Electronic resources 101</a:t>
            </a:r>
            <a:endParaRPr lang="en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D69BCD-3E8A-464C-A9E7-9DE337703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/>
              <a:t>Why</a:t>
            </a:r>
            <a:endParaRPr lang="en-C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C70BA9-1C59-7A4F-B861-11C143A05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184400"/>
            <a:ext cx="10753200" cy="3647600"/>
          </a:xfrm>
        </p:spPr>
        <p:txBody>
          <a:bodyPr/>
          <a:lstStyle/>
          <a:p>
            <a:r>
              <a:rPr lang="en-CZ" dirty="0"/>
              <a:t>“all </a:t>
            </a:r>
            <a:r>
              <a:rPr lang="en-GB" dirty="0"/>
              <a:t>in one”</a:t>
            </a:r>
          </a:p>
          <a:p>
            <a:r>
              <a:rPr lang="en-CZ" dirty="0"/>
              <a:t>curated and (shou</a:t>
            </a:r>
            <a:r>
              <a:rPr lang="en-GB" dirty="0" err="1"/>
              <a:t>ld</a:t>
            </a:r>
            <a:r>
              <a:rPr lang="en-CZ" dirty="0"/>
              <a:t> be) </a:t>
            </a:r>
            <a:r>
              <a:rPr lang="en-CZ" b="1" dirty="0"/>
              <a:t>trustworthy</a:t>
            </a:r>
            <a:endParaRPr lang="en-CZ" dirty="0"/>
          </a:p>
          <a:p>
            <a:pPr lvl="1"/>
            <a:r>
              <a:rPr lang="en-CZ" dirty="0"/>
              <a:t>peer-reviewed materials</a:t>
            </a:r>
          </a:p>
          <a:p>
            <a:pPr lvl="1"/>
            <a:r>
              <a:rPr lang="en-CZ" dirty="0"/>
              <a:t>library / provider curation</a:t>
            </a:r>
          </a:p>
          <a:p>
            <a:r>
              <a:rPr lang="en-CZ" dirty="0"/>
              <a:t>basic and advanced search options</a:t>
            </a:r>
          </a:p>
          <a:p>
            <a:r>
              <a:rPr lang="en-CZ" dirty="0"/>
              <a:t>browsing (e.g. thesauri)</a:t>
            </a:r>
          </a:p>
        </p:txBody>
      </p:sp>
    </p:spTree>
    <p:extLst>
      <p:ext uri="{BB962C8B-B14F-4D97-AF65-F5344CB8AC3E}">
        <p14:creationId xmlns:p14="http://schemas.microsoft.com/office/powerpoint/2010/main" val="3149268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A12163-F513-894F-AF88-0CF08D48AE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6F43F-8FF8-41BC-B35C-2F9B35C210FA}" type="slidenum">
              <a:rPr lang="cs-CZ" smtClean="0"/>
              <a:t>6</a:t>
            </a:fld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FEA76E-0796-4B48-80B6-35DC762CA4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Z" dirty="0"/>
              <a:t>Electronic resources 101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330D9D-B18D-6440-A89D-3CCDD2B59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Where and how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982282-A2F5-FB49-8066-FDFAAFBB8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66306"/>
            <a:ext cx="10753200" cy="3765694"/>
          </a:xfrm>
        </p:spPr>
        <p:txBody>
          <a:bodyPr/>
          <a:lstStyle/>
          <a:p>
            <a:r>
              <a:rPr lang="en-CZ" dirty="0"/>
              <a:t>MU portal </a:t>
            </a:r>
            <a:r>
              <a:rPr lang="en-CZ" dirty="0">
                <a:hlinkClick r:id="rId2"/>
              </a:rPr>
              <a:t>ezdroje.muni.cz</a:t>
            </a:r>
            <a:endParaRPr lang="en-CZ" dirty="0"/>
          </a:p>
          <a:p>
            <a:r>
              <a:rPr lang="en-CZ" dirty="0"/>
              <a:t>Discovery service </a:t>
            </a:r>
            <a:r>
              <a:rPr lang="en-CZ" dirty="0">
                <a:hlinkClick r:id="rId3"/>
              </a:rPr>
              <a:t>discovery.muni.cz</a:t>
            </a:r>
            <a:endParaRPr lang="en-CZ" dirty="0"/>
          </a:p>
          <a:p>
            <a:r>
              <a:rPr lang="en-CZ" dirty="0"/>
              <a:t>Google Scholar </a:t>
            </a:r>
            <a:r>
              <a:rPr lang="en-CZ" dirty="0">
                <a:hlinkClick r:id="rId4"/>
              </a:rPr>
              <a:t>scholar.google.com</a:t>
            </a:r>
            <a:endParaRPr lang="en-CZ" dirty="0"/>
          </a:p>
          <a:p>
            <a:endParaRPr lang="en-CZ" dirty="0"/>
          </a:p>
          <a:p>
            <a:r>
              <a:rPr lang="en-CZ" dirty="0"/>
              <a:t>different strategies</a:t>
            </a:r>
          </a:p>
          <a:p>
            <a:r>
              <a:rPr lang="en-CZ" dirty="0"/>
              <a:t>tips &amp; tricks</a:t>
            </a:r>
          </a:p>
        </p:txBody>
      </p:sp>
    </p:spTree>
    <p:extLst>
      <p:ext uri="{BB962C8B-B14F-4D97-AF65-F5344CB8AC3E}">
        <p14:creationId xmlns:p14="http://schemas.microsoft.com/office/powerpoint/2010/main" val="35035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13D88F-4DB0-E04C-A1D7-DCEBAFECD5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6F43F-8FF8-41BC-B35C-2F9B35C210FA}" type="slidenum">
              <a:rPr lang="cs-CZ" smtClean="0"/>
              <a:t>7</a:t>
            </a:fld>
            <a:endParaRPr 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70BD5E-FB08-A04A-8AA2-A251418F4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Strategies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C048B5-6D5B-F641-B99C-716334423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920000" cy="4139998"/>
          </a:xfrm>
        </p:spPr>
        <p:txBody>
          <a:bodyPr/>
          <a:lstStyle/>
          <a:p>
            <a:r>
              <a:rPr lang="en-CZ" dirty="0"/>
              <a:t>use precise </a:t>
            </a:r>
            <a:r>
              <a:rPr lang="en-CZ" b="1" dirty="0"/>
              <a:t>keywords</a:t>
            </a:r>
          </a:p>
          <a:p>
            <a:pPr lvl="1"/>
            <a:r>
              <a:rPr lang="en-CZ" dirty="0"/>
              <a:t>topic description</a:t>
            </a:r>
          </a:p>
          <a:p>
            <a:pPr lvl="1"/>
            <a:r>
              <a:rPr lang="en-CZ" dirty="0"/>
              <a:t>combinations</a:t>
            </a:r>
          </a:p>
          <a:p>
            <a:endParaRPr lang="en-CZ" dirty="0"/>
          </a:p>
          <a:p>
            <a:r>
              <a:rPr lang="en-CZ" dirty="0"/>
              <a:t>start with </a:t>
            </a:r>
            <a:r>
              <a:rPr lang="en-CZ" b="1" dirty="0"/>
              <a:t>specific</a:t>
            </a:r>
            <a:r>
              <a:rPr lang="en-CZ" dirty="0"/>
              <a:t> resource / query</a:t>
            </a:r>
          </a:p>
          <a:p>
            <a:pPr lvl="1"/>
            <a:r>
              <a:rPr lang="en-CZ" dirty="0"/>
              <a:t>e.g. relevant source you already know</a:t>
            </a:r>
          </a:p>
          <a:p>
            <a:r>
              <a:rPr lang="en-CZ" dirty="0"/>
              <a:t>start </a:t>
            </a:r>
            <a:r>
              <a:rPr lang="en-CZ" b="1" dirty="0"/>
              <a:t>broadly</a:t>
            </a:r>
            <a:r>
              <a:rPr lang="en-CZ" dirty="0"/>
              <a:t> and refine later</a:t>
            </a:r>
          </a:p>
          <a:p>
            <a:pPr lvl="1"/>
            <a:r>
              <a:rPr lang="en-CZ" dirty="0"/>
              <a:t>refining queries with wildcards and booleans</a:t>
            </a:r>
          </a:p>
          <a:p>
            <a:pPr lvl="1"/>
            <a:r>
              <a:rPr lang="en-CZ" dirty="0"/>
              <a:t>refining results with database / search engine specific filtres</a:t>
            </a:r>
          </a:p>
          <a:p>
            <a:r>
              <a:rPr lang="en-CZ" dirty="0"/>
              <a:t>browse</a:t>
            </a:r>
          </a:p>
        </p:txBody>
      </p:sp>
      <p:pic>
        <p:nvPicPr>
          <p:cNvPr id="7" name="Obrázek 4">
            <a:extLst>
              <a:ext uri="{FF2B5EF4-FFF2-40B4-BE49-F238E27FC236}">
                <a16:creationId xmlns:a16="http://schemas.microsoft.com/office/drawing/2014/main" id="{D5C6D205-CFA1-FE4B-9AE5-6ADE6C82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4" r="17140"/>
          <a:stretch/>
        </p:blipFill>
        <p:spPr>
          <a:xfrm>
            <a:off x="9108331" y="0"/>
            <a:ext cx="3083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59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08E6EF-96CE-E742-8EBD-C9118D6456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6F43F-8FF8-41BC-B35C-2F9B35C210FA}" type="slidenum">
              <a:rPr lang="cs-CZ" smtClean="0"/>
              <a:t>8</a:t>
            </a:fld>
            <a:endParaRPr 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56A0BE-32F4-D541-90AB-263FBDF82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Tip 1: controlled vocabularies / thesauri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4F956D-DB24-E040-8D69-03058FBC7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dirty="0"/>
              <a:t>browsing tools</a:t>
            </a:r>
          </a:p>
          <a:p>
            <a:r>
              <a:rPr lang="en-CZ" dirty="0"/>
              <a:t>selected terms for describing database content</a:t>
            </a:r>
          </a:p>
          <a:p>
            <a:r>
              <a:rPr lang="en-CZ" dirty="0"/>
              <a:t>thesaurus has hierarchy</a:t>
            </a:r>
          </a:p>
          <a:p>
            <a:r>
              <a:rPr lang="en-CZ" dirty="0"/>
              <a:t>usualy in subject-specific databases</a:t>
            </a:r>
          </a:p>
          <a:p>
            <a:r>
              <a:rPr lang="en-CZ" dirty="0"/>
              <a:t>example: </a:t>
            </a:r>
            <a:r>
              <a:rPr lang="en-CZ" dirty="0">
                <a:hlinkClick r:id="rId2"/>
              </a:rPr>
              <a:t>EBSCOhost web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697769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08E6EF-96CE-E742-8EBD-C9118D6456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6F43F-8FF8-41BC-B35C-2F9B35C210FA}" type="slidenum">
              <a:rPr lang="cs-CZ" smtClean="0"/>
              <a:t>9</a:t>
            </a:fld>
            <a:endParaRPr 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56A0BE-32F4-D541-90AB-263FBDF82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Tip 2: refining queries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4F956D-DB24-E040-8D69-03058FBC7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b="1" dirty="0">
                <a:solidFill>
                  <a:schemeClr val="tx2"/>
                </a:solidFill>
              </a:rPr>
              <a:t>""</a:t>
            </a:r>
            <a:r>
              <a:rPr lang="en-CZ" dirty="0"/>
              <a:t> for exact phrase</a:t>
            </a:r>
          </a:p>
          <a:p>
            <a:pPr lvl="1"/>
            <a:r>
              <a:rPr lang="en-CZ" b="1" dirty="0"/>
              <a:t>"</a:t>
            </a:r>
            <a:r>
              <a:rPr lang="en-CZ" dirty="0"/>
              <a:t>art brut</a:t>
            </a:r>
            <a:r>
              <a:rPr lang="en-CZ" b="1" dirty="0"/>
              <a:t>"</a:t>
            </a:r>
            <a:r>
              <a:rPr lang="en-CZ" dirty="0"/>
              <a:t> </a:t>
            </a:r>
          </a:p>
          <a:p>
            <a:pPr lvl="1"/>
            <a:endParaRPr lang="en-CZ" dirty="0"/>
          </a:p>
          <a:p>
            <a:r>
              <a:rPr lang="en-CZ" b="1" dirty="0">
                <a:solidFill>
                  <a:schemeClr val="tx2"/>
                </a:solidFill>
              </a:rPr>
              <a:t>*</a:t>
            </a:r>
            <a:r>
              <a:rPr lang="en-CZ" dirty="0"/>
              <a:t> asterisk </a:t>
            </a:r>
            <a:r>
              <a:rPr lang="en-CZ" b="1" dirty="0">
                <a:solidFill>
                  <a:schemeClr val="tx2"/>
                </a:solidFill>
              </a:rPr>
              <a:t>?</a:t>
            </a:r>
            <a:r>
              <a:rPr lang="en-CZ" dirty="0"/>
              <a:t> question mark (wildcards)</a:t>
            </a:r>
          </a:p>
          <a:p>
            <a:pPr lvl="1"/>
            <a:r>
              <a:rPr lang="en-CZ" dirty="0"/>
              <a:t>wom</a:t>
            </a:r>
            <a:r>
              <a:rPr lang="en-CZ" b="1" dirty="0"/>
              <a:t>?</a:t>
            </a:r>
            <a:r>
              <a:rPr lang="en-CZ" dirty="0"/>
              <a:t>an = wom</a:t>
            </a:r>
            <a:r>
              <a:rPr lang="en-CZ" b="1" dirty="0"/>
              <a:t>a</a:t>
            </a:r>
            <a:r>
              <a:rPr lang="en-CZ" dirty="0"/>
              <a:t>n OR wom</a:t>
            </a:r>
            <a:r>
              <a:rPr lang="en-CZ" b="1" dirty="0"/>
              <a:t>e</a:t>
            </a:r>
            <a:r>
              <a:rPr lang="en-CZ" dirty="0"/>
              <a:t>n</a:t>
            </a:r>
          </a:p>
          <a:p>
            <a:pPr lvl="1"/>
            <a:r>
              <a:rPr lang="en-CZ" dirty="0"/>
              <a:t>futur</a:t>
            </a:r>
            <a:r>
              <a:rPr lang="en-CZ" b="1" dirty="0"/>
              <a:t>* </a:t>
            </a:r>
            <a:r>
              <a:rPr lang="en-CZ" dirty="0"/>
              <a:t>= futur</a:t>
            </a:r>
            <a:r>
              <a:rPr lang="en-CZ" b="1" dirty="0"/>
              <a:t>ism</a:t>
            </a:r>
            <a:r>
              <a:rPr lang="en-CZ" dirty="0"/>
              <a:t> OR futur</a:t>
            </a:r>
            <a:r>
              <a:rPr lang="en-CZ" b="1" dirty="0"/>
              <a:t>istic</a:t>
            </a:r>
            <a:r>
              <a:rPr lang="en-CZ" dirty="0"/>
              <a:t> OR futur</a:t>
            </a:r>
            <a:r>
              <a:rPr lang="en-CZ" b="1" dirty="0"/>
              <a:t>ists </a:t>
            </a:r>
            <a:r>
              <a:rPr lang="en-CZ" dirty="0"/>
              <a:t>OR futur</a:t>
            </a:r>
            <a:r>
              <a:rPr lang="en-CZ" b="1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13699961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4397A367-7152-4083-82A1-F6B78A4C190F}" vid="{923409CC-8BE3-4428-A336-08A8819629F5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6E6E76BE346347BE442CC6504CE833" ma:contentTypeVersion="13" ma:contentTypeDescription="Create a new document." ma:contentTypeScope="" ma:versionID="9e9aab91e20883c760696d3af27fe29d">
  <xsd:schema xmlns:xsd="http://www.w3.org/2001/XMLSchema" xmlns:xs="http://www.w3.org/2001/XMLSchema" xmlns:p="http://schemas.microsoft.com/office/2006/metadata/properties" xmlns:ns2="d41bb076-0bae-4d9d-9d4d-3824cdc56c8d" xmlns:ns3="3b16826d-1b04-4b07-ace0-e82b808d3da1" targetNamespace="http://schemas.microsoft.com/office/2006/metadata/properties" ma:root="true" ma:fieldsID="b9795345a546d172fb74c1ac51d24d33" ns2:_="" ns3:_="">
    <xsd:import namespace="d41bb076-0bae-4d9d-9d4d-3824cdc56c8d"/>
    <xsd:import namespace="3b16826d-1b04-4b07-ace0-e82b808d3d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1bb076-0bae-4d9d-9d4d-3824cdc56c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16826d-1b04-4b07-ace0-e82b808d3da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1AC5A6-80EF-40A8-A018-D608425EDC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6EAF96-EFC7-443F-9606-121A7458B419}">
  <ds:schemaRefs>
    <ds:schemaRef ds:uri="3b16826d-1b04-4b07-ace0-e82b808d3da1"/>
    <ds:schemaRef ds:uri="d41bb076-0bae-4d9d-9d4d-3824cdc56c8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4CF13D9-165E-4FB7-A20F-A4373B5CA59A}">
  <ds:schemaRefs>
    <ds:schemaRef ds:uri="3b16826d-1b04-4b07-ace0-e82b808d3da1"/>
    <ds:schemaRef ds:uri="d41bb076-0bae-4d9d-9d4d-3824cdc56c8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muni-arts-prezentace-16x9-cs</Template>
  <TotalTime>24822</TotalTime>
  <Words>853</Words>
  <Application>Microsoft Macintosh PowerPoint</Application>
  <PresentationFormat>Widescreen</PresentationFormat>
  <Paragraphs>196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Tahoma</vt:lpstr>
      <vt:lpstr>Wingdings</vt:lpstr>
      <vt:lpstr>Prezentace_MU_CZ</vt:lpstr>
      <vt:lpstr>PowerPoint Presentation</vt:lpstr>
      <vt:lpstr>Introduction</vt:lpstr>
      <vt:lpstr>What’s out there</vt:lpstr>
      <vt:lpstr>Scientific databases</vt:lpstr>
      <vt:lpstr>Why</vt:lpstr>
      <vt:lpstr>Where and how</vt:lpstr>
      <vt:lpstr>Strategies</vt:lpstr>
      <vt:lpstr>Tip 1: controlled vocabularies / thesauri</vt:lpstr>
      <vt:lpstr>Tip 2: refining queries</vt:lpstr>
      <vt:lpstr>Tip 3: booleans</vt:lpstr>
      <vt:lpstr>Tip 4: citation management tools</vt:lpstr>
      <vt:lpstr>ezdroje.muni.cz </vt:lpstr>
      <vt:lpstr>discovery.muni.cz </vt:lpstr>
      <vt:lpstr>scholar.google.com </vt:lpstr>
      <vt:lpstr>Tip 5: Have you tried…</vt:lpstr>
      <vt:lpstr>Examples I | Books</vt:lpstr>
      <vt:lpstr>Examples II | Databases</vt:lpstr>
      <vt:lpstr>Examples III | Open Access</vt:lpstr>
      <vt:lpstr>Central library in a nutshell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 Matulíková</dc:creator>
  <cp:lastModifiedBy>Pavla Martinková</cp:lastModifiedBy>
  <cp:revision>4</cp:revision>
  <dcterms:created xsi:type="dcterms:W3CDTF">2021-07-27T08:39:02Z</dcterms:created>
  <dcterms:modified xsi:type="dcterms:W3CDTF">2021-11-24T20:05:46Z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0x010100F76E6E76BE346347BE442CC6504CE833</vt:lpwstr>
  </property>
</Properties>
</file>