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4" r:id="rId7"/>
    <p:sldId id="275" r:id="rId8"/>
    <p:sldId id="280" r:id="rId9"/>
    <p:sldId id="281" r:id="rId10"/>
    <p:sldId id="282" r:id="rId11"/>
    <p:sldId id="283" r:id="rId12"/>
    <p:sldId id="276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90E2B-929A-4FEC-A020-149590E42EF3}" v="21" dt="2020-12-03T10:07:37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B8790E2B-929A-4FEC-A020-149590E42EF3}"/>
    <pc:docChg chg="undo custSel mod addSld delSld modSld sldOrd">
      <pc:chgData name="Petr Kalina" userId="c562be8a-72c8-4d98-8725-854d52c71664" providerId="ADAL" clId="{B8790E2B-929A-4FEC-A020-149590E42EF3}" dt="2020-12-03T10:08:33.011" v="2295" actId="47"/>
      <pc:docMkLst>
        <pc:docMk/>
      </pc:docMkLst>
      <pc:sldChg chg="addSp delSp modSp mod">
        <pc:chgData name="Petr Kalina" userId="c562be8a-72c8-4d98-8725-854d52c71664" providerId="ADAL" clId="{B8790E2B-929A-4FEC-A020-149590E42EF3}" dt="2020-12-03T08:40:44.130" v="271" actId="14100"/>
        <pc:sldMkLst>
          <pc:docMk/>
          <pc:sldMk cId="1147365711" sldId="273"/>
        </pc:sldMkLst>
        <pc:spChg chg="mod">
          <ac:chgData name="Petr Kalina" userId="c562be8a-72c8-4d98-8725-854d52c71664" providerId="ADAL" clId="{B8790E2B-929A-4FEC-A020-149590E42EF3}" dt="2020-12-03T08:09:49.460" v="15" actId="20577"/>
          <ac:spMkLst>
            <pc:docMk/>
            <pc:sldMk cId="1147365711" sldId="273"/>
            <ac:spMk id="2" creationId="{25A54F74-E75A-4E46-A223-D5C3BAE030A1}"/>
          </ac:spMkLst>
        </pc:spChg>
        <pc:spChg chg="del">
          <ac:chgData name="Petr Kalina" userId="c562be8a-72c8-4d98-8725-854d52c71664" providerId="ADAL" clId="{B8790E2B-929A-4FEC-A020-149590E42EF3}" dt="2020-12-03T08:10:42.711" v="16" actId="931"/>
          <ac:spMkLst>
            <pc:docMk/>
            <pc:sldMk cId="1147365711" sldId="273"/>
            <ac:spMk id="4" creationId="{21565BBB-DCC4-4963-99BF-102136849AA0}"/>
          </ac:spMkLst>
        </pc:spChg>
        <pc:spChg chg="mod ord">
          <ac:chgData name="Petr Kalina" userId="c562be8a-72c8-4d98-8725-854d52c71664" providerId="ADAL" clId="{B8790E2B-929A-4FEC-A020-149590E42EF3}" dt="2020-12-03T08:40:44.130" v="271" actId="14100"/>
          <ac:spMkLst>
            <pc:docMk/>
            <pc:sldMk cId="1147365711" sldId="273"/>
            <ac:spMk id="10" creationId="{9113CF6F-01EB-48D7-B3BA-3D56768D31CC}"/>
          </ac:spMkLst>
        </pc:spChg>
        <pc:picChg chg="add mod">
          <ac:chgData name="Petr Kalina" userId="c562be8a-72c8-4d98-8725-854d52c71664" providerId="ADAL" clId="{B8790E2B-929A-4FEC-A020-149590E42EF3}" dt="2020-12-03T08:10:56.923" v="23" actId="1076"/>
          <ac:picMkLst>
            <pc:docMk/>
            <pc:sldMk cId="1147365711" sldId="273"/>
            <ac:picMk id="7" creationId="{3E6E40D5-77DF-45CD-A834-3CC91DC9A767}"/>
          </ac:picMkLst>
        </pc:picChg>
      </pc:sldChg>
      <pc:sldChg chg="addSp delSp modSp mod">
        <pc:chgData name="Petr Kalina" userId="c562be8a-72c8-4d98-8725-854d52c71664" providerId="ADAL" clId="{B8790E2B-929A-4FEC-A020-149590E42EF3}" dt="2020-12-03T08:49:08.394" v="500" actId="1076"/>
        <pc:sldMkLst>
          <pc:docMk/>
          <pc:sldMk cId="3663464258" sldId="274"/>
        </pc:sldMkLst>
        <pc:spChg chg="mod">
          <ac:chgData name="Petr Kalina" userId="c562be8a-72c8-4d98-8725-854d52c71664" providerId="ADAL" clId="{B8790E2B-929A-4FEC-A020-149590E42EF3}" dt="2020-12-03T08:41:14.274" v="291" actId="20577"/>
          <ac:spMkLst>
            <pc:docMk/>
            <pc:sldMk cId="3663464258" sldId="274"/>
            <ac:spMk id="2" creationId="{D07BED7E-75A0-41C0-812F-174F82FBCF3F}"/>
          </ac:spMkLst>
        </pc:spChg>
        <pc:spChg chg="del">
          <ac:chgData name="Petr Kalina" userId="c562be8a-72c8-4d98-8725-854d52c71664" providerId="ADAL" clId="{B8790E2B-929A-4FEC-A020-149590E42EF3}" dt="2020-12-03T08:42:26.096" v="321" actId="478"/>
          <ac:spMkLst>
            <pc:docMk/>
            <pc:sldMk cId="3663464258" sldId="274"/>
            <ac:spMk id="4" creationId="{44AA3F19-B703-45BB-A2ED-CD7F8D25E1EF}"/>
          </ac:spMkLst>
        </pc:spChg>
        <pc:spChg chg="add mod">
          <ac:chgData name="Petr Kalina" userId="c562be8a-72c8-4d98-8725-854d52c71664" providerId="ADAL" clId="{B8790E2B-929A-4FEC-A020-149590E42EF3}" dt="2020-12-03T08:49:08.394" v="500" actId="1076"/>
          <ac:spMkLst>
            <pc:docMk/>
            <pc:sldMk cId="3663464258" sldId="274"/>
            <ac:spMk id="5" creationId="{82CE63EA-A58A-48B1-A751-F3F86F1E3AB2}"/>
          </ac:spMkLst>
        </pc:spChg>
        <pc:spChg chg="add del mod">
          <ac:chgData name="Petr Kalina" userId="c562be8a-72c8-4d98-8725-854d52c71664" providerId="ADAL" clId="{B8790E2B-929A-4FEC-A020-149590E42EF3}" dt="2020-12-03T08:42:28.013" v="322" actId="478"/>
          <ac:spMkLst>
            <pc:docMk/>
            <pc:sldMk cId="3663464258" sldId="274"/>
            <ac:spMk id="8" creationId="{CF06B1C0-1929-4C86-AABC-D10B53442022}"/>
          </ac:spMkLst>
        </pc:spChg>
        <pc:picChg chg="del">
          <ac:chgData name="Petr Kalina" userId="c562be8a-72c8-4d98-8725-854d52c71664" providerId="ADAL" clId="{B8790E2B-929A-4FEC-A020-149590E42EF3}" dt="2020-12-03T08:41:17.360" v="292" actId="478"/>
          <ac:picMkLst>
            <pc:docMk/>
            <pc:sldMk cId="3663464258" sldId="274"/>
            <ac:picMk id="6" creationId="{BA81CF1D-53B0-414E-8686-3655FAF69352}"/>
          </ac:picMkLst>
        </pc:picChg>
      </pc:sldChg>
      <pc:sldChg chg="addSp delSp modSp mod">
        <pc:chgData name="Petr Kalina" userId="c562be8a-72c8-4d98-8725-854d52c71664" providerId="ADAL" clId="{B8790E2B-929A-4FEC-A020-149590E42EF3}" dt="2020-12-03T09:02:23.063" v="736" actId="1076"/>
        <pc:sldMkLst>
          <pc:docMk/>
          <pc:sldMk cId="3389717062" sldId="275"/>
        </pc:sldMkLst>
        <pc:spChg chg="mod">
          <ac:chgData name="Petr Kalina" userId="c562be8a-72c8-4d98-8725-854d52c71664" providerId="ADAL" clId="{B8790E2B-929A-4FEC-A020-149590E42EF3}" dt="2020-12-03T08:48:57.639" v="498" actId="20577"/>
          <ac:spMkLst>
            <pc:docMk/>
            <pc:sldMk cId="3389717062" sldId="275"/>
            <ac:spMk id="2" creationId="{0AFC89A4-2FF4-40E8-BB90-0CC5FD9C30C4}"/>
          </ac:spMkLst>
        </pc:spChg>
        <pc:spChg chg="mod">
          <ac:chgData name="Petr Kalina" userId="c562be8a-72c8-4d98-8725-854d52c71664" providerId="ADAL" clId="{B8790E2B-929A-4FEC-A020-149590E42EF3}" dt="2020-12-03T09:02:13.528" v="735" actId="20577"/>
          <ac:spMkLst>
            <pc:docMk/>
            <pc:sldMk cId="3389717062" sldId="275"/>
            <ac:spMk id="3" creationId="{59E8FDC3-3307-4EBD-BDEE-CC2C46C87909}"/>
          </ac:spMkLst>
        </pc:spChg>
        <pc:spChg chg="add mod">
          <ac:chgData name="Petr Kalina" userId="c562be8a-72c8-4d98-8725-854d52c71664" providerId="ADAL" clId="{B8790E2B-929A-4FEC-A020-149590E42EF3}" dt="2020-12-03T09:02:23.063" v="736" actId="1076"/>
          <ac:spMkLst>
            <pc:docMk/>
            <pc:sldMk cId="3389717062" sldId="275"/>
            <ac:spMk id="6" creationId="{99CC3890-A36D-4DAA-8172-B1C79CEAF52A}"/>
          </ac:spMkLst>
        </pc:spChg>
        <pc:picChg chg="add del mod">
          <ac:chgData name="Petr Kalina" userId="c562be8a-72c8-4d98-8725-854d52c71664" providerId="ADAL" clId="{B8790E2B-929A-4FEC-A020-149590E42EF3}" dt="2020-12-03T08:56:43.088" v="603" actId="478"/>
          <ac:picMkLst>
            <pc:docMk/>
            <pc:sldMk cId="3389717062" sldId="275"/>
            <ac:picMk id="5" creationId="{EF9EE008-E38F-4BB7-ADB7-29ADFA0B8812}"/>
          </ac:picMkLst>
        </pc:picChg>
      </pc:sldChg>
      <pc:sldChg chg="addSp delSp modSp mod">
        <pc:chgData name="Petr Kalina" userId="c562be8a-72c8-4d98-8725-854d52c71664" providerId="ADAL" clId="{B8790E2B-929A-4FEC-A020-149590E42EF3}" dt="2020-12-03T10:04:30.716" v="2243" actId="1076"/>
        <pc:sldMkLst>
          <pc:docMk/>
          <pc:sldMk cId="1762623489" sldId="276"/>
        </pc:sldMkLst>
        <pc:spChg chg="mod">
          <ac:chgData name="Petr Kalina" userId="c562be8a-72c8-4d98-8725-854d52c71664" providerId="ADAL" clId="{B8790E2B-929A-4FEC-A020-149590E42EF3}" dt="2020-12-03T10:04:25.229" v="2242" actId="1076"/>
          <ac:spMkLst>
            <pc:docMk/>
            <pc:sldMk cId="1762623489" sldId="276"/>
            <ac:spMk id="2" creationId="{82700007-C99E-457F-A056-627D9CF8B2E1}"/>
          </ac:spMkLst>
        </pc:spChg>
        <pc:picChg chg="add mod">
          <ac:chgData name="Petr Kalina" userId="c562be8a-72c8-4d98-8725-854d52c71664" providerId="ADAL" clId="{B8790E2B-929A-4FEC-A020-149590E42EF3}" dt="2020-12-03T10:04:30.716" v="2243" actId="1076"/>
          <ac:picMkLst>
            <pc:docMk/>
            <pc:sldMk cId="1762623489" sldId="276"/>
            <ac:picMk id="4" creationId="{4604CFEE-2556-4A97-B3B1-265733874FDF}"/>
          </ac:picMkLst>
        </pc:picChg>
        <pc:picChg chg="del">
          <ac:chgData name="Petr Kalina" userId="c562be8a-72c8-4d98-8725-854d52c71664" providerId="ADAL" clId="{B8790E2B-929A-4FEC-A020-149590E42EF3}" dt="2020-12-03T10:03:37.881" v="2236" actId="478"/>
          <ac:picMkLst>
            <pc:docMk/>
            <pc:sldMk cId="1762623489" sldId="276"/>
            <ac:picMk id="6" creationId="{D55BC774-A492-42A2-BD06-43C225552C24}"/>
          </ac:picMkLst>
        </pc:picChg>
        <pc:picChg chg="del">
          <ac:chgData name="Petr Kalina" userId="c562be8a-72c8-4d98-8725-854d52c71664" providerId="ADAL" clId="{B8790E2B-929A-4FEC-A020-149590E42EF3}" dt="2020-12-03T10:03:12.988" v="2235" actId="478"/>
          <ac:picMkLst>
            <pc:docMk/>
            <pc:sldMk cId="1762623489" sldId="276"/>
            <ac:picMk id="8" creationId="{E4685F6D-B411-4BAC-B22E-B21151D8AAFB}"/>
          </ac:picMkLst>
        </pc:picChg>
      </pc:sldChg>
      <pc:sldChg chg="del">
        <pc:chgData name="Petr Kalina" userId="c562be8a-72c8-4d98-8725-854d52c71664" providerId="ADAL" clId="{B8790E2B-929A-4FEC-A020-149590E42EF3}" dt="2020-12-03T10:08:33.011" v="2295" actId="47"/>
        <pc:sldMkLst>
          <pc:docMk/>
          <pc:sldMk cId="2331771904" sldId="277"/>
        </pc:sldMkLst>
      </pc:sldChg>
      <pc:sldChg chg="addSp delSp modSp del mod">
        <pc:chgData name="Petr Kalina" userId="c562be8a-72c8-4d98-8725-854d52c71664" providerId="ADAL" clId="{B8790E2B-929A-4FEC-A020-149590E42EF3}" dt="2020-12-03T10:08:24.757" v="2293" actId="47"/>
        <pc:sldMkLst>
          <pc:docMk/>
          <pc:sldMk cId="843090064" sldId="278"/>
        </pc:sldMkLst>
        <pc:spChg chg="mod">
          <ac:chgData name="Petr Kalina" userId="c562be8a-72c8-4d98-8725-854d52c71664" providerId="ADAL" clId="{B8790E2B-929A-4FEC-A020-149590E42EF3}" dt="2020-12-03T10:07:10.781" v="2283" actId="20577"/>
          <ac:spMkLst>
            <pc:docMk/>
            <pc:sldMk cId="843090064" sldId="278"/>
            <ac:spMk id="2" creationId="{120C4512-2005-4231-AB5C-8549DF833C7A}"/>
          </ac:spMkLst>
        </pc:spChg>
        <pc:spChg chg="del">
          <ac:chgData name="Petr Kalina" userId="c562be8a-72c8-4d98-8725-854d52c71664" providerId="ADAL" clId="{B8790E2B-929A-4FEC-A020-149590E42EF3}" dt="2020-12-03T10:07:17.419" v="2284" actId="478"/>
          <ac:spMkLst>
            <pc:docMk/>
            <pc:sldMk cId="843090064" sldId="278"/>
            <ac:spMk id="3" creationId="{272F4FBD-6752-4956-903B-D3AD264ED90A}"/>
          </ac:spMkLst>
        </pc:spChg>
        <pc:spChg chg="add del mod">
          <ac:chgData name="Petr Kalina" userId="c562be8a-72c8-4d98-8725-854d52c71664" providerId="ADAL" clId="{B8790E2B-929A-4FEC-A020-149590E42EF3}" dt="2020-12-03T10:07:24.060" v="2285" actId="478"/>
          <ac:spMkLst>
            <pc:docMk/>
            <pc:sldMk cId="843090064" sldId="278"/>
            <ac:spMk id="6" creationId="{96BDF049-7677-4480-B705-61AAD6CCB277}"/>
          </ac:spMkLst>
        </pc:spChg>
        <pc:picChg chg="del">
          <ac:chgData name="Petr Kalina" userId="c562be8a-72c8-4d98-8725-854d52c71664" providerId="ADAL" clId="{B8790E2B-929A-4FEC-A020-149590E42EF3}" dt="2020-12-03T10:07:26.356" v="2286" actId="478"/>
          <ac:picMkLst>
            <pc:docMk/>
            <pc:sldMk cId="843090064" sldId="278"/>
            <ac:picMk id="5" creationId="{0D3FDFC8-5BC9-40E5-B7D4-823B32B22EA0}"/>
          </ac:picMkLst>
        </pc:picChg>
        <pc:picChg chg="add del mod">
          <ac:chgData name="Petr Kalina" userId="c562be8a-72c8-4d98-8725-854d52c71664" providerId="ADAL" clId="{B8790E2B-929A-4FEC-A020-149590E42EF3}" dt="2020-12-03T10:08:21.552" v="2292" actId="478"/>
          <ac:picMkLst>
            <pc:docMk/>
            <pc:sldMk cId="843090064" sldId="278"/>
            <ac:picMk id="8" creationId="{685A9BF0-A7A2-46F3-99B6-9AF823F606E2}"/>
          </ac:picMkLst>
        </pc:picChg>
      </pc:sldChg>
      <pc:sldChg chg="del">
        <pc:chgData name="Petr Kalina" userId="c562be8a-72c8-4d98-8725-854d52c71664" providerId="ADAL" clId="{B8790E2B-929A-4FEC-A020-149590E42EF3}" dt="2020-12-03T10:08:30.664" v="2294" actId="47"/>
        <pc:sldMkLst>
          <pc:docMk/>
          <pc:sldMk cId="3307059485" sldId="279"/>
        </pc:sldMkLst>
      </pc:sldChg>
      <pc:sldChg chg="delSp modSp new mod">
        <pc:chgData name="Petr Kalina" userId="c562be8a-72c8-4d98-8725-854d52c71664" providerId="ADAL" clId="{B8790E2B-929A-4FEC-A020-149590E42EF3}" dt="2020-12-03T09:18:45.857" v="1042" actId="20577"/>
        <pc:sldMkLst>
          <pc:docMk/>
          <pc:sldMk cId="2184432520" sldId="280"/>
        </pc:sldMkLst>
        <pc:spChg chg="mod">
          <ac:chgData name="Petr Kalina" userId="c562be8a-72c8-4d98-8725-854d52c71664" providerId="ADAL" clId="{B8790E2B-929A-4FEC-A020-149590E42EF3}" dt="2020-12-03T09:03:42.285" v="749" actId="20577"/>
          <ac:spMkLst>
            <pc:docMk/>
            <pc:sldMk cId="2184432520" sldId="280"/>
            <ac:spMk id="2" creationId="{8AC3582A-F015-4F37-9BFC-89D8369DDD7E}"/>
          </ac:spMkLst>
        </pc:spChg>
        <pc:spChg chg="mod">
          <ac:chgData name="Petr Kalina" userId="c562be8a-72c8-4d98-8725-854d52c71664" providerId="ADAL" clId="{B8790E2B-929A-4FEC-A020-149590E42EF3}" dt="2020-12-03T09:18:45.857" v="1042" actId="20577"/>
          <ac:spMkLst>
            <pc:docMk/>
            <pc:sldMk cId="2184432520" sldId="280"/>
            <ac:spMk id="3" creationId="{09F2520B-A031-42CF-A5CB-A142CEFABFF9}"/>
          </ac:spMkLst>
        </pc:spChg>
        <pc:spChg chg="del">
          <ac:chgData name="Petr Kalina" userId="c562be8a-72c8-4d98-8725-854d52c71664" providerId="ADAL" clId="{B8790E2B-929A-4FEC-A020-149590E42EF3}" dt="2020-12-03T09:03:46.032" v="750" actId="478"/>
          <ac:spMkLst>
            <pc:docMk/>
            <pc:sldMk cId="2184432520" sldId="280"/>
            <ac:spMk id="4" creationId="{471F599E-D6FC-45C4-A5D4-40910F568469}"/>
          </ac:spMkLst>
        </pc:spChg>
      </pc:sldChg>
      <pc:sldChg chg="addSp delSp modSp add mod ord">
        <pc:chgData name="Petr Kalina" userId="c562be8a-72c8-4d98-8725-854d52c71664" providerId="ADAL" clId="{B8790E2B-929A-4FEC-A020-149590E42EF3}" dt="2020-12-03T09:25:47.336" v="1335" actId="20577"/>
        <pc:sldMkLst>
          <pc:docMk/>
          <pc:sldMk cId="3464005201" sldId="281"/>
        </pc:sldMkLst>
        <pc:spChg chg="mod">
          <ac:chgData name="Petr Kalina" userId="c562be8a-72c8-4d98-8725-854d52c71664" providerId="ADAL" clId="{B8790E2B-929A-4FEC-A020-149590E42EF3}" dt="2020-12-03T09:19:23.207" v="1046"/>
          <ac:spMkLst>
            <pc:docMk/>
            <pc:sldMk cId="3464005201" sldId="281"/>
            <ac:spMk id="2" creationId="{25A54F74-E75A-4E46-A223-D5C3BAE030A1}"/>
          </ac:spMkLst>
        </pc:spChg>
        <pc:spChg chg="add del mod">
          <ac:chgData name="Petr Kalina" userId="c562be8a-72c8-4d98-8725-854d52c71664" providerId="ADAL" clId="{B8790E2B-929A-4FEC-A020-149590E42EF3}" dt="2020-12-03T09:20:25.794" v="1050" actId="931"/>
          <ac:spMkLst>
            <pc:docMk/>
            <pc:sldMk cId="3464005201" sldId="281"/>
            <ac:spMk id="4" creationId="{397A9A25-128E-4374-9637-E17032EF74A1}"/>
          </ac:spMkLst>
        </pc:spChg>
        <pc:spChg chg="mod">
          <ac:chgData name="Petr Kalina" userId="c562be8a-72c8-4d98-8725-854d52c71664" providerId="ADAL" clId="{B8790E2B-929A-4FEC-A020-149590E42EF3}" dt="2020-12-03T09:25:47.336" v="1335" actId="20577"/>
          <ac:spMkLst>
            <pc:docMk/>
            <pc:sldMk cId="3464005201" sldId="281"/>
            <ac:spMk id="10" creationId="{9113CF6F-01EB-48D7-B3BA-3D56768D31CC}"/>
          </ac:spMkLst>
        </pc:spChg>
        <pc:picChg chg="add mod">
          <ac:chgData name="Petr Kalina" userId="c562be8a-72c8-4d98-8725-854d52c71664" providerId="ADAL" clId="{B8790E2B-929A-4FEC-A020-149590E42EF3}" dt="2020-12-03T09:20:43.464" v="1055" actId="1076"/>
          <ac:picMkLst>
            <pc:docMk/>
            <pc:sldMk cId="3464005201" sldId="281"/>
            <ac:picMk id="6" creationId="{B09E9C9E-C983-4840-8581-7D46204B8999}"/>
          </ac:picMkLst>
        </pc:picChg>
        <pc:picChg chg="del">
          <ac:chgData name="Petr Kalina" userId="c562be8a-72c8-4d98-8725-854d52c71664" providerId="ADAL" clId="{B8790E2B-929A-4FEC-A020-149590E42EF3}" dt="2020-12-03T09:19:28.207" v="1047" actId="478"/>
          <ac:picMkLst>
            <pc:docMk/>
            <pc:sldMk cId="3464005201" sldId="281"/>
            <ac:picMk id="7" creationId="{3E6E40D5-77DF-45CD-A834-3CC91DC9A767}"/>
          </ac:picMkLst>
        </pc:picChg>
      </pc:sldChg>
      <pc:sldChg chg="modSp add mod ord">
        <pc:chgData name="Petr Kalina" userId="c562be8a-72c8-4d98-8725-854d52c71664" providerId="ADAL" clId="{B8790E2B-929A-4FEC-A020-149590E42EF3}" dt="2020-12-03T09:28:19.940" v="1450" actId="20577"/>
        <pc:sldMkLst>
          <pc:docMk/>
          <pc:sldMk cId="3712292456" sldId="282"/>
        </pc:sldMkLst>
        <pc:spChg chg="mod">
          <ac:chgData name="Petr Kalina" userId="c562be8a-72c8-4d98-8725-854d52c71664" providerId="ADAL" clId="{B8790E2B-929A-4FEC-A020-149590E42EF3}" dt="2020-12-03T09:28:19.940" v="1450" actId="20577"/>
          <ac:spMkLst>
            <pc:docMk/>
            <pc:sldMk cId="3712292456" sldId="282"/>
            <ac:spMk id="5" creationId="{82CE63EA-A58A-48B1-A751-F3F86F1E3AB2}"/>
          </ac:spMkLst>
        </pc:spChg>
      </pc:sldChg>
      <pc:sldChg chg="addSp delSp modSp new mod delAnim modAnim">
        <pc:chgData name="Petr Kalina" userId="c562be8a-72c8-4d98-8725-854d52c71664" providerId="ADAL" clId="{B8790E2B-929A-4FEC-A020-149590E42EF3}" dt="2020-12-03T09:54:25.566" v="2184" actId="255"/>
        <pc:sldMkLst>
          <pc:docMk/>
          <pc:sldMk cId="4157128990" sldId="283"/>
        </pc:sldMkLst>
        <pc:spChg chg="del">
          <ac:chgData name="Petr Kalina" userId="c562be8a-72c8-4d98-8725-854d52c71664" providerId="ADAL" clId="{B8790E2B-929A-4FEC-A020-149590E42EF3}" dt="2020-12-03T09:29:35.346" v="1452" actId="478"/>
          <ac:spMkLst>
            <pc:docMk/>
            <pc:sldMk cId="4157128990" sldId="283"/>
            <ac:spMk id="2" creationId="{77A47593-27C8-44B1-9065-B3E064C7F820}"/>
          </ac:spMkLst>
        </pc:spChg>
        <pc:spChg chg="mod">
          <ac:chgData name="Petr Kalina" userId="c562be8a-72c8-4d98-8725-854d52c71664" providerId="ADAL" clId="{B8790E2B-929A-4FEC-A020-149590E42EF3}" dt="2020-12-03T09:53:52.792" v="2182" actId="790"/>
          <ac:spMkLst>
            <pc:docMk/>
            <pc:sldMk cId="4157128990" sldId="283"/>
            <ac:spMk id="3" creationId="{2C9A4B4F-47D8-4FD9-8D99-04FF750C7F04}"/>
          </ac:spMkLst>
        </pc:spChg>
        <pc:spChg chg="del">
          <ac:chgData name="Petr Kalina" userId="c562be8a-72c8-4d98-8725-854d52c71664" providerId="ADAL" clId="{B8790E2B-929A-4FEC-A020-149590E42EF3}" dt="2020-12-03T09:29:39.026" v="1453" actId="478"/>
          <ac:spMkLst>
            <pc:docMk/>
            <pc:sldMk cId="4157128990" sldId="283"/>
            <ac:spMk id="4" creationId="{6283388E-B75F-4AF3-8203-6DA0A4885FE6}"/>
          </ac:spMkLst>
        </pc:spChg>
        <pc:spChg chg="add del mod">
          <ac:chgData name="Petr Kalina" userId="c562be8a-72c8-4d98-8725-854d52c71664" providerId="ADAL" clId="{B8790E2B-929A-4FEC-A020-149590E42EF3}" dt="2020-12-03T09:36:53.122" v="1473"/>
          <ac:spMkLst>
            <pc:docMk/>
            <pc:sldMk cId="4157128990" sldId="283"/>
            <ac:spMk id="5" creationId="{22565E04-3ED1-4B00-94C5-BDE3A2A6A439}"/>
          </ac:spMkLst>
        </pc:spChg>
        <pc:spChg chg="add del mod">
          <ac:chgData name="Petr Kalina" userId="c562be8a-72c8-4d98-8725-854d52c71664" providerId="ADAL" clId="{B8790E2B-929A-4FEC-A020-149590E42EF3}" dt="2020-12-03T09:37:18.354" v="1479"/>
          <ac:spMkLst>
            <pc:docMk/>
            <pc:sldMk cId="4157128990" sldId="283"/>
            <ac:spMk id="6" creationId="{FDC7DE0A-2A1B-4705-8237-D43EF27FCAD2}"/>
          </ac:spMkLst>
        </pc:spChg>
        <pc:spChg chg="add del mod">
          <ac:chgData name="Petr Kalina" userId="c562be8a-72c8-4d98-8725-854d52c71664" providerId="ADAL" clId="{B8790E2B-929A-4FEC-A020-149590E42EF3}" dt="2020-12-03T09:37:10.974" v="1476"/>
          <ac:spMkLst>
            <pc:docMk/>
            <pc:sldMk cId="4157128990" sldId="283"/>
            <ac:spMk id="7" creationId="{87AD2209-5DD9-4A76-9361-3FA016469D1D}"/>
          </ac:spMkLst>
        </pc:spChg>
        <pc:spChg chg="add del mod">
          <ac:chgData name="Petr Kalina" userId="c562be8a-72c8-4d98-8725-854d52c71664" providerId="ADAL" clId="{B8790E2B-929A-4FEC-A020-149590E42EF3}" dt="2020-12-03T09:37:46.850" v="1487" actId="478"/>
          <ac:spMkLst>
            <pc:docMk/>
            <pc:sldMk cId="4157128990" sldId="283"/>
            <ac:spMk id="8" creationId="{FE7A0EA9-1DA8-49AE-AC0F-3301DD2E0570}"/>
          </ac:spMkLst>
        </pc:spChg>
        <pc:spChg chg="add del mod">
          <ac:chgData name="Petr Kalina" userId="c562be8a-72c8-4d98-8725-854d52c71664" providerId="ADAL" clId="{B8790E2B-929A-4FEC-A020-149590E42EF3}" dt="2020-12-03T09:37:39.391" v="1485"/>
          <ac:spMkLst>
            <pc:docMk/>
            <pc:sldMk cId="4157128990" sldId="283"/>
            <ac:spMk id="9" creationId="{E3F8ED2F-AB24-4A67-A8A0-B6473C020326}"/>
          </ac:spMkLst>
        </pc:spChg>
        <pc:spChg chg="add del mod">
          <ac:chgData name="Petr Kalina" userId="c562be8a-72c8-4d98-8725-854d52c71664" providerId="ADAL" clId="{B8790E2B-929A-4FEC-A020-149590E42EF3}" dt="2020-12-03T09:38:18.144" v="1491"/>
          <ac:spMkLst>
            <pc:docMk/>
            <pc:sldMk cId="4157128990" sldId="283"/>
            <ac:spMk id="10" creationId="{C06B1443-7982-4351-BE1F-4BE2694DD027}"/>
          </ac:spMkLst>
        </pc:spChg>
        <pc:spChg chg="add del mod">
          <ac:chgData name="Petr Kalina" userId="c562be8a-72c8-4d98-8725-854d52c71664" providerId="ADAL" clId="{B8790E2B-929A-4FEC-A020-149590E42EF3}" dt="2020-12-03T09:38:44.571" v="1496" actId="478"/>
          <ac:spMkLst>
            <pc:docMk/>
            <pc:sldMk cId="4157128990" sldId="283"/>
            <ac:spMk id="11" creationId="{E2F95FB3-7471-43FE-878E-A8CA2522ED3A}"/>
          </ac:spMkLst>
        </pc:spChg>
        <pc:spChg chg="add mod">
          <ac:chgData name="Petr Kalina" userId="c562be8a-72c8-4d98-8725-854d52c71664" providerId="ADAL" clId="{B8790E2B-929A-4FEC-A020-149590E42EF3}" dt="2020-12-03T09:54:25.566" v="2184" actId="255"/>
          <ac:spMkLst>
            <pc:docMk/>
            <pc:sldMk cId="4157128990" sldId="283"/>
            <ac:spMk id="12" creationId="{375AFD94-DE32-490B-AFE8-79B9D80D4E66}"/>
          </ac:spMkLst>
        </pc:spChg>
        <pc:picChg chg="add del mod">
          <ac:chgData name="Petr Kalina" userId="c562be8a-72c8-4d98-8725-854d52c71664" providerId="ADAL" clId="{B8790E2B-929A-4FEC-A020-149590E42EF3}" dt="2020-12-03T09:47:04.460" v="2173" actId="478"/>
          <ac:picMkLst>
            <pc:docMk/>
            <pc:sldMk cId="4157128990" sldId="283"/>
            <ac:picMk id="13" creationId="{1D5B8033-3F3A-43EE-ACC5-2B24DED995F8}"/>
          </ac:picMkLst>
        </pc:picChg>
        <pc:picChg chg="add mod">
          <ac:chgData name="Petr Kalina" userId="c562be8a-72c8-4d98-8725-854d52c71664" providerId="ADAL" clId="{B8790E2B-929A-4FEC-A020-149590E42EF3}" dt="2020-12-03T09:53:36.127" v="2181" actId="1076"/>
          <ac:picMkLst>
            <pc:docMk/>
            <pc:sldMk cId="4157128990" sldId="283"/>
            <ac:picMk id="14" creationId="{E1B182C4-7080-43F3-AFA3-8CC087694F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88182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Ukrajina v 18. století </a:t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077072"/>
            <a:ext cx="6400800" cy="69492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4F74-E75A-4E46-A223-D5C3BAE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Ivan </a:t>
            </a:r>
            <a:r>
              <a:rPr lang="cs-CZ" dirty="0" err="1"/>
              <a:t>Mazepa</a:t>
            </a:r>
            <a:r>
              <a:rPr lang="uk-UA" dirty="0"/>
              <a:t> </a:t>
            </a:r>
            <a:r>
              <a:rPr lang="cs-CZ" dirty="0"/>
              <a:t>(1639-1709)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13CF6F-01EB-48D7-B3BA-3D56768D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6276" y="1688977"/>
            <a:ext cx="4860524" cy="4525962"/>
          </a:xfrm>
        </p:spPr>
        <p:txBody>
          <a:bodyPr>
            <a:normAutofit/>
          </a:bodyPr>
          <a:lstStyle/>
          <a:p>
            <a:r>
              <a:rPr lang="cs-CZ" sz="2400" dirty="0"/>
              <a:t>narozen u města Bila </a:t>
            </a:r>
            <a:r>
              <a:rPr lang="cs-CZ" sz="2400" dirty="0" err="1"/>
              <a:t>Cerkva</a:t>
            </a:r>
            <a:r>
              <a:rPr lang="cs-CZ" sz="2400" dirty="0"/>
              <a:t> (</a:t>
            </a:r>
            <a:r>
              <a:rPr lang="cs-CZ" sz="2400" dirty="0" err="1"/>
              <a:t>pravobřeží</a:t>
            </a:r>
            <a:r>
              <a:rPr lang="cs-CZ" sz="2400" dirty="0"/>
              <a:t>)</a:t>
            </a:r>
          </a:p>
          <a:p>
            <a:r>
              <a:rPr lang="cs-CZ" sz="2400" dirty="0"/>
              <a:t>studoval na (pravoslavné) </a:t>
            </a:r>
            <a:r>
              <a:rPr lang="cs-CZ" sz="2400" dirty="0" err="1"/>
              <a:t>Mohyljanské</a:t>
            </a:r>
            <a:r>
              <a:rPr lang="cs-CZ" sz="2400" dirty="0"/>
              <a:t> akademii a (katolické) jezuitské koleji ve Varšavě</a:t>
            </a:r>
          </a:p>
          <a:p>
            <a:r>
              <a:rPr lang="cs-CZ" sz="2400" dirty="0"/>
              <a:t>1687: zvolen </a:t>
            </a:r>
            <a:r>
              <a:rPr lang="cs-CZ" sz="2400" dirty="0" err="1"/>
              <a:t>hetmanem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FF00"/>
                </a:solidFill>
              </a:rPr>
              <a:t>levobřežních</a:t>
            </a:r>
            <a:r>
              <a:rPr lang="cs-CZ" sz="2400" dirty="0"/>
              <a:t> kozáků</a:t>
            </a:r>
          </a:p>
          <a:p>
            <a:r>
              <a:rPr lang="cs-CZ" sz="2400" dirty="0" err="1"/>
              <a:t>mazepinské</a:t>
            </a:r>
            <a:r>
              <a:rPr lang="cs-CZ" sz="2400" dirty="0"/>
              <a:t> (kozácké) baroko</a:t>
            </a:r>
          </a:p>
          <a:p>
            <a:r>
              <a:rPr lang="cs-CZ" sz="2400" dirty="0" err="1"/>
              <a:t>Baturyn</a:t>
            </a:r>
            <a:r>
              <a:rPr lang="cs-CZ" sz="2400" dirty="0"/>
              <a:t>, </a:t>
            </a:r>
            <a:r>
              <a:rPr lang="cs-CZ" sz="2400" dirty="0" err="1"/>
              <a:t>Hončarivka</a:t>
            </a:r>
            <a:endParaRPr lang="cs-CZ" sz="2400" dirty="0"/>
          </a:p>
          <a:p>
            <a:endParaRPr lang="en-US" sz="2400" dirty="0"/>
          </a:p>
        </p:txBody>
      </p:sp>
      <p:pic>
        <p:nvPicPr>
          <p:cNvPr id="7" name="Zástupný obsah 6" descr="Obsah obrázku osoba, muž, vsedě, stůl&#10;&#10;Popis byl vytvořen automaticky">
            <a:extLst>
              <a:ext uri="{FF2B5EF4-FFF2-40B4-BE49-F238E27FC236}">
                <a16:creationId xmlns:a16="http://schemas.microsoft.com/office/drawing/2014/main" id="{3E6E40D5-77DF-45CD-A834-3CC91DC9A7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8977"/>
            <a:ext cx="2952483" cy="4525963"/>
          </a:xfrm>
        </p:spPr>
      </p:pic>
    </p:spTree>
    <p:extLst>
      <p:ext uri="{BB962C8B-B14F-4D97-AF65-F5344CB8AC3E}">
        <p14:creationId xmlns:p14="http://schemas.microsoft.com/office/powerpoint/2010/main" val="114736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BED7E-75A0-41C0-812F-174F82FB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Pravobřežní Ukrajina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CE63EA-A58A-48B1-A751-F3F86F1E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61335"/>
            <a:ext cx="7293007" cy="2483528"/>
          </a:xfrm>
        </p:spPr>
        <p:txBody>
          <a:bodyPr/>
          <a:lstStyle/>
          <a:p>
            <a:r>
              <a:rPr lang="cs-CZ" dirty="0"/>
              <a:t>Stepan </a:t>
            </a:r>
            <a:r>
              <a:rPr lang="cs-CZ" dirty="0" err="1"/>
              <a:t>Kunyckyj</a:t>
            </a:r>
            <a:r>
              <a:rPr lang="cs-CZ" dirty="0"/>
              <a:t> (1683-1684)</a:t>
            </a:r>
          </a:p>
          <a:p>
            <a:r>
              <a:rPr lang="cs-CZ" dirty="0"/>
              <a:t>Petro </a:t>
            </a:r>
            <a:r>
              <a:rPr lang="cs-CZ" dirty="0" err="1"/>
              <a:t>Mohylenko</a:t>
            </a:r>
            <a:r>
              <a:rPr lang="cs-CZ" dirty="0"/>
              <a:t> (1684-1692)</a:t>
            </a:r>
          </a:p>
          <a:p>
            <a:r>
              <a:rPr lang="cs-CZ" dirty="0" err="1"/>
              <a:t>Samijlo</a:t>
            </a:r>
            <a:r>
              <a:rPr lang="cs-CZ" dirty="0"/>
              <a:t> </a:t>
            </a:r>
            <a:r>
              <a:rPr lang="cs-CZ" dirty="0" err="1"/>
              <a:t>Samus</a:t>
            </a:r>
            <a:r>
              <a:rPr lang="cs-CZ" dirty="0"/>
              <a:t> (1692-1704)</a:t>
            </a:r>
          </a:p>
          <a:p>
            <a:r>
              <a:rPr lang="cs-CZ" dirty="0"/>
              <a:t>1703 kozácké povstání – Semen (</a:t>
            </a:r>
            <a:r>
              <a:rPr lang="cs-CZ" dirty="0" err="1"/>
              <a:t>Palij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46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89A4-2FF4-40E8-BB90-0CC5FD9C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Levobřežní Ukrajina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8FDC3-3307-4EBD-BDEE-CC2C46C87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599" cy="4525963"/>
          </a:xfrm>
        </p:spPr>
        <p:txBody>
          <a:bodyPr/>
          <a:lstStyle/>
          <a:p>
            <a:r>
              <a:rPr lang="cs-CZ" dirty="0"/>
              <a:t>Ivan </a:t>
            </a:r>
            <a:r>
              <a:rPr lang="cs-CZ" dirty="0" err="1"/>
              <a:t>Skoropadskyj</a:t>
            </a:r>
            <a:r>
              <a:rPr lang="cs-CZ" dirty="0"/>
              <a:t> (1708-1722)</a:t>
            </a:r>
          </a:p>
          <a:p>
            <a:r>
              <a:rPr lang="cs-CZ" dirty="0"/>
              <a:t>8. července 1709: bitva o Poltavu</a:t>
            </a:r>
          </a:p>
          <a:p>
            <a:r>
              <a:rPr lang="cs-CZ" dirty="0" err="1"/>
              <a:t>Pylyp</a:t>
            </a:r>
            <a:r>
              <a:rPr lang="cs-CZ" dirty="0"/>
              <a:t> </a:t>
            </a:r>
            <a:r>
              <a:rPr lang="cs-CZ" dirty="0" err="1"/>
              <a:t>Orlyk</a:t>
            </a:r>
            <a:r>
              <a:rPr lang="cs-CZ" dirty="0"/>
              <a:t> – exilový </a:t>
            </a:r>
            <a:r>
              <a:rPr lang="cs-CZ" dirty="0" err="1"/>
              <a:t>hetman</a:t>
            </a:r>
            <a:r>
              <a:rPr lang="cs-CZ" dirty="0"/>
              <a:t> v Moldávii (1712-1742)</a:t>
            </a:r>
          </a:p>
          <a:p>
            <a:r>
              <a:rPr lang="cs-CZ" dirty="0"/>
              <a:t>1721: porážka Švédska</a:t>
            </a:r>
          </a:p>
          <a:p>
            <a:r>
              <a:rPr lang="cs-CZ" dirty="0" err="1"/>
              <a:t>Baturyn</a:t>
            </a:r>
            <a:r>
              <a:rPr lang="cs-CZ" dirty="0"/>
              <a:t> 	       </a:t>
            </a:r>
            <a:r>
              <a:rPr lang="cs-CZ" dirty="0" err="1"/>
              <a:t>Hluchiv</a:t>
            </a:r>
            <a:endParaRPr lang="cs-CZ" dirty="0"/>
          </a:p>
          <a:p>
            <a:r>
              <a:rPr lang="cs-CZ" dirty="0"/>
              <a:t>1721: zrušená kyjevská pravoslavná metropolie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9CC3890-A36D-4DAA-8172-B1C79CEAF52A}"/>
              </a:ext>
            </a:extLst>
          </p:cNvPr>
          <p:cNvSpPr/>
          <p:nvPr/>
        </p:nvSpPr>
        <p:spPr>
          <a:xfrm>
            <a:off x="2263806" y="3794094"/>
            <a:ext cx="507891" cy="2641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1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3582A-F015-4F37-9BFC-89D8369D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Vládci Ruska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2520B-A031-42CF-A5CB-A142CEFAB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73567"/>
            <a:ext cx="8229600" cy="4525963"/>
          </a:xfrm>
        </p:spPr>
        <p:txBody>
          <a:bodyPr/>
          <a:lstStyle/>
          <a:p>
            <a:r>
              <a:rPr lang="cs-CZ" dirty="0"/>
              <a:t>Petr I. Veliký (1682-1725)</a:t>
            </a:r>
          </a:p>
          <a:p>
            <a:r>
              <a:rPr lang="cs-CZ" dirty="0"/>
              <a:t>Kateřina I. (1725-1727)</a:t>
            </a:r>
          </a:p>
          <a:p>
            <a:r>
              <a:rPr lang="cs-CZ" dirty="0"/>
              <a:t>Petr II. (1727-1730)</a:t>
            </a:r>
          </a:p>
          <a:p>
            <a:r>
              <a:rPr lang="cs-CZ" dirty="0"/>
              <a:t>Anna Ivanovna (1730-1740)</a:t>
            </a:r>
          </a:p>
          <a:p>
            <a:r>
              <a:rPr lang="cs-CZ" dirty="0"/>
              <a:t>Anna </a:t>
            </a:r>
            <a:r>
              <a:rPr lang="cs-CZ" dirty="0" err="1"/>
              <a:t>Petrovna</a:t>
            </a:r>
            <a:r>
              <a:rPr lang="cs-CZ" dirty="0"/>
              <a:t> (1741-1761)</a:t>
            </a:r>
          </a:p>
          <a:p>
            <a:pPr lvl="1"/>
            <a:r>
              <a:rPr lang="cs-CZ" dirty="0"/>
              <a:t>Alexej </a:t>
            </a:r>
            <a:r>
              <a:rPr lang="cs-CZ" dirty="0" err="1"/>
              <a:t>Razumovskij</a:t>
            </a:r>
            <a:endParaRPr lang="cs-CZ" dirty="0"/>
          </a:p>
          <a:p>
            <a:pPr lvl="1"/>
            <a:r>
              <a:rPr lang="cs-CZ" dirty="0"/>
              <a:t>Kiril </a:t>
            </a:r>
            <a:r>
              <a:rPr lang="cs-CZ" dirty="0" err="1"/>
              <a:t>Razumovskij</a:t>
            </a:r>
            <a:r>
              <a:rPr lang="cs-CZ" dirty="0"/>
              <a:t> (1750-1764)</a:t>
            </a:r>
          </a:p>
          <a:p>
            <a:r>
              <a:rPr lang="cs-CZ" dirty="0"/>
              <a:t>Petr III. (1761-1762)</a:t>
            </a:r>
          </a:p>
          <a:p>
            <a:r>
              <a:rPr lang="cs-CZ" dirty="0"/>
              <a:t>Kateřina II. Veliká (1762-1796)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443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4F74-E75A-4E46-A223-D5C3BAE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Kateřina II. Veliká (1762-1796)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13CF6F-01EB-48D7-B3BA-3D56768D3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11423"/>
            <a:ext cx="4558683" cy="4525962"/>
          </a:xfrm>
        </p:spPr>
        <p:txBody>
          <a:bodyPr>
            <a:normAutofit/>
          </a:bodyPr>
          <a:lstStyle/>
          <a:p>
            <a:r>
              <a:rPr lang="cs-CZ" sz="2400" dirty="0"/>
              <a:t>nejdéle vládnoucí panovnice Ruska</a:t>
            </a:r>
          </a:p>
          <a:p>
            <a:r>
              <a:rPr lang="cs-CZ" sz="2400" dirty="0"/>
              <a:t>1764: Novoruská gubernie (gubernátor </a:t>
            </a:r>
            <a:r>
              <a:rPr lang="cs-CZ" sz="2400" dirty="0" err="1"/>
              <a:t>Pjotr</a:t>
            </a:r>
            <a:r>
              <a:rPr lang="cs-CZ" sz="2400" dirty="0"/>
              <a:t> </a:t>
            </a:r>
            <a:r>
              <a:rPr lang="cs-CZ" sz="2400" dirty="0" err="1"/>
              <a:t>Rumjancev</a:t>
            </a:r>
            <a:r>
              <a:rPr lang="cs-CZ" sz="2400" dirty="0"/>
              <a:t>)</a:t>
            </a:r>
          </a:p>
          <a:p>
            <a:r>
              <a:rPr lang="cs-CZ" sz="2400" dirty="0"/>
              <a:t>1765-1774 válka s Osmanskou říší</a:t>
            </a:r>
          </a:p>
          <a:p>
            <a:r>
              <a:rPr lang="cs-CZ" sz="2400" dirty="0"/>
              <a:t>1775 likvidace záporožské </a:t>
            </a:r>
            <a:r>
              <a:rPr lang="cs-CZ" sz="2400" dirty="0" err="1"/>
              <a:t>siče</a:t>
            </a:r>
            <a:endParaRPr lang="cs-CZ" sz="2400" dirty="0"/>
          </a:p>
          <a:p>
            <a:r>
              <a:rPr lang="cs-CZ" sz="2400" dirty="0"/>
              <a:t>1783: Anexe Krymu</a:t>
            </a:r>
          </a:p>
          <a:p>
            <a:r>
              <a:rPr lang="cs-CZ" sz="2400" dirty="0"/>
              <a:t>Oděsa, Cherson, </a:t>
            </a:r>
            <a:r>
              <a:rPr lang="cs-CZ" sz="2400" dirty="0" err="1"/>
              <a:t>Mykolajiv</a:t>
            </a:r>
            <a:r>
              <a:rPr lang="cs-CZ" sz="2400" dirty="0"/>
              <a:t>, </a:t>
            </a:r>
            <a:r>
              <a:rPr lang="cs-CZ" sz="2400" dirty="0" err="1"/>
              <a:t>Mariupol</a:t>
            </a:r>
            <a:r>
              <a:rPr lang="cs-CZ" sz="2400" dirty="0"/>
              <a:t>, Sevastopol</a:t>
            </a:r>
          </a:p>
          <a:p>
            <a:endParaRPr lang="en-US" sz="2400" dirty="0"/>
          </a:p>
        </p:txBody>
      </p:sp>
      <p:pic>
        <p:nvPicPr>
          <p:cNvPr id="6" name="Zástupný obsah 5" descr="Obsah obrázku oblečení, vsedě, žena, postel&#10;&#10;Popis byl vytvořen automaticky">
            <a:extLst>
              <a:ext uri="{FF2B5EF4-FFF2-40B4-BE49-F238E27FC236}">
                <a16:creationId xmlns:a16="http://schemas.microsoft.com/office/drawing/2014/main" id="{B09E9C9E-C983-4840-8581-7D46204B89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24" y="1511423"/>
            <a:ext cx="3413979" cy="4525962"/>
          </a:xfrm>
        </p:spPr>
      </p:pic>
    </p:spTree>
    <p:extLst>
      <p:ext uri="{BB962C8B-B14F-4D97-AF65-F5344CB8AC3E}">
        <p14:creationId xmlns:p14="http://schemas.microsoft.com/office/powerpoint/2010/main" val="346400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BED7E-75A0-41C0-812F-174F82FB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Pravobřežní Ukrajina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CE63EA-A58A-48B1-A751-F3F86F1E3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61335"/>
            <a:ext cx="7293007" cy="2483528"/>
          </a:xfrm>
        </p:spPr>
        <p:txBody>
          <a:bodyPr>
            <a:normAutofit/>
          </a:bodyPr>
          <a:lstStyle/>
          <a:p>
            <a:r>
              <a:rPr lang="cs-CZ" dirty="0"/>
              <a:t>katolizace společnosti</a:t>
            </a:r>
          </a:p>
          <a:p>
            <a:r>
              <a:rPr lang="cs-CZ" dirty="0"/>
              <a:t>1699 rozpuštění kozáctva</a:t>
            </a:r>
          </a:p>
          <a:p>
            <a:r>
              <a:rPr lang="cs-CZ" dirty="0" err="1"/>
              <a:t>hajdamácká</a:t>
            </a:r>
            <a:r>
              <a:rPr lang="cs-CZ" dirty="0"/>
              <a:t> povstání (Maxim </a:t>
            </a:r>
            <a:r>
              <a:rPr lang="cs-CZ" dirty="0" err="1"/>
              <a:t>Zalizňak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1768 Umaň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29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9A4B4F-47D8-4FD9-8D99-04FF750C7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34" y="284086"/>
            <a:ext cx="3919491" cy="552248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Тарас ШЕВЧЕНКО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Гайдамаки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Свято в Чигирині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Гетьмани, гетьмани, якби-то ви встали,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Встали, подивились на той Чигирин,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ви будували, де ви панували!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Заплакали б тяжко, бо ви б не пізнали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Козацької слави убогих руїн.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Базари, де військо, як море червоне,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 бунчуками, бувало, горить,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ясновельможний, на воронім коні,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Блисне булавою — море закипить…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Закипить, і розлилося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Степами, ярами;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Лихо мліє перед ними…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за козаками…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що й </a:t>
            </a:r>
            <a:r>
              <a:rPr lang="uk-UA" sz="1800" noProof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казать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Минулося;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те, що минуло, 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згадуйте, пани-брати.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5AFD94-DE32-490B-AFE8-79B9D80D4E66}"/>
              </a:ext>
            </a:extLst>
          </p:cNvPr>
          <p:cNvSpPr txBox="1"/>
          <p:nvPr/>
        </p:nvSpPr>
        <p:spPr>
          <a:xfrm>
            <a:off x="5291436" y="284086"/>
            <a:ext cx="3368230" cy="5801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Taras ŠEVČENKO</a:t>
            </a:r>
          </a:p>
          <a:p>
            <a:r>
              <a:rPr lang="cs-CZ" sz="17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Hajdamáci</a:t>
            </a:r>
          </a:p>
          <a:p>
            <a:endParaRPr lang="cs-CZ" sz="17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Svěcení v Čyhyryně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Hetmani, hetmani, kdyby vy jste vstali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vstali, podívali na ten Čyhyryn,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co jste budovali, kde jste panovali!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V těžkém pláči byste ani nepoznali,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po kozácké slávě bědný její stín.</a:t>
            </a:r>
          </a:p>
          <a:p>
            <a:endParaRPr lang="cs-CZ" sz="1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Bazary, kde vojsko jako rudé moře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před bunčuky stálo v jednom plameni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jasně velmožný na svém vraném oři.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Bulavou jen blýskne – moře zapění…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Zapěnilo, rozlilo se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stepí, roklí v dálky;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před nimi i bída jihne…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hned za kozáky…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nač to říkat?... Pominulo!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A to, co pominulo</a:t>
            </a:r>
          </a:p>
          <a:p>
            <a:r>
              <a:rPr lang="cs-CZ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nevzpomínej pane bratře.</a:t>
            </a:r>
          </a:p>
          <a:p>
            <a:endParaRPr lang="cs-CZ" sz="16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Překlad: Milan Jariš</a:t>
            </a:r>
          </a:p>
        </p:txBody>
      </p:sp>
      <p:pic>
        <p:nvPicPr>
          <p:cNvPr id="14" name="02 Гетьмани (Свято в Чигирині, з поеми 'Гайдамаки')">
            <a:hlinkClick r:id="" action="ppaction://media"/>
            <a:extLst>
              <a:ext uri="{FF2B5EF4-FFF2-40B4-BE49-F238E27FC236}">
                <a16:creationId xmlns:a16="http://schemas.microsoft.com/office/drawing/2014/main" id="{E1B182C4-7080-43F3-AFA3-8CC087694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7765" y="5783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8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00007-C99E-457F-A056-627D9CF8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667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cs-CZ" dirty="0"/>
              <a:t>Trojí dělení Polska – 1772, 1793, 1795</a:t>
            </a: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4604CFEE-2556-4A97-B3B1-26573387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4" y="1287667"/>
            <a:ext cx="5288931" cy="52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23489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F8B49F-D4D2-4631-A947-A3B763841FF6}">
  <ds:schemaRefs>
    <ds:schemaRef ds:uri="http://schemas.microsoft.com/office/2006/metadata/properties"/>
    <ds:schemaRef ds:uri="http://schemas.microsoft.com/office/2006/documentManagement/types"/>
    <ds:schemaRef ds:uri="54009e06-620e-4fd8-b78b-e302f16c71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470</Words>
  <Application>Microsoft Office PowerPoint</Application>
  <PresentationFormat>Předvádění na obrazovce (4:3)</PresentationFormat>
  <Paragraphs>73</Paragraphs>
  <Slides>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Moje prezentace modrá</vt:lpstr>
      <vt:lpstr>Ukrajina v 18. století  </vt:lpstr>
      <vt:lpstr>Ivan Mazepa (1639-1709)</vt:lpstr>
      <vt:lpstr>Pravobřežní Ukrajina</vt:lpstr>
      <vt:lpstr>Levobřežní Ukrajina</vt:lpstr>
      <vt:lpstr>Vládci Ruska</vt:lpstr>
      <vt:lpstr>Kateřina II. Veliká (1762-1796)</vt:lpstr>
      <vt:lpstr>Pravobřežní Ukrajina</vt:lpstr>
      <vt:lpstr>Prezentace aplikace PowerPoint</vt:lpstr>
      <vt:lpstr>Trojí dělení Polska – 1772, 1793, 1795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Ukrajina ve 13.-16. století  (Zlatá horda, Litva, Krymský chanát)</dc:title>
  <dc:creator>Petr Kalina</dc:creator>
  <cp:lastModifiedBy>Petr Kalina</cp:lastModifiedBy>
  <cp:revision>3</cp:revision>
  <dcterms:created xsi:type="dcterms:W3CDTF">2020-11-05T14:37:13Z</dcterms:created>
  <dcterms:modified xsi:type="dcterms:W3CDTF">2020-12-03T10:08:53Z</dcterms:modified>
</cp:coreProperties>
</file>