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9" r:id="rId4"/>
    <p:sldMasterId id="214748371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</p:sldIdLst>
  <p:sldSz cy="5143500" cx="9144000"/>
  <p:notesSz cx="6858000" cy="9144000"/>
  <p:embeddedFontLst>
    <p:embeddedFont>
      <p:font typeface="Baloo 2"/>
      <p:regular r:id="rId17"/>
      <p:bold r:id="rId18"/>
    </p:embeddedFont>
    <p:embeddedFont>
      <p:font typeface="Barlow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20" Type="http://schemas.openxmlformats.org/officeDocument/2006/relationships/font" Target="fonts/Barlow-bold.fntdata"/><Relationship Id="rId22" Type="http://schemas.openxmlformats.org/officeDocument/2006/relationships/font" Target="fonts/Barlow-boldItalic.fntdata"/><Relationship Id="rId21" Type="http://schemas.openxmlformats.org/officeDocument/2006/relationships/font" Target="fonts/Barlow-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font" Target="fonts/Baloo2-regular.fntdata"/><Relationship Id="rId16" Type="http://schemas.openxmlformats.org/officeDocument/2006/relationships/slide" Target="slides/slide10.xml"/><Relationship Id="rId19" Type="http://schemas.openxmlformats.org/officeDocument/2006/relationships/font" Target="fonts/Barlow-regular.fntdata"/><Relationship Id="rId18" Type="http://schemas.openxmlformats.org/officeDocument/2006/relationships/font" Target="fonts/Baloo2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0" name="Shape 6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1" name="Google Shape;6441;g18e1f518f66_0_64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2" name="Google Shape;6442;g18e1f518f66_0_64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3" name="Shape 6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4" name="Google Shape;6504;g18e1f518f66_0_257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5" name="Google Shape;6505;g18e1f518f66_0_257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6" name="Shape 6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7" name="Google Shape;6447;g18e1f518f66_0_19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8" name="Google Shape;6448;g18e1f518f66_0_19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4" name="Shape 6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5" name="Google Shape;6455;g18e1f518f66_0_256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6" name="Google Shape;6456;g18e1f518f66_0_256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1" name="Shape 6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2" name="Google Shape;6462;g18e1f518f66_0_257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3" name="Google Shape;6463;g18e1f518f66_0_257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8" name="Shape 6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9" name="Google Shape;6469;g18e1f518f66_0_257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0" name="Google Shape;6470;g18e1f518f66_0_257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5" name="Shape 6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6" name="Google Shape;6476;g18e1f518f66_0_257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7" name="Google Shape;6477;g18e1f518f66_0_257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2" name="Shape 6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3" name="Google Shape;6483;g18e1f518f66_0_257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4" name="Google Shape;6484;g18e1f518f66_0_257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9" name="Shape 6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0" name="Google Shape;6490;g18e1f518f66_0_257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1" name="Google Shape;6491;g18e1f518f66_0_257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6" name="Shape 6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7" name="Google Shape;6497;g18e1f518f66_0_257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8" name="Google Shape;6498;g18e1f518f66_0_257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s://slidesgo.com/" TargetMode="External"/><Relationship Id="rId3" Type="http://schemas.openxmlformats.org/officeDocument/2006/relationships/hyperlink" Target="https://www.flaticon.com/" TargetMode="External"/><Relationship Id="rId4" Type="http://schemas.openxmlformats.org/officeDocument/2006/relationships/hyperlink" Target="https://www.freepik.com/" TargetMode="Externa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14"/>
          <p:cNvGrpSpPr/>
          <p:nvPr/>
        </p:nvGrpSpPr>
        <p:grpSpPr>
          <a:xfrm>
            <a:off x="7792545" y="3596518"/>
            <a:ext cx="1149100" cy="1256897"/>
            <a:chOff x="-2456375" y="2292725"/>
            <a:chExt cx="1212386" cy="1326120"/>
          </a:xfrm>
        </p:grpSpPr>
        <p:sp>
          <p:nvSpPr>
            <p:cNvPr id="55" name="Google Shape;55;p14"/>
            <p:cNvSpPr/>
            <p:nvPr/>
          </p:nvSpPr>
          <p:spPr>
            <a:xfrm>
              <a:off x="-2456375" y="2292725"/>
              <a:ext cx="670639" cy="1326120"/>
            </a:xfrm>
            <a:custGeom>
              <a:rect b="b" l="l" r="r" t="t"/>
              <a:pathLst>
                <a:path extrusionOk="0" h="41120" w="20795">
                  <a:moveTo>
                    <a:pt x="10397" y="0"/>
                  </a:moveTo>
                  <a:cubicBezTo>
                    <a:pt x="4647" y="0"/>
                    <a:pt x="1" y="4647"/>
                    <a:pt x="1" y="10397"/>
                  </a:cubicBezTo>
                  <a:lnTo>
                    <a:pt x="1" y="41120"/>
                  </a:lnTo>
                  <a:lnTo>
                    <a:pt x="20794" y="41120"/>
                  </a:lnTo>
                  <a:lnTo>
                    <a:pt x="20794" y="10397"/>
                  </a:lnTo>
                  <a:cubicBezTo>
                    <a:pt x="20794" y="4647"/>
                    <a:pt x="16134" y="0"/>
                    <a:pt x="10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rotWithShape="0" algn="bl" dir="14880000" dist="19050">
                <a:srgbClr val="A58164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6" name="Google Shape;56;p14"/>
            <p:cNvGrpSpPr/>
            <p:nvPr/>
          </p:nvGrpSpPr>
          <p:grpSpPr>
            <a:xfrm>
              <a:off x="-2028293" y="2556447"/>
              <a:ext cx="784305" cy="1062398"/>
              <a:chOff x="5924875" y="2535425"/>
              <a:chExt cx="525075" cy="711300"/>
            </a:xfrm>
          </p:grpSpPr>
          <p:sp>
            <p:nvSpPr>
              <p:cNvPr id="57" name="Google Shape;57;p14"/>
              <p:cNvSpPr/>
              <p:nvPr/>
            </p:nvSpPr>
            <p:spPr>
              <a:xfrm>
                <a:off x="5924875" y="2535425"/>
                <a:ext cx="525075" cy="711300"/>
              </a:xfrm>
              <a:custGeom>
                <a:rect b="b" l="l" r="r" t="t"/>
                <a:pathLst>
                  <a:path extrusionOk="0" h="28452" w="21003">
                    <a:moveTo>
                      <a:pt x="10501" y="0"/>
                    </a:moveTo>
                    <a:cubicBezTo>
                      <a:pt x="4712" y="0"/>
                      <a:pt x="1" y="4699"/>
                      <a:pt x="1" y="10488"/>
                    </a:cubicBezTo>
                    <a:lnTo>
                      <a:pt x="1" y="28452"/>
                    </a:lnTo>
                    <a:lnTo>
                      <a:pt x="883" y="28452"/>
                    </a:lnTo>
                    <a:lnTo>
                      <a:pt x="883" y="10488"/>
                    </a:lnTo>
                    <a:cubicBezTo>
                      <a:pt x="883" y="5192"/>
                      <a:pt x="5193" y="870"/>
                      <a:pt x="10501" y="870"/>
                    </a:cubicBezTo>
                    <a:cubicBezTo>
                      <a:pt x="15810" y="870"/>
                      <a:pt x="20119" y="5192"/>
                      <a:pt x="20119" y="10488"/>
                    </a:cubicBezTo>
                    <a:lnTo>
                      <a:pt x="20119" y="28439"/>
                    </a:lnTo>
                    <a:lnTo>
                      <a:pt x="20119" y="28452"/>
                    </a:lnTo>
                    <a:lnTo>
                      <a:pt x="21002" y="28452"/>
                    </a:lnTo>
                    <a:lnTo>
                      <a:pt x="21002" y="10488"/>
                    </a:lnTo>
                    <a:cubicBezTo>
                      <a:pt x="21002" y="4699"/>
                      <a:pt x="16290" y="0"/>
                      <a:pt x="10501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" name="Google Shape;58;p14"/>
              <p:cNvSpPr/>
              <p:nvPr/>
            </p:nvSpPr>
            <p:spPr>
              <a:xfrm>
                <a:off x="5968700" y="2579550"/>
                <a:ext cx="436450" cy="667175"/>
              </a:xfrm>
              <a:custGeom>
                <a:rect b="b" l="l" r="r" t="t"/>
                <a:pathLst>
                  <a:path extrusionOk="0" h="26687" w="17458">
                    <a:moveTo>
                      <a:pt x="8722" y="0"/>
                    </a:moveTo>
                    <a:cubicBezTo>
                      <a:pt x="3907" y="0"/>
                      <a:pt x="0" y="3907"/>
                      <a:pt x="0" y="8723"/>
                    </a:cubicBezTo>
                    <a:lnTo>
                      <a:pt x="0" y="26687"/>
                    </a:lnTo>
                    <a:lnTo>
                      <a:pt x="870" y="26687"/>
                    </a:lnTo>
                    <a:lnTo>
                      <a:pt x="870" y="8723"/>
                    </a:lnTo>
                    <a:cubicBezTo>
                      <a:pt x="870" y="4401"/>
                      <a:pt x="4400" y="870"/>
                      <a:pt x="8735" y="870"/>
                    </a:cubicBezTo>
                    <a:cubicBezTo>
                      <a:pt x="13058" y="870"/>
                      <a:pt x="16588" y="4401"/>
                      <a:pt x="16588" y="8723"/>
                    </a:cubicBezTo>
                    <a:lnTo>
                      <a:pt x="16588" y="26674"/>
                    </a:lnTo>
                    <a:lnTo>
                      <a:pt x="16588" y="26687"/>
                    </a:lnTo>
                    <a:lnTo>
                      <a:pt x="17458" y="26687"/>
                    </a:lnTo>
                    <a:lnTo>
                      <a:pt x="17458" y="8723"/>
                    </a:lnTo>
                    <a:cubicBezTo>
                      <a:pt x="17458" y="3907"/>
                      <a:pt x="13551" y="0"/>
                      <a:pt x="8722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" name="Google Shape;59;p14"/>
              <p:cNvSpPr/>
              <p:nvPr/>
            </p:nvSpPr>
            <p:spPr>
              <a:xfrm>
                <a:off x="6013800" y="2624000"/>
                <a:ext cx="347225" cy="622725"/>
              </a:xfrm>
              <a:custGeom>
                <a:rect b="b" l="l" r="r" t="t"/>
                <a:pathLst>
                  <a:path extrusionOk="0" h="24909" w="13889">
                    <a:moveTo>
                      <a:pt x="6944" y="1"/>
                    </a:moveTo>
                    <a:cubicBezTo>
                      <a:pt x="3115" y="1"/>
                      <a:pt x="0" y="3116"/>
                      <a:pt x="0" y="6945"/>
                    </a:cubicBezTo>
                    <a:lnTo>
                      <a:pt x="0" y="24909"/>
                    </a:lnTo>
                    <a:lnTo>
                      <a:pt x="870" y="24909"/>
                    </a:lnTo>
                    <a:lnTo>
                      <a:pt x="870" y="6945"/>
                    </a:lnTo>
                    <a:cubicBezTo>
                      <a:pt x="870" y="3609"/>
                      <a:pt x="3596" y="883"/>
                      <a:pt x="6944" y="883"/>
                    </a:cubicBezTo>
                    <a:cubicBezTo>
                      <a:pt x="10280" y="883"/>
                      <a:pt x="13006" y="3609"/>
                      <a:pt x="13006" y="6945"/>
                    </a:cubicBezTo>
                    <a:lnTo>
                      <a:pt x="13006" y="24896"/>
                    </a:lnTo>
                    <a:lnTo>
                      <a:pt x="13006" y="24909"/>
                    </a:lnTo>
                    <a:lnTo>
                      <a:pt x="13889" y="24909"/>
                    </a:lnTo>
                    <a:lnTo>
                      <a:pt x="13889" y="6945"/>
                    </a:lnTo>
                    <a:cubicBezTo>
                      <a:pt x="13889" y="3116"/>
                      <a:pt x="10773" y="1"/>
                      <a:pt x="6944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" name="Google Shape;60;p14"/>
              <p:cNvSpPr/>
              <p:nvPr/>
            </p:nvSpPr>
            <p:spPr>
              <a:xfrm>
                <a:off x="6057600" y="2668450"/>
                <a:ext cx="258650" cy="578275"/>
              </a:xfrm>
              <a:custGeom>
                <a:rect b="b" l="l" r="r" t="t"/>
                <a:pathLst>
                  <a:path extrusionOk="0" h="23131" w="10346">
                    <a:moveTo>
                      <a:pt x="5179" y="1"/>
                    </a:moveTo>
                    <a:cubicBezTo>
                      <a:pt x="2311" y="1"/>
                      <a:pt x="0" y="2311"/>
                      <a:pt x="0" y="5167"/>
                    </a:cubicBezTo>
                    <a:lnTo>
                      <a:pt x="0" y="23131"/>
                    </a:lnTo>
                    <a:lnTo>
                      <a:pt x="870" y="23131"/>
                    </a:lnTo>
                    <a:lnTo>
                      <a:pt x="870" y="5167"/>
                    </a:lnTo>
                    <a:cubicBezTo>
                      <a:pt x="870" y="2804"/>
                      <a:pt x="2804" y="870"/>
                      <a:pt x="5179" y="870"/>
                    </a:cubicBezTo>
                    <a:cubicBezTo>
                      <a:pt x="7542" y="870"/>
                      <a:pt x="9476" y="2804"/>
                      <a:pt x="9476" y="5167"/>
                    </a:cubicBezTo>
                    <a:lnTo>
                      <a:pt x="9476" y="23118"/>
                    </a:lnTo>
                    <a:lnTo>
                      <a:pt x="9476" y="23131"/>
                    </a:lnTo>
                    <a:lnTo>
                      <a:pt x="10345" y="23131"/>
                    </a:lnTo>
                    <a:lnTo>
                      <a:pt x="10345" y="5167"/>
                    </a:lnTo>
                    <a:cubicBezTo>
                      <a:pt x="10345" y="2311"/>
                      <a:pt x="8022" y="1"/>
                      <a:pt x="5179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" name="Google Shape;61;p14"/>
              <p:cNvSpPr/>
              <p:nvPr/>
            </p:nvSpPr>
            <p:spPr>
              <a:xfrm>
                <a:off x="6102700" y="2712925"/>
                <a:ext cx="169425" cy="533800"/>
              </a:xfrm>
              <a:custGeom>
                <a:rect b="b" l="l" r="r" t="t"/>
                <a:pathLst>
                  <a:path extrusionOk="0" h="21352" w="6777">
                    <a:moveTo>
                      <a:pt x="3388" y="0"/>
                    </a:moveTo>
                    <a:cubicBezTo>
                      <a:pt x="1519" y="0"/>
                      <a:pt x="1" y="1532"/>
                      <a:pt x="1" y="3388"/>
                    </a:cubicBezTo>
                    <a:lnTo>
                      <a:pt x="1" y="21352"/>
                    </a:lnTo>
                    <a:lnTo>
                      <a:pt x="870" y="21352"/>
                    </a:lnTo>
                    <a:lnTo>
                      <a:pt x="870" y="3388"/>
                    </a:lnTo>
                    <a:cubicBezTo>
                      <a:pt x="870" y="2012"/>
                      <a:pt x="2013" y="883"/>
                      <a:pt x="3388" y="883"/>
                    </a:cubicBezTo>
                    <a:cubicBezTo>
                      <a:pt x="4764" y="883"/>
                      <a:pt x="5906" y="1999"/>
                      <a:pt x="5906" y="3388"/>
                    </a:cubicBezTo>
                    <a:lnTo>
                      <a:pt x="5906" y="21339"/>
                    </a:lnTo>
                    <a:lnTo>
                      <a:pt x="5906" y="21352"/>
                    </a:lnTo>
                    <a:lnTo>
                      <a:pt x="6776" y="21352"/>
                    </a:lnTo>
                    <a:lnTo>
                      <a:pt x="6776" y="3388"/>
                    </a:lnTo>
                    <a:cubicBezTo>
                      <a:pt x="6776" y="1532"/>
                      <a:pt x="5258" y="0"/>
                      <a:pt x="3388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" name="Google Shape;62;p14"/>
              <p:cNvSpPr/>
              <p:nvPr/>
            </p:nvSpPr>
            <p:spPr>
              <a:xfrm>
                <a:off x="6146500" y="2757050"/>
                <a:ext cx="81150" cy="489675"/>
              </a:xfrm>
              <a:custGeom>
                <a:rect b="b" l="l" r="r" t="t"/>
                <a:pathLst>
                  <a:path extrusionOk="0" h="19587" w="3246">
                    <a:moveTo>
                      <a:pt x="1623" y="0"/>
                    </a:moveTo>
                    <a:cubicBezTo>
                      <a:pt x="728" y="0"/>
                      <a:pt x="1" y="740"/>
                      <a:pt x="1" y="1623"/>
                    </a:cubicBezTo>
                    <a:lnTo>
                      <a:pt x="1" y="19587"/>
                    </a:lnTo>
                    <a:lnTo>
                      <a:pt x="871" y="19587"/>
                    </a:lnTo>
                    <a:lnTo>
                      <a:pt x="871" y="1623"/>
                    </a:lnTo>
                    <a:cubicBezTo>
                      <a:pt x="871" y="1220"/>
                      <a:pt x="1208" y="883"/>
                      <a:pt x="1623" y="883"/>
                    </a:cubicBezTo>
                    <a:cubicBezTo>
                      <a:pt x="2026" y="883"/>
                      <a:pt x="2363" y="1220"/>
                      <a:pt x="2363" y="1623"/>
                    </a:cubicBezTo>
                    <a:lnTo>
                      <a:pt x="2363" y="19574"/>
                    </a:lnTo>
                    <a:lnTo>
                      <a:pt x="2363" y="19587"/>
                    </a:lnTo>
                    <a:lnTo>
                      <a:pt x="3246" y="19587"/>
                    </a:lnTo>
                    <a:lnTo>
                      <a:pt x="3246" y="1623"/>
                    </a:lnTo>
                    <a:cubicBezTo>
                      <a:pt x="3246" y="740"/>
                      <a:pt x="2506" y="0"/>
                      <a:pt x="1623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" name="Google Shape;63;p14"/>
              <p:cNvSpPr/>
              <p:nvPr/>
            </p:nvSpPr>
            <p:spPr>
              <a:xfrm>
                <a:off x="5929425" y="2540275"/>
                <a:ext cx="520525" cy="706450"/>
              </a:xfrm>
              <a:custGeom>
                <a:rect b="b" l="l" r="r" t="t"/>
                <a:pathLst>
                  <a:path extrusionOk="0" h="28258" w="20821">
                    <a:moveTo>
                      <a:pt x="10397" y="1"/>
                    </a:moveTo>
                    <a:cubicBezTo>
                      <a:pt x="4660" y="1"/>
                      <a:pt x="0" y="4648"/>
                      <a:pt x="0" y="10398"/>
                    </a:cubicBezTo>
                    <a:lnTo>
                      <a:pt x="0" y="28258"/>
                    </a:lnTo>
                    <a:lnTo>
                      <a:pt x="675" y="28258"/>
                    </a:lnTo>
                    <a:lnTo>
                      <a:pt x="675" y="10398"/>
                    </a:lnTo>
                    <a:cubicBezTo>
                      <a:pt x="675" y="5037"/>
                      <a:pt x="5050" y="676"/>
                      <a:pt x="10397" y="676"/>
                    </a:cubicBezTo>
                    <a:cubicBezTo>
                      <a:pt x="15758" y="676"/>
                      <a:pt x="20119" y="5037"/>
                      <a:pt x="20119" y="10398"/>
                    </a:cubicBezTo>
                    <a:lnTo>
                      <a:pt x="20119" y="28258"/>
                    </a:lnTo>
                    <a:lnTo>
                      <a:pt x="20794" y="28258"/>
                    </a:lnTo>
                    <a:lnTo>
                      <a:pt x="20794" y="10398"/>
                    </a:lnTo>
                    <a:cubicBezTo>
                      <a:pt x="20820" y="4648"/>
                      <a:pt x="16160" y="1"/>
                      <a:pt x="103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" name="Google Shape;64;p14"/>
              <p:cNvSpPr/>
              <p:nvPr/>
            </p:nvSpPr>
            <p:spPr>
              <a:xfrm>
                <a:off x="5973550" y="2584425"/>
                <a:ext cx="431600" cy="662300"/>
              </a:xfrm>
              <a:custGeom>
                <a:rect b="b" l="l" r="r" t="t"/>
                <a:pathLst>
                  <a:path extrusionOk="0" h="26492" w="17264">
                    <a:moveTo>
                      <a:pt x="8632" y="0"/>
                    </a:moveTo>
                    <a:cubicBezTo>
                      <a:pt x="3882" y="0"/>
                      <a:pt x="1" y="3881"/>
                      <a:pt x="1" y="8632"/>
                    </a:cubicBezTo>
                    <a:lnTo>
                      <a:pt x="1" y="26492"/>
                    </a:lnTo>
                    <a:lnTo>
                      <a:pt x="689" y="26492"/>
                    </a:lnTo>
                    <a:lnTo>
                      <a:pt x="689" y="8632"/>
                    </a:lnTo>
                    <a:cubicBezTo>
                      <a:pt x="689" y="4244"/>
                      <a:pt x="4258" y="675"/>
                      <a:pt x="8632" y="675"/>
                    </a:cubicBezTo>
                    <a:cubicBezTo>
                      <a:pt x="13019" y="675"/>
                      <a:pt x="16589" y="4244"/>
                      <a:pt x="16589" y="8632"/>
                    </a:cubicBezTo>
                    <a:lnTo>
                      <a:pt x="16589" y="26492"/>
                    </a:lnTo>
                    <a:lnTo>
                      <a:pt x="17264" y="26492"/>
                    </a:lnTo>
                    <a:lnTo>
                      <a:pt x="17264" y="8632"/>
                    </a:lnTo>
                    <a:cubicBezTo>
                      <a:pt x="17264" y="3881"/>
                      <a:pt x="13409" y="0"/>
                      <a:pt x="86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" name="Google Shape;65;p14"/>
              <p:cNvSpPr/>
              <p:nvPr/>
            </p:nvSpPr>
            <p:spPr>
              <a:xfrm>
                <a:off x="6018325" y="2628875"/>
                <a:ext cx="342700" cy="617850"/>
              </a:xfrm>
              <a:custGeom>
                <a:rect b="b" l="l" r="r" t="t"/>
                <a:pathLst>
                  <a:path extrusionOk="0" h="24714" w="13708">
                    <a:moveTo>
                      <a:pt x="6841" y="0"/>
                    </a:moveTo>
                    <a:cubicBezTo>
                      <a:pt x="3064" y="0"/>
                      <a:pt x="1" y="3076"/>
                      <a:pt x="1" y="6854"/>
                    </a:cubicBezTo>
                    <a:lnTo>
                      <a:pt x="1" y="24714"/>
                    </a:lnTo>
                    <a:lnTo>
                      <a:pt x="676" y="24714"/>
                    </a:lnTo>
                    <a:lnTo>
                      <a:pt x="676" y="6854"/>
                    </a:lnTo>
                    <a:cubicBezTo>
                      <a:pt x="676" y="3440"/>
                      <a:pt x="3454" y="688"/>
                      <a:pt x="6841" y="688"/>
                    </a:cubicBezTo>
                    <a:cubicBezTo>
                      <a:pt x="10229" y="688"/>
                      <a:pt x="13007" y="3466"/>
                      <a:pt x="13007" y="6854"/>
                    </a:cubicBezTo>
                    <a:lnTo>
                      <a:pt x="13007" y="24714"/>
                    </a:lnTo>
                    <a:lnTo>
                      <a:pt x="13695" y="24714"/>
                    </a:lnTo>
                    <a:lnTo>
                      <a:pt x="13695" y="6854"/>
                    </a:lnTo>
                    <a:cubicBezTo>
                      <a:pt x="13708" y="3076"/>
                      <a:pt x="10618" y="0"/>
                      <a:pt x="68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" name="Google Shape;66;p14"/>
              <p:cNvSpPr/>
              <p:nvPr/>
            </p:nvSpPr>
            <p:spPr>
              <a:xfrm>
                <a:off x="6062475" y="2673325"/>
                <a:ext cx="253775" cy="573400"/>
              </a:xfrm>
              <a:custGeom>
                <a:rect b="b" l="l" r="r" t="t"/>
                <a:pathLst>
                  <a:path extrusionOk="0" h="22936" w="10151">
                    <a:moveTo>
                      <a:pt x="5075" y="1"/>
                    </a:moveTo>
                    <a:cubicBezTo>
                      <a:pt x="2285" y="1"/>
                      <a:pt x="0" y="2272"/>
                      <a:pt x="0" y="5076"/>
                    </a:cubicBezTo>
                    <a:lnTo>
                      <a:pt x="0" y="22936"/>
                    </a:lnTo>
                    <a:lnTo>
                      <a:pt x="675" y="22936"/>
                    </a:lnTo>
                    <a:lnTo>
                      <a:pt x="675" y="5076"/>
                    </a:lnTo>
                    <a:cubicBezTo>
                      <a:pt x="675" y="2661"/>
                      <a:pt x="2648" y="675"/>
                      <a:pt x="5075" y="675"/>
                    </a:cubicBezTo>
                    <a:cubicBezTo>
                      <a:pt x="7490" y="675"/>
                      <a:pt x="9475" y="2635"/>
                      <a:pt x="9475" y="5076"/>
                    </a:cubicBezTo>
                    <a:lnTo>
                      <a:pt x="9475" y="22936"/>
                    </a:lnTo>
                    <a:lnTo>
                      <a:pt x="10150" y="22936"/>
                    </a:lnTo>
                    <a:lnTo>
                      <a:pt x="10150" y="5076"/>
                    </a:lnTo>
                    <a:cubicBezTo>
                      <a:pt x="10150" y="2272"/>
                      <a:pt x="7879" y="1"/>
                      <a:pt x="50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" name="Google Shape;67;p14"/>
              <p:cNvSpPr/>
              <p:nvPr/>
            </p:nvSpPr>
            <p:spPr>
              <a:xfrm>
                <a:off x="6106925" y="2717450"/>
                <a:ext cx="165200" cy="529275"/>
              </a:xfrm>
              <a:custGeom>
                <a:rect b="b" l="l" r="r" t="t"/>
                <a:pathLst>
                  <a:path extrusionOk="0" h="21171" w="6608">
                    <a:moveTo>
                      <a:pt x="3297" y="1"/>
                    </a:moveTo>
                    <a:cubicBezTo>
                      <a:pt x="1480" y="1"/>
                      <a:pt x="0" y="1480"/>
                      <a:pt x="0" y="3298"/>
                    </a:cubicBezTo>
                    <a:lnTo>
                      <a:pt x="0" y="21158"/>
                    </a:lnTo>
                    <a:lnTo>
                      <a:pt x="688" y="21158"/>
                    </a:lnTo>
                    <a:lnTo>
                      <a:pt x="688" y="3311"/>
                    </a:lnTo>
                    <a:cubicBezTo>
                      <a:pt x="688" y="1870"/>
                      <a:pt x="1857" y="689"/>
                      <a:pt x="3297" y="689"/>
                    </a:cubicBezTo>
                    <a:cubicBezTo>
                      <a:pt x="4738" y="689"/>
                      <a:pt x="5906" y="1857"/>
                      <a:pt x="5906" y="3311"/>
                    </a:cubicBezTo>
                    <a:lnTo>
                      <a:pt x="5906" y="21171"/>
                    </a:lnTo>
                    <a:lnTo>
                      <a:pt x="6594" y="21171"/>
                    </a:lnTo>
                    <a:lnTo>
                      <a:pt x="6594" y="3311"/>
                    </a:lnTo>
                    <a:cubicBezTo>
                      <a:pt x="6607" y="1493"/>
                      <a:pt x="5127" y="1"/>
                      <a:pt x="32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" name="Google Shape;68;p14"/>
              <p:cNvSpPr/>
              <p:nvPr/>
            </p:nvSpPr>
            <p:spPr>
              <a:xfrm>
                <a:off x="6151375" y="2761900"/>
                <a:ext cx="76275" cy="484825"/>
              </a:xfrm>
              <a:custGeom>
                <a:rect b="b" l="l" r="r" t="t"/>
                <a:pathLst>
                  <a:path extrusionOk="0" h="19393" w="3051">
                    <a:moveTo>
                      <a:pt x="1519" y="1"/>
                    </a:moveTo>
                    <a:cubicBezTo>
                      <a:pt x="676" y="1"/>
                      <a:pt x="1" y="689"/>
                      <a:pt x="1" y="1533"/>
                    </a:cubicBezTo>
                    <a:lnTo>
                      <a:pt x="1" y="19393"/>
                    </a:lnTo>
                    <a:lnTo>
                      <a:pt x="676" y="19393"/>
                    </a:lnTo>
                    <a:lnTo>
                      <a:pt x="676" y="1533"/>
                    </a:lnTo>
                    <a:cubicBezTo>
                      <a:pt x="676" y="1065"/>
                      <a:pt x="1052" y="689"/>
                      <a:pt x="1519" y="689"/>
                    </a:cubicBezTo>
                    <a:cubicBezTo>
                      <a:pt x="1987" y="689"/>
                      <a:pt x="2363" y="1065"/>
                      <a:pt x="2363" y="1533"/>
                    </a:cubicBezTo>
                    <a:lnTo>
                      <a:pt x="2363" y="19393"/>
                    </a:lnTo>
                    <a:lnTo>
                      <a:pt x="3051" y="19393"/>
                    </a:lnTo>
                    <a:lnTo>
                      <a:pt x="3051" y="1533"/>
                    </a:lnTo>
                    <a:cubicBezTo>
                      <a:pt x="3051" y="689"/>
                      <a:pt x="2363" y="1"/>
                      <a:pt x="15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69" name="Google Shape;69;p14"/>
          <p:cNvSpPr/>
          <p:nvPr/>
        </p:nvSpPr>
        <p:spPr>
          <a:xfrm>
            <a:off x="3029719" y="-2358900"/>
            <a:ext cx="3084563" cy="308456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3120000" dist="19050">
              <a:srgbClr val="A58164">
                <a:alpha val="4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4"/>
          <p:cNvSpPr txBox="1"/>
          <p:nvPr>
            <p:ph type="ctrTitle"/>
          </p:nvPr>
        </p:nvSpPr>
        <p:spPr>
          <a:xfrm>
            <a:off x="1249800" y="1576113"/>
            <a:ext cx="6644400" cy="152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71" name="Google Shape;71;p14"/>
          <p:cNvSpPr txBox="1"/>
          <p:nvPr>
            <p:ph idx="1" type="subTitle"/>
          </p:nvPr>
        </p:nvSpPr>
        <p:spPr>
          <a:xfrm>
            <a:off x="2052900" y="3364888"/>
            <a:ext cx="5038200" cy="2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72" name="Google Shape;72;p14"/>
          <p:cNvSpPr/>
          <p:nvPr/>
        </p:nvSpPr>
        <p:spPr>
          <a:xfrm>
            <a:off x="2819870" y="206755"/>
            <a:ext cx="949685" cy="377084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4"/>
          <p:cNvSpPr/>
          <p:nvPr/>
        </p:nvSpPr>
        <p:spPr>
          <a:xfrm>
            <a:off x="5103147" y="296626"/>
            <a:ext cx="1223534" cy="485751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4"/>
          <p:cNvSpPr/>
          <p:nvPr/>
        </p:nvSpPr>
        <p:spPr>
          <a:xfrm flipH="1">
            <a:off x="6036600" y="4455400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4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4"/>
          <p:cNvSpPr/>
          <p:nvPr/>
        </p:nvSpPr>
        <p:spPr>
          <a:xfrm flipH="1">
            <a:off x="8279738" y="3734647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9525">
              <a:srgbClr val="A58164">
                <a:alpha val="4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4"/>
          <p:cNvSpPr/>
          <p:nvPr/>
        </p:nvSpPr>
        <p:spPr>
          <a:xfrm>
            <a:off x="-1129300" y="3734647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4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4"/>
          <p:cNvSpPr/>
          <p:nvPr/>
        </p:nvSpPr>
        <p:spPr>
          <a:xfrm flipH="1">
            <a:off x="112050" y="4455400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4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8" name="Google Shape;78;p14"/>
          <p:cNvGrpSpPr/>
          <p:nvPr/>
        </p:nvGrpSpPr>
        <p:grpSpPr>
          <a:xfrm>
            <a:off x="-2" y="-19739"/>
            <a:ext cx="1798363" cy="1256899"/>
            <a:chOff x="-2" y="-19739"/>
            <a:chExt cx="1798363" cy="1256899"/>
          </a:xfrm>
        </p:grpSpPr>
        <p:grpSp>
          <p:nvGrpSpPr>
            <p:cNvPr id="79" name="Google Shape;79;p14"/>
            <p:cNvGrpSpPr/>
            <p:nvPr/>
          </p:nvGrpSpPr>
          <p:grpSpPr>
            <a:xfrm>
              <a:off x="-2" y="-19739"/>
              <a:ext cx="1514238" cy="1118473"/>
              <a:chOff x="263775" y="238125"/>
              <a:chExt cx="7092450" cy="5238750"/>
            </a:xfrm>
          </p:grpSpPr>
          <p:sp>
            <p:nvSpPr>
              <p:cNvPr id="80" name="Google Shape;80;p14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" name="Google Shape;81;p14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2" name="Google Shape;82;p14"/>
            <p:cNvGrpSpPr/>
            <p:nvPr/>
          </p:nvGrpSpPr>
          <p:grpSpPr>
            <a:xfrm>
              <a:off x="1260311" y="155206"/>
              <a:ext cx="538051" cy="524800"/>
              <a:chOff x="3228225" y="3246725"/>
              <a:chExt cx="356325" cy="347550"/>
            </a:xfrm>
          </p:grpSpPr>
          <p:sp>
            <p:nvSpPr>
              <p:cNvPr id="83" name="Google Shape;83;p14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" name="Google Shape;84;p14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" name="Google Shape;85;p14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" name="Google Shape;86;p14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" name="Google Shape;87;p14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" name="Google Shape;88;p14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" name="Google Shape;89;p14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" name="Google Shape;90;p14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" name="Google Shape;91;p14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" name="Google Shape;92;p14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" name="Google Shape;93;p14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" name="Google Shape;94;p14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" name="Google Shape;95;p14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" name="Google Shape;96;p14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" name="Google Shape;97;p14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" name="Google Shape;98;p14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" name="Google Shape;99;p14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" name="Google Shape;100;p14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" name="Google Shape;101;p14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" name="Google Shape;102;p14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" name="Google Shape;103;p14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" name="Google Shape;104;p14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" name="Google Shape;105;p14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" name="Google Shape;106;p14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" name="Google Shape;107;p14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" name="Google Shape;108;p14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" name="Google Shape;109;p14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" name="Google Shape;110;p14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" name="Google Shape;111;p14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" name="Google Shape;112;p14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" name="Google Shape;113;p14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" name="Google Shape;114;p14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5" name="Google Shape;115;p14"/>
            <p:cNvGrpSpPr/>
            <p:nvPr/>
          </p:nvGrpSpPr>
          <p:grpSpPr>
            <a:xfrm>
              <a:off x="1124630" y="921793"/>
              <a:ext cx="323365" cy="315367"/>
              <a:chOff x="3228225" y="3246725"/>
              <a:chExt cx="356325" cy="347550"/>
            </a:xfrm>
          </p:grpSpPr>
          <p:sp>
            <p:nvSpPr>
              <p:cNvPr id="116" name="Google Shape;116;p14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" name="Google Shape;117;p14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" name="Google Shape;118;p14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" name="Google Shape;119;p14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" name="Google Shape;120;p14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" name="Google Shape;121;p14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" name="Google Shape;122;p14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" name="Google Shape;123;p14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" name="Google Shape;124;p14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" name="Google Shape;125;p14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" name="Google Shape;126;p14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" name="Google Shape;127;p14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" name="Google Shape;128;p14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" name="Google Shape;129;p14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" name="Google Shape;130;p14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" name="Google Shape;131;p14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" name="Google Shape;132;p14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" name="Google Shape;133;p14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" name="Google Shape;134;p14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" name="Google Shape;135;p14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" name="Google Shape;136;p14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" name="Google Shape;137;p14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" name="Google Shape;138;p14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" name="Google Shape;139;p14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" name="Google Shape;140;p14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" name="Google Shape;141;p14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" name="Google Shape;142;p14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" name="Google Shape;143;p14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" name="Google Shape;144;p14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" name="Google Shape;145;p14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" name="Google Shape;146;p14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" name="Google Shape;147;p14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8" name="Google Shape;148;p14"/>
            <p:cNvGrpSpPr/>
            <p:nvPr/>
          </p:nvGrpSpPr>
          <p:grpSpPr>
            <a:xfrm>
              <a:off x="957323" y="38561"/>
              <a:ext cx="323365" cy="315367"/>
              <a:chOff x="3228225" y="3246725"/>
              <a:chExt cx="356325" cy="347550"/>
            </a:xfrm>
          </p:grpSpPr>
          <p:sp>
            <p:nvSpPr>
              <p:cNvPr id="149" name="Google Shape;149;p14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" name="Google Shape;150;p14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" name="Google Shape;151;p14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" name="Google Shape;152;p14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" name="Google Shape;153;p14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" name="Google Shape;154;p14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" name="Google Shape;155;p14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" name="Google Shape;156;p14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" name="Google Shape;157;p14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" name="Google Shape;158;p14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" name="Google Shape;159;p14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" name="Google Shape;160;p14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" name="Google Shape;161;p14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" name="Google Shape;162;p14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" name="Google Shape;163;p14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" name="Google Shape;164;p14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" name="Google Shape;165;p14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" name="Google Shape;166;p14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" name="Google Shape;167;p14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" name="Google Shape;168;p14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" name="Google Shape;169;p14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" name="Google Shape;170;p14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" name="Google Shape;171;p14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" name="Google Shape;172;p14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" name="Google Shape;173;p14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" name="Google Shape;174;p14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" name="Google Shape;175;p14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" name="Google Shape;176;p14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" name="Google Shape;177;p14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" name="Google Shape;178;p14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" name="Google Shape;179;p14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" name="Google Shape;180;p14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1" name="Google Shape;181;p14"/>
            <p:cNvGrpSpPr/>
            <p:nvPr/>
          </p:nvGrpSpPr>
          <p:grpSpPr>
            <a:xfrm>
              <a:off x="273898" y="583861"/>
              <a:ext cx="323365" cy="315367"/>
              <a:chOff x="3228225" y="3246725"/>
              <a:chExt cx="356325" cy="347550"/>
            </a:xfrm>
          </p:grpSpPr>
          <p:sp>
            <p:nvSpPr>
              <p:cNvPr id="182" name="Google Shape;182;p14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" name="Google Shape;183;p14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" name="Google Shape;184;p14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" name="Google Shape;185;p14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" name="Google Shape;186;p14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" name="Google Shape;187;p14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" name="Google Shape;188;p14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" name="Google Shape;189;p14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" name="Google Shape;190;p14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" name="Google Shape;191;p14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" name="Google Shape;192;p14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" name="Google Shape;193;p14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" name="Google Shape;194;p14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" name="Google Shape;195;p14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" name="Google Shape;196;p14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" name="Google Shape;197;p14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" name="Google Shape;198;p14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" name="Google Shape;199;p14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" name="Google Shape;200;p14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" name="Google Shape;201;p14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" name="Google Shape;202;p14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" name="Google Shape;203;p14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" name="Google Shape;204;p14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" name="Google Shape;205;p14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" name="Google Shape;206;p14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" name="Google Shape;207;p14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" name="Google Shape;208;p14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" name="Google Shape;209;p14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" name="Google Shape;210;p14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" name="Google Shape;211;p14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14" name="Google Shape;214;p14"/>
          <p:cNvGrpSpPr/>
          <p:nvPr/>
        </p:nvGrpSpPr>
        <p:grpSpPr>
          <a:xfrm>
            <a:off x="7591843" y="-11199"/>
            <a:ext cx="1757574" cy="1634955"/>
            <a:chOff x="7591843" y="-11199"/>
            <a:chExt cx="1757574" cy="1634955"/>
          </a:xfrm>
        </p:grpSpPr>
        <p:grpSp>
          <p:nvGrpSpPr>
            <p:cNvPr id="215" name="Google Shape;215;p14"/>
            <p:cNvGrpSpPr/>
            <p:nvPr/>
          </p:nvGrpSpPr>
          <p:grpSpPr>
            <a:xfrm flipH="1" rot="-912482">
              <a:off x="7715176" y="167807"/>
              <a:ext cx="1514068" cy="1118347"/>
              <a:chOff x="263775" y="238125"/>
              <a:chExt cx="7092450" cy="5238750"/>
            </a:xfrm>
          </p:grpSpPr>
          <p:sp>
            <p:nvSpPr>
              <p:cNvPr id="216" name="Google Shape;216;p14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659999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" name="Google Shape;217;p14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85725" rotWithShape="0" algn="bl" dir="156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8" name="Google Shape;218;p14"/>
            <p:cNvGrpSpPr/>
            <p:nvPr/>
          </p:nvGrpSpPr>
          <p:grpSpPr>
            <a:xfrm>
              <a:off x="7798861" y="1098956"/>
              <a:ext cx="538051" cy="524800"/>
              <a:chOff x="3228225" y="3246725"/>
              <a:chExt cx="356325" cy="347550"/>
            </a:xfrm>
          </p:grpSpPr>
          <p:sp>
            <p:nvSpPr>
              <p:cNvPr id="219" name="Google Shape;219;p14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" name="Google Shape;220;p14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" name="Google Shape;221;p14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" name="Google Shape;222;p14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3" name="Google Shape;223;p14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4" name="Google Shape;224;p14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" name="Google Shape;225;p14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" name="Google Shape;226;p14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" name="Google Shape;227;p14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" name="Google Shape;228;p14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" name="Google Shape;229;p14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" name="Google Shape;230;p14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" name="Google Shape;231;p14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" name="Google Shape;232;p14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" name="Google Shape;233;p14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" name="Google Shape;234;p14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" name="Google Shape;235;p14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" name="Google Shape;236;p14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" name="Google Shape;237;p14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" name="Google Shape;238;p14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" name="Google Shape;239;p14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" name="Google Shape;240;p14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" name="Google Shape;241;p14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" name="Google Shape;242;p14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" name="Google Shape;243;p14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" name="Google Shape;244;p14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" name="Google Shape;245;p14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" name="Google Shape;246;p14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" name="Google Shape;247;p14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" name="Google Shape;248;p14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" name="Google Shape;249;p14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" name="Google Shape;250;p14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1" name="Google Shape;251;p14"/>
            <p:cNvGrpSpPr/>
            <p:nvPr/>
          </p:nvGrpSpPr>
          <p:grpSpPr>
            <a:xfrm>
              <a:off x="7591843" y="645739"/>
              <a:ext cx="361741" cy="352798"/>
              <a:chOff x="3228225" y="3246725"/>
              <a:chExt cx="356325" cy="347550"/>
            </a:xfrm>
          </p:grpSpPr>
          <p:sp>
            <p:nvSpPr>
              <p:cNvPr id="252" name="Google Shape;252;p14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" name="Google Shape;253;p14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" name="Google Shape;254;p14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" name="Google Shape;255;p14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" name="Google Shape;256;p14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" name="Google Shape;257;p14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" name="Google Shape;258;p14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" name="Google Shape;259;p14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" name="Google Shape;260;p14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" name="Google Shape;261;p14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" name="Google Shape;262;p14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3" name="Google Shape;263;p14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" name="Google Shape;264;p14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" name="Google Shape;265;p14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" name="Google Shape;266;p14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" name="Google Shape;267;p14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" name="Google Shape;268;p14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" name="Google Shape;269;p14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" name="Google Shape;270;p14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" name="Google Shape;271;p14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" name="Google Shape;272;p14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" name="Google Shape;273;p14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" name="Google Shape;274;p14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" name="Google Shape;275;p14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" name="Google Shape;276;p14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" name="Google Shape;277;p14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" name="Google Shape;278;p14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" name="Google Shape;279;p14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" name="Google Shape;280;p14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" name="Google Shape;281;p14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" name="Google Shape;282;p14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" name="Google Shape;283;p14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4" name="Google Shape;284;p14"/>
            <p:cNvGrpSpPr/>
            <p:nvPr/>
          </p:nvGrpSpPr>
          <p:grpSpPr>
            <a:xfrm>
              <a:off x="7844081" y="389415"/>
              <a:ext cx="253311" cy="247039"/>
              <a:chOff x="3228225" y="3246725"/>
              <a:chExt cx="356325" cy="347550"/>
            </a:xfrm>
          </p:grpSpPr>
          <p:sp>
            <p:nvSpPr>
              <p:cNvPr id="285" name="Google Shape;285;p14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" name="Google Shape;286;p14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" name="Google Shape;287;p14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" name="Google Shape;288;p14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" name="Google Shape;289;p14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" name="Google Shape;290;p14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" name="Google Shape;291;p14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" name="Google Shape;292;p14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" name="Google Shape;293;p14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" name="Google Shape;294;p14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" name="Google Shape;295;p14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" name="Google Shape;296;p14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" name="Google Shape;297;p14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" name="Google Shape;298;p14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" name="Google Shape;299;p14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" name="Google Shape;300;p14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" name="Google Shape;301;p14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" name="Google Shape;302;p14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" name="Google Shape;304;p14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" name="Google Shape;305;p14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" name="Google Shape;306;p14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" name="Google Shape;307;p14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8" name="Google Shape;308;p14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" name="Google Shape;309;p14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" name="Google Shape;310;p14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1" name="Google Shape;311;p14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" name="Google Shape;312;p14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" name="Google Shape;313;p14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" name="Google Shape;314;p14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" name="Google Shape;315;p14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" name="Google Shape;316;p14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7" name="Google Shape;317;p14"/>
            <p:cNvGrpSpPr/>
            <p:nvPr/>
          </p:nvGrpSpPr>
          <p:grpSpPr>
            <a:xfrm>
              <a:off x="8733231" y="680710"/>
              <a:ext cx="348023" cy="339417"/>
              <a:chOff x="3228225" y="3246725"/>
              <a:chExt cx="356325" cy="347550"/>
            </a:xfrm>
          </p:grpSpPr>
          <p:sp>
            <p:nvSpPr>
              <p:cNvPr id="318" name="Google Shape;318;p14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" name="Google Shape;319;p14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" name="Google Shape;320;p14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" name="Google Shape;321;p14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" name="Google Shape;322;p14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" name="Google Shape;323;p14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" name="Google Shape;324;p14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" name="Google Shape;325;p14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" name="Google Shape;326;p14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" name="Google Shape;327;p14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8" name="Google Shape;328;p14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9" name="Google Shape;329;p14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0" name="Google Shape;330;p14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1" name="Google Shape;331;p14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" name="Google Shape;332;p14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3" name="Google Shape;333;p14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4" name="Google Shape;334;p14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" name="Google Shape;335;p14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6" name="Google Shape;336;p14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" name="Google Shape;337;p14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" name="Google Shape;338;p14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" name="Google Shape;339;p14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" name="Google Shape;340;p14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" name="Google Shape;341;p14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2" name="Google Shape;342;p14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50" name="Google Shape;350;p14"/>
          <p:cNvGrpSpPr/>
          <p:nvPr/>
        </p:nvGrpSpPr>
        <p:grpSpPr>
          <a:xfrm>
            <a:off x="324549" y="3534001"/>
            <a:ext cx="581843" cy="567549"/>
            <a:chOff x="3228225" y="3246725"/>
            <a:chExt cx="356325" cy="347550"/>
          </a:xfrm>
        </p:grpSpPr>
        <p:sp>
          <p:nvSpPr>
            <p:cNvPr id="351" name="Google Shape;351;p14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14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14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3" name="Google Shape;383;p14"/>
          <p:cNvGrpSpPr/>
          <p:nvPr/>
        </p:nvGrpSpPr>
        <p:grpSpPr>
          <a:xfrm>
            <a:off x="8275039" y="3657798"/>
            <a:ext cx="386613" cy="377092"/>
            <a:chOff x="3228225" y="3246725"/>
            <a:chExt cx="356325" cy="347550"/>
          </a:xfrm>
        </p:grpSpPr>
        <p:sp>
          <p:nvSpPr>
            <p:cNvPr id="384" name="Google Shape;384;p14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14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14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14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14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14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14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14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14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14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14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14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14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14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14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14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14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14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14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14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14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14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14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14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14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14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14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5">
            <a:hlinkClick/>
          </p:cNvPr>
          <p:cNvSpPr txBox="1"/>
          <p:nvPr>
            <p:ph hasCustomPrompt="1" type="title"/>
          </p:nvPr>
        </p:nvSpPr>
        <p:spPr>
          <a:xfrm>
            <a:off x="3902950" y="901625"/>
            <a:ext cx="1338000" cy="107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7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18" name="Google Shape;418;p15">
            <a:hlinkClick/>
          </p:cNvPr>
          <p:cNvSpPr txBox="1"/>
          <p:nvPr>
            <p:ph idx="2" type="title"/>
          </p:nvPr>
        </p:nvSpPr>
        <p:spPr>
          <a:xfrm>
            <a:off x="2299050" y="1935525"/>
            <a:ext cx="4545900" cy="70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19" name="Google Shape;419;p15">
            <a:hlinkClick/>
          </p:cNvPr>
          <p:cNvSpPr txBox="1"/>
          <p:nvPr>
            <p:ph idx="1" type="subTitle"/>
          </p:nvPr>
        </p:nvSpPr>
        <p:spPr>
          <a:xfrm>
            <a:off x="2690050" y="2603425"/>
            <a:ext cx="3763800" cy="65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20" name="Google Shape;420;p15"/>
          <p:cNvSpPr/>
          <p:nvPr/>
        </p:nvSpPr>
        <p:spPr>
          <a:xfrm>
            <a:off x="3311445" y="197323"/>
            <a:ext cx="116188" cy="114649"/>
          </a:xfrm>
          <a:custGeom>
            <a:rect b="b" l="l" r="r" t="t"/>
            <a:pathLst>
              <a:path extrusionOk="0" fill="none" h="1266" w="1283">
                <a:moveTo>
                  <a:pt x="651" y="1"/>
                </a:moveTo>
                <a:lnTo>
                  <a:pt x="651" y="1"/>
                </a:lnTo>
                <a:lnTo>
                  <a:pt x="578" y="19"/>
                </a:lnTo>
                <a:lnTo>
                  <a:pt x="542" y="19"/>
                </a:lnTo>
                <a:lnTo>
                  <a:pt x="452" y="91"/>
                </a:lnTo>
                <a:lnTo>
                  <a:pt x="380" y="163"/>
                </a:lnTo>
                <a:lnTo>
                  <a:pt x="362" y="218"/>
                </a:lnTo>
                <a:lnTo>
                  <a:pt x="362" y="272"/>
                </a:lnTo>
                <a:lnTo>
                  <a:pt x="362" y="290"/>
                </a:lnTo>
                <a:lnTo>
                  <a:pt x="362" y="290"/>
                </a:lnTo>
                <a:lnTo>
                  <a:pt x="289" y="272"/>
                </a:lnTo>
                <a:lnTo>
                  <a:pt x="289" y="272"/>
                </a:lnTo>
                <a:lnTo>
                  <a:pt x="271" y="272"/>
                </a:lnTo>
                <a:lnTo>
                  <a:pt x="271" y="272"/>
                </a:lnTo>
                <a:lnTo>
                  <a:pt x="217" y="272"/>
                </a:lnTo>
                <a:lnTo>
                  <a:pt x="163" y="290"/>
                </a:lnTo>
                <a:lnTo>
                  <a:pt x="91" y="344"/>
                </a:lnTo>
                <a:lnTo>
                  <a:pt x="18" y="434"/>
                </a:lnTo>
                <a:lnTo>
                  <a:pt x="0" y="489"/>
                </a:lnTo>
                <a:lnTo>
                  <a:pt x="0" y="543"/>
                </a:lnTo>
                <a:lnTo>
                  <a:pt x="0" y="543"/>
                </a:lnTo>
                <a:lnTo>
                  <a:pt x="0" y="633"/>
                </a:lnTo>
                <a:lnTo>
                  <a:pt x="55" y="723"/>
                </a:lnTo>
                <a:lnTo>
                  <a:pt x="109" y="777"/>
                </a:lnTo>
                <a:lnTo>
                  <a:pt x="181" y="814"/>
                </a:lnTo>
                <a:lnTo>
                  <a:pt x="181" y="814"/>
                </a:lnTo>
                <a:lnTo>
                  <a:pt x="145" y="886"/>
                </a:lnTo>
                <a:lnTo>
                  <a:pt x="127" y="976"/>
                </a:lnTo>
                <a:lnTo>
                  <a:pt x="127" y="976"/>
                </a:lnTo>
                <a:lnTo>
                  <a:pt x="145" y="1030"/>
                </a:lnTo>
                <a:lnTo>
                  <a:pt x="145" y="1085"/>
                </a:lnTo>
                <a:lnTo>
                  <a:pt x="217" y="1175"/>
                </a:lnTo>
                <a:lnTo>
                  <a:pt x="289" y="1229"/>
                </a:lnTo>
                <a:lnTo>
                  <a:pt x="344" y="1247"/>
                </a:lnTo>
                <a:lnTo>
                  <a:pt x="398" y="1265"/>
                </a:lnTo>
                <a:lnTo>
                  <a:pt x="398" y="1265"/>
                </a:lnTo>
                <a:lnTo>
                  <a:pt x="416" y="1265"/>
                </a:lnTo>
                <a:lnTo>
                  <a:pt x="416" y="1265"/>
                </a:lnTo>
                <a:lnTo>
                  <a:pt x="488" y="1247"/>
                </a:lnTo>
                <a:lnTo>
                  <a:pt x="542" y="1229"/>
                </a:lnTo>
                <a:lnTo>
                  <a:pt x="596" y="1193"/>
                </a:lnTo>
                <a:lnTo>
                  <a:pt x="651" y="1139"/>
                </a:lnTo>
                <a:lnTo>
                  <a:pt x="651" y="1139"/>
                </a:lnTo>
                <a:lnTo>
                  <a:pt x="687" y="1193"/>
                </a:lnTo>
                <a:lnTo>
                  <a:pt x="741" y="1229"/>
                </a:lnTo>
                <a:lnTo>
                  <a:pt x="795" y="1247"/>
                </a:lnTo>
                <a:lnTo>
                  <a:pt x="867" y="1265"/>
                </a:lnTo>
                <a:lnTo>
                  <a:pt x="867" y="1265"/>
                </a:lnTo>
                <a:lnTo>
                  <a:pt x="867" y="1265"/>
                </a:lnTo>
                <a:lnTo>
                  <a:pt x="867" y="1265"/>
                </a:lnTo>
                <a:lnTo>
                  <a:pt x="922" y="1265"/>
                </a:lnTo>
                <a:lnTo>
                  <a:pt x="976" y="1247"/>
                </a:lnTo>
                <a:lnTo>
                  <a:pt x="1066" y="1175"/>
                </a:lnTo>
                <a:lnTo>
                  <a:pt x="1120" y="1103"/>
                </a:lnTo>
                <a:lnTo>
                  <a:pt x="1138" y="1048"/>
                </a:lnTo>
                <a:lnTo>
                  <a:pt x="1156" y="994"/>
                </a:lnTo>
                <a:lnTo>
                  <a:pt x="1156" y="994"/>
                </a:lnTo>
                <a:lnTo>
                  <a:pt x="1138" y="904"/>
                </a:lnTo>
                <a:lnTo>
                  <a:pt x="1102" y="814"/>
                </a:lnTo>
                <a:lnTo>
                  <a:pt x="1102" y="814"/>
                </a:lnTo>
                <a:lnTo>
                  <a:pt x="1174" y="777"/>
                </a:lnTo>
                <a:lnTo>
                  <a:pt x="1229" y="723"/>
                </a:lnTo>
                <a:lnTo>
                  <a:pt x="1265" y="651"/>
                </a:lnTo>
                <a:lnTo>
                  <a:pt x="1283" y="561"/>
                </a:lnTo>
                <a:lnTo>
                  <a:pt x="1283" y="561"/>
                </a:lnTo>
                <a:lnTo>
                  <a:pt x="1283" y="507"/>
                </a:lnTo>
                <a:lnTo>
                  <a:pt x="1265" y="452"/>
                </a:lnTo>
                <a:lnTo>
                  <a:pt x="1211" y="362"/>
                </a:lnTo>
                <a:lnTo>
                  <a:pt x="1120" y="290"/>
                </a:lnTo>
                <a:lnTo>
                  <a:pt x="1066" y="272"/>
                </a:lnTo>
                <a:lnTo>
                  <a:pt x="1012" y="272"/>
                </a:lnTo>
                <a:lnTo>
                  <a:pt x="1012" y="272"/>
                </a:lnTo>
                <a:lnTo>
                  <a:pt x="1012" y="272"/>
                </a:lnTo>
                <a:lnTo>
                  <a:pt x="1012" y="272"/>
                </a:lnTo>
                <a:lnTo>
                  <a:pt x="922" y="290"/>
                </a:lnTo>
                <a:lnTo>
                  <a:pt x="922" y="290"/>
                </a:lnTo>
                <a:lnTo>
                  <a:pt x="922" y="236"/>
                </a:lnTo>
                <a:lnTo>
                  <a:pt x="903" y="181"/>
                </a:lnTo>
                <a:lnTo>
                  <a:pt x="849" y="91"/>
                </a:lnTo>
                <a:lnTo>
                  <a:pt x="759" y="37"/>
                </a:lnTo>
                <a:lnTo>
                  <a:pt x="705" y="19"/>
                </a:lnTo>
                <a:lnTo>
                  <a:pt x="651" y="1"/>
                </a:lnTo>
                <a:lnTo>
                  <a:pt x="651" y="1"/>
                </a:lnTo>
                <a:lnTo>
                  <a:pt x="651" y="1"/>
                </a:lnTo>
              </a:path>
            </a:pathLst>
          </a:custGeom>
          <a:solidFill>
            <a:schemeClr val="lt1"/>
          </a:solidFill>
          <a:ln>
            <a:noFill/>
          </a:ln>
          <a:effectLst>
            <a:outerShdw blurRad="142875" rotWithShape="0" algn="bl" dir="5400000" dist="57150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15"/>
          <p:cNvSpPr/>
          <p:nvPr/>
        </p:nvSpPr>
        <p:spPr>
          <a:xfrm>
            <a:off x="148900" y="3722186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15"/>
          <p:cNvSpPr/>
          <p:nvPr/>
        </p:nvSpPr>
        <p:spPr>
          <a:xfrm>
            <a:off x="3078244" y="4442939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4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15"/>
          <p:cNvSpPr/>
          <p:nvPr/>
        </p:nvSpPr>
        <p:spPr>
          <a:xfrm>
            <a:off x="5711500" y="3722186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15"/>
          <p:cNvSpPr/>
          <p:nvPr/>
        </p:nvSpPr>
        <p:spPr>
          <a:xfrm>
            <a:off x="-1932806" y="-1287637"/>
            <a:ext cx="3084563" cy="308456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3120000" dist="19050">
              <a:srgbClr val="A58164">
                <a:alpha val="4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15"/>
          <p:cNvSpPr/>
          <p:nvPr/>
        </p:nvSpPr>
        <p:spPr>
          <a:xfrm flipH="1">
            <a:off x="713237" y="364037"/>
            <a:ext cx="883908" cy="35093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15"/>
          <p:cNvSpPr/>
          <p:nvPr/>
        </p:nvSpPr>
        <p:spPr>
          <a:xfrm flipH="1">
            <a:off x="332641" y="1241625"/>
            <a:ext cx="1144053" cy="454196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7" name="Google Shape;427;p15"/>
          <p:cNvGrpSpPr/>
          <p:nvPr/>
        </p:nvGrpSpPr>
        <p:grpSpPr>
          <a:xfrm>
            <a:off x="1597401" y="3533998"/>
            <a:ext cx="386613" cy="377092"/>
            <a:chOff x="3228225" y="3246725"/>
            <a:chExt cx="356325" cy="347550"/>
          </a:xfrm>
        </p:grpSpPr>
        <p:sp>
          <p:nvSpPr>
            <p:cNvPr id="428" name="Google Shape;428;p15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0" name="Google Shape;460;p15"/>
          <p:cNvGrpSpPr/>
          <p:nvPr/>
        </p:nvGrpSpPr>
        <p:grpSpPr>
          <a:xfrm>
            <a:off x="7591843" y="-11199"/>
            <a:ext cx="1757574" cy="1634955"/>
            <a:chOff x="7591843" y="-11199"/>
            <a:chExt cx="1757574" cy="1634955"/>
          </a:xfrm>
        </p:grpSpPr>
        <p:grpSp>
          <p:nvGrpSpPr>
            <p:cNvPr id="461" name="Google Shape;461;p15"/>
            <p:cNvGrpSpPr/>
            <p:nvPr/>
          </p:nvGrpSpPr>
          <p:grpSpPr>
            <a:xfrm flipH="1" rot="-912482">
              <a:off x="7715176" y="167807"/>
              <a:ext cx="1514068" cy="1118347"/>
              <a:chOff x="263775" y="238125"/>
              <a:chExt cx="7092450" cy="5238750"/>
            </a:xfrm>
          </p:grpSpPr>
          <p:sp>
            <p:nvSpPr>
              <p:cNvPr id="462" name="Google Shape;462;p15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659999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3" name="Google Shape;463;p15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85725" rotWithShape="0" algn="bl" dir="156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64" name="Google Shape;464;p15"/>
            <p:cNvGrpSpPr/>
            <p:nvPr/>
          </p:nvGrpSpPr>
          <p:grpSpPr>
            <a:xfrm>
              <a:off x="7798861" y="1098956"/>
              <a:ext cx="538051" cy="524800"/>
              <a:chOff x="3228225" y="3246725"/>
              <a:chExt cx="356325" cy="347550"/>
            </a:xfrm>
          </p:grpSpPr>
          <p:sp>
            <p:nvSpPr>
              <p:cNvPr id="465" name="Google Shape;465;p15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6" name="Google Shape;466;p15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7" name="Google Shape;467;p15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8" name="Google Shape;468;p15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9" name="Google Shape;469;p15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0" name="Google Shape;470;p15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1" name="Google Shape;471;p15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2" name="Google Shape;472;p15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3" name="Google Shape;473;p15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4" name="Google Shape;474;p15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" name="Google Shape;475;p15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6" name="Google Shape;476;p15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" name="Google Shape;477;p15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" name="Google Shape;478;p15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" name="Google Shape;479;p15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" name="Google Shape;480;p15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" name="Google Shape;481;p15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1" name="Google Shape;491;p15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2" name="Google Shape;492;p15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3" name="Google Shape;493;p15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5" name="Google Shape;495;p15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6" name="Google Shape;496;p15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97" name="Google Shape;497;p15"/>
            <p:cNvGrpSpPr/>
            <p:nvPr/>
          </p:nvGrpSpPr>
          <p:grpSpPr>
            <a:xfrm>
              <a:off x="7591843" y="645739"/>
              <a:ext cx="361741" cy="352798"/>
              <a:chOff x="3228225" y="3246725"/>
              <a:chExt cx="356325" cy="347550"/>
            </a:xfrm>
          </p:grpSpPr>
          <p:sp>
            <p:nvSpPr>
              <p:cNvPr id="498" name="Google Shape;498;p15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9" name="Google Shape;499;p15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" name="Google Shape;500;p15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" name="Google Shape;501;p15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2" name="Google Shape;512;p15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3" name="Google Shape;513;p15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4" name="Google Shape;514;p15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5" name="Google Shape;515;p15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6" name="Google Shape;516;p15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7" name="Google Shape;517;p15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8" name="Google Shape;518;p15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9" name="Google Shape;519;p15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0" name="Google Shape;520;p15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1" name="Google Shape;521;p15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2" name="Google Shape;522;p15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3" name="Google Shape;523;p15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4" name="Google Shape;524;p15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5" name="Google Shape;525;p15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6" name="Google Shape;526;p15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7" name="Google Shape;527;p15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" name="Google Shape;528;p15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9" name="Google Shape;529;p15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30" name="Google Shape;530;p15"/>
            <p:cNvGrpSpPr/>
            <p:nvPr/>
          </p:nvGrpSpPr>
          <p:grpSpPr>
            <a:xfrm>
              <a:off x="7844081" y="389415"/>
              <a:ext cx="253311" cy="247039"/>
              <a:chOff x="3228225" y="3246725"/>
              <a:chExt cx="356325" cy="347550"/>
            </a:xfrm>
          </p:grpSpPr>
          <p:sp>
            <p:nvSpPr>
              <p:cNvPr id="531" name="Google Shape;531;p15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" name="Google Shape;532;p15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" name="Google Shape;533;p15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" name="Google Shape;534;p15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" name="Google Shape;535;p15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" name="Google Shape;536;p15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7" name="Google Shape;537;p15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" name="Google Shape;538;p15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9" name="Google Shape;539;p15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0" name="Google Shape;540;p15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1" name="Google Shape;541;p15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2" name="Google Shape;542;p15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3" name="Google Shape;543;p15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4" name="Google Shape;544;p15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5" name="Google Shape;545;p15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6" name="Google Shape;546;p15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7" name="Google Shape;547;p15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8" name="Google Shape;548;p15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9" name="Google Shape;549;p15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0" name="Google Shape;550;p15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1" name="Google Shape;551;p15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2" name="Google Shape;552;p15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3" name="Google Shape;553;p15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4" name="Google Shape;554;p15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5" name="Google Shape;555;p15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6" name="Google Shape;556;p15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7" name="Google Shape;557;p15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8" name="Google Shape;558;p15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9" name="Google Shape;559;p15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0" name="Google Shape;560;p15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1" name="Google Shape;561;p15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" name="Google Shape;562;p15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63" name="Google Shape;563;p15"/>
            <p:cNvGrpSpPr/>
            <p:nvPr/>
          </p:nvGrpSpPr>
          <p:grpSpPr>
            <a:xfrm>
              <a:off x="8733231" y="680710"/>
              <a:ext cx="348023" cy="339417"/>
              <a:chOff x="3228225" y="3246725"/>
              <a:chExt cx="356325" cy="347550"/>
            </a:xfrm>
          </p:grpSpPr>
          <p:sp>
            <p:nvSpPr>
              <p:cNvPr id="564" name="Google Shape;564;p15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5" name="Google Shape;565;p15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6" name="Google Shape;566;p15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7" name="Google Shape;567;p15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" name="Google Shape;568;p15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" name="Google Shape;569;p15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0" name="Google Shape;570;p15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" name="Google Shape;571;p15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2" name="Google Shape;572;p15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3" name="Google Shape;573;p15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4" name="Google Shape;574;p15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5" name="Google Shape;575;p15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6" name="Google Shape;576;p15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7" name="Google Shape;577;p15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8" name="Google Shape;578;p15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9" name="Google Shape;579;p15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0" name="Google Shape;580;p15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1" name="Google Shape;581;p15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2" name="Google Shape;582;p15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3" name="Google Shape;583;p15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4" name="Google Shape;584;p15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5" name="Google Shape;585;p15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6" name="Google Shape;586;p15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7" name="Google Shape;587;p15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8" name="Google Shape;588;p15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9" name="Google Shape;589;p15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0" name="Google Shape;590;p15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1" name="Google Shape;591;p15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2" name="Google Shape;592;p15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3" name="Google Shape;593;p15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4" name="Google Shape;594;p15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5" name="Google Shape;595;p15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16"/>
          <p:cNvSpPr txBox="1"/>
          <p:nvPr>
            <p:ph idx="1" type="body"/>
          </p:nvPr>
        </p:nvSpPr>
        <p:spPr>
          <a:xfrm>
            <a:off x="4367425" y="1349750"/>
            <a:ext cx="4054200" cy="23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598" name="Google Shape;598;p16"/>
          <p:cNvSpPr/>
          <p:nvPr/>
        </p:nvSpPr>
        <p:spPr>
          <a:xfrm flipH="1">
            <a:off x="7278318" y="3419387"/>
            <a:ext cx="1865677" cy="1370754"/>
          </a:xfrm>
          <a:custGeom>
            <a:rect b="b" l="l" r="r" t="t"/>
            <a:pathLst>
              <a:path extrusionOk="0" h="33374" w="45424">
                <a:moveTo>
                  <a:pt x="1" y="0"/>
                </a:moveTo>
                <a:cubicBezTo>
                  <a:pt x="1144" y="334"/>
                  <a:pt x="2442" y="858"/>
                  <a:pt x="4180" y="1965"/>
                </a:cubicBezTo>
                <a:cubicBezTo>
                  <a:pt x="9335" y="5287"/>
                  <a:pt x="8085" y="7239"/>
                  <a:pt x="13252" y="10561"/>
                </a:cubicBezTo>
                <a:cubicBezTo>
                  <a:pt x="18396" y="13871"/>
                  <a:pt x="19658" y="11931"/>
                  <a:pt x="24813" y="15240"/>
                </a:cubicBezTo>
                <a:cubicBezTo>
                  <a:pt x="29957" y="18562"/>
                  <a:pt x="28707" y="20515"/>
                  <a:pt x="33862" y="23837"/>
                </a:cubicBezTo>
                <a:cubicBezTo>
                  <a:pt x="39006" y="27147"/>
                  <a:pt x="40280" y="25206"/>
                  <a:pt x="45423" y="28516"/>
                </a:cubicBezTo>
                <a:lnTo>
                  <a:pt x="42304" y="33374"/>
                </a:lnTo>
                <a:lnTo>
                  <a:pt x="1" y="3337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16"/>
          <p:cNvSpPr/>
          <p:nvPr/>
        </p:nvSpPr>
        <p:spPr>
          <a:xfrm>
            <a:off x="6746275" y="4104766"/>
            <a:ext cx="2397668" cy="799092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16"/>
          <p:cNvSpPr/>
          <p:nvPr/>
        </p:nvSpPr>
        <p:spPr>
          <a:xfrm>
            <a:off x="0" y="4606092"/>
            <a:ext cx="9143941" cy="537412"/>
          </a:xfrm>
          <a:custGeom>
            <a:rect b="b" l="l" r="r" t="t"/>
            <a:pathLst>
              <a:path extrusionOk="0" h="6561" w="111634">
                <a:moveTo>
                  <a:pt x="111634" y="0"/>
                </a:moveTo>
                <a:cubicBezTo>
                  <a:pt x="104657" y="0"/>
                  <a:pt x="104657" y="2643"/>
                  <a:pt x="97680" y="2643"/>
                </a:cubicBezTo>
                <a:cubicBezTo>
                  <a:pt x="90703" y="2643"/>
                  <a:pt x="90703" y="0"/>
                  <a:pt x="83714" y="0"/>
                </a:cubicBezTo>
                <a:cubicBezTo>
                  <a:pt x="76736" y="0"/>
                  <a:pt x="76736" y="2643"/>
                  <a:pt x="69771" y="2643"/>
                </a:cubicBezTo>
                <a:cubicBezTo>
                  <a:pt x="62794" y="2643"/>
                  <a:pt x="62794" y="0"/>
                  <a:pt x="55817" y="0"/>
                </a:cubicBezTo>
                <a:cubicBezTo>
                  <a:pt x="48828" y="0"/>
                  <a:pt x="48828" y="2643"/>
                  <a:pt x="41851" y="2643"/>
                </a:cubicBezTo>
                <a:cubicBezTo>
                  <a:pt x="34874" y="2643"/>
                  <a:pt x="34874" y="0"/>
                  <a:pt x="27909" y="0"/>
                </a:cubicBezTo>
                <a:cubicBezTo>
                  <a:pt x="20932" y="0"/>
                  <a:pt x="20932" y="2643"/>
                  <a:pt x="13943" y="2643"/>
                </a:cubicBezTo>
                <a:cubicBezTo>
                  <a:pt x="6966" y="2643"/>
                  <a:pt x="6966" y="0"/>
                  <a:pt x="1" y="0"/>
                </a:cubicBezTo>
                <a:lnTo>
                  <a:pt x="1" y="6561"/>
                </a:lnTo>
                <a:lnTo>
                  <a:pt x="111622" y="65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01" name="Google Shape;601;p16"/>
          <p:cNvGrpSpPr/>
          <p:nvPr/>
        </p:nvGrpSpPr>
        <p:grpSpPr>
          <a:xfrm>
            <a:off x="2389131" y="2193768"/>
            <a:ext cx="641722" cy="1241121"/>
            <a:chOff x="5496850" y="2285225"/>
            <a:chExt cx="506050" cy="978725"/>
          </a:xfrm>
        </p:grpSpPr>
        <p:sp>
          <p:nvSpPr>
            <p:cNvPr id="602" name="Google Shape;602;p16"/>
            <p:cNvSpPr/>
            <p:nvPr/>
          </p:nvSpPr>
          <p:spPr>
            <a:xfrm>
              <a:off x="5742425" y="2285225"/>
              <a:ext cx="14900" cy="824825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16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16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16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16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16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16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16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16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16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2" name="Google Shape;612;p16"/>
          <p:cNvGrpSpPr/>
          <p:nvPr/>
        </p:nvGrpSpPr>
        <p:grpSpPr>
          <a:xfrm>
            <a:off x="1036159" y="2496512"/>
            <a:ext cx="825519" cy="2109524"/>
            <a:chOff x="5496850" y="1970795"/>
            <a:chExt cx="506050" cy="1293155"/>
          </a:xfrm>
        </p:grpSpPr>
        <p:sp>
          <p:nvSpPr>
            <p:cNvPr id="613" name="Google Shape;613;p16"/>
            <p:cNvSpPr/>
            <p:nvPr/>
          </p:nvSpPr>
          <p:spPr>
            <a:xfrm>
              <a:off x="5742429" y="1970795"/>
              <a:ext cx="14899" cy="1139248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16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16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16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16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16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16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16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16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16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3" name="Google Shape;623;p16"/>
          <p:cNvGrpSpPr/>
          <p:nvPr/>
        </p:nvGrpSpPr>
        <p:grpSpPr>
          <a:xfrm flipH="1">
            <a:off x="-26" y="1325307"/>
            <a:ext cx="3526874" cy="2109514"/>
            <a:chOff x="3731285" y="2446481"/>
            <a:chExt cx="1216415" cy="727569"/>
          </a:xfrm>
        </p:grpSpPr>
        <p:grpSp>
          <p:nvGrpSpPr>
            <p:cNvPr id="624" name="Google Shape;624;p16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625" name="Google Shape;625;p16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6" name="Google Shape;626;p16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7" name="Google Shape;627;p16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8" name="Google Shape;628;p16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9" name="Google Shape;629;p16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0" name="Google Shape;630;p16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31" name="Google Shape;631;p16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16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16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16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16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16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16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8" name="Google Shape;638;p16"/>
          <p:cNvSpPr/>
          <p:nvPr/>
        </p:nvSpPr>
        <p:spPr>
          <a:xfrm>
            <a:off x="-815500" y="-1011925"/>
            <a:ext cx="2095783" cy="209578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3120000" dist="19050">
              <a:srgbClr val="A58164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16"/>
          <p:cNvSpPr/>
          <p:nvPr/>
        </p:nvSpPr>
        <p:spPr>
          <a:xfrm>
            <a:off x="7514001" y="157333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p16"/>
          <p:cNvSpPr/>
          <p:nvPr/>
        </p:nvSpPr>
        <p:spPr>
          <a:xfrm>
            <a:off x="8665225" y="1325425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16"/>
          <p:cNvSpPr/>
          <p:nvPr/>
        </p:nvSpPr>
        <p:spPr>
          <a:xfrm>
            <a:off x="568202" y="400475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42" name="Google Shape;642;p16"/>
          <p:cNvGrpSpPr/>
          <p:nvPr/>
        </p:nvGrpSpPr>
        <p:grpSpPr>
          <a:xfrm rot="-507681">
            <a:off x="8397264" y="4000429"/>
            <a:ext cx="506137" cy="482092"/>
            <a:chOff x="6141575" y="2318875"/>
            <a:chExt cx="720950" cy="686700"/>
          </a:xfrm>
        </p:grpSpPr>
        <p:sp>
          <p:nvSpPr>
            <p:cNvPr id="643" name="Google Shape;643;p16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16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16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16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16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16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16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16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16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16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16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54" name="Google Shape;654;p16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655" name="Google Shape;655;p16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6" name="Google Shape;656;p16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7" name="Google Shape;657;p16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8" name="Google Shape;658;p16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9" name="Google Shape;659;p16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0" name="Google Shape;660;p16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1" name="Google Shape;661;p16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2" name="Google Shape;662;p16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3" name="Google Shape;663;p16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4" name="Google Shape;664;p16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5" name="Google Shape;665;p16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6" name="Google Shape;666;p16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7" name="Google Shape;667;p16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8" name="Google Shape;668;p16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9" name="Google Shape;669;p16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0" name="Google Shape;670;p16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1" name="Google Shape;671;p16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2" name="Google Shape;672;p16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3" name="Google Shape;673;p16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4" name="Google Shape;674;p16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5" name="Google Shape;675;p16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676" name="Google Shape;676;p16"/>
          <p:cNvSpPr txBox="1"/>
          <p:nvPr>
            <p:ph type="title"/>
          </p:nvPr>
        </p:nvSpPr>
        <p:spPr>
          <a:xfrm>
            <a:off x="713232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7"/>
          <p:cNvSpPr txBox="1"/>
          <p:nvPr>
            <p:ph idx="1" type="subTitle"/>
          </p:nvPr>
        </p:nvSpPr>
        <p:spPr>
          <a:xfrm>
            <a:off x="1354925" y="2743625"/>
            <a:ext cx="2575500" cy="42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79" name="Google Shape;679;p17"/>
          <p:cNvSpPr txBox="1"/>
          <p:nvPr>
            <p:ph idx="2" type="subTitle"/>
          </p:nvPr>
        </p:nvSpPr>
        <p:spPr>
          <a:xfrm>
            <a:off x="5320325" y="2743625"/>
            <a:ext cx="2362200" cy="42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80" name="Google Shape;680;p17"/>
          <p:cNvSpPr txBox="1"/>
          <p:nvPr>
            <p:ph idx="3" type="subTitle"/>
          </p:nvPr>
        </p:nvSpPr>
        <p:spPr>
          <a:xfrm>
            <a:off x="1354925" y="3017175"/>
            <a:ext cx="2575500" cy="6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681" name="Google Shape;681;p17"/>
          <p:cNvSpPr txBox="1"/>
          <p:nvPr>
            <p:ph idx="4" type="subTitle"/>
          </p:nvPr>
        </p:nvSpPr>
        <p:spPr>
          <a:xfrm>
            <a:off x="5320325" y="3017169"/>
            <a:ext cx="2362200" cy="6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682" name="Google Shape;682;p17"/>
          <p:cNvSpPr/>
          <p:nvPr/>
        </p:nvSpPr>
        <p:spPr>
          <a:xfrm>
            <a:off x="-4" y="197723"/>
            <a:ext cx="1036086" cy="411408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17"/>
          <p:cNvSpPr/>
          <p:nvPr/>
        </p:nvSpPr>
        <p:spPr>
          <a:xfrm>
            <a:off x="7956500" y="239800"/>
            <a:ext cx="1036266" cy="411404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p17"/>
          <p:cNvSpPr/>
          <p:nvPr/>
        </p:nvSpPr>
        <p:spPr>
          <a:xfrm>
            <a:off x="7135885" y="4444014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836F4F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85" name="Google Shape;685;p17"/>
          <p:cNvGrpSpPr/>
          <p:nvPr/>
        </p:nvGrpSpPr>
        <p:grpSpPr>
          <a:xfrm>
            <a:off x="152395" y="3896118"/>
            <a:ext cx="1149100" cy="1256897"/>
            <a:chOff x="-2456375" y="2292725"/>
            <a:chExt cx="1212386" cy="1326120"/>
          </a:xfrm>
        </p:grpSpPr>
        <p:sp>
          <p:nvSpPr>
            <p:cNvPr id="686" name="Google Shape;686;p17"/>
            <p:cNvSpPr/>
            <p:nvPr/>
          </p:nvSpPr>
          <p:spPr>
            <a:xfrm>
              <a:off x="-2456375" y="2292725"/>
              <a:ext cx="670639" cy="1326120"/>
            </a:xfrm>
            <a:custGeom>
              <a:rect b="b" l="l" r="r" t="t"/>
              <a:pathLst>
                <a:path extrusionOk="0" h="41120" w="20795">
                  <a:moveTo>
                    <a:pt x="10397" y="0"/>
                  </a:moveTo>
                  <a:cubicBezTo>
                    <a:pt x="4647" y="0"/>
                    <a:pt x="1" y="4647"/>
                    <a:pt x="1" y="10397"/>
                  </a:cubicBezTo>
                  <a:lnTo>
                    <a:pt x="1" y="41120"/>
                  </a:lnTo>
                  <a:lnTo>
                    <a:pt x="20794" y="41120"/>
                  </a:lnTo>
                  <a:lnTo>
                    <a:pt x="20794" y="10397"/>
                  </a:lnTo>
                  <a:cubicBezTo>
                    <a:pt x="20794" y="4647"/>
                    <a:pt x="16134" y="0"/>
                    <a:pt x="10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rotWithShape="0" algn="bl" dir="14880000" dist="19050">
                <a:srgbClr val="AA996E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87" name="Google Shape;687;p17"/>
            <p:cNvGrpSpPr/>
            <p:nvPr/>
          </p:nvGrpSpPr>
          <p:grpSpPr>
            <a:xfrm>
              <a:off x="-2028293" y="2556447"/>
              <a:ext cx="784305" cy="1062398"/>
              <a:chOff x="5924875" y="2535425"/>
              <a:chExt cx="525075" cy="711300"/>
            </a:xfrm>
          </p:grpSpPr>
          <p:sp>
            <p:nvSpPr>
              <p:cNvPr id="688" name="Google Shape;688;p17"/>
              <p:cNvSpPr/>
              <p:nvPr/>
            </p:nvSpPr>
            <p:spPr>
              <a:xfrm>
                <a:off x="5924875" y="2535425"/>
                <a:ext cx="525075" cy="711300"/>
              </a:xfrm>
              <a:custGeom>
                <a:rect b="b" l="l" r="r" t="t"/>
                <a:pathLst>
                  <a:path extrusionOk="0" h="28452" w="21003">
                    <a:moveTo>
                      <a:pt x="10501" y="0"/>
                    </a:moveTo>
                    <a:cubicBezTo>
                      <a:pt x="4712" y="0"/>
                      <a:pt x="1" y="4699"/>
                      <a:pt x="1" y="10488"/>
                    </a:cubicBezTo>
                    <a:lnTo>
                      <a:pt x="1" y="28452"/>
                    </a:lnTo>
                    <a:lnTo>
                      <a:pt x="883" y="28452"/>
                    </a:lnTo>
                    <a:lnTo>
                      <a:pt x="883" y="10488"/>
                    </a:lnTo>
                    <a:cubicBezTo>
                      <a:pt x="883" y="5192"/>
                      <a:pt x="5193" y="870"/>
                      <a:pt x="10501" y="870"/>
                    </a:cubicBezTo>
                    <a:cubicBezTo>
                      <a:pt x="15810" y="870"/>
                      <a:pt x="20119" y="5192"/>
                      <a:pt x="20119" y="10488"/>
                    </a:cubicBezTo>
                    <a:lnTo>
                      <a:pt x="20119" y="28439"/>
                    </a:lnTo>
                    <a:lnTo>
                      <a:pt x="20119" y="28452"/>
                    </a:lnTo>
                    <a:lnTo>
                      <a:pt x="21002" y="28452"/>
                    </a:lnTo>
                    <a:lnTo>
                      <a:pt x="21002" y="10488"/>
                    </a:lnTo>
                    <a:cubicBezTo>
                      <a:pt x="21002" y="4699"/>
                      <a:pt x="16290" y="0"/>
                      <a:pt x="10501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9" name="Google Shape;689;p17"/>
              <p:cNvSpPr/>
              <p:nvPr/>
            </p:nvSpPr>
            <p:spPr>
              <a:xfrm>
                <a:off x="5968700" y="2579550"/>
                <a:ext cx="436450" cy="667175"/>
              </a:xfrm>
              <a:custGeom>
                <a:rect b="b" l="l" r="r" t="t"/>
                <a:pathLst>
                  <a:path extrusionOk="0" h="26687" w="17458">
                    <a:moveTo>
                      <a:pt x="8722" y="0"/>
                    </a:moveTo>
                    <a:cubicBezTo>
                      <a:pt x="3907" y="0"/>
                      <a:pt x="0" y="3907"/>
                      <a:pt x="0" y="8723"/>
                    </a:cubicBezTo>
                    <a:lnTo>
                      <a:pt x="0" y="26687"/>
                    </a:lnTo>
                    <a:lnTo>
                      <a:pt x="870" y="26687"/>
                    </a:lnTo>
                    <a:lnTo>
                      <a:pt x="870" y="8723"/>
                    </a:lnTo>
                    <a:cubicBezTo>
                      <a:pt x="870" y="4401"/>
                      <a:pt x="4400" y="870"/>
                      <a:pt x="8735" y="870"/>
                    </a:cubicBezTo>
                    <a:cubicBezTo>
                      <a:pt x="13058" y="870"/>
                      <a:pt x="16588" y="4401"/>
                      <a:pt x="16588" y="8723"/>
                    </a:cubicBezTo>
                    <a:lnTo>
                      <a:pt x="16588" y="26674"/>
                    </a:lnTo>
                    <a:lnTo>
                      <a:pt x="16588" y="26687"/>
                    </a:lnTo>
                    <a:lnTo>
                      <a:pt x="17458" y="26687"/>
                    </a:lnTo>
                    <a:lnTo>
                      <a:pt x="17458" y="8723"/>
                    </a:lnTo>
                    <a:cubicBezTo>
                      <a:pt x="17458" y="3907"/>
                      <a:pt x="13551" y="0"/>
                      <a:pt x="8722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0" name="Google Shape;690;p17"/>
              <p:cNvSpPr/>
              <p:nvPr/>
            </p:nvSpPr>
            <p:spPr>
              <a:xfrm>
                <a:off x="6013800" y="2624000"/>
                <a:ext cx="347225" cy="622725"/>
              </a:xfrm>
              <a:custGeom>
                <a:rect b="b" l="l" r="r" t="t"/>
                <a:pathLst>
                  <a:path extrusionOk="0" h="24909" w="13889">
                    <a:moveTo>
                      <a:pt x="6944" y="1"/>
                    </a:moveTo>
                    <a:cubicBezTo>
                      <a:pt x="3115" y="1"/>
                      <a:pt x="0" y="3116"/>
                      <a:pt x="0" y="6945"/>
                    </a:cubicBezTo>
                    <a:lnTo>
                      <a:pt x="0" y="24909"/>
                    </a:lnTo>
                    <a:lnTo>
                      <a:pt x="870" y="24909"/>
                    </a:lnTo>
                    <a:lnTo>
                      <a:pt x="870" y="6945"/>
                    </a:lnTo>
                    <a:cubicBezTo>
                      <a:pt x="870" y="3609"/>
                      <a:pt x="3596" y="883"/>
                      <a:pt x="6944" y="883"/>
                    </a:cubicBezTo>
                    <a:cubicBezTo>
                      <a:pt x="10280" y="883"/>
                      <a:pt x="13006" y="3609"/>
                      <a:pt x="13006" y="6945"/>
                    </a:cubicBezTo>
                    <a:lnTo>
                      <a:pt x="13006" y="24896"/>
                    </a:lnTo>
                    <a:lnTo>
                      <a:pt x="13006" y="24909"/>
                    </a:lnTo>
                    <a:lnTo>
                      <a:pt x="13889" y="24909"/>
                    </a:lnTo>
                    <a:lnTo>
                      <a:pt x="13889" y="6945"/>
                    </a:lnTo>
                    <a:cubicBezTo>
                      <a:pt x="13889" y="3116"/>
                      <a:pt x="10773" y="1"/>
                      <a:pt x="6944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1" name="Google Shape;691;p17"/>
              <p:cNvSpPr/>
              <p:nvPr/>
            </p:nvSpPr>
            <p:spPr>
              <a:xfrm>
                <a:off x="6057600" y="2668450"/>
                <a:ext cx="258650" cy="578275"/>
              </a:xfrm>
              <a:custGeom>
                <a:rect b="b" l="l" r="r" t="t"/>
                <a:pathLst>
                  <a:path extrusionOk="0" h="23131" w="10346">
                    <a:moveTo>
                      <a:pt x="5179" y="1"/>
                    </a:moveTo>
                    <a:cubicBezTo>
                      <a:pt x="2311" y="1"/>
                      <a:pt x="0" y="2311"/>
                      <a:pt x="0" y="5167"/>
                    </a:cubicBezTo>
                    <a:lnTo>
                      <a:pt x="0" y="23131"/>
                    </a:lnTo>
                    <a:lnTo>
                      <a:pt x="870" y="23131"/>
                    </a:lnTo>
                    <a:lnTo>
                      <a:pt x="870" y="5167"/>
                    </a:lnTo>
                    <a:cubicBezTo>
                      <a:pt x="870" y="2804"/>
                      <a:pt x="2804" y="870"/>
                      <a:pt x="5179" y="870"/>
                    </a:cubicBezTo>
                    <a:cubicBezTo>
                      <a:pt x="7542" y="870"/>
                      <a:pt x="9476" y="2804"/>
                      <a:pt x="9476" y="5167"/>
                    </a:cubicBezTo>
                    <a:lnTo>
                      <a:pt x="9476" y="23118"/>
                    </a:lnTo>
                    <a:lnTo>
                      <a:pt x="9476" y="23131"/>
                    </a:lnTo>
                    <a:lnTo>
                      <a:pt x="10345" y="23131"/>
                    </a:lnTo>
                    <a:lnTo>
                      <a:pt x="10345" y="5167"/>
                    </a:lnTo>
                    <a:cubicBezTo>
                      <a:pt x="10345" y="2311"/>
                      <a:pt x="8022" y="1"/>
                      <a:pt x="5179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2" name="Google Shape;692;p17"/>
              <p:cNvSpPr/>
              <p:nvPr/>
            </p:nvSpPr>
            <p:spPr>
              <a:xfrm>
                <a:off x="6102700" y="2712925"/>
                <a:ext cx="169425" cy="533800"/>
              </a:xfrm>
              <a:custGeom>
                <a:rect b="b" l="l" r="r" t="t"/>
                <a:pathLst>
                  <a:path extrusionOk="0" h="21352" w="6777">
                    <a:moveTo>
                      <a:pt x="3388" y="0"/>
                    </a:moveTo>
                    <a:cubicBezTo>
                      <a:pt x="1519" y="0"/>
                      <a:pt x="1" y="1532"/>
                      <a:pt x="1" y="3388"/>
                    </a:cubicBezTo>
                    <a:lnTo>
                      <a:pt x="1" y="21352"/>
                    </a:lnTo>
                    <a:lnTo>
                      <a:pt x="870" y="21352"/>
                    </a:lnTo>
                    <a:lnTo>
                      <a:pt x="870" y="3388"/>
                    </a:lnTo>
                    <a:cubicBezTo>
                      <a:pt x="870" y="2012"/>
                      <a:pt x="2013" y="883"/>
                      <a:pt x="3388" y="883"/>
                    </a:cubicBezTo>
                    <a:cubicBezTo>
                      <a:pt x="4764" y="883"/>
                      <a:pt x="5906" y="1999"/>
                      <a:pt x="5906" y="3388"/>
                    </a:cubicBezTo>
                    <a:lnTo>
                      <a:pt x="5906" y="21339"/>
                    </a:lnTo>
                    <a:lnTo>
                      <a:pt x="5906" y="21352"/>
                    </a:lnTo>
                    <a:lnTo>
                      <a:pt x="6776" y="21352"/>
                    </a:lnTo>
                    <a:lnTo>
                      <a:pt x="6776" y="3388"/>
                    </a:lnTo>
                    <a:cubicBezTo>
                      <a:pt x="6776" y="1532"/>
                      <a:pt x="5258" y="0"/>
                      <a:pt x="3388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3" name="Google Shape;693;p17"/>
              <p:cNvSpPr/>
              <p:nvPr/>
            </p:nvSpPr>
            <p:spPr>
              <a:xfrm>
                <a:off x="6146500" y="2757050"/>
                <a:ext cx="81150" cy="489675"/>
              </a:xfrm>
              <a:custGeom>
                <a:rect b="b" l="l" r="r" t="t"/>
                <a:pathLst>
                  <a:path extrusionOk="0" h="19587" w="3246">
                    <a:moveTo>
                      <a:pt x="1623" y="0"/>
                    </a:moveTo>
                    <a:cubicBezTo>
                      <a:pt x="728" y="0"/>
                      <a:pt x="1" y="740"/>
                      <a:pt x="1" y="1623"/>
                    </a:cubicBezTo>
                    <a:lnTo>
                      <a:pt x="1" y="19587"/>
                    </a:lnTo>
                    <a:lnTo>
                      <a:pt x="871" y="19587"/>
                    </a:lnTo>
                    <a:lnTo>
                      <a:pt x="871" y="1623"/>
                    </a:lnTo>
                    <a:cubicBezTo>
                      <a:pt x="871" y="1220"/>
                      <a:pt x="1208" y="883"/>
                      <a:pt x="1623" y="883"/>
                    </a:cubicBezTo>
                    <a:cubicBezTo>
                      <a:pt x="2026" y="883"/>
                      <a:pt x="2363" y="1220"/>
                      <a:pt x="2363" y="1623"/>
                    </a:cubicBezTo>
                    <a:lnTo>
                      <a:pt x="2363" y="19574"/>
                    </a:lnTo>
                    <a:lnTo>
                      <a:pt x="2363" y="19587"/>
                    </a:lnTo>
                    <a:lnTo>
                      <a:pt x="3246" y="19587"/>
                    </a:lnTo>
                    <a:lnTo>
                      <a:pt x="3246" y="1623"/>
                    </a:lnTo>
                    <a:cubicBezTo>
                      <a:pt x="3246" y="740"/>
                      <a:pt x="2506" y="0"/>
                      <a:pt x="1623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4" name="Google Shape;694;p17"/>
              <p:cNvSpPr/>
              <p:nvPr/>
            </p:nvSpPr>
            <p:spPr>
              <a:xfrm>
                <a:off x="5929425" y="2540275"/>
                <a:ext cx="520525" cy="706450"/>
              </a:xfrm>
              <a:custGeom>
                <a:rect b="b" l="l" r="r" t="t"/>
                <a:pathLst>
                  <a:path extrusionOk="0" h="28258" w="20821">
                    <a:moveTo>
                      <a:pt x="10397" y="1"/>
                    </a:moveTo>
                    <a:cubicBezTo>
                      <a:pt x="4660" y="1"/>
                      <a:pt x="0" y="4648"/>
                      <a:pt x="0" y="10398"/>
                    </a:cubicBezTo>
                    <a:lnTo>
                      <a:pt x="0" y="28258"/>
                    </a:lnTo>
                    <a:lnTo>
                      <a:pt x="675" y="28258"/>
                    </a:lnTo>
                    <a:lnTo>
                      <a:pt x="675" y="10398"/>
                    </a:lnTo>
                    <a:cubicBezTo>
                      <a:pt x="675" y="5037"/>
                      <a:pt x="5050" y="676"/>
                      <a:pt x="10397" y="676"/>
                    </a:cubicBezTo>
                    <a:cubicBezTo>
                      <a:pt x="15758" y="676"/>
                      <a:pt x="20119" y="5037"/>
                      <a:pt x="20119" y="10398"/>
                    </a:cubicBezTo>
                    <a:lnTo>
                      <a:pt x="20119" y="28258"/>
                    </a:lnTo>
                    <a:lnTo>
                      <a:pt x="20794" y="28258"/>
                    </a:lnTo>
                    <a:lnTo>
                      <a:pt x="20794" y="10398"/>
                    </a:lnTo>
                    <a:cubicBezTo>
                      <a:pt x="20820" y="4648"/>
                      <a:pt x="16160" y="1"/>
                      <a:pt x="103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5" name="Google Shape;695;p17"/>
              <p:cNvSpPr/>
              <p:nvPr/>
            </p:nvSpPr>
            <p:spPr>
              <a:xfrm>
                <a:off x="5973550" y="2584425"/>
                <a:ext cx="431600" cy="662300"/>
              </a:xfrm>
              <a:custGeom>
                <a:rect b="b" l="l" r="r" t="t"/>
                <a:pathLst>
                  <a:path extrusionOk="0" h="26492" w="17264">
                    <a:moveTo>
                      <a:pt x="8632" y="0"/>
                    </a:moveTo>
                    <a:cubicBezTo>
                      <a:pt x="3882" y="0"/>
                      <a:pt x="1" y="3881"/>
                      <a:pt x="1" y="8632"/>
                    </a:cubicBezTo>
                    <a:lnTo>
                      <a:pt x="1" y="26492"/>
                    </a:lnTo>
                    <a:lnTo>
                      <a:pt x="689" y="26492"/>
                    </a:lnTo>
                    <a:lnTo>
                      <a:pt x="689" y="8632"/>
                    </a:lnTo>
                    <a:cubicBezTo>
                      <a:pt x="689" y="4244"/>
                      <a:pt x="4258" y="675"/>
                      <a:pt x="8632" y="675"/>
                    </a:cubicBezTo>
                    <a:cubicBezTo>
                      <a:pt x="13019" y="675"/>
                      <a:pt x="16589" y="4244"/>
                      <a:pt x="16589" y="8632"/>
                    </a:cubicBezTo>
                    <a:lnTo>
                      <a:pt x="16589" y="26492"/>
                    </a:lnTo>
                    <a:lnTo>
                      <a:pt x="17264" y="26492"/>
                    </a:lnTo>
                    <a:lnTo>
                      <a:pt x="17264" y="8632"/>
                    </a:lnTo>
                    <a:cubicBezTo>
                      <a:pt x="17264" y="3881"/>
                      <a:pt x="13409" y="0"/>
                      <a:pt x="86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6" name="Google Shape;696;p17"/>
              <p:cNvSpPr/>
              <p:nvPr/>
            </p:nvSpPr>
            <p:spPr>
              <a:xfrm>
                <a:off x="6018325" y="2628875"/>
                <a:ext cx="342700" cy="617850"/>
              </a:xfrm>
              <a:custGeom>
                <a:rect b="b" l="l" r="r" t="t"/>
                <a:pathLst>
                  <a:path extrusionOk="0" h="24714" w="13708">
                    <a:moveTo>
                      <a:pt x="6841" y="0"/>
                    </a:moveTo>
                    <a:cubicBezTo>
                      <a:pt x="3064" y="0"/>
                      <a:pt x="1" y="3076"/>
                      <a:pt x="1" y="6854"/>
                    </a:cubicBezTo>
                    <a:lnTo>
                      <a:pt x="1" y="24714"/>
                    </a:lnTo>
                    <a:lnTo>
                      <a:pt x="676" y="24714"/>
                    </a:lnTo>
                    <a:lnTo>
                      <a:pt x="676" y="6854"/>
                    </a:lnTo>
                    <a:cubicBezTo>
                      <a:pt x="676" y="3440"/>
                      <a:pt x="3454" y="688"/>
                      <a:pt x="6841" y="688"/>
                    </a:cubicBezTo>
                    <a:cubicBezTo>
                      <a:pt x="10229" y="688"/>
                      <a:pt x="13007" y="3466"/>
                      <a:pt x="13007" y="6854"/>
                    </a:cubicBezTo>
                    <a:lnTo>
                      <a:pt x="13007" y="24714"/>
                    </a:lnTo>
                    <a:lnTo>
                      <a:pt x="13695" y="24714"/>
                    </a:lnTo>
                    <a:lnTo>
                      <a:pt x="13695" y="6854"/>
                    </a:lnTo>
                    <a:cubicBezTo>
                      <a:pt x="13708" y="3076"/>
                      <a:pt x="10618" y="0"/>
                      <a:pt x="68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7" name="Google Shape;697;p17"/>
              <p:cNvSpPr/>
              <p:nvPr/>
            </p:nvSpPr>
            <p:spPr>
              <a:xfrm>
                <a:off x="6062475" y="2673325"/>
                <a:ext cx="253775" cy="573400"/>
              </a:xfrm>
              <a:custGeom>
                <a:rect b="b" l="l" r="r" t="t"/>
                <a:pathLst>
                  <a:path extrusionOk="0" h="22936" w="10151">
                    <a:moveTo>
                      <a:pt x="5075" y="1"/>
                    </a:moveTo>
                    <a:cubicBezTo>
                      <a:pt x="2285" y="1"/>
                      <a:pt x="0" y="2272"/>
                      <a:pt x="0" y="5076"/>
                    </a:cubicBezTo>
                    <a:lnTo>
                      <a:pt x="0" y="22936"/>
                    </a:lnTo>
                    <a:lnTo>
                      <a:pt x="675" y="22936"/>
                    </a:lnTo>
                    <a:lnTo>
                      <a:pt x="675" y="5076"/>
                    </a:lnTo>
                    <a:cubicBezTo>
                      <a:pt x="675" y="2661"/>
                      <a:pt x="2648" y="675"/>
                      <a:pt x="5075" y="675"/>
                    </a:cubicBezTo>
                    <a:cubicBezTo>
                      <a:pt x="7490" y="675"/>
                      <a:pt x="9475" y="2635"/>
                      <a:pt x="9475" y="5076"/>
                    </a:cubicBezTo>
                    <a:lnTo>
                      <a:pt x="9475" y="22936"/>
                    </a:lnTo>
                    <a:lnTo>
                      <a:pt x="10150" y="22936"/>
                    </a:lnTo>
                    <a:lnTo>
                      <a:pt x="10150" y="5076"/>
                    </a:lnTo>
                    <a:cubicBezTo>
                      <a:pt x="10150" y="2272"/>
                      <a:pt x="7879" y="1"/>
                      <a:pt x="50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8" name="Google Shape;698;p17"/>
              <p:cNvSpPr/>
              <p:nvPr/>
            </p:nvSpPr>
            <p:spPr>
              <a:xfrm>
                <a:off x="6106925" y="2717450"/>
                <a:ext cx="165200" cy="529275"/>
              </a:xfrm>
              <a:custGeom>
                <a:rect b="b" l="l" r="r" t="t"/>
                <a:pathLst>
                  <a:path extrusionOk="0" h="21171" w="6608">
                    <a:moveTo>
                      <a:pt x="3297" y="1"/>
                    </a:moveTo>
                    <a:cubicBezTo>
                      <a:pt x="1480" y="1"/>
                      <a:pt x="0" y="1480"/>
                      <a:pt x="0" y="3298"/>
                    </a:cubicBezTo>
                    <a:lnTo>
                      <a:pt x="0" y="21158"/>
                    </a:lnTo>
                    <a:lnTo>
                      <a:pt x="688" y="21158"/>
                    </a:lnTo>
                    <a:lnTo>
                      <a:pt x="688" y="3311"/>
                    </a:lnTo>
                    <a:cubicBezTo>
                      <a:pt x="688" y="1870"/>
                      <a:pt x="1857" y="689"/>
                      <a:pt x="3297" y="689"/>
                    </a:cubicBezTo>
                    <a:cubicBezTo>
                      <a:pt x="4738" y="689"/>
                      <a:pt x="5906" y="1857"/>
                      <a:pt x="5906" y="3311"/>
                    </a:cubicBezTo>
                    <a:lnTo>
                      <a:pt x="5906" y="21171"/>
                    </a:lnTo>
                    <a:lnTo>
                      <a:pt x="6594" y="21171"/>
                    </a:lnTo>
                    <a:lnTo>
                      <a:pt x="6594" y="3311"/>
                    </a:lnTo>
                    <a:cubicBezTo>
                      <a:pt x="6607" y="1493"/>
                      <a:pt x="5127" y="1"/>
                      <a:pt x="32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9" name="Google Shape;699;p17"/>
              <p:cNvSpPr/>
              <p:nvPr/>
            </p:nvSpPr>
            <p:spPr>
              <a:xfrm>
                <a:off x="6151375" y="2761900"/>
                <a:ext cx="76275" cy="484825"/>
              </a:xfrm>
              <a:custGeom>
                <a:rect b="b" l="l" r="r" t="t"/>
                <a:pathLst>
                  <a:path extrusionOk="0" h="19393" w="3051">
                    <a:moveTo>
                      <a:pt x="1519" y="1"/>
                    </a:moveTo>
                    <a:cubicBezTo>
                      <a:pt x="676" y="1"/>
                      <a:pt x="1" y="689"/>
                      <a:pt x="1" y="1533"/>
                    </a:cubicBezTo>
                    <a:lnTo>
                      <a:pt x="1" y="19393"/>
                    </a:lnTo>
                    <a:lnTo>
                      <a:pt x="676" y="19393"/>
                    </a:lnTo>
                    <a:lnTo>
                      <a:pt x="676" y="1533"/>
                    </a:lnTo>
                    <a:cubicBezTo>
                      <a:pt x="676" y="1065"/>
                      <a:pt x="1052" y="689"/>
                      <a:pt x="1519" y="689"/>
                    </a:cubicBezTo>
                    <a:cubicBezTo>
                      <a:pt x="1987" y="689"/>
                      <a:pt x="2363" y="1065"/>
                      <a:pt x="2363" y="1533"/>
                    </a:cubicBezTo>
                    <a:lnTo>
                      <a:pt x="2363" y="19393"/>
                    </a:lnTo>
                    <a:lnTo>
                      <a:pt x="3051" y="19393"/>
                    </a:lnTo>
                    <a:lnTo>
                      <a:pt x="3051" y="1533"/>
                    </a:lnTo>
                    <a:cubicBezTo>
                      <a:pt x="3051" y="689"/>
                      <a:pt x="2363" y="1"/>
                      <a:pt x="15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700" name="Google Shape;700;p17"/>
          <p:cNvGrpSpPr/>
          <p:nvPr/>
        </p:nvGrpSpPr>
        <p:grpSpPr>
          <a:xfrm>
            <a:off x="533639" y="3962998"/>
            <a:ext cx="386613" cy="377092"/>
            <a:chOff x="3228225" y="3246725"/>
            <a:chExt cx="356325" cy="347550"/>
          </a:xfrm>
        </p:grpSpPr>
        <p:sp>
          <p:nvSpPr>
            <p:cNvPr id="701" name="Google Shape;701;p17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17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17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17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17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17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17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17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17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17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17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17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17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17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17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17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17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17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17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17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17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17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17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17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17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17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17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17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17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17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17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33" name="Google Shape;733;p17"/>
          <p:cNvSpPr txBox="1"/>
          <p:nvPr>
            <p:ph type="title"/>
          </p:nvPr>
        </p:nvSpPr>
        <p:spPr>
          <a:xfrm>
            <a:off x="713232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8"/>
          <p:cNvSpPr/>
          <p:nvPr/>
        </p:nvSpPr>
        <p:spPr>
          <a:xfrm>
            <a:off x="-546449" y="311049"/>
            <a:ext cx="1311956" cy="520946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chemeClr val="accent5">
                <a:alpha val="3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6" name="Google Shape;736;p18"/>
          <p:cNvSpPr/>
          <p:nvPr/>
        </p:nvSpPr>
        <p:spPr>
          <a:xfrm>
            <a:off x="8336050" y="208950"/>
            <a:ext cx="1182872" cy="469608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chemeClr val="accent5">
                <a:alpha val="3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Google Shape;737;p18"/>
          <p:cNvSpPr/>
          <p:nvPr/>
        </p:nvSpPr>
        <p:spPr>
          <a:xfrm>
            <a:off x="-1388986" y="4442514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8" name="Google Shape;738;p18"/>
          <p:cNvSpPr/>
          <p:nvPr/>
        </p:nvSpPr>
        <p:spPr>
          <a:xfrm>
            <a:off x="8336050" y="3721761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p18"/>
          <p:cNvSpPr/>
          <p:nvPr/>
        </p:nvSpPr>
        <p:spPr>
          <a:xfrm>
            <a:off x="7593085" y="4444014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Google Shape;740;p18"/>
          <p:cNvSpPr/>
          <p:nvPr/>
        </p:nvSpPr>
        <p:spPr>
          <a:xfrm>
            <a:off x="-2473775" y="3723261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28575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1" name="Google Shape;741;p18"/>
          <p:cNvSpPr txBox="1"/>
          <p:nvPr>
            <p:ph type="title"/>
          </p:nvPr>
        </p:nvSpPr>
        <p:spPr>
          <a:xfrm>
            <a:off x="713232" y="377371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19"/>
          <p:cNvSpPr txBox="1"/>
          <p:nvPr>
            <p:ph idx="1" type="body"/>
          </p:nvPr>
        </p:nvSpPr>
        <p:spPr>
          <a:xfrm>
            <a:off x="713550" y="1323175"/>
            <a:ext cx="7716900" cy="269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744" name="Google Shape;744;p19"/>
          <p:cNvSpPr/>
          <p:nvPr/>
        </p:nvSpPr>
        <p:spPr>
          <a:xfrm>
            <a:off x="4967425" y="4419007"/>
            <a:ext cx="3212919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45" name="Google Shape;745;p19"/>
          <p:cNvGrpSpPr/>
          <p:nvPr/>
        </p:nvGrpSpPr>
        <p:grpSpPr>
          <a:xfrm>
            <a:off x="340282" y="3600843"/>
            <a:ext cx="1149100" cy="1256897"/>
            <a:chOff x="-2456375" y="2292725"/>
            <a:chExt cx="1212386" cy="1326120"/>
          </a:xfrm>
        </p:grpSpPr>
        <p:sp>
          <p:nvSpPr>
            <p:cNvPr id="746" name="Google Shape;746;p19"/>
            <p:cNvSpPr/>
            <p:nvPr/>
          </p:nvSpPr>
          <p:spPr>
            <a:xfrm>
              <a:off x="-2456375" y="2292725"/>
              <a:ext cx="670639" cy="1326120"/>
            </a:xfrm>
            <a:custGeom>
              <a:rect b="b" l="l" r="r" t="t"/>
              <a:pathLst>
                <a:path extrusionOk="0" h="41120" w="20795">
                  <a:moveTo>
                    <a:pt x="10397" y="0"/>
                  </a:moveTo>
                  <a:cubicBezTo>
                    <a:pt x="4647" y="0"/>
                    <a:pt x="1" y="4647"/>
                    <a:pt x="1" y="10397"/>
                  </a:cubicBezTo>
                  <a:lnTo>
                    <a:pt x="1" y="41120"/>
                  </a:lnTo>
                  <a:lnTo>
                    <a:pt x="20794" y="41120"/>
                  </a:lnTo>
                  <a:lnTo>
                    <a:pt x="20794" y="10397"/>
                  </a:lnTo>
                  <a:cubicBezTo>
                    <a:pt x="20794" y="4647"/>
                    <a:pt x="16134" y="0"/>
                    <a:pt x="10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rotWithShape="0" algn="bl" dir="14880000" dist="19050">
                <a:srgbClr val="A58164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47" name="Google Shape;747;p19"/>
            <p:cNvGrpSpPr/>
            <p:nvPr/>
          </p:nvGrpSpPr>
          <p:grpSpPr>
            <a:xfrm>
              <a:off x="-2028293" y="2556447"/>
              <a:ext cx="784305" cy="1062398"/>
              <a:chOff x="5924875" y="2535425"/>
              <a:chExt cx="525075" cy="711300"/>
            </a:xfrm>
          </p:grpSpPr>
          <p:sp>
            <p:nvSpPr>
              <p:cNvPr id="748" name="Google Shape;748;p19"/>
              <p:cNvSpPr/>
              <p:nvPr/>
            </p:nvSpPr>
            <p:spPr>
              <a:xfrm>
                <a:off x="5924875" y="2535425"/>
                <a:ext cx="525075" cy="711300"/>
              </a:xfrm>
              <a:custGeom>
                <a:rect b="b" l="l" r="r" t="t"/>
                <a:pathLst>
                  <a:path extrusionOk="0" h="28452" w="21003">
                    <a:moveTo>
                      <a:pt x="10501" y="0"/>
                    </a:moveTo>
                    <a:cubicBezTo>
                      <a:pt x="4712" y="0"/>
                      <a:pt x="1" y="4699"/>
                      <a:pt x="1" y="10488"/>
                    </a:cubicBezTo>
                    <a:lnTo>
                      <a:pt x="1" y="28452"/>
                    </a:lnTo>
                    <a:lnTo>
                      <a:pt x="883" y="28452"/>
                    </a:lnTo>
                    <a:lnTo>
                      <a:pt x="883" y="10488"/>
                    </a:lnTo>
                    <a:cubicBezTo>
                      <a:pt x="883" y="5192"/>
                      <a:pt x="5193" y="870"/>
                      <a:pt x="10501" y="870"/>
                    </a:cubicBezTo>
                    <a:cubicBezTo>
                      <a:pt x="15810" y="870"/>
                      <a:pt x="20119" y="5192"/>
                      <a:pt x="20119" y="10488"/>
                    </a:cubicBezTo>
                    <a:lnTo>
                      <a:pt x="20119" y="28439"/>
                    </a:lnTo>
                    <a:lnTo>
                      <a:pt x="20119" y="28452"/>
                    </a:lnTo>
                    <a:lnTo>
                      <a:pt x="21002" y="28452"/>
                    </a:lnTo>
                    <a:lnTo>
                      <a:pt x="21002" y="10488"/>
                    </a:lnTo>
                    <a:cubicBezTo>
                      <a:pt x="21002" y="4699"/>
                      <a:pt x="16290" y="0"/>
                      <a:pt x="10501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9" name="Google Shape;749;p19"/>
              <p:cNvSpPr/>
              <p:nvPr/>
            </p:nvSpPr>
            <p:spPr>
              <a:xfrm>
                <a:off x="5968700" y="2579550"/>
                <a:ext cx="436450" cy="667175"/>
              </a:xfrm>
              <a:custGeom>
                <a:rect b="b" l="l" r="r" t="t"/>
                <a:pathLst>
                  <a:path extrusionOk="0" h="26687" w="17458">
                    <a:moveTo>
                      <a:pt x="8722" y="0"/>
                    </a:moveTo>
                    <a:cubicBezTo>
                      <a:pt x="3907" y="0"/>
                      <a:pt x="0" y="3907"/>
                      <a:pt x="0" y="8723"/>
                    </a:cubicBezTo>
                    <a:lnTo>
                      <a:pt x="0" y="26687"/>
                    </a:lnTo>
                    <a:lnTo>
                      <a:pt x="870" y="26687"/>
                    </a:lnTo>
                    <a:lnTo>
                      <a:pt x="870" y="8723"/>
                    </a:lnTo>
                    <a:cubicBezTo>
                      <a:pt x="870" y="4401"/>
                      <a:pt x="4400" y="870"/>
                      <a:pt x="8735" y="870"/>
                    </a:cubicBezTo>
                    <a:cubicBezTo>
                      <a:pt x="13058" y="870"/>
                      <a:pt x="16588" y="4401"/>
                      <a:pt x="16588" y="8723"/>
                    </a:cubicBezTo>
                    <a:lnTo>
                      <a:pt x="16588" y="26674"/>
                    </a:lnTo>
                    <a:lnTo>
                      <a:pt x="16588" y="26687"/>
                    </a:lnTo>
                    <a:lnTo>
                      <a:pt x="17458" y="26687"/>
                    </a:lnTo>
                    <a:lnTo>
                      <a:pt x="17458" y="8723"/>
                    </a:lnTo>
                    <a:cubicBezTo>
                      <a:pt x="17458" y="3907"/>
                      <a:pt x="13551" y="0"/>
                      <a:pt x="8722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0" name="Google Shape;750;p19"/>
              <p:cNvSpPr/>
              <p:nvPr/>
            </p:nvSpPr>
            <p:spPr>
              <a:xfrm>
                <a:off x="6013800" y="2624000"/>
                <a:ext cx="347225" cy="622725"/>
              </a:xfrm>
              <a:custGeom>
                <a:rect b="b" l="l" r="r" t="t"/>
                <a:pathLst>
                  <a:path extrusionOk="0" h="24909" w="13889">
                    <a:moveTo>
                      <a:pt x="6944" y="1"/>
                    </a:moveTo>
                    <a:cubicBezTo>
                      <a:pt x="3115" y="1"/>
                      <a:pt x="0" y="3116"/>
                      <a:pt x="0" y="6945"/>
                    </a:cubicBezTo>
                    <a:lnTo>
                      <a:pt x="0" y="24909"/>
                    </a:lnTo>
                    <a:lnTo>
                      <a:pt x="870" y="24909"/>
                    </a:lnTo>
                    <a:lnTo>
                      <a:pt x="870" y="6945"/>
                    </a:lnTo>
                    <a:cubicBezTo>
                      <a:pt x="870" y="3609"/>
                      <a:pt x="3596" y="883"/>
                      <a:pt x="6944" y="883"/>
                    </a:cubicBezTo>
                    <a:cubicBezTo>
                      <a:pt x="10280" y="883"/>
                      <a:pt x="13006" y="3609"/>
                      <a:pt x="13006" y="6945"/>
                    </a:cubicBezTo>
                    <a:lnTo>
                      <a:pt x="13006" y="24896"/>
                    </a:lnTo>
                    <a:lnTo>
                      <a:pt x="13006" y="24909"/>
                    </a:lnTo>
                    <a:lnTo>
                      <a:pt x="13889" y="24909"/>
                    </a:lnTo>
                    <a:lnTo>
                      <a:pt x="13889" y="6945"/>
                    </a:lnTo>
                    <a:cubicBezTo>
                      <a:pt x="13889" y="3116"/>
                      <a:pt x="10773" y="1"/>
                      <a:pt x="6944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1" name="Google Shape;751;p19"/>
              <p:cNvSpPr/>
              <p:nvPr/>
            </p:nvSpPr>
            <p:spPr>
              <a:xfrm>
                <a:off x="6057600" y="2668450"/>
                <a:ext cx="258650" cy="578275"/>
              </a:xfrm>
              <a:custGeom>
                <a:rect b="b" l="l" r="r" t="t"/>
                <a:pathLst>
                  <a:path extrusionOk="0" h="23131" w="10346">
                    <a:moveTo>
                      <a:pt x="5179" y="1"/>
                    </a:moveTo>
                    <a:cubicBezTo>
                      <a:pt x="2311" y="1"/>
                      <a:pt x="0" y="2311"/>
                      <a:pt x="0" y="5167"/>
                    </a:cubicBezTo>
                    <a:lnTo>
                      <a:pt x="0" y="23131"/>
                    </a:lnTo>
                    <a:lnTo>
                      <a:pt x="870" y="23131"/>
                    </a:lnTo>
                    <a:lnTo>
                      <a:pt x="870" y="5167"/>
                    </a:lnTo>
                    <a:cubicBezTo>
                      <a:pt x="870" y="2804"/>
                      <a:pt x="2804" y="870"/>
                      <a:pt x="5179" y="870"/>
                    </a:cubicBezTo>
                    <a:cubicBezTo>
                      <a:pt x="7542" y="870"/>
                      <a:pt x="9476" y="2804"/>
                      <a:pt x="9476" y="5167"/>
                    </a:cubicBezTo>
                    <a:lnTo>
                      <a:pt x="9476" y="23118"/>
                    </a:lnTo>
                    <a:lnTo>
                      <a:pt x="9476" y="23131"/>
                    </a:lnTo>
                    <a:lnTo>
                      <a:pt x="10345" y="23131"/>
                    </a:lnTo>
                    <a:lnTo>
                      <a:pt x="10345" y="5167"/>
                    </a:lnTo>
                    <a:cubicBezTo>
                      <a:pt x="10345" y="2311"/>
                      <a:pt x="8022" y="1"/>
                      <a:pt x="5179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2" name="Google Shape;752;p19"/>
              <p:cNvSpPr/>
              <p:nvPr/>
            </p:nvSpPr>
            <p:spPr>
              <a:xfrm>
                <a:off x="6102700" y="2712925"/>
                <a:ext cx="169425" cy="533800"/>
              </a:xfrm>
              <a:custGeom>
                <a:rect b="b" l="l" r="r" t="t"/>
                <a:pathLst>
                  <a:path extrusionOk="0" h="21352" w="6777">
                    <a:moveTo>
                      <a:pt x="3388" y="0"/>
                    </a:moveTo>
                    <a:cubicBezTo>
                      <a:pt x="1519" y="0"/>
                      <a:pt x="1" y="1532"/>
                      <a:pt x="1" y="3388"/>
                    </a:cubicBezTo>
                    <a:lnTo>
                      <a:pt x="1" y="21352"/>
                    </a:lnTo>
                    <a:lnTo>
                      <a:pt x="870" y="21352"/>
                    </a:lnTo>
                    <a:lnTo>
                      <a:pt x="870" y="3388"/>
                    </a:lnTo>
                    <a:cubicBezTo>
                      <a:pt x="870" y="2012"/>
                      <a:pt x="2013" y="883"/>
                      <a:pt x="3388" y="883"/>
                    </a:cubicBezTo>
                    <a:cubicBezTo>
                      <a:pt x="4764" y="883"/>
                      <a:pt x="5906" y="1999"/>
                      <a:pt x="5906" y="3388"/>
                    </a:cubicBezTo>
                    <a:lnTo>
                      <a:pt x="5906" y="21339"/>
                    </a:lnTo>
                    <a:lnTo>
                      <a:pt x="5906" y="21352"/>
                    </a:lnTo>
                    <a:lnTo>
                      <a:pt x="6776" y="21352"/>
                    </a:lnTo>
                    <a:lnTo>
                      <a:pt x="6776" y="3388"/>
                    </a:lnTo>
                    <a:cubicBezTo>
                      <a:pt x="6776" y="1532"/>
                      <a:pt x="5258" y="0"/>
                      <a:pt x="3388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3" name="Google Shape;753;p19"/>
              <p:cNvSpPr/>
              <p:nvPr/>
            </p:nvSpPr>
            <p:spPr>
              <a:xfrm>
                <a:off x="6146500" y="2757050"/>
                <a:ext cx="81150" cy="489675"/>
              </a:xfrm>
              <a:custGeom>
                <a:rect b="b" l="l" r="r" t="t"/>
                <a:pathLst>
                  <a:path extrusionOk="0" h="19587" w="3246">
                    <a:moveTo>
                      <a:pt x="1623" y="0"/>
                    </a:moveTo>
                    <a:cubicBezTo>
                      <a:pt x="728" y="0"/>
                      <a:pt x="1" y="740"/>
                      <a:pt x="1" y="1623"/>
                    </a:cubicBezTo>
                    <a:lnTo>
                      <a:pt x="1" y="19587"/>
                    </a:lnTo>
                    <a:lnTo>
                      <a:pt x="871" y="19587"/>
                    </a:lnTo>
                    <a:lnTo>
                      <a:pt x="871" y="1623"/>
                    </a:lnTo>
                    <a:cubicBezTo>
                      <a:pt x="871" y="1220"/>
                      <a:pt x="1208" y="883"/>
                      <a:pt x="1623" y="883"/>
                    </a:cubicBezTo>
                    <a:cubicBezTo>
                      <a:pt x="2026" y="883"/>
                      <a:pt x="2363" y="1220"/>
                      <a:pt x="2363" y="1623"/>
                    </a:cubicBezTo>
                    <a:lnTo>
                      <a:pt x="2363" y="19574"/>
                    </a:lnTo>
                    <a:lnTo>
                      <a:pt x="2363" y="19587"/>
                    </a:lnTo>
                    <a:lnTo>
                      <a:pt x="3246" y="19587"/>
                    </a:lnTo>
                    <a:lnTo>
                      <a:pt x="3246" y="1623"/>
                    </a:lnTo>
                    <a:cubicBezTo>
                      <a:pt x="3246" y="740"/>
                      <a:pt x="2506" y="0"/>
                      <a:pt x="1623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4" name="Google Shape;754;p19"/>
              <p:cNvSpPr/>
              <p:nvPr/>
            </p:nvSpPr>
            <p:spPr>
              <a:xfrm>
                <a:off x="5929425" y="2540275"/>
                <a:ext cx="520525" cy="706450"/>
              </a:xfrm>
              <a:custGeom>
                <a:rect b="b" l="l" r="r" t="t"/>
                <a:pathLst>
                  <a:path extrusionOk="0" h="28258" w="20821">
                    <a:moveTo>
                      <a:pt x="10397" y="1"/>
                    </a:moveTo>
                    <a:cubicBezTo>
                      <a:pt x="4660" y="1"/>
                      <a:pt x="0" y="4648"/>
                      <a:pt x="0" y="10398"/>
                    </a:cubicBezTo>
                    <a:lnTo>
                      <a:pt x="0" y="28258"/>
                    </a:lnTo>
                    <a:lnTo>
                      <a:pt x="675" y="28258"/>
                    </a:lnTo>
                    <a:lnTo>
                      <a:pt x="675" y="10398"/>
                    </a:lnTo>
                    <a:cubicBezTo>
                      <a:pt x="675" y="5037"/>
                      <a:pt x="5050" y="676"/>
                      <a:pt x="10397" y="676"/>
                    </a:cubicBezTo>
                    <a:cubicBezTo>
                      <a:pt x="15758" y="676"/>
                      <a:pt x="20119" y="5037"/>
                      <a:pt x="20119" y="10398"/>
                    </a:cubicBezTo>
                    <a:lnTo>
                      <a:pt x="20119" y="28258"/>
                    </a:lnTo>
                    <a:lnTo>
                      <a:pt x="20794" y="28258"/>
                    </a:lnTo>
                    <a:lnTo>
                      <a:pt x="20794" y="10398"/>
                    </a:lnTo>
                    <a:cubicBezTo>
                      <a:pt x="20820" y="4648"/>
                      <a:pt x="16160" y="1"/>
                      <a:pt x="103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5" name="Google Shape;755;p19"/>
              <p:cNvSpPr/>
              <p:nvPr/>
            </p:nvSpPr>
            <p:spPr>
              <a:xfrm>
                <a:off x="5973550" y="2584425"/>
                <a:ext cx="431600" cy="662300"/>
              </a:xfrm>
              <a:custGeom>
                <a:rect b="b" l="l" r="r" t="t"/>
                <a:pathLst>
                  <a:path extrusionOk="0" h="26492" w="17264">
                    <a:moveTo>
                      <a:pt x="8632" y="0"/>
                    </a:moveTo>
                    <a:cubicBezTo>
                      <a:pt x="3882" y="0"/>
                      <a:pt x="1" y="3881"/>
                      <a:pt x="1" y="8632"/>
                    </a:cubicBezTo>
                    <a:lnTo>
                      <a:pt x="1" y="26492"/>
                    </a:lnTo>
                    <a:lnTo>
                      <a:pt x="689" y="26492"/>
                    </a:lnTo>
                    <a:lnTo>
                      <a:pt x="689" y="8632"/>
                    </a:lnTo>
                    <a:cubicBezTo>
                      <a:pt x="689" y="4244"/>
                      <a:pt x="4258" y="675"/>
                      <a:pt x="8632" y="675"/>
                    </a:cubicBezTo>
                    <a:cubicBezTo>
                      <a:pt x="13019" y="675"/>
                      <a:pt x="16589" y="4244"/>
                      <a:pt x="16589" y="8632"/>
                    </a:cubicBezTo>
                    <a:lnTo>
                      <a:pt x="16589" y="26492"/>
                    </a:lnTo>
                    <a:lnTo>
                      <a:pt x="17264" y="26492"/>
                    </a:lnTo>
                    <a:lnTo>
                      <a:pt x="17264" y="8632"/>
                    </a:lnTo>
                    <a:cubicBezTo>
                      <a:pt x="17264" y="3881"/>
                      <a:pt x="13409" y="0"/>
                      <a:pt x="86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6" name="Google Shape;756;p19"/>
              <p:cNvSpPr/>
              <p:nvPr/>
            </p:nvSpPr>
            <p:spPr>
              <a:xfrm>
                <a:off x="6018325" y="2628875"/>
                <a:ext cx="342700" cy="617850"/>
              </a:xfrm>
              <a:custGeom>
                <a:rect b="b" l="l" r="r" t="t"/>
                <a:pathLst>
                  <a:path extrusionOk="0" h="24714" w="13708">
                    <a:moveTo>
                      <a:pt x="6841" y="0"/>
                    </a:moveTo>
                    <a:cubicBezTo>
                      <a:pt x="3064" y="0"/>
                      <a:pt x="1" y="3076"/>
                      <a:pt x="1" y="6854"/>
                    </a:cubicBezTo>
                    <a:lnTo>
                      <a:pt x="1" y="24714"/>
                    </a:lnTo>
                    <a:lnTo>
                      <a:pt x="676" y="24714"/>
                    </a:lnTo>
                    <a:lnTo>
                      <a:pt x="676" y="6854"/>
                    </a:lnTo>
                    <a:cubicBezTo>
                      <a:pt x="676" y="3440"/>
                      <a:pt x="3454" y="688"/>
                      <a:pt x="6841" y="688"/>
                    </a:cubicBezTo>
                    <a:cubicBezTo>
                      <a:pt x="10229" y="688"/>
                      <a:pt x="13007" y="3466"/>
                      <a:pt x="13007" y="6854"/>
                    </a:cubicBezTo>
                    <a:lnTo>
                      <a:pt x="13007" y="24714"/>
                    </a:lnTo>
                    <a:lnTo>
                      <a:pt x="13695" y="24714"/>
                    </a:lnTo>
                    <a:lnTo>
                      <a:pt x="13695" y="6854"/>
                    </a:lnTo>
                    <a:cubicBezTo>
                      <a:pt x="13708" y="3076"/>
                      <a:pt x="10618" y="0"/>
                      <a:pt x="68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7" name="Google Shape;757;p19"/>
              <p:cNvSpPr/>
              <p:nvPr/>
            </p:nvSpPr>
            <p:spPr>
              <a:xfrm>
                <a:off x="6062475" y="2673325"/>
                <a:ext cx="253775" cy="573400"/>
              </a:xfrm>
              <a:custGeom>
                <a:rect b="b" l="l" r="r" t="t"/>
                <a:pathLst>
                  <a:path extrusionOk="0" h="22936" w="10151">
                    <a:moveTo>
                      <a:pt x="5075" y="1"/>
                    </a:moveTo>
                    <a:cubicBezTo>
                      <a:pt x="2285" y="1"/>
                      <a:pt x="0" y="2272"/>
                      <a:pt x="0" y="5076"/>
                    </a:cubicBezTo>
                    <a:lnTo>
                      <a:pt x="0" y="22936"/>
                    </a:lnTo>
                    <a:lnTo>
                      <a:pt x="675" y="22936"/>
                    </a:lnTo>
                    <a:lnTo>
                      <a:pt x="675" y="5076"/>
                    </a:lnTo>
                    <a:cubicBezTo>
                      <a:pt x="675" y="2661"/>
                      <a:pt x="2648" y="675"/>
                      <a:pt x="5075" y="675"/>
                    </a:cubicBezTo>
                    <a:cubicBezTo>
                      <a:pt x="7490" y="675"/>
                      <a:pt x="9475" y="2635"/>
                      <a:pt x="9475" y="5076"/>
                    </a:cubicBezTo>
                    <a:lnTo>
                      <a:pt x="9475" y="22936"/>
                    </a:lnTo>
                    <a:lnTo>
                      <a:pt x="10150" y="22936"/>
                    </a:lnTo>
                    <a:lnTo>
                      <a:pt x="10150" y="5076"/>
                    </a:lnTo>
                    <a:cubicBezTo>
                      <a:pt x="10150" y="2272"/>
                      <a:pt x="7879" y="1"/>
                      <a:pt x="50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8" name="Google Shape;758;p19"/>
              <p:cNvSpPr/>
              <p:nvPr/>
            </p:nvSpPr>
            <p:spPr>
              <a:xfrm>
                <a:off x="6106925" y="2717450"/>
                <a:ext cx="165200" cy="529275"/>
              </a:xfrm>
              <a:custGeom>
                <a:rect b="b" l="l" r="r" t="t"/>
                <a:pathLst>
                  <a:path extrusionOk="0" h="21171" w="6608">
                    <a:moveTo>
                      <a:pt x="3297" y="1"/>
                    </a:moveTo>
                    <a:cubicBezTo>
                      <a:pt x="1480" y="1"/>
                      <a:pt x="0" y="1480"/>
                      <a:pt x="0" y="3298"/>
                    </a:cubicBezTo>
                    <a:lnTo>
                      <a:pt x="0" y="21158"/>
                    </a:lnTo>
                    <a:lnTo>
                      <a:pt x="688" y="21158"/>
                    </a:lnTo>
                    <a:lnTo>
                      <a:pt x="688" y="3311"/>
                    </a:lnTo>
                    <a:cubicBezTo>
                      <a:pt x="688" y="1870"/>
                      <a:pt x="1857" y="689"/>
                      <a:pt x="3297" y="689"/>
                    </a:cubicBezTo>
                    <a:cubicBezTo>
                      <a:pt x="4738" y="689"/>
                      <a:pt x="5906" y="1857"/>
                      <a:pt x="5906" y="3311"/>
                    </a:cubicBezTo>
                    <a:lnTo>
                      <a:pt x="5906" y="21171"/>
                    </a:lnTo>
                    <a:lnTo>
                      <a:pt x="6594" y="21171"/>
                    </a:lnTo>
                    <a:lnTo>
                      <a:pt x="6594" y="3311"/>
                    </a:lnTo>
                    <a:cubicBezTo>
                      <a:pt x="6607" y="1493"/>
                      <a:pt x="5127" y="1"/>
                      <a:pt x="32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9" name="Google Shape;759;p19"/>
              <p:cNvSpPr/>
              <p:nvPr/>
            </p:nvSpPr>
            <p:spPr>
              <a:xfrm>
                <a:off x="6151375" y="2761900"/>
                <a:ext cx="76275" cy="484825"/>
              </a:xfrm>
              <a:custGeom>
                <a:rect b="b" l="l" r="r" t="t"/>
                <a:pathLst>
                  <a:path extrusionOk="0" h="19393" w="3051">
                    <a:moveTo>
                      <a:pt x="1519" y="1"/>
                    </a:moveTo>
                    <a:cubicBezTo>
                      <a:pt x="676" y="1"/>
                      <a:pt x="1" y="689"/>
                      <a:pt x="1" y="1533"/>
                    </a:cubicBezTo>
                    <a:lnTo>
                      <a:pt x="1" y="19393"/>
                    </a:lnTo>
                    <a:lnTo>
                      <a:pt x="676" y="19393"/>
                    </a:lnTo>
                    <a:lnTo>
                      <a:pt x="676" y="1533"/>
                    </a:lnTo>
                    <a:cubicBezTo>
                      <a:pt x="676" y="1065"/>
                      <a:pt x="1052" y="689"/>
                      <a:pt x="1519" y="689"/>
                    </a:cubicBezTo>
                    <a:cubicBezTo>
                      <a:pt x="1987" y="689"/>
                      <a:pt x="2363" y="1065"/>
                      <a:pt x="2363" y="1533"/>
                    </a:cubicBezTo>
                    <a:lnTo>
                      <a:pt x="2363" y="19393"/>
                    </a:lnTo>
                    <a:lnTo>
                      <a:pt x="3051" y="19393"/>
                    </a:lnTo>
                    <a:lnTo>
                      <a:pt x="3051" y="1533"/>
                    </a:lnTo>
                    <a:cubicBezTo>
                      <a:pt x="3051" y="689"/>
                      <a:pt x="2363" y="1"/>
                      <a:pt x="15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60" name="Google Shape;760;p19"/>
          <p:cNvSpPr/>
          <p:nvPr/>
        </p:nvSpPr>
        <p:spPr>
          <a:xfrm>
            <a:off x="-80825" y="4419007"/>
            <a:ext cx="3441475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1" name="Google Shape;761;p19"/>
          <p:cNvSpPr/>
          <p:nvPr/>
        </p:nvSpPr>
        <p:spPr>
          <a:xfrm>
            <a:off x="7051225" y="3970300"/>
            <a:ext cx="3283619" cy="1234996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2" name="Google Shape;762;p19"/>
          <p:cNvSpPr/>
          <p:nvPr/>
        </p:nvSpPr>
        <p:spPr>
          <a:xfrm>
            <a:off x="7904825" y="306810"/>
            <a:ext cx="1051901" cy="417688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3" name="Google Shape;763;p19"/>
          <p:cNvSpPr/>
          <p:nvPr/>
        </p:nvSpPr>
        <p:spPr>
          <a:xfrm>
            <a:off x="8324725" y="900524"/>
            <a:ext cx="736627" cy="292505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64" name="Google Shape;764;p19"/>
          <p:cNvGrpSpPr/>
          <p:nvPr/>
        </p:nvGrpSpPr>
        <p:grpSpPr>
          <a:xfrm>
            <a:off x="7198714" y="4399248"/>
            <a:ext cx="386613" cy="377092"/>
            <a:chOff x="3228225" y="3246725"/>
            <a:chExt cx="356325" cy="347550"/>
          </a:xfrm>
        </p:grpSpPr>
        <p:sp>
          <p:nvSpPr>
            <p:cNvPr id="765" name="Google Shape;765;p19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19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19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19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19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19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19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19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19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19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19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19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19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19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19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19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19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19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19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19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19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19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19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19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19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19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97" name="Google Shape;797;p19"/>
          <p:cNvGrpSpPr/>
          <p:nvPr/>
        </p:nvGrpSpPr>
        <p:grpSpPr>
          <a:xfrm>
            <a:off x="635989" y="3786160"/>
            <a:ext cx="386613" cy="377092"/>
            <a:chOff x="3228225" y="3246725"/>
            <a:chExt cx="356325" cy="347550"/>
          </a:xfrm>
        </p:grpSpPr>
        <p:sp>
          <p:nvSpPr>
            <p:cNvPr id="798" name="Google Shape;798;p19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19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19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19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19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19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19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19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19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19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19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19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19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19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19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19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19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19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19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19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19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19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19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19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19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19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19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19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19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19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19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19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30" name="Google Shape;830;p19"/>
          <p:cNvGrpSpPr/>
          <p:nvPr/>
        </p:nvGrpSpPr>
        <p:grpSpPr>
          <a:xfrm>
            <a:off x="-2" y="-19739"/>
            <a:ext cx="1798363" cy="1256899"/>
            <a:chOff x="-2" y="-19739"/>
            <a:chExt cx="1798363" cy="1256899"/>
          </a:xfrm>
        </p:grpSpPr>
        <p:grpSp>
          <p:nvGrpSpPr>
            <p:cNvPr id="831" name="Google Shape;831;p19"/>
            <p:cNvGrpSpPr/>
            <p:nvPr/>
          </p:nvGrpSpPr>
          <p:grpSpPr>
            <a:xfrm>
              <a:off x="-2" y="-19739"/>
              <a:ext cx="1514238" cy="1118473"/>
              <a:chOff x="263775" y="238125"/>
              <a:chExt cx="7092450" cy="5238750"/>
            </a:xfrm>
          </p:grpSpPr>
          <p:sp>
            <p:nvSpPr>
              <p:cNvPr id="832" name="Google Shape;832;p19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3" name="Google Shape;833;p19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34" name="Google Shape;834;p19"/>
            <p:cNvGrpSpPr/>
            <p:nvPr/>
          </p:nvGrpSpPr>
          <p:grpSpPr>
            <a:xfrm>
              <a:off x="1260311" y="155206"/>
              <a:ext cx="538051" cy="524800"/>
              <a:chOff x="3228225" y="3246725"/>
              <a:chExt cx="356325" cy="347550"/>
            </a:xfrm>
          </p:grpSpPr>
          <p:sp>
            <p:nvSpPr>
              <p:cNvPr id="835" name="Google Shape;835;p19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6" name="Google Shape;836;p19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7" name="Google Shape;837;p19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8" name="Google Shape;838;p19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9" name="Google Shape;839;p19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0" name="Google Shape;840;p19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1" name="Google Shape;841;p19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2" name="Google Shape;842;p19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3" name="Google Shape;843;p19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4" name="Google Shape;844;p19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5" name="Google Shape;845;p19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6" name="Google Shape;846;p19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7" name="Google Shape;847;p19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8" name="Google Shape;848;p19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9" name="Google Shape;849;p19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0" name="Google Shape;850;p19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1" name="Google Shape;851;p19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2" name="Google Shape;852;p19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3" name="Google Shape;853;p19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4" name="Google Shape;854;p19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5" name="Google Shape;855;p19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6" name="Google Shape;856;p19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7" name="Google Shape;857;p19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8" name="Google Shape;858;p19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9" name="Google Shape;859;p19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0" name="Google Shape;860;p19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1" name="Google Shape;861;p19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2" name="Google Shape;862;p19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3" name="Google Shape;863;p19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4" name="Google Shape;864;p19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5" name="Google Shape;865;p19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6" name="Google Shape;866;p19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67" name="Google Shape;867;p19"/>
            <p:cNvGrpSpPr/>
            <p:nvPr/>
          </p:nvGrpSpPr>
          <p:grpSpPr>
            <a:xfrm>
              <a:off x="1124630" y="921793"/>
              <a:ext cx="323365" cy="315367"/>
              <a:chOff x="3228225" y="3246725"/>
              <a:chExt cx="356325" cy="347550"/>
            </a:xfrm>
          </p:grpSpPr>
          <p:sp>
            <p:nvSpPr>
              <p:cNvPr id="868" name="Google Shape;868;p19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9" name="Google Shape;869;p19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0" name="Google Shape;870;p19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1" name="Google Shape;871;p19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2" name="Google Shape;872;p19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3" name="Google Shape;873;p19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4" name="Google Shape;874;p19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5" name="Google Shape;875;p19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6" name="Google Shape;876;p19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7" name="Google Shape;877;p19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8" name="Google Shape;878;p19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9" name="Google Shape;879;p19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0" name="Google Shape;880;p19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1" name="Google Shape;881;p19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2" name="Google Shape;882;p19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3" name="Google Shape;883;p19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4" name="Google Shape;884;p19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5" name="Google Shape;885;p19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6" name="Google Shape;886;p19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7" name="Google Shape;887;p19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8" name="Google Shape;888;p19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9" name="Google Shape;889;p19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0" name="Google Shape;890;p19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1" name="Google Shape;891;p19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2" name="Google Shape;892;p19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3" name="Google Shape;893;p19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4" name="Google Shape;894;p19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5" name="Google Shape;895;p19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6" name="Google Shape;896;p19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7" name="Google Shape;897;p19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8" name="Google Shape;898;p19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9" name="Google Shape;899;p19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00" name="Google Shape;900;p19"/>
            <p:cNvGrpSpPr/>
            <p:nvPr/>
          </p:nvGrpSpPr>
          <p:grpSpPr>
            <a:xfrm>
              <a:off x="957323" y="38561"/>
              <a:ext cx="323365" cy="315367"/>
              <a:chOff x="3228225" y="3246725"/>
              <a:chExt cx="356325" cy="347550"/>
            </a:xfrm>
          </p:grpSpPr>
          <p:sp>
            <p:nvSpPr>
              <p:cNvPr id="901" name="Google Shape;901;p19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2" name="Google Shape;902;p19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3" name="Google Shape;903;p19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4" name="Google Shape;904;p19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5" name="Google Shape;905;p19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6" name="Google Shape;906;p19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7" name="Google Shape;907;p19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8" name="Google Shape;908;p19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9" name="Google Shape;909;p19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0" name="Google Shape;910;p19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1" name="Google Shape;911;p19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2" name="Google Shape;912;p19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3" name="Google Shape;913;p19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4" name="Google Shape;914;p19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5" name="Google Shape;915;p19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6" name="Google Shape;916;p19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7" name="Google Shape;917;p19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8" name="Google Shape;918;p19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9" name="Google Shape;919;p19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0" name="Google Shape;920;p19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1" name="Google Shape;921;p19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2" name="Google Shape;922;p19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3" name="Google Shape;923;p19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4" name="Google Shape;924;p19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5" name="Google Shape;925;p19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6" name="Google Shape;926;p19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7" name="Google Shape;927;p19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8" name="Google Shape;928;p19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9" name="Google Shape;929;p19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0" name="Google Shape;930;p19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1" name="Google Shape;931;p19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2" name="Google Shape;932;p19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33" name="Google Shape;933;p19"/>
            <p:cNvGrpSpPr/>
            <p:nvPr/>
          </p:nvGrpSpPr>
          <p:grpSpPr>
            <a:xfrm>
              <a:off x="273898" y="583861"/>
              <a:ext cx="323365" cy="315367"/>
              <a:chOff x="3228225" y="3246725"/>
              <a:chExt cx="356325" cy="347550"/>
            </a:xfrm>
          </p:grpSpPr>
          <p:sp>
            <p:nvSpPr>
              <p:cNvPr id="934" name="Google Shape;934;p19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5" name="Google Shape;935;p19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6" name="Google Shape;936;p19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7" name="Google Shape;937;p19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8" name="Google Shape;938;p19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9" name="Google Shape;939;p19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0" name="Google Shape;940;p19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1" name="Google Shape;941;p19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2" name="Google Shape;942;p19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3" name="Google Shape;943;p19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4" name="Google Shape;944;p19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5" name="Google Shape;945;p19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6" name="Google Shape;946;p19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7" name="Google Shape;947;p19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8" name="Google Shape;948;p19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9" name="Google Shape;949;p19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0" name="Google Shape;950;p19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1" name="Google Shape;951;p19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2" name="Google Shape;952;p19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3" name="Google Shape;953;p19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4" name="Google Shape;954;p19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5" name="Google Shape;955;p19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6" name="Google Shape;956;p19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7" name="Google Shape;957;p19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8" name="Google Shape;958;p19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9" name="Google Shape;959;p19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0" name="Google Shape;960;p19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1" name="Google Shape;961;p19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2" name="Google Shape;962;p19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3" name="Google Shape;963;p19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4" name="Google Shape;964;p19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5" name="Google Shape;965;p19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66" name="Google Shape;966;p19"/>
          <p:cNvSpPr txBox="1"/>
          <p:nvPr>
            <p:ph type="title"/>
          </p:nvPr>
        </p:nvSpPr>
        <p:spPr>
          <a:xfrm>
            <a:off x="713225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20"/>
          <p:cNvSpPr txBox="1"/>
          <p:nvPr>
            <p:ph type="title"/>
          </p:nvPr>
        </p:nvSpPr>
        <p:spPr>
          <a:xfrm>
            <a:off x="1520700" y="1231825"/>
            <a:ext cx="6102600" cy="23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969" name="Google Shape;969;p20"/>
          <p:cNvSpPr/>
          <p:nvPr/>
        </p:nvSpPr>
        <p:spPr>
          <a:xfrm>
            <a:off x="3311445" y="197323"/>
            <a:ext cx="116188" cy="114649"/>
          </a:xfrm>
          <a:custGeom>
            <a:rect b="b" l="l" r="r" t="t"/>
            <a:pathLst>
              <a:path extrusionOk="0" fill="none" h="1266" w="1283">
                <a:moveTo>
                  <a:pt x="651" y="1"/>
                </a:moveTo>
                <a:lnTo>
                  <a:pt x="651" y="1"/>
                </a:lnTo>
                <a:lnTo>
                  <a:pt x="578" y="19"/>
                </a:lnTo>
                <a:lnTo>
                  <a:pt x="542" y="19"/>
                </a:lnTo>
                <a:lnTo>
                  <a:pt x="452" y="91"/>
                </a:lnTo>
                <a:lnTo>
                  <a:pt x="380" y="163"/>
                </a:lnTo>
                <a:lnTo>
                  <a:pt x="362" y="218"/>
                </a:lnTo>
                <a:lnTo>
                  <a:pt x="362" y="272"/>
                </a:lnTo>
                <a:lnTo>
                  <a:pt x="362" y="290"/>
                </a:lnTo>
                <a:lnTo>
                  <a:pt x="362" y="290"/>
                </a:lnTo>
                <a:lnTo>
                  <a:pt x="289" y="272"/>
                </a:lnTo>
                <a:lnTo>
                  <a:pt x="289" y="272"/>
                </a:lnTo>
                <a:lnTo>
                  <a:pt x="271" y="272"/>
                </a:lnTo>
                <a:lnTo>
                  <a:pt x="271" y="272"/>
                </a:lnTo>
                <a:lnTo>
                  <a:pt x="217" y="272"/>
                </a:lnTo>
                <a:lnTo>
                  <a:pt x="163" y="290"/>
                </a:lnTo>
                <a:lnTo>
                  <a:pt x="91" y="344"/>
                </a:lnTo>
                <a:lnTo>
                  <a:pt x="18" y="434"/>
                </a:lnTo>
                <a:lnTo>
                  <a:pt x="0" y="489"/>
                </a:lnTo>
                <a:lnTo>
                  <a:pt x="0" y="543"/>
                </a:lnTo>
                <a:lnTo>
                  <a:pt x="0" y="543"/>
                </a:lnTo>
                <a:lnTo>
                  <a:pt x="0" y="633"/>
                </a:lnTo>
                <a:lnTo>
                  <a:pt x="55" y="723"/>
                </a:lnTo>
                <a:lnTo>
                  <a:pt x="109" y="777"/>
                </a:lnTo>
                <a:lnTo>
                  <a:pt x="181" y="814"/>
                </a:lnTo>
                <a:lnTo>
                  <a:pt x="181" y="814"/>
                </a:lnTo>
                <a:lnTo>
                  <a:pt x="145" y="886"/>
                </a:lnTo>
                <a:lnTo>
                  <a:pt x="127" y="976"/>
                </a:lnTo>
                <a:lnTo>
                  <a:pt x="127" y="976"/>
                </a:lnTo>
                <a:lnTo>
                  <a:pt x="145" y="1030"/>
                </a:lnTo>
                <a:lnTo>
                  <a:pt x="145" y="1085"/>
                </a:lnTo>
                <a:lnTo>
                  <a:pt x="217" y="1175"/>
                </a:lnTo>
                <a:lnTo>
                  <a:pt x="289" y="1229"/>
                </a:lnTo>
                <a:lnTo>
                  <a:pt x="344" y="1247"/>
                </a:lnTo>
                <a:lnTo>
                  <a:pt x="398" y="1265"/>
                </a:lnTo>
                <a:lnTo>
                  <a:pt x="398" y="1265"/>
                </a:lnTo>
                <a:lnTo>
                  <a:pt x="416" y="1265"/>
                </a:lnTo>
                <a:lnTo>
                  <a:pt x="416" y="1265"/>
                </a:lnTo>
                <a:lnTo>
                  <a:pt x="488" y="1247"/>
                </a:lnTo>
                <a:lnTo>
                  <a:pt x="542" y="1229"/>
                </a:lnTo>
                <a:lnTo>
                  <a:pt x="596" y="1193"/>
                </a:lnTo>
                <a:lnTo>
                  <a:pt x="651" y="1139"/>
                </a:lnTo>
                <a:lnTo>
                  <a:pt x="651" y="1139"/>
                </a:lnTo>
                <a:lnTo>
                  <a:pt x="687" y="1193"/>
                </a:lnTo>
                <a:lnTo>
                  <a:pt x="741" y="1229"/>
                </a:lnTo>
                <a:lnTo>
                  <a:pt x="795" y="1247"/>
                </a:lnTo>
                <a:lnTo>
                  <a:pt x="867" y="1265"/>
                </a:lnTo>
                <a:lnTo>
                  <a:pt x="867" y="1265"/>
                </a:lnTo>
                <a:lnTo>
                  <a:pt x="867" y="1265"/>
                </a:lnTo>
                <a:lnTo>
                  <a:pt x="867" y="1265"/>
                </a:lnTo>
                <a:lnTo>
                  <a:pt x="922" y="1265"/>
                </a:lnTo>
                <a:lnTo>
                  <a:pt x="976" y="1247"/>
                </a:lnTo>
                <a:lnTo>
                  <a:pt x="1066" y="1175"/>
                </a:lnTo>
                <a:lnTo>
                  <a:pt x="1120" y="1103"/>
                </a:lnTo>
                <a:lnTo>
                  <a:pt x="1138" y="1048"/>
                </a:lnTo>
                <a:lnTo>
                  <a:pt x="1156" y="994"/>
                </a:lnTo>
                <a:lnTo>
                  <a:pt x="1156" y="994"/>
                </a:lnTo>
                <a:lnTo>
                  <a:pt x="1138" y="904"/>
                </a:lnTo>
                <a:lnTo>
                  <a:pt x="1102" y="814"/>
                </a:lnTo>
                <a:lnTo>
                  <a:pt x="1102" y="814"/>
                </a:lnTo>
                <a:lnTo>
                  <a:pt x="1174" y="777"/>
                </a:lnTo>
                <a:lnTo>
                  <a:pt x="1229" y="723"/>
                </a:lnTo>
                <a:lnTo>
                  <a:pt x="1265" y="651"/>
                </a:lnTo>
                <a:lnTo>
                  <a:pt x="1283" y="561"/>
                </a:lnTo>
                <a:lnTo>
                  <a:pt x="1283" y="561"/>
                </a:lnTo>
                <a:lnTo>
                  <a:pt x="1283" y="507"/>
                </a:lnTo>
                <a:lnTo>
                  <a:pt x="1265" y="452"/>
                </a:lnTo>
                <a:lnTo>
                  <a:pt x="1211" y="362"/>
                </a:lnTo>
                <a:lnTo>
                  <a:pt x="1120" y="290"/>
                </a:lnTo>
                <a:lnTo>
                  <a:pt x="1066" y="272"/>
                </a:lnTo>
                <a:lnTo>
                  <a:pt x="1012" y="272"/>
                </a:lnTo>
                <a:lnTo>
                  <a:pt x="1012" y="272"/>
                </a:lnTo>
                <a:lnTo>
                  <a:pt x="1012" y="272"/>
                </a:lnTo>
                <a:lnTo>
                  <a:pt x="1012" y="272"/>
                </a:lnTo>
                <a:lnTo>
                  <a:pt x="922" y="290"/>
                </a:lnTo>
                <a:lnTo>
                  <a:pt x="922" y="290"/>
                </a:lnTo>
                <a:lnTo>
                  <a:pt x="922" y="236"/>
                </a:lnTo>
                <a:lnTo>
                  <a:pt x="903" y="181"/>
                </a:lnTo>
                <a:lnTo>
                  <a:pt x="849" y="91"/>
                </a:lnTo>
                <a:lnTo>
                  <a:pt x="759" y="37"/>
                </a:lnTo>
                <a:lnTo>
                  <a:pt x="705" y="19"/>
                </a:lnTo>
                <a:lnTo>
                  <a:pt x="651" y="1"/>
                </a:lnTo>
                <a:lnTo>
                  <a:pt x="651" y="1"/>
                </a:lnTo>
                <a:lnTo>
                  <a:pt x="651" y="1"/>
                </a:lnTo>
              </a:path>
            </a:pathLst>
          </a:custGeom>
          <a:solidFill>
            <a:schemeClr val="lt1"/>
          </a:solidFill>
          <a:ln>
            <a:noFill/>
          </a:ln>
          <a:effectLst>
            <a:outerShdw blurRad="142875" rotWithShape="0" algn="bl" dir="5400000" dist="57150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70" name="Google Shape;970;p20"/>
          <p:cNvGrpSpPr/>
          <p:nvPr/>
        </p:nvGrpSpPr>
        <p:grpSpPr>
          <a:xfrm>
            <a:off x="1010745" y="3693493"/>
            <a:ext cx="1149100" cy="1256897"/>
            <a:chOff x="-2456375" y="2292725"/>
            <a:chExt cx="1212386" cy="1326120"/>
          </a:xfrm>
        </p:grpSpPr>
        <p:sp>
          <p:nvSpPr>
            <p:cNvPr id="971" name="Google Shape;971;p20"/>
            <p:cNvSpPr/>
            <p:nvPr/>
          </p:nvSpPr>
          <p:spPr>
            <a:xfrm>
              <a:off x="-2456375" y="2292725"/>
              <a:ext cx="670639" cy="1326120"/>
            </a:xfrm>
            <a:custGeom>
              <a:rect b="b" l="l" r="r" t="t"/>
              <a:pathLst>
                <a:path extrusionOk="0" h="41120" w="20795">
                  <a:moveTo>
                    <a:pt x="10397" y="0"/>
                  </a:moveTo>
                  <a:cubicBezTo>
                    <a:pt x="4647" y="0"/>
                    <a:pt x="1" y="4647"/>
                    <a:pt x="1" y="10397"/>
                  </a:cubicBezTo>
                  <a:lnTo>
                    <a:pt x="1" y="41120"/>
                  </a:lnTo>
                  <a:lnTo>
                    <a:pt x="20794" y="41120"/>
                  </a:lnTo>
                  <a:lnTo>
                    <a:pt x="20794" y="10397"/>
                  </a:lnTo>
                  <a:cubicBezTo>
                    <a:pt x="20794" y="4647"/>
                    <a:pt x="16134" y="0"/>
                    <a:pt x="10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rotWithShape="0" algn="bl" dir="14880000" dist="19050">
                <a:srgbClr val="AA996E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72" name="Google Shape;972;p20"/>
            <p:cNvGrpSpPr/>
            <p:nvPr/>
          </p:nvGrpSpPr>
          <p:grpSpPr>
            <a:xfrm>
              <a:off x="-2028293" y="2556447"/>
              <a:ext cx="784305" cy="1062398"/>
              <a:chOff x="5924875" y="2535425"/>
              <a:chExt cx="525075" cy="711300"/>
            </a:xfrm>
          </p:grpSpPr>
          <p:sp>
            <p:nvSpPr>
              <p:cNvPr id="973" name="Google Shape;973;p20"/>
              <p:cNvSpPr/>
              <p:nvPr/>
            </p:nvSpPr>
            <p:spPr>
              <a:xfrm>
                <a:off x="5924875" y="2535425"/>
                <a:ext cx="525075" cy="711300"/>
              </a:xfrm>
              <a:custGeom>
                <a:rect b="b" l="l" r="r" t="t"/>
                <a:pathLst>
                  <a:path extrusionOk="0" h="28452" w="21003">
                    <a:moveTo>
                      <a:pt x="10501" y="0"/>
                    </a:moveTo>
                    <a:cubicBezTo>
                      <a:pt x="4712" y="0"/>
                      <a:pt x="1" y="4699"/>
                      <a:pt x="1" y="10488"/>
                    </a:cubicBezTo>
                    <a:lnTo>
                      <a:pt x="1" y="28452"/>
                    </a:lnTo>
                    <a:lnTo>
                      <a:pt x="883" y="28452"/>
                    </a:lnTo>
                    <a:lnTo>
                      <a:pt x="883" y="10488"/>
                    </a:lnTo>
                    <a:cubicBezTo>
                      <a:pt x="883" y="5192"/>
                      <a:pt x="5193" y="870"/>
                      <a:pt x="10501" y="870"/>
                    </a:cubicBezTo>
                    <a:cubicBezTo>
                      <a:pt x="15810" y="870"/>
                      <a:pt x="20119" y="5192"/>
                      <a:pt x="20119" y="10488"/>
                    </a:cubicBezTo>
                    <a:lnTo>
                      <a:pt x="20119" y="28439"/>
                    </a:lnTo>
                    <a:lnTo>
                      <a:pt x="20119" y="28452"/>
                    </a:lnTo>
                    <a:lnTo>
                      <a:pt x="21002" y="28452"/>
                    </a:lnTo>
                    <a:lnTo>
                      <a:pt x="21002" y="10488"/>
                    </a:lnTo>
                    <a:cubicBezTo>
                      <a:pt x="21002" y="4699"/>
                      <a:pt x="16290" y="0"/>
                      <a:pt x="10501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4" name="Google Shape;974;p20"/>
              <p:cNvSpPr/>
              <p:nvPr/>
            </p:nvSpPr>
            <p:spPr>
              <a:xfrm>
                <a:off x="5968700" y="2579550"/>
                <a:ext cx="436450" cy="667175"/>
              </a:xfrm>
              <a:custGeom>
                <a:rect b="b" l="l" r="r" t="t"/>
                <a:pathLst>
                  <a:path extrusionOk="0" h="26687" w="17458">
                    <a:moveTo>
                      <a:pt x="8722" y="0"/>
                    </a:moveTo>
                    <a:cubicBezTo>
                      <a:pt x="3907" y="0"/>
                      <a:pt x="0" y="3907"/>
                      <a:pt x="0" y="8723"/>
                    </a:cubicBezTo>
                    <a:lnTo>
                      <a:pt x="0" y="26687"/>
                    </a:lnTo>
                    <a:lnTo>
                      <a:pt x="870" y="26687"/>
                    </a:lnTo>
                    <a:lnTo>
                      <a:pt x="870" y="8723"/>
                    </a:lnTo>
                    <a:cubicBezTo>
                      <a:pt x="870" y="4401"/>
                      <a:pt x="4400" y="870"/>
                      <a:pt x="8735" y="870"/>
                    </a:cubicBezTo>
                    <a:cubicBezTo>
                      <a:pt x="13058" y="870"/>
                      <a:pt x="16588" y="4401"/>
                      <a:pt x="16588" y="8723"/>
                    </a:cubicBezTo>
                    <a:lnTo>
                      <a:pt x="16588" y="26674"/>
                    </a:lnTo>
                    <a:lnTo>
                      <a:pt x="16588" y="26687"/>
                    </a:lnTo>
                    <a:lnTo>
                      <a:pt x="17458" y="26687"/>
                    </a:lnTo>
                    <a:lnTo>
                      <a:pt x="17458" y="8723"/>
                    </a:lnTo>
                    <a:cubicBezTo>
                      <a:pt x="17458" y="3907"/>
                      <a:pt x="13551" y="0"/>
                      <a:pt x="8722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5" name="Google Shape;975;p20"/>
              <p:cNvSpPr/>
              <p:nvPr/>
            </p:nvSpPr>
            <p:spPr>
              <a:xfrm>
                <a:off x="6013800" y="2624000"/>
                <a:ext cx="347225" cy="622725"/>
              </a:xfrm>
              <a:custGeom>
                <a:rect b="b" l="l" r="r" t="t"/>
                <a:pathLst>
                  <a:path extrusionOk="0" h="24909" w="13889">
                    <a:moveTo>
                      <a:pt x="6944" y="1"/>
                    </a:moveTo>
                    <a:cubicBezTo>
                      <a:pt x="3115" y="1"/>
                      <a:pt x="0" y="3116"/>
                      <a:pt x="0" y="6945"/>
                    </a:cubicBezTo>
                    <a:lnTo>
                      <a:pt x="0" y="24909"/>
                    </a:lnTo>
                    <a:lnTo>
                      <a:pt x="870" y="24909"/>
                    </a:lnTo>
                    <a:lnTo>
                      <a:pt x="870" y="6945"/>
                    </a:lnTo>
                    <a:cubicBezTo>
                      <a:pt x="870" y="3609"/>
                      <a:pt x="3596" y="883"/>
                      <a:pt x="6944" y="883"/>
                    </a:cubicBezTo>
                    <a:cubicBezTo>
                      <a:pt x="10280" y="883"/>
                      <a:pt x="13006" y="3609"/>
                      <a:pt x="13006" y="6945"/>
                    </a:cubicBezTo>
                    <a:lnTo>
                      <a:pt x="13006" y="24896"/>
                    </a:lnTo>
                    <a:lnTo>
                      <a:pt x="13006" y="24909"/>
                    </a:lnTo>
                    <a:lnTo>
                      <a:pt x="13889" y="24909"/>
                    </a:lnTo>
                    <a:lnTo>
                      <a:pt x="13889" y="6945"/>
                    </a:lnTo>
                    <a:cubicBezTo>
                      <a:pt x="13889" y="3116"/>
                      <a:pt x="10773" y="1"/>
                      <a:pt x="6944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6" name="Google Shape;976;p20"/>
              <p:cNvSpPr/>
              <p:nvPr/>
            </p:nvSpPr>
            <p:spPr>
              <a:xfrm>
                <a:off x="6057600" y="2668450"/>
                <a:ext cx="258650" cy="578275"/>
              </a:xfrm>
              <a:custGeom>
                <a:rect b="b" l="l" r="r" t="t"/>
                <a:pathLst>
                  <a:path extrusionOk="0" h="23131" w="10346">
                    <a:moveTo>
                      <a:pt x="5179" y="1"/>
                    </a:moveTo>
                    <a:cubicBezTo>
                      <a:pt x="2311" y="1"/>
                      <a:pt x="0" y="2311"/>
                      <a:pt x="0" y="5167"/>
                    </a:cubicBezTo>
                    <a:lnTo>
                      <a:pt x="0" y="23131"/>
                    </a:lnTo>
                    <a:lnTo>
                      <a:pt x="870" y="23131"/>
                    </a:lnTo>
                    <a:lnTo>
                      <a:pt x="870" y="5167"/>
                    </a:lnTo>
                    <a:cubicBezTo>
                      <a:pt x="870" y="2804"/>
                      <a:pt x="2804" y="870"/>
                      <a:pt x="5179" y="870"/>
                    </a:cubicBezTo>
                    <a:cubicBezTo>
                      <a:pt x="7542" y="870"/>
                      <a:pt x="9476" y="2804"/>
                      <a:pt x="9476" y="5167"/>
                    </a:cubicBezTo>
                    <a:lnTo>
                      <a:pt x="9476" y="23118"/>
                    </a:lnTo>
                    <a:lnTo>
                      <a:pt x="9476" y="23131"/>
                    </a:lnTo>
                    <a:lnTo>
                      <a:pt x="10345" y="23131"/>
                    </a:lnTo>
                    <a:lnTo>
                      <a:pt x="10345" y="5167"/>
                    </a:lnTo>
                    <a:cubicBezTo>
                      <a:pt x="10345" y="2311"/>
                      <a:pt x="8022" y="1"/>
                      <a:pt x="5179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7" name="Google Shape;977;p20"/>
              <p:cNvSpPr/>
              <p:nvPr/>
            </p:nvSpPr>
            <p:spPr>
              <a:xfrm>
                <a:off x="6102700" y="2712925"/>
                <a:ext cx="169425" cy="533800"/>
              </a:xfrm>
              <a:custGeom>
                <a:rect b="b" l="l" r="r" t="t"/>
                <a:pathLst>
                  <a:path extrusionOk="0" h="21352" w="6777">
                    <a:moveTo>
                      <a:pt x="3388" y="0"/>
                    </a:moveTo>
                    <a:cubicBezTo>
                      <a:pt x="1519" y="0"/>
                      <a:pt x="1" y="1532"/>
                      <a:pt x="1" y="3388"/>
                    </a:cubicBezTo>
                    <a:lnTo>
                      <a:pt x="1" y="21352"/>
                    </a:lnTo>
                    <a:lnTo>
                      <a:pt x="870" y="21352"/>
                    </a:lnTo>
                    <a:lnTo>
                      <a:pt x="870" y="3388"/>
                    </a:lnTo>
                    <a:cubicBezTo>
                      <a:pt x="870" y="2012"/>
                      <a:pt x="2013" y="883"/>
                      <a:pt x="3388" y="883"/>
                    </a:cubicBezTo>
                    <a:cubicBezTo>
                      <a:pt x="4764" y="883"/>
                      <a:pt x="5906" y="1999"/>
                      <a:pt x="5906" y="3388"/>
                    </a:cubicBezTo>
                    <a:lnTo>
                      <a:pt x="5906" y="21339"/>
                    </a:lnTo>
                    <a:lnTo>
                      <a:pt x="5906" y="21352"/>
                    </a:lnTo>
                    <a:lnTo>
                      <a:pt x="6776" y="21352"/>
                    </a:lnTo>
                    <a:lnTo>
                      <a:pt x="6776" y="3388"/>
                    </a:lnTo>
                    <a:cubicBezTo>
                      <a:pt x="6776" y="1532"/>
                      <a:pt x="5258" y="0"/>
                      <a:pt x="3388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8" name="Google Shape;978;p20"/>
              <p:cNvSpPr/>
              <p:nvPr/>
            </p:nvSpPr>
            <p:spPr>
              <a:xfrm>
                <a:off x="6146500" y="2757050"/>
                <a:ext cx="81150" cy="489675"/>
              </a:xfrm>
              <a:custGeom>
                <a:rect b="b" l="l" r="r" t="t"/>
                <a:pathLst>
                  <a:path extrusionOk="0" h="19587" w="3246">
                    <a:moveTo>
                      <a:pt x="1623" y="0"/>
                    </a:moveTo>
                    <a:cubicBezTo>
                      <a:pt x="728" y="0"/>
                      <a:pt x="1" y="740"/>
                      <a:pt x="1" y="1623"/>
                    </a:cubicBezTo>
                    <a:lnTo>
                      <a:pt x="1" y="19587"/>
                    </a:lnTo>
                    <a:lnTo>
                      <a:pt x="871" y="19587"/>
                    </a:lnTo>
                    <a:lnTo>
                      <a:pt x="871" y="1623"/>
                    </a:lnTo>
                    <a:cubicBezTo>
                      <a:pt x="871" y="1220"/>
                      <a:pt x="1208" y="883"/>
                      <a:pt x="1623" y="883"/>
                    </a:cubicBezTo>
                    <a:cubicBezTo>
                      <a:pt x="2026" y="883"/>
                      <a:pt x="2363" y="1220"/>
                      <a:pt x="2363" y="1623"/>
                    </a:cubicBezTo>
                    <a:lnTo>
                      <a:pt x="2363" y="19574"/>
                    </a:lnTo>
                    <a:lnTo>
                      <a:pt x="2363" y="19587"/>
                    </a:lnTo>
                    <a:lnTo>
                      <a:pt x="3246" y="19587"/>
                    </a:lnTo>
                    <a:lnTo>
                      <a:pt x="3246" y="1623"/>
                    </a:lnTo>
                    <a:cubicBezTo>
                      <a:pt x="3246" y="740"/>
                      <a:pt x="2506" y="0"/>
                      <a:pt x="1623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9" name="Google Shape;979;p20"/>
              <p:cNvSpPr/>
              <p:nvPr/>
            </p:nvSpPr>
            <p:spPr>
              <a:xfrm>
                <a:off x="5929425" y="2540275"/>
                <a:ext cx="520525" cy="706450"/>
              </a:xfrm>
              <a:custGeom>
                <a:rect b="b" l="l" r="r" t="t"/>
                <a:pathLst>
                  <a:path extrusionOk="0" h="28258" w="20821">
                    <a:moveTo>
                      <a:pt x="10397" y="1"/>
                    </a:moveTo>
                    <a:cubicBezTo>
                      <a:pt x="4660" y="1"/>
                      <a:pt x="0" y="4648"/>
                      <a:pt x="0" y="10398"/>
                    </a:cubicBezTo>
                    <a:lnTo>
                      <a:pt x="0" y="28258"/>
                    </a:lnTo>
                    <a:lnTo>
                      <a:pt x="675" y="28258"/>
                    </a:lnTo>
                    <a:lnTo>
                      <a:pt x="675" y="10398"/>
                    </a:lnTo>
                    <a:cubicBezTo>
                      <a:pt x="675" y="5037"/>
                      <a:pt x="5050" y="676"/>
                      <a:pt x="10397" y="676"/>
                    </a:cubicBezTo>
                    <a:cubicBezTo>
                      <a:pt x="15758" y="676"/>
                      <a:pt x="20119" y="5037"/>
                      <a:pt x="20119" y="10398"/>
                    </a:cubicBezTo>
                    <a:lnTo>
                      <a:pt x="20119" y="28258"/>
                    </a:lnTo>
                    <a:lnTo>
                      <a:pt x="20794" y="28258"/>
                    </a:lnTo>
                    <a:lnTo>
                      <a:pt x="20794" y="10398"/>
                    </a:lnTo>
                    <a:cubicBezTo>
                      <a:pt x="20820" y="4648"/>
                      <a:pt x="16160" y="1"/>
                      <a:pt x="103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0" name="Google Shape;980;p20"/>
              <p:cNvSpPr/>
              <p:nvPr/>
            </p:nvSpPr>
            <p:spPr>
              <a:xfrm>
                <a:off x="5973550" y="2584425"/>
                <a:ext cx="431600" cy="662300"/>
              </a:xfrm>
              <a:custGeom>
                <a:rect b="b" l="l" r="r" t="t"/>
                <a:pathLst>
                  <a:path extrusionOk="0" h="26492" w="17264">
                    <a:moveTo>
                      <a:pt x="8632" y="0"/>
                    </a:moveTo>
                    <a:cubicBezTo>
                      <a:pt x="3882" y="0"/>
                      <a:pt x="1" y="3881"/>
                      <a:pt x="1" y="8632"/>
                    </a:cubicBezTo>
                    <a:lnTo>
                      <a:pt x="1" y="26492"/>
                    </a:lnTo>
                    <a:lnTo>
                      <a:pt x="689" y="26492"/>
                    </a:lnTo>
                    <a:lnTo>
                      <a:pt x="689" y="8632"/>
                    </a:lnTo>
                    <a:cubicBezTo>
                      <a:pt x="689" y="4244"/>
                      <a:pt x="4258" y="675"/>
                      <a:pt x="8632" y="675"/>
                    </a:cubicBezTo>
                    <a:cubicBezTo>
                      <a:pt x="13019" y="675"/>
                      <a:pt x="16589" y="4244"/>
                      <a:pt x="16589" y="8632"/>
                    </a:cubicBezTo>
                    <a:lnTo>
                      <a:pt x="16589" y="26492"/>
                    </a:lnTo>
                    <a:lnTo>
                      <a:pt x="17264" y="26492"/>
                    </a:lnTo>
                    <a:lnTo>
                      <a:pt x="17264" y="8632"/>
                    </a:lnTo>
                    <a:cubicBezTo>
                      <a:pt x="17264" y="3881"/>
                      <a:pt x="13409" y="0"/>
                      <a:pt x="86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1" name="Google Shape;981;p20"/>
              <p:cNvSpPr/>
              <p:nvPr/>
            </p:nvSpPr>
            <p:spPr>
              <a:xfrm>
                <a:off x="6018325" y="2628875"/>
                <a:ext cx="342700" cy="617850"/>
              </a:xfrm>
              <a:custGeom>
                <a:rect b="b" l="l" r="r" t="t"/>
                <a:pathLst>
                  <a:path extrusionOk="0" h="24714" w="13708">
                    <a:moveTo>
                      <a:pt x="6841" y="0"/>
                    </a:moveTo>
                    <a:cubicBezTo>
                      <a:pt x="3064" y="0"/>
                      <a:pt x="1" y="3076"/>
                      <a:pt x="1" y="6854"/>
                    </a:cubicBezTo>
                    <a:lnTo>
                      <a:pt x="1" y="24714"/>
                    </a:lnTo>
                    <a:lnTo>
                      <a:pt x="676" y="24714"/>
                    </a:lnTo>
                    <a:lnTo>
                      <a:pt x="676" y="6854"/>
                    </a:lnTo>
                    <a:cubicBezTo>
                      <a:pt x="676" y="3440"/>
                      <a:pt x="3454" y="688"/>
                      <a:pt x="6841" y="688"/>
                    </a:cubicBezTo>
                    <a:cubicBezTo>
                      <a:pt x="10229" y="688"/>
                      <a:pt x="13007" y="3466"/>
                      <a:pt x="13007" y="6854"/>
                    </a:cubicBezTo>
                    <a:lnTo>
                      <a:pt x="13007" y="24714"/>
                    </a:lnTo>
                    <a:lnTo>
                      <a:pt x="13695" y="24714"/>
                    </a:lnTo>
                    <a:lnTo>
                      <a:pt x="13695" y="6854"/>
                    </a:lnTo>
                    <a:cubicBezTo>
                      <a:pt x="13708" y="3076"/>
                      <a:pt x="10618" y="0"/>
                      <a:pt x="68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2" name="Google Shape;982;p20"/>
              <p:cNvSpPr/>
              <p:nvPr/>
            </p:nvSpPr>
            <p:spPr>
              <a:xfrm>
                <a:off x="6062475" y="2673325"/>
                <a:ext cx="253775" cy="573400"/>
              </a:xfrm>
              <a:custGeom>
                <a:rect b="b" l="l" r="r" t="t"/>
                <a:pathLst>
                  <a:path extrusionOk="0" h="22936" w="10151">
                    <a:moveTo>
                      <a:pt x="5075" y="1"/>
                    </a:moveTo>
                    <a:cubicBezTo>
                      <a:pt x="2285" y="1"/>
                      <a:pt x="0" y="2272"/>
                      <a:pt x="0" y="5076"/>
                    </a:cubicBezTo>
                    <a:lnTo>
                      <a:pt x="0" y="22936"/>
                    </a:lnTo>
                    <a:lnTo>
                      <a:pt x="675" y="22936"/>
                    </a:lnTo>
                    <a:lnTo>
                      <a:pt x="675" y="5076"/>
                    </a:lnTo>
                    <a:cubicBezTo>
                      <a:pt x="675" y="2661"/>
                      <a:pt x="2648" y="675"/>
                      <a:pt x="5075" y="675"/>
                    </a:cubicBezTo>
                    <a:cubicBezTo>
                      <a:pt x="7490" y="675"/>
                      <a:pt x="9475" y="2635"/>
                      <a:pt x="9475" y="5076"/>
                    </a:cubicBezTo>
                    <a:lnTo>
                      <a:pt x="9475" y="22936"/>
                    </a:lnTo>
                    <a:lnTo>
                      <a:pt x="10150" y="22936"/>
                    </a:lnTo>
                    <a:lnTo>
                      <a:pt x="10150" y="5076"/>
                    </a:lnTo>
                    <a:cubicBezTo>
                      <a:pt x="10150" y="2272"/>
                      <a:pt x="7879" y="1"/>
                      <a:pt x="50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3" name="Google Shape;983;p20"/>
              <p:cNvSpPr/>
              <p:nvPr/>
            </p:nvSpPr>
            <p:spPr>
              <a:xfrm>
                <a:off x="6106925" y="2717450"/>
                <a:ext cx="165200" cy="529275"/>
              </a:xfrm>
              <a:custGeom>
                <a:rect b="b" l="l" r="r" t="t"/>
                <a:pathLst>
                  <a:path extrusionOk="0" h="21171" w="6608">
                    <a:moveTo>
                      <a:pt x="3297" y="1"/>
                    </a:moveTo>
                    <a:cubicBezTo>
                      <a:pt x="1480" y="1"/>
                      <a:pt x="0" y="1480"/>
                      <a:pt x="0" y="3298"/>
                    </a:cubicBezTo>
                    <a:lnTo>
                      <a:pt x="0" y="21158"/>
                    </a:lnTo>
                    <a:lnTo>
                      <a:pt x="688" y="21158"/>
                    </a:lnTo>
                    <a:lnTo>
                      <a:pt x="688" y="3311"/>
                    </a:lnTo>
                    <a:cubicBezTo>
                      <a:pt x="688" y="1870"/>
                      <a:pt x="1857" y="689"/>
                      <a:pt x="3297" y="689"/>
                    </a:cubicBezTo>
                    <a:cubicBezTo>
                      <a:pt x="4738" y="689"/>
                      <a:pt x="5906" y="1857"/>
                      <a:pt x="5906" y="3311"/>
                    </a:cubicBezTo>
                    <a:lnTo>
                      <a:pt x="5906" y="21171"/>
                    </a:lnTo>
                    <a:lnTo>
                      <a:pt x="6594" y="21171"/>
                    </a:lnTo>
                    <a:lnTo>
                      <a:pt x="6594" y="3311"/>
                    </a:lnTo>
                    <a:cubicBezTo>
                      <a:pt x="6607" y="1493"/>
                      <a:pt x="5127" y="1"/>
                      <a:pt x="32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4" name="Google Shape;984;p20"/>
              <p:cNvSpPr/>
              <p:nvPr/>
            </p:nvSpPr>
            <p:spPr>
              <a:xfrm>
                <a:off x="6151375" y="2761900"/>
                <a:ext cx="76275" cy="484825"/>
              </a:xfrm>
              <a:custGeom>
                <a:rect b="b" l="l" r="r" t="t"/>
                <a:pathLst>
                  <a:path extrusionOk="0" h="19393" w="3051">
                    <a:moveTo>
                      <a:pt x="1519" y="1"/>
                    </a:moveTo>
                    <a:cubicBezTo>
                      <a:pt x="676" y="1"/>
                      <a:pt x="1" y="689"/>
                      <a:pt x="1" y="1533"/>
                    </a:cubicBezTo>
                    <a:lnTo>
                      <a:pt x="1" y="19393"/>
                    </a:lnTo>
                    <a:lnTo>
                      <a:pt x="676" y="19393"/>
                    </a:lnTo>
                    <a:lnTo>
                      <a:pt x="676" y="1533"/>
                    </a:lnTo>
                    <a:cubicBezTo>
                      <a:pt x="676" y="1065"/>
                      <a:pt x="1052" y="689"/>
                      <a:pt x="1519" y="689"/>
                    </a:cubicBezTo>
                    <a:cubicBezTo>
                      <a:pt x="1987" y="689"/>
                      <a:pt x="2363" y="1065"/>
                      <a:pt x="2363" y="1533"/>
                    </a:cubicBezTo>
                    <a:lnTo>
                      <a:pt x="2363" y="19393"/>
                    </a:lnTo>
                    <a:lnTo>
                      <a:pt x="3051" y="19393"/>
                    </a:lnTo>
                    <a:lnTo>
                      <a:pt x="3051" y="1533"/>
                    </a:lnTo>
                    <a:cubicBezTo>
                      <a:pt x="3051" y="689"/>
                      <a:pt x="2363" y="1"/>
                      <a:pt x="15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85" name="Google Shape;985;p20"/>
          <p:cNvSpPr/>
          <p:nvPr/>
        </p:nvSpPr>
        <p:spPr>
          <a:xfrm flipH="1">
            <a:off x="-192750" y="4414250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6" name="Google Shape;986;p20"/>
          <p:cNvSpPr/>
          <p:nvPr/>
        </p:nvSpPr>
        <p:spPr>
          <a:xfrm>
            <a:off x="-2119900" y="3693497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7" name="Google Shape;987;p20"/>
          <p:cNvSpPr/>
          <p:nvPr/>
        </p:nvSpPr>
        <p:spPr>
          <a:xfrm>
            <a:off x="7954144" y="-1335262"/>
            <a:ext cx="3084563" cy="308456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85725" rotWithShape="0" algn="bl" dir="7080000" dist="19050">
              <a:srgbClr val="A58164">
                <a:alpha val="4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8" name="Google Shape;988;p20"/>
          <p:cNvSpPr/>
          <p:nvPr/>
        </p:nvSpPr>
        <p:spPr>
          <a:xfrm>
            <a:off x="7196947" y="223475"/>
            <a:ext cx="1136280" cy="451093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9" name="Google Shape;989;p20"/>
          <p:cNvSpPr/>
          <p:nvPr/>
        </p:nvSpPr>
        <p:spPr>
          <a:xfrm>
            <a:off x="8228449" y="1236548"/>
            <a:ext cx="808336" cy="320932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0" name="Google Shape;990;p20"/>
          <p:cNvSpPr/>
          <p:nvPr/>
        </p:nvSpPr>
        <p:spPr>
          <a:xfrm>
            <a:off x="5524725" y="4414250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1" name="Google Shape;991;p20"/>
          <p:cNvSpPr/>
          <p:nvPr/>
        </p:nvSpPr>
        <p:spPr>
          <a:xfrm flipH="1">
            <a:off x="7155786" y="3693497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92" name="Google Shape;992;p20"/>
          <p:cNvGrpSpPr/>
          <p:nvPr/>
        </p:nvGrpSpPr>
        <p:grpSpPr>
          <a:xfrm>
            <a:off x="7293964" y="4258473"/>
            <a:ext cx="386613" cy="377092"/>
            <a:chOff x="3228225" y="3246725"/>
            <a:chExt cx="356325" cy="347550"/>
          </a:xfrm>
        </p:grpSpPr>
        <p:sp>
          <p:nvSpPr>
            <p:cNvPr id="993" name="Google Shape;993;p20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20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20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20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20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20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20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20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20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20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20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20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20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20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20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20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20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20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20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20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20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20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p20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6" name="Google Shape;1016;p20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p20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20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20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20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20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20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20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20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25" name="Google Shape;1025;p20"/>
          <p:cNvGrpSpPr/>
          <p:nvPr/>
        </p:nvGrpSpPr>
        <p:grpSpPr>
          <a:xfrm>
            <a:off x="1521814" y="3810798"/>
            <a:ext cx="386613" cy="377092"/>
            <a:chOff x="3228225" y="3246725"/>
            <a:chExt cx="356325" cy="347550"/>
          </a:xfrm>
        </p:grpSpPr>
        <p:sp>
          <p:nvSpPr>
            <p:cNvPr id="1026" name="Google Shape;1026;p20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20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20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20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20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20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20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3" name="Google Shape;1033;p20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20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20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20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20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20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20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20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20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20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20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20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20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20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20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20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20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20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1" name="Google Shape;1051;p20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2" name="Google Shape;1052;p20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3" name="Google Shape;1053;p20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4" name="Google Shape;1054;p20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5" name="Google Shape;1055;p20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6" name="Google Shape;1056;p20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p20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58" name="Google Shape;1058;p20"/>
          <p:cNvGrpSpPr/>
          <p:nvPr/>
        </p:nvGrpSpPr>
        <p:grpSpPr>
          <a:xfrm>
            <a:off x="-2" y="-19739"/>
            <a:ext cx="1798363" cy="1256899"/>
            <a:chOff x="-2" y="-19739"/>
            <a:chExt cx="1798363" cy="1256899"/>
          </a:xfrm>
        </p:grpSpPr>
        <p:grpSp>
          <p:nvGrpSpPr>
            <p:cNvPr id="1059" name="Google Shape;1059;p20"/>
            <p:cNvGrpSpPr/>
            <p:nvPr/>
          </p:nvGrpSpPr>
          <p:grpSpPr>
            <a:xfrm>
              <a:off x="-2" y="-19739"/>
              <a:ext cx="1514238" cy="1118473"/>
              <a:chOff x="263775" y="238125"/>
              <a:chExt cx="7092450" cy="5238750"/>
            </a:xfrm>
          </p:grpSpPr>
          <p:sp>
            <p:nvSpPr>
              <p:cNvPr id="1060" name="Google Shape;1060;p20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1" name="Google Shape;1061;p20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62" name="Google Shape;1062;p20"/>
            <p:cNvGrpSpPr/>
            <p:nvPr/>
          </p:nvGrpSpPr>
          <p:grpSpPr>
            <a:xfrm>
              <a:off x="1260311" y="155206"/>
              <a:ext cx="538051" cy="524800"/>
              <a:chOff x="3228225" y="3246725"/>
              <a:chExt cx="356325" cy="347550"/>
            </a:xfrm>
          </p:grpSpPr>
          <p:sp>
            <p:nvSpPr>
              <p:cNvPr id="1063" name="Google Shape;1063;p20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4" name="Google Shape;1064;p20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5" name="Google Shape;1065;p20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6" name="Google Shape;1066;p20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7" name="Google Shape;1067;p20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8" name="Google Shape;1068;p20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9" name="Google Shape;1069;p20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0" name="Google Shape;1070;p20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1" name="Google Shape;1071;p20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2" name="Google Shape;1072;p20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3" name="Google Shape;1073;p20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4" name="Google Shape;1074;p20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5" name="Google Shape;1075;p20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6" name="Google Shape;1076;p20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7" name="Google Shape;1077;p20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8" name="Google Shape;1078;p20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9" name="Google Shape;1079;p20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0" name="Google Shape;1080;p20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1" name="Google Shape;1081;p20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2" name="Google Shape;1082;p20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3" name="Google Shape;1083;p20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4" name="Google Shape;1084;p20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5" name="Google Shape;1085;p20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6" name="Google Shape;1086;p20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7" name="Google Shape;1087;p20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8" name="Google Shape;1088;p20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9" name="Google Shape;1089;p20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0" name="Google Shape;1090;p20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1" name="Google Shape;1091;p20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2" name="Google Shape;1092;p20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3" name="Google Shape;1093;p20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4" name="Google Shape;1094;p20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95" name="Google Shape;1095;p20"/>
            <p:cNvGrpSpPr/>
            <p:nvPr/>
          </p:nvGrpSpPr>
          <p:grpSpPr>
            <a:xfrm>
              <a:off x="1124630" y="921793"/>
              <a:ext cx="323365" cy="315367"/>
              <a:chOff x="3228225" y="3246725"/>
              <a:chExt cx="356325" cy="347550"/>
            </a:xfrm>
          </p:grpSpPr>
          <p:sp>
            <p:nvSpPr>
              <p:cNvPr id="1096" name="Google Shape;1096;p20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7" name="Google Shape;1097;p20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8" name="Google Shape;1098;p20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9" name="Google Shape;1099;p20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0" name="Google Shape;1100;p20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1" name="Google Shape;1101;p20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2" name="Google Shape;1102;p20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3" name="Google Shape;1103;p20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4" name="Google Shape;1104;p20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5" name="Google Shape;1105;p20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6" name="Google Shape;1106;p20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7" name="Google Shape;1107;p20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8" name="Google Shape;1108;p20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9" name="Google Shape;1109;p20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0" name="Google Shape;1110;p20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1" name="Google Shape;1111;p20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2" name="Google Shape;1112;p20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3" name="Google Shape;1113;p20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4" name="Google Shape;1114;p20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5" name="Google Shape;1115;p20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6" name="Google Shape;1116;p20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7" name="Google Shape;1117;p20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8" name="Google Shape;1118;p20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9" name="Google Shape;1119;p20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0" name="Google Shape;1120;p20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1" name="Google Shape;1121;p20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2" name="Google Shape;1122;p20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3" name="Google Shape;1123;p20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4" name="Google Shape;1124;p20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5" name="Google Shape;1125;p20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6" name="Google Shape;1126;p20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7" name="Google Shape;1127;p20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28" name="Google Shape;1128;p20"/>
            <p:cNvGrpSpPr/>
            <p:nvPr/>
          </p:nvGrpSpPr>
          <p:grpSpPr>
            <a:xfrm>
              <a:off x="957323" y="38561"/>
              <a:ext cx="323365" cy="315367"/>
              <a:chOff x="3228225" y="3246725"/>
              <a:chExt cx="356325" cy="347550"/>
            </a:xfrm>
          </p:grpSpPr>
          <p:sp>
            <p:nvSpPr>
              <p:cNvPr id="1129" name="Google Shape;1129;p20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0" name="Google Shape;1130;p20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1" name="Google Shape;1131;p20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2" name="Google Shape;1132;p20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3" name="Google Shape;1133;p20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4" name="Google Shape;1134;p20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5" name="Google Shape;1135;p20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6" name="Google Shape;1136;p20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7" name="Google Shape;1137;p20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8" name="Google Shape;1138;p20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9" name="Google Shape;1139;p20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0" name="Google Shape;1140;p20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1" name="Google Shape;1141;p20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2" name="Google Shape;1142;p20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3" name="Google Shape;1143;p20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4" name="Google Shape;1144;p20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5" name="Google Shape;1145;p20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6" name="Google Shape;1146;p20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7" name="Google Shape;1147;p20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8" name="Google Shape;1148;p20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9" name="Google Shape;1149;p20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0" name="Google Shape;1150;p20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1" name="Google Shape;1151;p20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2" name="Google Shape;1152;p20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3" name="Google Shape;1153;p20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4" name="Google Shape;1154;p20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5" name="Google Shape;1155;p20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6" name="Google Shape;1156;p20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7" name="Google Shape;1157;p20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8" name="Google Shape;1158;p20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9" name="Google Shape;1159;p20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0" name="Google Shape;1160;p20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61" name="Google Shape;1161;p20"/>
            <p:cNvGrpSpPr/>
            <p:nvPr/>
          </p:nvGrpSpPr>
          <p:grpSpPr>
            <a:xfrm>
              <a:off x="273898" y="583861"/>
              <a:ext cx="323365" cy="315367"/>
              <a:chOff x="3228225" y="3246725"/>
              <a:chExt cx="356325" cy="347550"/>
            </a:xfrm>
          </p:grpSpPr>
          <p:sp>
            <p:nvSpPr>
              <p:cNvPr id="1162" name="Google Shape;1162;p20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3" name="Google Shape;1163;p20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4" name="Google Shape;1164;p20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5" name="Google Shape;1165;p20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6" name="Google Shape;1166;p20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7" name="Google Shape;1167;p20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8" name="Google Shape;1168;p20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9" name="Google Shape;1169;p20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0" name="Google Shape;1170;p20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1" name="Google Shape;1171;p20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2" name="Google Shape;1172;p20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3" name="Google Shape;1173;p20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4" name="Google Shape;1174;p20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5" name="Google Shape;1175;p20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6" name="Google Shape;1176;p20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7" name="Google Shape;1177;p20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8" name="Google Shape;1178;p20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9" name="Google Shape;1179;p20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0" name="Google Shape;1180;p20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1" name="Google Shape;1181;p20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2" name="Google Shape;1182;p20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3" name="Google Shape;1183;p20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4" name="Google Shape;1184;p20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5" name="Google Shape;1185;p20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6" name="Google Shape;1186;p20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7" name="Google Shape;1187;p20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8" name="Google Shape;1188;p20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9" name="Google Shape;1189;p20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0" name="Google Shape;1190;p20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1" name="Google Shape;1191;p20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2" name="Google Shape;1192;p20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3" name="Google Shape;1193;p20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194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21"/>
          <p:cNvSpPr/>
          <p:nvPr/>
        </p:nvSpPr>
        <p:spPr>
          <a:xfrm>
            <a:off x="3029719" y="-2735437"/>
            <a:ext cx="3084563" cy="308456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3120000" dist="19050">
              <a:srgbClr val="A58164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6" name="Google Shape;1196;p21"/>
          <p:cNvSpPr txBox="1"/>
          <p:nvPr>
            <p:ph type="title"/>
          </p:nvPr>
        </p:nvSpPr>
        <p:spPr>
          <a:xfrm>
            <a:off x="2153100" y="2398100"/>
            <a:ext cx="4837800" cy="84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197" name="Google Shape;1197;p21"/>
          <p:cNvSpPr txBox="1"/>
          <p:nvPr>
            <p:ph idx="1" type="subTitle"/>
          </p:nvPr>
        </p:nvSpPr>
        <p:spPr>
          <a:xfrm>
            <a:off x="2153100" y="3217450"/>
            <a:ext cx="4837800" cy="9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98" name="Google Shape;1198;p21"/>
          <p:cNvSpPr/>
          <p:nvPr/>
        </p:nvSpPr>
        <p:spPr>
          <a:xfrm>
            <a:off x="6643152" y="311650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9" name="Google Shape;1199;p21"/>
          <p:cNvSpPr/>
          <p:nvPr/>
        </p:nvSpPr>
        <p:spPr>
          <a:xfrm>
            <a:off x="3222476" y="241026"/>
            <a:ext cx="944878" cy="375193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0" name="Google Shape;1200;p21"/>
          <p:cNvSpPr/>
          <p:nvPr/>
        </p:nvSpPr>
        <p:spPr>
          <a:xfrm>
            <a:off x="-1615075" y="3719797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1" name="Google Shape;1201;p21"/>
          <p:cNvSpPr/>
          <p:nvPr/>
        </p:nvSpPr>
        <p:spPr>
          <a:xfrm flipH="1">
            <a:off x="6417600" y="4440550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2" name="Google Shape;1202;p21"/>
          <p:cNvSpPr/>
          <p:nvPr/>
        </p:nvSpPr>
        <p:spPr>
          <a:xfrm>
            <a:off x="-333148" y="4440550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3" name="Google Shape;1203;p21"/>
          <p:cNvSpPr/>
          <p:nvPr/>
        </p:nvSpPr>
        <p:spPr>
          <a:xfrm flipH="1">
            <a:off x="7479638" y="3719797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04" name="Google Shape;1204;p21"/>
          <p:cNvGrpSpPr/>
          <p:nvPr/>
        </p:nvGrpSpPr>
        <p:grpSpPr>
          <a:xfrm flipH="1" rot="-10253511">
            <a:off x="-19" y="366809"/>
            <a:ext cx="1798379" cy="1256910"/>
            <a:chOff x="-2" y="-19739"/>
            <a:chExt cx="1798363" cy="1256899"/>
          </a:xfrm>
        </p:grpSpPr>
        <p:grpSp>
          <p:nvGrpSpPr>
            <p:cNvPr id="1205" name="Google Shape;1205;p21"/>
            <p:cNvGrpSpPr/>
            <p:nvPr/>
          </p:nvGrpSpPr>
          <p:grpSpPr>
            <a:xfrm>
              <a:off x="-2" y="-19739"/>
              <a:ext cx="1514238" cy="1118473"/>
              <a:chOff x="263775" y="238125"/>
              <a:chExt cx="7092450" cy="5238750"/>
            </a:xfrm>
          </p:grpSpPr>
          <p:sp>
            <p:nvSpPr>
              <p:cNvPr id="1206" name="Google Shape;1206;p21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7" name="Google Shape;1207;p21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08" name="Google Shape;1208;p21"/>
            <p:cNvGrpSpPr/>
            <p:nvPr/>
          </p:nvGrpSpPr>
          <p:grpSpPr>
            <a:xfrm>
              <a:off x="1260311" y="155206"/>
              <a:ext cx="538051" cy="524800"/>
              <a:chOff x="3228225" y="3246725"/>
              <a:chExt cx="356325" cy="347550"/>
            </a:xfrm>
          </p:grpSpPr>
          <p:sp>
            <p:nvSpPr>
              <p:cNvPr id="1209" name="Google Shape;1209;p21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0" name="Google Shape;1210;p21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1" name="Google Shape;1211;p21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2" name="Google Shape;1212;p21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3" name="Google Shape;1213;p21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4" name="Google Shape;1214;p21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5" name="Google Shape;1215;p21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6" name="Google Shape;1216;p21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7" name="Google Shape;1217;p21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8" name="Google Shape;1218;p21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9" name="Google Shape;1219;p21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0" name="Google Shape;1220;p21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1" name="Google Shape;1221;p21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2" name="Google Shape;1222;p21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3" name="Google Shape;1223;p21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4" name="Google Shape;1224;p21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5" name="Google Shape;1225;p21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6" name="Google Shape;1226;p21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7" name="Google Shape;1227;p21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8" name="Google Shape;1228;p21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9" name="Google Shape;1229;p21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0" name="Google Shape;1230;p21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1" name="Google Shape;1231;p21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2" name="Google Shape;1232;p21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3" name="Google Shape;1233;p21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4" name="Google Shape;1234;p21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5" name="Google Shape;1235;p21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6" name="Google Shape;1236;p21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7" name="Google Shape;1237;p21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8" name="Google Shape;1238;p21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9" name="Google Shape;1239;p21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0" name="Google Shape;1240;p21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41" name="Google Shape;1241;p21"/>
            <p:cNvGrpSpPr/>
            <p:nvPr/>
          </p:nvGrpSpPr>
          <p:grpSpPr>
            <a:xfrm>
              <a:off x="1124630" y="921793"/>
              <a:ext cx="323365" cy="315367"/>
              <a:chOff x="3228225" y="3246725"/>
              <a:chExt cx="356325" cy="347550"/>
            </a:xfrm>
          </p:grpSpPr>
          <p:sp>
            <p:nvSpPr>
              <p:cNvPr id="1242" name="Google Shape;1242;p21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3" name="Google Shape;1243;p21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4" name="Google Shape;1244;p21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5" name="Google Shape;1245;p21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6" name="Google Shape;1246;p21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7" name="Google Shape;1247;p21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8" name="Google Shape;1248;p21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9" name="Google Shape;1249;p21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0" name="Google Shape;1250;p21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1" name="Google Shape;1251;p21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2" name="Google Shape;1252;p21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3" name="Google Shape;1253;p21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4" name="Google Shape;1254;p21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5" name="Google Shape;1255;p21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6" name="Google Shape;1256;p21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7" name="Google Shape;1257;p21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8" name="Google Shape;1258;p21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9" name="Google Shape;1259;p21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0" name="Google Shape;1260;p21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1" name="Google Shape;1261;p21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2" name="Google Shape;1262;p21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3" name="Google Shape;1263;p21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4" name="Google Shape;1264;p21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5" name="Google Shape;1265;p21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6" name="Google Shape;1266;p21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7" name="Google Shape;1267;p21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8" name="Google Shape;1268;p21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9" name="Google Shape;1269;p21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0" name="Google Shape;1270;p21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1" name="Google Shape;1271;p21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2" name="Google Shape;1272;p21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3" name="Google Shape;1273;p21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74" name="Google Shape;1274;p21"/>
            <p:cNvGrpSpPr/>
            <p:nvPr/>
          </p:nvGrpSpPr>
          <p:grpSpPr>
            <a:xfrm>
              <a:off x="957323" y="38561"/>
              <a:ext cx="323365" cy="315367"/>
              <a:chOff x="3228225" y="3246725"/>
              <a:chExt cx="356325" cy="347550"/>
            </a:xfrm>
          </p:grpSpPr>
          <p:sp>
            <p:nvSpPr>
              <p:cNvPr id="1275" name="Google Shape;1275;p21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6" name="Google Shape;1276;p21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7" name="Google Shape;1277;p21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8" name="Google Shape;1278;p21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9" name="Google Shape;1279;p21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0" name="Google Shape;1280;p21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1" name="Google Shape;1281;p21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2" name="Google Shape;1282;p21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3" name="Google Shape;1283;p21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4" name="Google Shape;1284;p21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5" name="Google Shape;1285;p21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6" name="Google Shape;1286;p21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7" name="Google Shape;1287;p21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8" name="Google Shape;1288;p21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9" name="Google Shape;1289;p21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0" name="Google Shape;1290;p21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1" name="Google Shape;1291;p21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2" name="Google Shape;1292;p21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3" name="Google Shape;1293;p21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4" name="Google Shape;1294;p21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5" name="Google Shape;1295;p21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6" name="Google Shape;1296;p21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7" name="Google Shape;1297;p21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8" name="Google Shape;1298;p21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9" name="Google Shape;1299;p21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0" name="Google Shape;1300;p21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1" name="Google Shape;1301;p21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2" name="Google Shape;1302;p21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3" name="Google Shape;1303;p21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4" name="Google Shape;1304;p21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5" name="Google Shape;1305;p21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6" name="Google Shape;1306;p21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07" name="Google Shape;1307;p21"/>
            <p:cNvGrpSpPr/>
            <p:nvPr/>
          </p:nvGrpSpPr>
          <p:grpSpPr>
            <a:xfrm>
              <a:off x="273898" y="583861"/>
              <a:ext cx="323365" cy="315367"/>
              <a:chOff x="3228225" y="3246725"/>
              <a:chExt cx="356325" cy="347550"/>
            </a:xfrm>
          </p:grpSpPr>
          <p:sp>
            <p:nvSpPr>
              <p:cNvPr id="1308" name="Google Shape;1308;p21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9" name="Google Shape;1309;p21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0" name="Google Shape;1310;p21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1" name="Google Shape;1311;p21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2" name="Google Shape;1312;p21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3" name="Google Shape;1313;p21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4" name="Google Shape;1314;p21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5" name="Google Shape;1315;p21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6" name="Google Shape;1316;p21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7" name="Google Shape;1317;p21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8" name="Google Shape;1318;p21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9" name="Google Shape;1319;p21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0" name="Google Shape;1320;p21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1" name="Google Shape;1321;p21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2" name="Google Shape;1322;p21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3" name="Google Shape;1323;p21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4" name="Google Shape;1324;p21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5" name="Google Shape;1325;p21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6" name="Google Shape;1326;p21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7" name="Google Shape;1327;p21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8" name="Google Shape;1328;p21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9" name="Google Shape;1329;p21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0" name="Google Shape;1330;p21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1" name="Google Shape;1331;p21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2" name="Google Shape;1332;p21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3" name="Google Shape;1333;p21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4" name="Google Shape;1334;p21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5" name="Google Shape;1335;p21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6" name="Google Shape;1336;p21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7" name="Google Shape;1337;p21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8" name="Google Shape;1338;p21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9" name="Google Shape;1339;p21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340" name="Google Shape;1340;p21"/>
          <p:cNvGrpSpPr/>
          <p:nvPr/>
        </p:nvGrpSpPr>
        <p:grpSpPr>
          <a:xfrm flipH="1" rot="9936647">
            <a:off x="7579025" y="437720"/>
            <a:ext cx="1757520" cy="1634905"/>
            <a:chOff x="7591843" y="-11199"/>
            <a:chExt cx="1757574" cy="1634955"/>
          </a:xfrm>
        </p:grpSpPr>
        <p:grpSp>
          <p:nvGrpSpPr>
            <p:cNvPr id="1341" name="Google Shape;1341;p21"/>
            <p:cNvGrpSpPr/>
            <p:nvPr/>
          </p:nvGrpSpPr>
          <p:grpSpPr>
            <a:xfrm flipH="1" rot="-912482">
              <a:off x="7715176" y="167807"/>
              <a:ext cx="1514068" cy="1118347"/>
              <a:chOff x="263775" y="238125"/>
              <a:chExt cx="7092450" cy="5238750"/>
            </a:xfrm>
          </p:grpSpPr>
          <p:sp>
            <p:nvSpPr>
              <p:cNvPr id="1342" name="Google Shape;1342;p21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659999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3" name="Google Shape;1343;p21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85725" rotWithShape="0" algn="bl" dir="156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44" name="Google Shape;1344;p21"/>
            <p:cNvGrpSpPr/>
            <p:nvPr/>
          </p:nvGrpSpPr>
          <p:grpSpPr>
            <a:xfrm>
              <a:off x="7798861" y="1098956"/>
              <a:ext cx="538051" cy="524800"/>
              <a:chOff x="3228225" y="3246725"/>
              <a:chExt cx="356325" cy="347550"/>
            </a:xfrm>
          </p:grpSpPr>
          <p:sp>
            <p:nvSpPr>
              <p:cNvPr id="1345" name="Google Shape;1345;p21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6" name="Google Shape;1346;p21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7" name="Google Shape;1347;p21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8" name="Google Shape;1348;p21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9" name="Google Shape;1349;p21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0" name="Google Shape;1350;p21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1" name="Google Shape;1351;p21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2" name="Google Shape;1352;p21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3" name="Google Shape;1353;p21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4" name="Google Shape;1354;p21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5" name="Google Shape;1355;p21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6" name="Google Shape;1356;p21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7" name="Google Shape;1357;p21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8" name="Google Shape;1358;p21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9" name="Google Shape;1359;p21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0" name="Google Shape;1360;p21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1" name="Google Shape;1361;p21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2" name="Google Shape;1362;p21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3" name="Google Shape;1363;p21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4" name="Google Shape;1364;p21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5" name="Google Shape;1365;p21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6" name="Google Shape;1366;p21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7" name="Google Shape;1367;p21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8" name="Google Shape;1368;p21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9" name="Google Shape;1369;p21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0" name="Google Shape;1370;p21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1" name="Google Shape;1371;p21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2" name="Google Shape;1372;p21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3" name="Google Shape;1373;p21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4" name="Google Shape;1374;p21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5" name="Google Shape;1375;p21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6" name="Google Shape;1376;p21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77" name="Google Shape;1377;p21"/>
            <p:cNvGrpSpPr/>
            <p:nvPr/>
          </p:nvGrpSpPr>
          <p:grpSpPr>
            <a:xfrm>
              <a:off x="7591843" y="645739"/>
              <a:ext cx="361741" cy="352798"/>
              <a:chOff x="3228225" y="3246725"/>
              <a:chExt cx="356325" cy="347550"/>
            </a:xfrm>
          </p:grpSpPr>
          <p:sp>
            <p:nvSpPr>
              <p:cNvPr id="1378" name="Google Shape;1378;p21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9" name="Google Shape;1379;p21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0" name="Google Shape;1380;p21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1" name="Google Shape;1381;p21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2" name="Google Shape;1382;p21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3" name="Google Shape;1383;p21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4" name="Google Shape;1384;p21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5" name="Google Shape;1385;p21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6" name="Google Shape;1386;p21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7" name="Google Shape;1387;p21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8" name="Google Shape;1388;p21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9" name="Google Shape;1389;p21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0" name="Google Shape;1390;p21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1" name="Google Shape;1391;p21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2" name="Google Shape;1392;p21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3" name="Google Shape;1393;p21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4" name="Google Shape;1394;p21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5" name="Google Shape;1395;p21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6" name="Google Shape;1396;p21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7" name="Google Shape;1397;p21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8" name="Google Shape;1398;p21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9" name="Google Shape;1399;p21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0" name="Google Shape;1400;p21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1" name="Google Shape;1401;p21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2" name="Google Shape;1402;p21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3" name="Google Shape;1403;p21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4" name="Google Shape;1404;p21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5" name="Google Shape;1405;p21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6" name="Google Shape;1406;p21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7" name="Google Shape;1407;p21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8" name="Google Shape;1408;p21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9" name="Google Shape;1409;p21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10" name="Google Shape;1410;p21"/>
            <p:cNvGrpSpPr/>
            <p:nvPr/>
          </p:nvGrpSpPr>
          <p:grpSpPr>
            <a:xfrm>
              <a:off x="7844081" y="389415"/>
              <a:ext cx="253311" cy="247039"/>
              <a:chOff x="3228225" y="3246725"/>
              <a:chExt cx="356325" cy="347550"/>
            </a:xfrm>
          </p:grpSpPr>
          <p:sp>
            <p:nvSpPr>
              <p:cNvPr id="1411" name="Google Shape;1411;p21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2" name="Google Shape;1412;p21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3" name="Google Shape;1413;p21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4" name="Google Shape;1414;p21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5" name="Google Shape;1415;p21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6" name="Google Shape;1416;p21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7" name="Google Shape;1417;p21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8" name="Google Shape;1418;p21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9" name="Google Shape;1419;p21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0" name="Google Shape;1420;p21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1" name="Google Shape;1421;p21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2" name="Google Shape;1422;p21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3" name="Google Shape;1423;p21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4" name="Google Shape;1424;p21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5" name="Google Shape;1425;p21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6" name="Google Shape;1426;p21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7" name="Google Shape;1427;p21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8" name="Google Shape;1428;p21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9" name="Google Shape;1429;p21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0" name="Google Shape;1430;p21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1" name="Google Shape;1431;p21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2" name="Google Shape;1432;p21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3" name="Google Shape;1433;p21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4" name="Google Shape;1434;p21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5" name="Google Shape;1435;p21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6" name="Google Shape;1436;p21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7" name="Google Shape;1437;p21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8" name="Google Shape;1438;p21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9" name="Google Shape;1439;p21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0" name="Google Shape;1440;p21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1" name="Google Shape;1441;p21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2" name="Google Shape;1442;p21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43" name="Google Shape;1443;p21"/>
            <p:cNvGrpSpPr/>
            <p:nvPr/>
          </p:nvGrpSpPr>
          <p:grpSpPr>
            <a:xfrm>
              <a:off x="8733231" y="680710"/>
              <a:ext cx="348023" cy="339417"/>
              <a:chOff x="3228225" y="3246725"/>
              <a:chExt cx="356325" cy="347550"/>
            </a:xfrm>
          </p:grpSpPr>
          <p:sp>
            <p:nvSpPr>
              <p:cNvPr id="1444" name="Google Shape;1444;p21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5" name="Google Shape;1445;p21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6" name="Google Shape;1446;p21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7" name="Google Shape;1447;p21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8" name="Google Shape;1448;p21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9" name="Google Shape;1449;p21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0" name="Google Shape;1450;p21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1" name="Google Shape;1451;p21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2" name="Google Shape;1452;p21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3" name="Google Shape;1453;p21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4" name="Google Shape;1454;p21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5" name="Google Shape;1455;p21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6" name="Google Shape;1456;p21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7" name="Google Shape;1457;p21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8" name="Google Shape;1458;p21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9" name="Google Shape;1459;p21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0" name="Google Shape;1460;p21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1" name="Google Shape;1461;p21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2" name="Google Shape;1462;p21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3" name="Google Shape;1463;p21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4" name="Google Shape;1464;p21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5" name="Google Shape;1465;p21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6" name="Google Shape;1466;p21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7" name="Google Shape;1467;p21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8" name="Google Shape;1468;p21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9" name="Google Shape;1469;p21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0" name="Google Shape;1470;p21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1" name="Google Shape;1471;p21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2" name="Google Shape;1472;p21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3" name="Google Shape;1473;p21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4" name="Google Shape;1474;p21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5" name="Google Shape;1475;p21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476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p22"/>
          <p:cNvSpPr txBox="1"/>
          <p:nvPr>
            <p:ph idx="1" type="body"/>
          </p:nvPr>
        </p:nvSpPr>
        <p:spPr>
          <a:xfrm>
            <a:off x="815425" y="783500"/>
            <a:ext cx="4143300" cy="18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loo 2"/>
              <a:buNone/>
              <a:defRPr b="1" sz="35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</a:lstStyle>
          <a:p/>
        </p:txBody>
      </p:sp>
      <p:sp>
        <p:nvSpPr>
          <p:cNvPr id="1478" name="Google Shape;1478;p22"/>
          <p:cNvSpPr/>
          <p:nvPr/>
        </p:nvSpPr>
        <p:spPr>
          <a:xfrm>
            <a:off x="4336875" y="5821250"/>
            <a:ext cx="5150" cy="8225"/>
          </a:xfrm>
          <a:custGeom>
            <a:rect b="b" l="l" r="r" t="t"/>
            <a:pathLst>
              <a:path extrusionOk="0" fill="none" h="329" w="206">
                <a:moveTo>
                  <a:pt x="124" y="1"/>
                </a:moveTo>
                <a:lnTo>
                  <a:pt x="1" y="164"/>
                </a:lnTo>
                <a:lnTo>
                  <a:pt x="124" y="328"/>
                </a:lnTo>
                <a:lnTo>
                  <a:pt x="205" y="164"/>
                </a:lnTo>
                <a:lnTo>
                  <a:pt x="124" y="1"/>
                </a:lnTo>
              </a:path>
            </a:pathLst>
          </a:cu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79" name="Google Shape;1479;p22"/>
          <p:cNvGrpSpPr/>
          <p:nvPr/>
        </p:nvGrpSpPr>
        <p:grpSpPr>
          <a:xfrm>
            <a:off x="7591843" y="-11199"/>
            <a:ext cx="1757574" cy="1634955"/>
            <a:chOff x="7591843" y="-11199"/>
            <a:chExt cx="1757574" cy="1634955"/>
          </a:xfrm>
        </p:grpSpPr>
        <p:grpSp>
          <p:nvGrpSpPr>
            <p:cNvPr id="1480" name="Google Shape;1480;p22"/>
            <p:cNvGrpSpPr/>
            <p:nvPr/>
          </p:nvGrpSpPr>
          <p:grpSpPr>
            <a:xfrm flipH="1" rot="-912482">
              <a:off x="7715176" y="167807"/>
              <a:ext cx="1514068" cy="1118347"/>
              <a:chOff x="263775" y="238125"/>
              <a:chExt cx="7092450" cy="5238750"/>
            </a:xfrm>
          </p:grpSpPr>
          <p:sp>
            <p:nvSpPr>
              <p:cNvPr id="1481" name="Google Shape;1481;p22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659999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2" name="Google Shape;1482;p22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85725" rotWithShape="0" algn="bl" dir="156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83" name="Google Shape;1483;p22"/>
            <p:cNvGrpSpPr/>
            <p:nvPr/>
          </p:nvGrpSpPr>
          <p:grpSpPr>
            <a:xfrm>
              <a:off x="7798861" y="1098956"/>
              <a:ext cx="538051" cy="524800"/>
              <a:chOff x="3228225" y="3246725"/>
              <a:chExt cx="356325" cy="347550"/>
            </a:xfrm>
          </p:grpSpPr>
          <p:sp>
            <p:nvSpPr>
              <p:cNvPr id="1484" name="Google Shape;1484;p22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5" name="Google Shape;1485;p22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6" name="Google Shape;1486;p22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7" name="Google Shape;1487;p22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8" name="Google Shape;1488;p22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9" name="Google Shape;1489;p22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0" name="Google Shape;1490;p22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1" name="Google Shape;1491;p22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2" name="Google Shape;1492;p22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3" name="Google Shape;1493;p22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4" name="Google Shape;1494;p22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5" name="Google Shape;1495;p22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6" name="Google Shape;1496;p22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7" name="Google Shape;1497;p22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8" name="Google Shape;1498;p22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9" name="Google Shape;1499;p22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0" name="Google Shape;1500;p22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1" name="Google Shape;1501;p22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2" name="Google Shape;1502;p22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3" name="Google Shape;1503;p22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4" name="Google Shape;1504;p22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5" name="Google Shape;1505;p22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6" name="Google Shape;1506;p22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7" name="Google Shape;1507;p22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8" name="Google Shape;1508;p22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9" name="Google Shape;1509;p22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0" name="Google Shape;1510;p22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1" name="Google Shape;1511;p22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2" name="Google Shape;1512;p22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3" name="Google Shape;1513;p22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4" name="Google Shape;1514;p22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5" name="Google Shape;1515;p22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16" name="Google Shape;1516;p22"/>
            <p:cNvGrpSpPr/>
            <p:nvPr/>
          </p:nvGrpSpPr>
          <p:grpSpPr>
            <a:xfrm>
              <a:off x="7591843" y="645739"/>
              <a:ext cx="361741" cy="352798"/>
              <a:chOff x="3228225" y="3246725"/>
              <a:chExt cx="356325" cy="347550"/>
            </a:xfrm>
          </p:grpSpPr>
          <p:sp>
            <p:nvSpPr>
              <p:cNvPr id="1517" name="Google Shape;1517;p22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8" name="Google Shape;1518;p22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9" name="Google Shape;1519;p22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0" name="Google Shape;1520;p22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1" name="Google Shape;1521;p22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2" name="Google Shape;1522;p22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3" name="Google Shape;1523;p22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4" name="Google Shape;1524;p22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5" name="Google Shape;1525;p22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6" name="Google Shape;1526;p22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7" name="Google Shape;1527;p22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8" name="Google Shape;1528;p22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9" name="Google Shape;1529;p22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0" name="Google Shape;1530;p22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1" name="Google Shape;1531;p22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2" name="Google Shape;1532;p22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3" name="Google Shape;1533;p22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4" name="Google Shape;1534;p22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5" name="Google Shape;1535;p22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6" name="Google Shape;1536;p22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7" name="Google Shape;1537;p22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8" name="Google Shape;1538;p22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9" name="Google Shape;1539;p22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0" name="Google Shape;1540;p22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1" name="Google Shape;1541;p22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2" name="Google Shape;1542;p22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3" name="Google Shape;1543;p22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4" name="Google Shape;1544;p22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5" name="Google Shape;1545;p22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6" name="Google Shape;1546;p22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7" name="Google Shape;1547;p22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8" name="Google Shape;1548;p22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49" name="Google Shape;1549;p22"/>
            <p:cNvGrpSpPr/>
            <p:nvPr/>
          </p:nvGrpSpPr>
          <p:grpSpPr>
            <a:xfrm>
              <a:off x="7844081" y="389415"/>
              <a:ext cx="253311" cy="247039"/>
              <a:chOff x="3228225" y="3246725"/>
              <a:chExt cx="356325" cy="347550"/>
            </a:xfrm>
          </p:grpSpPr>
          <p:sp>
            <p:nvSpPr>
              <p:cNvPr id="1550" name="Google Shape;1550;p22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1" name="Google Shape;1551;p22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2" name="Google Shape;1552;p22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3" name="Google Shape;1553;p22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4" name="Google Shape;1554;p22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5" name="Google Shape;1555;p22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6" name="Google Shape;1556;p22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7" name="Google Shape;1557;p22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8" name="Google Shape;1558;p22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9" name="Google Shape;1559;p22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0" name="Google Shape;1560;p22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1" name="Google Shape;1561;p22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2" name="Google Shape;1562;p22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3" name="Google Shape;1563;p22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4" name="Google Shape;1564;p22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5" name="Google Shape;1565;p22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6" name="Google Shape;1566;p22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7" name="Google Shape;1567;p22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8" name="Google Shape;1568;p22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9" name="Google Shape;1569;p22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0" name="Google Shape;1570;p22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1" name="Google Shape;1571;p22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2" name="Google Shape;1572;p22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3" name="Google Shape;1573;p22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4" name="Google Shape;1574;p22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5" name="Google Shape;1575;p22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6" name="Google Shape;1576;p22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7" name="Google Shape;1577;p22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8" name="Google Shape;1578;p22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9" name="Google Shape;1579;p22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0" name="Google Shape;1580;p22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1" name="Google Shape;1581;p22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82" name="Google Shape;1582;p22"/>
            <p:cNvGrpSpPr/>
            <p:nvPr/>
          </p:nvGrpSpPr>
          <p:grpSpPr>
            <a:xfrm>
              <a:off x="8733231" y="680710"/>
              <a:ext cx="348023" cy="339417"/>
              <a:chOff x="3228225" y="3246725"/>
              <a:chExt cx="356325" cy="347550"/>
            </a:xfrm>
          </p:grpSpPr>
          <p:sp>
            <p:nvSpPr>
              <p:cNvPr id="1583" name="Google Shape;1583;p22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4" name="Google Shape;1584;p22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5" name="Google Shape;1585;p22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6" name="Google Shape;1586;p22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7" name="Google Shape;1587;p22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8" name="Google Shape;1588;p22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9" name="Google Shape;1589;p22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0" name="Google Shape;1590;p22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1" name="Google Shape;1591;p22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2" name="Google Shape;1592;p22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3" name="Google Shape;1593;p22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4" name="Google Shape;1594;p22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5" name="Google Shape;1595;p22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6" name="Google Shape;1596;p22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7" name="Google Shape;1597;p22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8" name="Google Shape;1598;p22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9" name="Google Shape;1599;p22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0" name="Google Shape;1600;p22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1" name="Google Shape;1601;p22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2" name="Google Shape;1602;p22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3" name="Google Shape;1603;p22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4" name="Google Shape;1604;p22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5" name="Google Shape;1605;p22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6" name="Google Shape;1606;p22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7" name="Google Shape;1607;p22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8" name="Google Shape;1608;p22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9" name="Google Shape;1609;p22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0" name="Google Shape;1610;p22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1" name="Google Shape;1611;p22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2" name="Google Shape;1612;p22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3" name="Google Shape;1613;p22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4" name="Google Shape;1614;p22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615" name="Google Shape;1615;p22"/>
          <p:cNvGrpSpPr/>
          <p:nvPr/>
        </p:nvGrpSpPr>
        <p:grpSpPr>
          <a:xfrm>
            <a:off x="-1105950" y="-204995"/>
            <a:ext cx="2029986" cy="1718406"/>
            <a:chOff x="-1258350" y="-128795"/>
            <a:chExt cx="2029986" cy="1718406"/>
          </a:xfrm>
        </p:grpSpPr>
        <p:grpSp>
          <p:nvGrpSpPr>
            <p:cNvPr id="1616" name="Google Shape;1616;p22"/>
            <p:cNvGrpSpPr/>
            <p:nvPr/>
          </p:nvGrpSpPr>
          <p:grpSpPr>
            <a:xfrm flipH="1" rot="9034676">
              <a:off x="-1081246" y="171063"/>
              <a:ext cx="1514533" cy="1118691"/>
              <a:chOff x="263775" y="238125"/>
              <a:chExt cx="7092450" cy="5238750"/>
            </a:xfrm>
          </p:grpSpPr>
          <p:sp>
            <p:nvSpPr>
              <p:cNvPr id="1617" name="Google Shape;1617;p22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8" name="Google Shape;1618;p22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19" name="Google Shape;1619;p22"/>
            <p:cNvGrpSpPr/>
            <p:nvPr/>
          </p:nvGrpSpPr>
          <p:grpSpPr>
            <a:xfrm flipH="1" rot="9034764">
              <a:off x="139416" y="195178"/>
              <a:ext cx="538024" cy="524774"/>
              <a:chOff x="3228225" y="3246725"/>
              <a:chExt cx="356325" cy="347550"/>
            </a:xfrm>
          </p:grpSpPr>
          <p:sp>
            <p:nvSpPr>
              <p:cNvPr id="1620" name="Google Shape;1620;p22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1" name="Google Shape;1621;p22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2" name="Google Shape;1622;p22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3" name="Google Shape;1623;p22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4" name="Google Shape;1624;p22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5" name="Google Shape;1625;p22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6" name="Google Shape;1626;p22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7" name="Google Shape;1627;p22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8" name="Google Shape;1628;p22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9" name="Google Shape;1629;p22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0" name="Google Shape;1630;p22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1" name="Google Shape;1631;p22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2" name="Google Shape;1632;p22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3" name="Google Shape;1633;p22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4" name="Google Shape;1634;p22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5" name="Google Shape;1635;p22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6" name="Google Shape;1636;p22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7" name="Google Shape;1637;p22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8" name="Google Shape;1638;p22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9" name="Google Shape;1639;p22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0" name="Google Shape;1640;p22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1" name="Google Shape;1641;p22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2" name="Google Shape;1642;p22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3" name="Google Shape;1643;p22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4" name="Google Shape;1644;p22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5" name="Google Shape;1645;p22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6" name="Google Shape;1646;p22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7" name="Google Shape;1647;p22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8" name="Google Shape;1648;p22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9" name="Google Shape;1649;p22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0" name="Google Shape;1650;p22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1" name="Google Shape;1651;p22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52" name="Google Shape;1652;p22"/>
            <p:cNvGrpSpPr/>
            <p:nvPr/>
          </p:nvGrpSpPr>
          <p:grpSpPr>
            <a:xfrm flipH="1" rot="9034573">
              <a:off x="-1978" y="694214"/>
              <a:ext cx="323348" cy="315338"/>
              <a:chOff x="3228225" y="3246725"/>
              <a:chExt cx="356325" cy="347550"/>
            </a:xfrm>
          </p:grpSpPr>
          <p:sp>
            <p:nvSpPr>
              <p:cNvPr id="1653" name="Google Shape;1653;p22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4" name="Google Shape;1654;p22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5" name="Google Shape;1655;p22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6" name="Google Shape;1656;p22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7" name="Google Shape;1657;p22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8" name="Google Shape;1658;p22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9" name="Google Shape;1659;p22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0" name="Google Shape;1660;p22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1" name="Google Shape;1661;p22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2" name="Google Shape;1662;p22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3" name="Google Shape;1663;p22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4" name="Google Shape;1664;p22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5" name="Google Shape;1665;p22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6" name="Google Shape;1666;p22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7" name="Google Shape;1667;p22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8" name="Google Shape;1668;p22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9" name="Google Shape;1669;p22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0" name="Google Shape;1670;p22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1" name="Google Shape;1671;p22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2" name="Google Shape;1672;p22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3" name="Google Shape;1673;p22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4" name="Google Shape;1674;p22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5" name="Google Shape;1675;p22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6" name="Google Shape;1676;p22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7" name="Google Shape;1677;p22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8" name="Google Shape;1678;p22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9" name="Google Shape;1679;p22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0" name="Google Shape;1680;p22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1" name="Google Shape;1681;p22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2" name="Google Shape;1682;p22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3" name="Google Shape;1683;p22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4" name="Google Shape;1684;p22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85" name="Google Shape;1685;p22"/>
            <p:cNvGrpSpPr/>
            <p:nvPr/>
          </p:nvGrpSpPr>
          <p:grpSpPr>
            <a:xfrm flipH="1" rot="9034573">
              <a:off x="-865093" y="554956"/>
              <a:ext cx="323348" cy="315338"/>
              <a:chOff x="3228225" y="3246725"/>
              <a:chExt cx="356325" cy="347550"/>
            </a:xfrm>
          </p:grpSpPr>
          <p:sp>
            <p:nvSpPr>
              <p:cNvPr id="1686" name="Google Shape;1686;p22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7" name="Google Shape;1687;p22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8" name="Google Shape;1688;p22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9" name="Google Shape;1689;p22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0" name="Google Shape;1690;p22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1" name="Google Shape;1691;p22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2" name="Google Shape;1692;p22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3" name="Google Shape;1693;p22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4" name="Google Shape;1694;p22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5" name="Google Shape;1695;p22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6" name="Google Shape;1696;p22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7" name="Google Shape;1697;p22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8" name="Google Shape;1698;p22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9" name="Google Shape;1699;p22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0" name="Google Shape;1700;p22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1" name="Google Shape;1701;p22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2" name="Google Shape;1702;p22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3" name="Google Shape;1703;p22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4" name="Google Shape;1704;p22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5" name="Google Shape;1705;p22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6" name="Google Shape;1706;p22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7" name="Google Shape;1707;p22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8" name="Google Shape;1708;p22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9" name="Google Shape;1709;p22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0" name="Google Shape;1710;p22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1" name="Google Shape;1711;p22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2" name="Google Shape;1712;p22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3" name="Google Shape;1713;p22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4" name="Google Shape;1714;p22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5" name="Google Shape;1715;p22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6" name="Google Shape;1716;p22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7" name="Google Shape;1717;p22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718" name="Google Shape;1718;p22"/>
          <p:cNvGrpSpPr/>
          <p:nvPr/>
        </p:nvGrpSpPr>
        <p:grpSpPr>
          <a:xfrm rot="-5146756">
            <a:off x="-434359" y="4444666"/>
            <a:ext cx="2030010" cy="1718426"/>
            <a:chOff x="-1258350" y="-128795"/>
            <a:chExt cx="2029986" cy="1718406"/>
          </a:xfrm>
        </p:grpSpPr>
        <p:grpSp>
          <p:nvGrpSpPr>
            <p:cNvPr id="1719" name="Google Shape;1719;p22"/>
            <p:cNvGrpSpPr/>
            <p:nvPr/>
          </p:nvGrpSpPr>
          <p:grpSpPr>
            <a:xfrm flipH="1" rot="9034676">
              <a:off x="-1081246" y="171063"/>
              <a:ext cx="1514533" cy="1118691"/>
              <a:chOff x="263775" y="238125"/>
              <a:chExt cx="7092450" cy="5238750"/>
            </a:xfrm>
          </p:grpSpPr>
          <p:sp>
            <p:nvSpPr>
              <p:cNvPr id="1720" name="Google Shape;1720;p22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1" name="Google Shape;1721;p22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22" name="Google Shape;1722;p22"/>
            <p:cNvGrpSpPr/>
            <p:nvPr/>
          </p:nvGrpSpPr>
          <p:grpSpPr>
            <a:xfrm flipH="1" rot="9034764">
              <a:off x="139416" y="195178"/>
              <a:ext cx="538024" cy="524774"/>
              <a:chOff x="3228225" y="3246725"/>
              <a:chExt cx="356325" cy="347550"/>
            </a:xfrm>
          </p:grpSpPr>
          <p:sp>
            <p:nvSpPr>
              <p:cNvPr id="1723" name="Google Shape;1723;p22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4" name="Google Shape;1724;p22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5" name="Google Shape;1725;p22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6" name="Google Shape;1726;p22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7" name="Google Shape;1727;p22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8" name="Google Shape;1728;p22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9" name="Google Shape;1729;p22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0" name="Google Shape;1730;p22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1" name="Google Shape;1731;p22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2" name="Google Shape;1732;p22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3" name="Google Shape;1733;p22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4" name="Google Shape;1734;p22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5" name="Google Shape;1735;p22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6" name="Google Shape;1736;p22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7" name="Google Shape;1737;p22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8" name="Google Shape;1738;p22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9" name="Google Shape;1739;p22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0" name="Google Shape;1740;p22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1" name="Google Shape;1741;p22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2" name="Google Shape;1742;p22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3" name="Google Shape;1743;p22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4" name="Google Shape;1744;p22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5" name="Google Shape;1745;p22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6" name="Google Shape;1746;p22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7" name="Google Shape;1747;p22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8" name="Google Shape;1748;p22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9" name="Google Shape;1749;p22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0" name="Google Shape;1750;p22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1" name="Google Shape;1751;p22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2" name="Google Shape;1752;p22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3" name="Google Shape;1753;p22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4" name="Google Shape;1754;p22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55" name="Google Shape;1755;p22"/>
            <p:cNvGrpSpPr/>
            <p:nvPr/>
          </p:nvGrpSpPr>
          <p:grpSpPr>
            <a:xfrm flipH="1" rot="9034573">
              <a:off x="-1978" y="694214"/>
              <a:ext cx="323348" cy="315338"/>
              <a:chOff x="3228225" y="3246725"/>
              <a:chExt cx="356325" cy="347550"/>
            </a:xfrm>
          </p:grpSpPr>
          <p:sp>
            <p:nvSpPr>
              <p:cNvPr id="1756" name="Google Shape;1756;p22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7" name="Google Shape;1757;p22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8" name="Google Shape;1758;p22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9" name="Google Shape;1759;p22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0" name="Google Shape;1760;p22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1" name="Google Shape;1761;p22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2" name="Google Shape;1762;p22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3" name="Google Shape;1763;p22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4" name="Google Shape;1764;p22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5" name="Google Shape;1765;p22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6" name="Google Shape;1766;p22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7" name="Google Shape;1767;p22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8" name="Google Shape;1768;p22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9" name="Google Shape;1769;p22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0" name="Google Shape;1770;p22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1" name="Google Shape;1771;p22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2" name="Google Shape;1772;p22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3" name="Google Shape;1773;p22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4" name="Google Shape;1774;p22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5" name="Google Shape;1775;p22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6" name="Google Shape;1776;p22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7" name="Google Shape;1777;p22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8" name="Google Shape;1778;p22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9" name="Google Shape;1779;p22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0" name="Google Shape;1780;p22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1" name="Google Shape;1781;p22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2" name="Google Shape;1782;p22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3" name="Google Shape;1783;p22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4" name="Google Shape;1784;p22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5" name="Google Shape;1785;p22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6" name="Google Shape;1786;p22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7" name="Google Shape;1787;p22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88" name="Google Shape;1788;p22"/>
            <p:cNvGrpSpPr/>
            <p:nvPr/>
          </p:nvGrpSpPr>
          <p:grpSpPr>
            <a:xfrm flipH="1" rot="9034573">
              <a:off x="-865093" y="554956"/>
              <a:ext cx="323348" cy="315338"/>
              <a:chOff x="3228225" y="3246725"/>
              <a:chExt cx="356325" cy="347550"/>
            </a:xfrm>
          </p:grpSpPr>
          <p:sp>
            <p:nvSpPr>
              <p:cNvPr id="1789" name="Google Shape;1789;p22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0" name="Google Shape;1790;p22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1" name="Google Shape;1791;p22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2" name="Google Shape;1792;p22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3" name="Google Shape;1793;p22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4" name="Google Shape;1794;p22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5" name="Google Shape;1795;p22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6" name="Google Shape;1796;p22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7" name="Google Shape;1797;p22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8" name="Google Shape;1798;p22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9" name="Google Shape;1799;p22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0" name="Google Shape;1800;p22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1" name="Google Shape;1801;p22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2" name="Google Shape;1802;p22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3" name="Google Shape;1803;p22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4" name="Google Shape;1804;p22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5" name="Google Shape;1805;p22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6" name="Google Shape;1806;p22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7" name="Google Shape;1807;p22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8" name="Google Shape;1808;p22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9" name="Google Shape;1809;p22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0" name="Google Shape;1810;p22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1" name="Google Shape;1811;p22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2" name="Google Shape;1812;p22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3" name="Google Shape;1813;p22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4" name="Google Shape;1814;p22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5" name="Google Shape;1815;p22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6" name="Google Shape;1816;p22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7" name="Google Shape;1817;p22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8" name="Google Shape;1818;p22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9" name="Google Shape;1819;p22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0" name="Google Shape;1820;p22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82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p23"/>
          <p:cNvSpPr txBox="1"/>
          <p:nvPr>
            <p:ph hasCustomPrompt="1" type="title"/>
          </p:nvPr>
        </p:nvSpPr>
        <p:spPr>
          <a:xfrm>
            <a:off x="713400" y="1696925"/>
            <a:ext cx="7717500" cy="157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23" name="Google Shape;1823;p23"/>
          <p:cNvSpPr txBox="1"/>
          <p:nvPr>
            <p:ph idx="1" type="body"/>
          </p:nvPr>
        </p:nvSpPr>
        <p:spPr>
          <a:xfrm>
            <a:off x="713225" y="3020200"/>
            <a:ext cx="7717500" cy="35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42900" lvl="1" marL="914400" rtl="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824" name="Google Shape;1824;p23"/>
          <p:cNvSpPr/>
          <p:nvPr/>
        </p:nvSpPr>
        <p:spPr>
          <a:xfrm flipH="1">
            <a:off x="-1145250" y="4417300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47625">
              <a:srgbClr val="836F4F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5" name="Google Shape;1825;p23"/>
          <p:cNvSpPr/>
          <p:nvPr/>
        </p:nvSpPr>
        <p:spPr>
          <a:xfrm>
            <a:off x="-1653175" y="3734647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6" name="Google Shape;1826;p23"/>
          <p:cNvSpPr/>
          <p:nvPr/>
        </p:nvSpPr>
        <p:spPr>
          <a:xfrm>
            <a:off x="7528925" y="3696547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7" name="Google Shape;1827;p23"/>
          <p:cNvSpPr/>
          <p:nvPr/>
        </p:nvSpPr>
        <p:spPr>
          <a:xfrm>
            <a:off x="5792860" y="4417301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8" name="Google Shape;1828;p23"/>
          <p:cNvSpPr/>
          <p:nvPr/>
        </p:nvSpPr>
        <p:spPr>
          <a:xfrm>
            <a:off x="11185" y="4455401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9" name="Google Shape;1829;p23"/>
          <p:cNvSpPr/>
          <p:nvPr/>
        </p:nvSpPr>
        <p:spPr>
          <a:xfrm>
            <a:off x="2712363" y="169800"/>
            <a:ext cx="1592050" cy="632054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0" name="Google Shape;1830;p23"/>
          <p:cNvSpPr/>
          <p:nvPr/>
        </p:nvSpPr>
        <p:spPr>
          <a:xfrm>
            <a:off x="5065046" y="469514"/>
            <a:ext cx="993897" cy="394583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31" name="Google Shape;1831;p23"/>
          <p:cNvGrpSpPr/>
          <p:nvPr/>
        </p:nvGrpSpPr>
        <p:grpSpPr>
          <a:xfrm>
            <a:off x="896049" y="4166301"/>
            <a:ext cx="581843" cy="567549"/>
            <a:chOff x="3228225" y="3246725"/>
            <a:chExt cx="356325" cy="347550"/>
          </a:xfrm>
        </p:grpSpPr>
        <p:sp>
          <p:nvSpPr>
            <p:cNvPr id="1832" name="Google Shape;1832;p23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3" name="Google Shape;1833;p23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4" name="Google Shape;1834;p23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5" name="Google Shape;1835;p23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6" name="Google Shape;1836;p23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7" name="Google Shape;1837;p23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8" name="Google Shape;1838;p23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9" name="Google Shape;1839;p23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0" name="Google Shape;1840;p23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1" name="Google Shape;1841;p23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2" name="Google Shape;1842;p23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3" name="Google Shape;1843;p23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4" name="Google Shape;1844;p23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5" name="Google Shape;1845;p23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6" name="Google Shape;1846;p23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7" name="Google Shape;1847;p23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8" name="Google Shape;1848;p23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9" name="Google Shape;1849;p23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0" name="Google Shape;1850;p23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1" name="Google Shape;1851;p23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2" name="Google Shape;1852;p23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3" name="Google Shape;1853;p23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4" name="Google Shape;1854;p23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5" name="Google Shape;1855;p23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6" name="Google Shape;1856;p23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7" name="Google Shape;1857;p23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8" name="Google Shape;1858;p23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9" name="Google Shape;1859;p23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0" name="Google Shape;1860;p23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1" name="Google Shape;1861;p23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2" name="Google Shape;1862;p23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3" name="Google Shape;1863;p23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64" name="Google Shape;1864;p23"/>
          <p:cNvGrpSpPr/>
          <p:nvPr/>
        </p:nvGrpSpPr>
        <p:grpSpPr>
          <a:xfrm>
            <a:off x="7703539" y="4261523"/>
            <a:ext cx="386613" cy="377092"/>
            <a:chOff x="3228225" y="3246725"/>
            <a:chExt cx="356325" cy="347550"/>
          </a:xfrm>
        </p:grpSpPr>
        <p:sp>
          <p:nvSpPr>
            <p:cNvPr id="1865" name="Google Shape;1865;p23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6" name="Google Shape;1866;p23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7" name="Google Shape;1867;p23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8" name="Google Shape;1868;p23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9" name="Google Shape;1869;p23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0" name="Google Shape;1870;p23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1" name="Google Shape;1871;p23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2" name="Google Shape;1872;p23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3" name="Google Shape;1873;p23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4" name="Google Shape;1874;p23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5" name="Google Shape;1875;p23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6" name="Google Shape;1876;p23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7" name="Google Shape;1877;p23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8" name="Google Shape;1878;p23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9" name="Google Shape;1879;p23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0" name="Google Shape;1880;p23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1" name="Google Shape;1881;p23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2" name="Google Shape;1882;p23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3" name="Google Shape;1883;p23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4" name="Google Shape;1884;p23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5" name="Google Shape;1885;p23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6" name="Google Shape;1886;p23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7" name="Google Shape;1887;p23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8" name="Google Shape;1888;p23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9" name="Google Shape;1889;p23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0" name="Google Shape;1890;p23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1" name="Google Shape;1891;p23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2" name="Google Shape;1892;p23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3" name="Google Shape;1893;p23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4" name="Google Shape;1894;p23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5" name="Google Shape;1895;p23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6" name="Google Shape;1896;p23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97" name="Google Shape;1897;p23"/>
          <p:cNvGrpSpPr/>
          <p:nvPr/>
        </p:nvGrpSpPr>
        <p:grpSpPr>
          <a:xfrm flipH="1" rot="9886200">
            <a:off x="7592087" y="-11043"/>
            <a:ext cx="1757612" cy="1634991"/>
            <a:chOff x="7591843" y="-11199"/>
            <a:chExt cx="1757574" cy="1634955"/>
          </a:xfrm>
        </p:grpSpPr>
        <p:grpSp>
          <p:nvGrpSpPr>
            <p:cNvPr id="1898" name="Google Shape;1898;p23"/>
            <p:cNvGrpSpPr/>
            <p:nvPr/>
          </p:nvGrpSpPr>
          <p:grpSpPr>
            <a:xfrm flipH="1" rot="-912482">
              <a:off x="7715176" y="167807"/>
              <a:ext cx="1514068" cy="1118347"/>
              <a:chOff x="263775" y="238125"/>
              <a:chExt cx="7092450" cy="5238750"/>
            </a:xfrm>
          </p:grpSpPr>
          <p:sp>
            <p:nvSpPr>
              <p:cNvPr id="1899" name="Google Shape;1899;p23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659999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0" name="Google Shape;1900;p23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85725" rotWithShape="0" algn="bl" dir="156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01" name="Google Shape;1901;p23"/>
            <p:cNvGrpSpPr/>
            <p:nvPr/>
          </p:nvGrpSpPr>
          <p:grpSpPr>
            <a:xfrm>
              <a:off x="7798861" y="1098956"/>
              <a:ext cx="538051" cy="524800"/>
              <a:chOff x="3228225" y="3246725"/>
              <a:chExt cx="356325" cy="347550"/>
            </a:xfrm>
          </p:grpSpPr>
          <p:sp>
            <p:nvSpPr>
              <p:cNvPr id="1902" name="Google Shape;1902;p2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3" name="Google Shape;1903;p2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4" name="Google Shape;1904;p2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5" name="Google Shape;1905;p2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6" name="Google Shape;1906;p2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7" name="Google Shape;1907;p2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8" name="Google Shape;1908;p2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9" name="Google Shape;1909;p2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0" name="Google Shape;1910;p2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1" name="Google Shape;1911;p2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2" name="Google Shape;1912;p2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3" name="Google Shape;1913;p2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4" name="Google Shape;1914;p2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5" name="Google Shape;1915;p2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6" name="Google Shape;1916;p2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7" name="Google Shape;1917;p2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8" name="Google Shape;1918;p2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9" name="Google Shape;1919;p2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0" name="Google Shape;1920;p2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1" name="Google Shape;1921;p2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2" name="Google Shape;1922;p2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3" name="Google Shape;1923;p2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4" name="Google Shape;1924;p2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5" name="Google Shape;1925;p2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6" name="Google Shape;1926;p2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7" name="Google Shape;1927;p2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8" name="Google Shape;1928;p2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9" name="Google Shape;1929;p2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0" name="Google Shape;1930;p2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1" name="Google Shape;1931;p2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2" name="Google Shape;1932;p2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3" name="Google Shape;1933;p2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34" name="Google Shape;1934;p23"/>
            <p:cNvGrpSpPr/>
            <p:nvPr/>
          </p:nvGrpSpPr>
          <p:grpSpPr>
            <a:xfrm>
              <a:off x="7591843" y="645739"/>
              <a:ext cx="361741" cy="352798"/>
              <a:chOff x="3228225" y="3246725"/>
              <a:chExt cx="356325" cy="347550"/>
            </a:xfrm>
          </p:grpSpPr>
          <p:sp>
            <p:nvSpPr>
              <p:cNvPr id="1935" name="Google Shape;1935;p2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6" name="Google Shape;1936;p2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7" name="Google Shape;1937;p2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8" name="Google Shape;1938;p2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9" name="Google Shape;1939;p2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0" name="Google Shape;1940;p2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1" name="Google Shape;1941;p2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2" name="Google Shape;1942;p2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3" name="Google Shape;1943;p2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4" name="Google Shape;1944;p2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5" name="Google Shape;1945;p2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6" name="Google Shape;1946;p2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7" name="Google Shape;1947;p2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8" name="Google Shape;1948;p2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9" name="Google Shape;1949;p2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0" name="Google Shape;1950;p2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1" name="Google Shape;1951;p2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2" name="Google Shape;1952;p2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3" name="Google Shape;1953;p2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4" name="Google Shape;1954;p2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5" name="Google Shape;1955;p2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6" name="Google Shape;1956;p2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7" name="Google Shape;1957;p2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8" name="Google Shape;1958;p2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9" name="Google Shape;1959;p2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0" name="Google Shape;1960;p2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1" name="Google Shape;1961;p2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2" name="Google Shape;1962;p2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3" name="Google Shape;1963;p2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4" name="Google Shape;1964;p2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5" name="Google Shape;1965;p2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6" name="Google Shape;1966;p2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67" name="Google Shape;1967;p23"/>
            <p:cNvGrpSpPr/>
            <p:nvPr/>
          </p:nvGrpSpPr>
          <p:grpSpPr>
            <a:xfrm>
              <a:off x="7844081" y="389415"/>
              <a:ext cx="253311" cy="247039"/>
              <a:chOff x="3228225" y="3246725"/>
              <a:chExt cx="356325" cy="347550"/>
            </a:xfrm>
          </p:grpSpPr>
          <p:sp>
            <p:nvSpPr>
              <p:cNvPr id="1968" name="Google Shape;1968;p2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9" name="Google Shape;1969;p2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0" name="Google Shape;1970;p2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1" name="Google Shape;1971;p2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2" name="Google Shape;1972;p2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3" name="Google Shape;1973;p2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4" name="Google Shape;1974;p2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5" name="Google Shape;1975;p2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6" name="Google Shape;1976;p2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7" name="Google Shape;1977;p2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8" name="Google Shape;1978;p2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9" name="Google Shape;1979;p2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0" name="Google Shape;1980;p2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1" name="Google Shape;1981;p2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2" name="Google Shape;1982;p2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3" name="Google Shape;1983;p2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4" name="Google Shape;1984;p2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5" name="Google Shape;1985;p2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6" name="Google Shape;1986;p2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7" name="Google Shape;1987;p2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8" name="Google Shape;1988;p2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9" name="Google Shape;1989;p2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0" name="Google Shape;1990;p2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1" name="Google Shape;1991;p2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2" name="Google Shape;1992;p2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3" name="Google Shape;1993;p2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4" name="Google Shape;1994;p2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5" name="Google Shape;1995;p2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6" name="Google Shape;1996;p2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7" name="Google Shape;1997;p2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8" name="Google Shape;1998;p2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9" name="Google Shape;1999;p2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00" name="Google Shape;2000;p23"/>
            <p:cNvGrpSpPr/>
            <p:nvPr/>
          </p:nvGrpSpPr>
          <p:grpSpPr>
            <a:xfrm>
              <a:off x="8733231" y="680710"/>
              <a:ext cx="348023" cy="339417"/>
              <a:chOff x="3228225" y="3246725"/>
              <a:chExt cx="356325" cy="347550"/>
            </a:xfrm>
          </p:grpSpPr>
          <p:sp>
            <p:nvSpPr>
              <p:cNvPr id="2001" name="Google Shape;2001;p2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2" name="Google Shape;2002;p2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3" name="Google Shape;2003;p2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4" name="Google Shape;2004;p2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5" name="Google Shape;2005;p2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6" name="Google Shape;2006;p2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7" name="Google Shape;2007;p2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8" name="Google Shape;2008;p2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9" name="Google Shape;2009;p2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0" name="Google Shape;2010;p2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1" name="Google Shape;2011;p2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2" name="Google Shape;2012;p2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3" name="Google Shape;2013;p2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4" name="Google Shape;2014;p2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5" name="Google Shape;2015;p2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6" name="Google Shape;2016;p2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7" name="Google Shape;2017;p2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8" name="Google Shape;2018;p2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9" name="Google Shape;2019;p2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0" name="Google Shape;2020;p2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1" name="Google Shape;2021;p2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2" name="Google Shape;2022;p2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3" name="Google Shape;2023;p2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4" name="Google Shape;2024;p2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5" name="Google Shape;2025;p2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6" name="Google Shape;2026;p2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7" name="Google Shape;2027;p2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8" name="Google Shape;2028;p2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9" name="Google Shape;2029;p2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0" name="Google Shape;2030;p2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1" name="Google Shape;2031;p2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2" name="Google Shape;2032;p2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2033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2034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5" name="Google Shape;2035;p25">
            <a:hlinkClick/>
          </p:cNvPr>
          <p:cNvSpPr txBox="1"/>
          <p:nvPr>
            <p:ph idx="1" type="subTitle"/>
          </p:nvPr>
        </p:nvSpPr>
        <p:spPr>
          <a:xfrm>
            <a:off x="1969450" y="1232475"/>
            <a:ext cx="25776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036" name="Google Shape;2036;p25">
            <a:hlinkClick/>
          </p:cNvPr>
          <p:cNvSpPr txBox="1"/>
          <p:nvPr>
            <p:ph idx="2" type="subTitle"/>
          </p:nvPr>
        </p:nvSpPr>
        <p:spPr>
          <a:xfrm>
            <a:off x="1969500" y="1485275"/>
            <a:ext cx="2577600" cy="5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037" name="Google Shape;2037;p25">
            <a:hlinkClick/>
          </p:cNvPr>
          <p:cNvSpPr txBox="1"/>
          <p:nvPr>
            <p:ph idx="3" type="subTitle"/>
          </p:nvPr>
        </p:nvSpPr>
        <p:spPr>
          <a:xfrm>
            <a:off x="5799500" y="1232475"/>
            <a:ext cx="24681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038" name="Google Shape;2038;p25">
            <a:hlinkClick/>
          </p:cNvPr>
          <p:cNvSpPr txBox="1"/>
          <p:nvPr>
            <p:ph idx="4" type="subTitle"/>
          </p:nvPr>
        </p:nvSpPr>
        <p:spPr>
          <a:xfrm>
            <a:off x="5799500" y="1485275"/>
            <a:ext cx="2468100" cy="5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039" name="Google Shape;2039;p25">
            <a:hlinkClick/>
          </p:cNvPr>
          <p:cNvSpPr txBox="1"/>
          <p:nvPr>
            <p:ph idx="5" type="subTitle"/>
          </p:nvPr>
        </p:nvSpPr>
        <p:spPr>
          <a:xfrm>
            <a:off x="1969500" y="2964852"/>
            <a:ext cx="25776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040" name="Google Shape;2040;p25">
            <a:hlinkClick/>
          </p:cNvPr>
          <p:cNvSpPr txBox="1"/>
          <p:nvPr>
            <p:ph idx="6" type="subTitle"/>
          </p:nvPr>
        </p:nvSpPr>
        <p:spPr>
          <a:xfrm>
            <a:off x="1969500" y="3218475"/>
            <a:ext cx="2577600" cy="5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041" name="Google Shape;2041;p25">
            <a:hlinkClick/>
          </p:cNvPr>
          <p:cNvSpPr txBox="1"/>
          <p:nvPr>
            <p:ph idx="7" type="subTitle"/>
          </p:nvPr>
        </p:nvSpPr>
        <p:spPr>
          <a:xfrm>
            <a:off x="5799500" y="2964850"/>
            <a:ext cx="24681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042" name="Google Shape;2042;p25">
            <a:hlinkClick/>
          </p:cNvPr>
          <p:cNvSpPr txBox="1"/>
          <p:nvPr>
            <p:ph idx="8" type="subTitle"/>
          </p:nvPr>
        </p:nvSpPr>
        <p:spPr>
          <a:xfrm>
            <a:off x="5799500" y="3218475"/>
            <a:ext cx="2468100" cy="5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043" name="Google Shape;2043;p25">
            <a:hlinkClick/>
          </p:cNvPr>
          <p:cNvSpPr txBox="1"/>
          <p:nvPr>
            <p:ph hasCustomPrompt="1" type="title"/>
          </p:nvPr>
        </p:nvSpPr>
        <p:spPr>
          <a:xfrm>
            <a:off x="1162900" y="1485275"/>
            <a:ext cx="640200" cy="39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2044" name="Google Shape;2044;p25">
            <a:hlinkClick/>
          </p:cNvPr>
          <p:cNvSpPr txBox="1"/>
          <p:nvPr>
            <p:ph hasCustomPrompt="1" idx="9" type="title"/>
          </p:nvPr>
        </p:nvSpPr>
        <p:spPr>
          <a:xfrm>
            <a:off x="4991950" y="1483175"/>
            <a:ext cx="640200" cy="40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2045" name="Google Shape;2045;p25">
            <a:hlinkClick/>
          </p:cNvPr>
          <p:cNvSpPr txBox="1"/>
          <p:nvPr>
            <p:ph hasCustomPrompt="1" idx="13" type="title"/>
          </p:nvPr>
        </p:nvSpPr>
        <p:spPr>
          <a:xfrm>
            <a:off x="1162900" y="3213425"/>
            <a:ext cx="640200" cy="40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2046" name="Google Shape;2046;p25">
            <a:hlinkClick/>
          </p:cNvPr>
          <p:cNvSpPr txBox="1"/>
          <p:nvPr>
            <p:ph hasCustomPrompt="1" idx="14" type="title"/>
          </p:nvPr>
        </p:nvSpPr>
        <p:spPr>
          <a:xfrm>
            <a:off x="4991950" y="3213425"/>
            <a:ext cx="640200" cy="40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2047" name="Google Shape;2047;p25"/>
          <p:cNvSpPr/>
          <p:nvPr/>
        </p:nvSpPr>
        <p:spPr>
          <a:xfrm>
            <a:off x="-25555" y="340450"/>
            <a:ext cx="1002568" cy="398100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8" name="Google Shape;2048;p25"/>
          <p:cNvSpPr/>
          <p:nvPr/>
        </p:nvSpPr>
        <p:spPr>
          <a:xfrm flipH="1">
            <a:off x="-1018025" y="4460300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9" name="Google Shape;2049;p25"/>
          <p:cNvSpPr/>
          <p:nvPr/>
        </p:nvSpPr>
        <p:spPr>
          <a:xfrm>
            <a:off x="-2091325" y="3739547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50" name="Google Shape;2050;p25"/>
          <p:cNvGrpSpPr/>
          <p:nvPr/>
        </p:nvGrpSpPr>
        <p:grpSpPr>
          <a:xfrm flipH="1" rot="9304968">
            <a:off x="8201116" y="-14120"/>
            <a:ext cx="1757540" cy="1634924"/>
            <a:chOff x="7591843" y="-11199"/>
            <a:chExt cx="1757574" cy="1634955"/>
          </a:xfrm>
        </p:grpSpPr>
        <p:grpSp>
          <p:nvGrpSpPr>
            <p:cNvPr id="2051" name="Google Shape;2051;p25"/>
            <p:cNvGrpSpPr/>
            <p:nvPr/>
          </p:nvGrpSpPr>
          <p:grpSpPr>
            <a:xfrm flipH="1" rot="-912482">
              <a:off x="7715176" y="167807"/>
              <a:ext cx="1514068" cy="1118347"/>
              <a:chOff x="263775" y="238125"/>
              <a:chExt cx="7092450" cy="5238750"/>
            </a:xfrm>
          </p:grpSpPr>
          <p:sp>
            <p:nvSpPr>
              <p:cNvPr id="2052" name="Google Shape;2052;p25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659999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3" name="Google Shape;2053;p25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85725" rotWithShape="0" algn="bl" dir="156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54" name="Google Shape;2054;p25"/>
            <p:cNvGrpSpPr/>
            <p:nvPr/>
          </p:nvGrpSpPr>
          <p:grpSpPr>
            <a:xfrm>
              <a:off x="7798861" y="1098956"/>
              <a:ext cx="538051" cy="524800"/>
              <a:chOff x="3228225" y="3246725"/>
              <a:chExt cx="356325" cy="347550"/>
            </a:xfrm>
          </p:grpSpPr>
          <p:sp>
            <p:nvSpPr>
              <p:cNvPr id="2055" name="Google Shape;2055;p25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6" name="Google Shape;2056;p25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7" name="Google Shape;2057;p25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8" name="Google Shape;2058;p25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9" name="Google Shape;2059;p25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0" name="Google Shape;2060;p25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1" name="Google Shape;2061;p25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2" name="Google Shape;2062;p25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3" name="Google Shape;2063;p25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4" name="Google Shape;2064;p25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5" name="Google Shape;2065;p25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6" name="Google Shape;2066;p25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7" name="Google Shape;2067;p25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8" name="Google Shape;2068;p25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9" name="Google Shape;2069;p25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0" name="Google Shape;2070;p25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1" name="Google Shape;2071;p25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2" name="Google Shape;2072;p25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3" name="Google Shape;2073;p25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4" name="Google Shape;2074;p25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5" name="Google Shape;2075;p25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6" name="Google Shape;2076;p25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7" name="Google Shape;2077;p25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8" name="Google Shape;2078;p25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9" name="Google Shape;2079;p25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0" name="Google Shape;2080;p25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1" name="Google Shape;2081;p25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2" name="Google Shape;2082;p25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3" name="Google Shape;2083;p25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4" name="Google Shape;2084;p25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5" name="Google Shape;2085;p25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6" name="Google Shape;2086;p25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87" name="Google Shape;2087;p25"/>
            <p:cNvGrpSpPr/>
            <p:nvPr/>
          </p:nvGrpSpPr>
          <p:grpSpPr>
            <a:xfrm>
              <a:off x="7591843" y="645739"/>
              <a:ext cx="361741" cy="352798"/>
              <a:chOff x="3228225" y="3246725"/>
              <a:chExt cx="356325" cy="347550"/>
            </a:xfrm>
          </p:grpSpPr>
          <p:sp>
            <p:nvSpPr>
              <p:cNvPr id="2088" name="Google Shape;2088;p25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9" name="Google Shape;2089;p25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0" name="Google Shape;2090;p25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1" name="Google Shape;2091;p25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2" name="Google Shape;2092;p25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3" name="Google Shape;2093;p25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4" name="Google Shape;2094;p25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5" name="Google Shape;2095;p25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6" name="Google Shape;2096;p25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7" name="Google Shape;2097;p25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8" name="Google Shape;2098;p25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9" name="Google Shape;2099;p25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0" name="Google Shape;2100;p25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1" name="Google Shape;2101;p25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2" name="Google Shape;2102;p25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3" name="Google Shape;2103;p25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4" name="Google Shape;2104;p25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5" name="Google Shape;2105;p25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6" name="Google Shape;2106;p25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7" name="Google Shape;2107;p25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8" name="Google Shape;2108;p25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9" name="Google Shape;2109;p25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0" name="Google Shape;2110;p25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1" name="Google Shape;2111;p25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2" name="Google Shape;2112;p25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3" name="Google Shape;2113;p25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4" name="Google Shape;2114;p25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5" name="Google Shape;2115;p25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6" name="Google Shape;2116;p25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7" name="Google Shape;2117;p25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8" name="Google Shape;2118;p25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9" name="Google Shape;2119;p25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20" name="Google Shape;2120;p25"/>
            <p:cNvGrpSpPr/>
            <p:nvPr/>
          </p:nvGrpSpPr>
          <p:grpSpPr>
            <a:xfrm>
              <a:off x="7844081" y="389415"/>
              <a:ext cx="253311" cy="247039"/>
              <a:chOff x="3228225" y="3246725"/>
              <a:chExt cx="356325" cy="347550"/>
            </a:xfrm>
          </p:grpSpPr>
          <p:sp>
            <p:nvSpPr>
              <p:cNvPr id="2121" name="Google Shape;2121;p25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2" name="Google Shape;2122;p25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3" name="Google Shape;2123;p25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4" name="Google Shape;2124;p25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5" name="Google Shape;2125;p25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6" name="Google Shape;2126;p25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7" name="Google Shape;2127;p25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8" name="Google Shape;2128;p25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9" name="Google Shape;2129;p25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0" name="Google Shape;2130;p25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1" name="Google Shape;2131;p25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2" name="Google Shape;2132;p25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3" name="Google Shape;2133;p25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4" name="Google Shape;2134;p25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5" name="Google Shape;2135;p25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6" name="Google Shape;2136;p25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7" name="Google Shape;2137;p25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8" name="Google Shape;2138;p25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9" name="Google Shape;2139;p25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0" name="Google Shape;2140;p25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1" name="Google Shape;2141;p25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2" name="Google Shape;2142;p25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3" name="Google Shape;2143;p25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4" name="Google Shape;2144;p25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5" name="Google Shape;2145;p25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6" name="Google Shape;2146;p25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7" name="Google Shape;2147;p25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8" name="Google Shape;2148;p25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9" name="Google Shape;2149;p25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0" name="Google Shape;2150;p25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1" name="Google Shape;2151;p25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2" name="Google Shape;2152;p25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53" name="Google Shape;2153;p25"/>
            <p:cNvGrpSpPr/>
            <p:nvPr/>
          </p:nvGrpSpPr>
          <p:grpSpPr>
            <a:xfrm>
              <a:off x="8733231" y="680710"/>
              <a:ext cx="348023" cy="339417"/>
              <a:chOff x="3228225" y="3246725"/>
              <a:chExt cx="356325" cy="347550"/>
            </a:xfrm>
          </p:grpSpPr>
          <p:sp>
            <p:nvSpPr>
              <p:cNvPr id="2154" name="Google Shape;2154;p25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5" name="Google Shape;2155;p25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6" name="Google Shape;2156;p25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7" name="Google Shape;2157;p25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8" name="Google Shape;2158;p25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9" name="Google Shape;2159;p25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0" name="Google Shape;2160;p25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1" name="Google Shape;2161;p25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2" name="Google Shape;2162;p25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3" name="Google Shape;2163;p25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4" name="Google Shape;2164;p25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5" name="Google Shape;2165;p25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6" name="Google Shape;2166;p25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7" name="Google Shape;2167;p25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8" name="Google Shape;2168;p25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9" name="Google Shape;2169;p25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0" name="Google Shape;2170;p25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1" name="Google Shape;2171;p25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2" name="Google Shape;2172;p25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3" name="Google Shape;2173;p25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4" name="Google Shape;2174;p25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5" name="Google Shape;2175;p25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6" name="Google Shape;2176;p25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7" name="Google Shape;2177;p25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8" name="Google Shape;2178;p25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9" name="Google Shape;2179;p25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0" name="Google Shape;2180;p25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1" name="Google Shape;2181;p25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2" name="Google Shape;2182;p25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3" name="Google Shape;2183;p25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4" name="Google Shape;2184;p25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5" name="Google Shape;2185;p25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186" name="Google Shape;2186;p25"/>
          <p:cNvSpPr txBox="1"/>
          <p:nvPr>
            <p:ph idx="15" type="title"/>
          </p:nvPr>
        </p:nvSpPr>
        <p:spPr>
          <a:xfrm>
            <a:off x="713225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 1">
  <p:cSld name="BLANK_1_1">
    <p:spTree>
      <p:nvGrpSpPr>
        <p:cNvPr id="2187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Google Shape;2188;p26">
            <a:hlinkClick/>
          </p:cNvPr>
          <p:cNvSpPr txBox="1"/>
          <p:nvPr>
            <p:ph idx="1" type="subTitle"/>
          </p:nvPr>
        </p:nvSpPr>
        <p:spPr>
          <a:xfrm>
            <a:off x="1852875" y="1223388"/>
            <a:ext cx="24879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189" name="Google Shape;2189;p26">
            <a:hlinkClick/>
          </p:cNvPr>
          <p:cNvSpPr txBox="1"/>
          <p:nvPr>
            <p:ph idx="2" type="subTitle"/>
          </p:nvPr>
        </p:nvSpPr>
        <p:spPr>
          <a:xfrm>
            <a:off x="1852875" y="1483178"/>
            <a:ext cx="2487900" cy="5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190" name="Google Shape;2190;p26">
            <a:hlinkClick/>
          </p:cNvPr>
          <p:cNvSpPr txBox="1"/>
          <p:nvPr>
            <p:ph idx="3" type="subTitle"/>
          </p:nvPr>
        </p:nvSpPr>
        <p:spPr>
          <a:xfrm>
            <a:off x="5682880" y="1223388"/>
            <a:ext cx="24879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191" name="Google Shape;2191;p26">
            <a:hlinkClick/>
          </p:cNvPr>
          <p:cNvSpPr txBox="1"/>
          <p:nvPr>
            <p:ph idx="4" type="subTitle"/>
          </p:nvPr>
        </p:nvSpPr>
        <p:spPr>
          <a:xfrm>
            <a:off x="5682871" y="1483178"/>
            <a:ext cx="2487900" cy="5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192" name="Google Shape;2192;p26">
            <a:hlinkClick/>
          </p:cNvPr>
          <p:cNvSpPr txBox="1"/>
          <p:nvPr>
            <p:ph idx="5" type="subTitle"/>
          </p:nvPr>
        </p:nvSpPr>
        <p:spPr>
          <a:xfrm>
            <a:off x="1852875" y="2377812"/>
            <a:ext cx="24879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193" name="Google Shape;2193;p26"/>
          <p:cNvSpPr txBox="1"/>
          <p:nvPr>
            <p:ph idx="6" type="subTitle"/>
          </p:nvPr>
        </p:nvSpPr>
        <p:spPr>
          <a:xfrm>
            <a:off x="1852875" y="2630820"/>
            <a:ext cx="2487900" cy="5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194" name="Google Shape;2194;p26">
            <a:hlinkClick/>
          </p:cNvPr>
          <p:cNvSpPr txBox="1"/>
          <p:nvPr>
            <p:ph idx="7" type="subTitle"/>
          </p:nvPr>
        </p:nvSpPr>
        <p:spPr>
          <a:xfrm>
            <a:off x="5682880" y="2377811"/>
            <a:ext cx="24879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195" name="Google Shape;2195;p26">
            <a:hlinkClick/>
          </p:cNvPr>
          <p:cNvSpPr txBox="1"/>
          <p:nvPr>
            <p:ph idx="8" type="subTitle"/>
          </p:nvPr>
        </p:nvSpPr>
        <p:spPr>
          <a:xfrm>
            <a:off x="5682871" y="2630820"/>
            <a:ext cx="2487900" cy="5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196" name="Google Shape;2196;p26">
            <a:hlinkClick/>
          </p:cNvPr>
          <p:cNvSpPr txBox="1"/>
          <p:nvPr>
            <p:ph hasCustomPrompt="1" type="title"/>
          </p:nvPr>
        </p:nvSpPr>
        <p:spPr>
          <a:xfrm>
            <a:off x="1046275" y="1485275"/>
            <a:ext cx="640200" cy="39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2197" name="Google Shape;2197;p26">
            <a:hlinkClick/>
          </p:cNvPr>
          <p:cNvSpPr txBox="1"/>
          <p:nvPr>
            <p:ph hasCustomPrompt="1" idx="9" type="title"/>
          </p:nvPr>
        </p:nvSpPr>
        <p:spPr>
          <a:xfrm>
            <a:off x="4875325" y="1483175"/>
            <a:ext cx="640200" cy="40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2198" name="Google Shape;2198;p26">
            <a:hlinkClick/>
          </p:cNvPr>
          <p:cNvSpPr txBox="1"/>
          <p:nvPr>
            <p:ph hasCustomPrompt="1" idx="13" type="title"/>
          </p:nvPr>
        </p:nvSpPr>
        <p:spPr>
          <a:xfrm>
            <a:off x="1046275" y="2635475"/>
            <a:ext cx="640200" cy="40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2199" name="Google Shape;2199;p26">
            <a:hlinkClick/>
          </p:cNvPr>
          <p:cNvSpPr txBox="1"/>
          <p:nvPr>
            <p:ph hasCustomPrompt="1" idx="14" type="title"/>
          </p:nvPr>
        </p:nvSpPr>
        <p:spPr>
          <a:xfrm>
            <a:off x="4875325" y="2635475"/>
            <a:ext cx="640200" cy="40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2200" name="Google Shape;2200;p26"/>
          <p:cNvSpPr txBox="1"/>
          <p:nvPr>
            <p:ph idx="15" type="subTitle"/>
          </p:nvPr>
        </p:nvSpPr>
        <p:spPr>
          <a:xfrm>
            <a:off x="1852875" y="3517809"/>
            <a:ext cx="24879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201" name="Google Shape;2201;p26"/>
          <p:cNvSpPr txBox="1"/>
          <p:nvPr>
            <p:ph idx="16" type="subTitle"/>
          </p:nvPr>
        </p:nvSpPr>
        <p:spPr>
          <a:xfrm>
            <a:off x="1852875" y="3778425"/>
            <a:ext cx="2487900" cy="5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202" name="Google Shape;2202;p26"/>
          <p:cNvSpPr txBox="1"/>
          <p:nvPr>
            <p:ph idx="17" type="subTitle"/>
          </p:nvPr>
        </p:nvSpPr>
        <p:spPr>
          <a:xfrm>
            <a:off x="5682880" y="3517809"/>
            <a:ext cx="24879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203" name="Google Shape;2203;p26"/>
          <p:cNvSpPr txBox="1"/>
          <p:nvPr>
            <p:ph idx="18" type="subTitle"/>
          </p:nvPr>
        </p:nvSpPr>
        <p:spPr>
          <a:xfrm>
            <a:off x="5682871" y="3778425"/>
            <a:ext cx="2487900" cy="5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204" name="Google Shape;2204;p26"/>
          <p:cNvSpPr txBox="1"/>
          <p:nvPr>
            <p:ph hasCustomPrompt="1" idx="19" type="title"/>
          </p:nvPr>
        </p:nvSpPr>
        <p:spPr>
          <a:xfrm>
            <a:off x="1046275" y="3775475"/>
            <a:ext cx="640200" cy="40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2205" name="Google Shape;2205;p26"/>
          <p:cNvSpPr txBox="1"/>
          <p:nvPr>
            <p:ph hasCustomPrompt="1" idx="20" type="title"/>
          </p:nvPr>
        </p:nvSpPr>
        <p:spPr>
          <a:xfrm>
            <a:off x="4875325" y="3775475"/>
            <a:ext cx="640200" cy="40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grpSp>
        <p:nvGrpSpPr>
          <p:cNvPr id="2206" name="Google Shape;2206;p26"/>
          <p:cNvGrpSpPr/>
          <p:nvPr/>
        </p:nvGrpSpPr>
        <p:grpSpPr>
          <a:xfrm flipH="1">
            <a:off x="72529" y="1"/>
            <a:ext cx="585399" cy="2151106"/>
            <a:chOff x="5496850" y="1404419"/>
            <a:chExt cx="506050" cy="1859531"/>
          </a:xfrm>
        </p:grpSpPr>
        <p:sp>
          <p:nvSpPr>
            <p:cNvPr id="2207" name="Google Shape;2207;p26"/>
            <p:cNvSpPr/>
            <p:nvPr/>
          </p:nvSpPr>
          <p:spPr>
            <a:xfrm>
              <a:off x="5742422" y="1404419"/>
              <a:ext cx="14912" cy="1705573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8" name="Google Shape;2208;p26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9" name="Google Shape;2209;p26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0" name="Google Shape;2210;p26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1" name="Google Shape;2211;p26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2" name="Google Shape;2212;p26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3" name="Google Shape;2213;p26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4" name="Google Shape;2214;p26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5" name="Google Shape;2215;p26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6" name="Google Shape;2216;p26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17" name="Google Shape;2217;p26"/>
          <p:cNvGrpSpPr/>
          <p:nvPr/>
        </p:nvGrpSpPr>
        <p:grpSpPr>
          <a:xfrm flipH="1">
            <a:off x="8486029" y="2"/>
            <a:ext cx="585399" cy="1856480"/>
            <a:chOff x="5496850" y="1659109"/>
            <a:chExt cx="506050" cy="1604841"/>
          </a:xfrm>
        </p:grpSpPr>
        <p:sp>
          <p:nvSpPr>
            <p:cNvPr id="2218" name="Google Shape;2218;p26"/>
            <p:cNvSpPr/>
            <p:nvPr/>
          </p:nvSpPr>
          <p:spPr>
            <a:xfrm>
              <a:off x="5742422" y="1659109"/>
              <a:ext cx="14912" cy="1450950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9" name="Google Shape;2219;p26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0" name="Google Shape;2220;p26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1" name="Google Shape;2221;p26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2" name="Google Shape;2222;p26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3" name="Google Shape;2223;p26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4" name="Google Shape;2224;p26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5" name="Google Shape;2225;p26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6" name="Google Shape;2226;p26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7" name="Google Shape;2227;p26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28" name="Google Shape;2228;p26"/>
          <p:cNvSpPr/>
          <p:nvPr/>
        </p:nvSpPr>
        <p:spPr>
          <a:xfrm flipH="1">
            <a:off x="7261682" y="4263096"/>
            <a:ext cx="1882321" cy="890063"/>
          </a:xfrm>
          <a:custGeom>
            <a:rect b="b" l="l" r="r" t="t"/>
            <a:pathLst>
              <a:path extrusionOk="0" h="15860" w="33541">
                <a:moveTo>
                  <a:pt x="1" y="15860"/>
                </a:moveTo>
                <a:lnTo>
                  <a:pt x="1" y="739"/>
                </a:lnTo>
                <a:cubicBezTo>
                  <a:pt x="1620" y="251"/>
                  <a:pt x="3370" y="1"/>
                  <a:pt x="5192" y="1"/>
                </a:cubicBezTo>
                <a:cubicBezTo>
                  <a:pt x="12478" y="1"/>
                  <a:pt x="18646" y="4240"/>
                  <a:pt x="20598" y="10038"/>
                </a:cubicBezTo>
                <a:cubicBezTo>
                  <a:pt x="25921" y="10062"/>
                  <a:pt x="30635" y="12348"/>
                  <a:pt x="33541" y="1586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9" name="Google Shape;2229;p26"/>
          <p:cNvSpPr/>
          <p:nvPr/>
        </p:nvSpPr>
        <p:spPr>
          <a:xfrm flipH="1">
            <a:off x="7861890" y="4452295"/>
            <a:ext cx="1282077" cy="700849"/>
          </a:xfrm>
          <a:custGeom>
            <a:rect b="b" l="l" r="r" t="t"/>
            <a:pathLst>
              <a:path extrusionOk="0" h="11085" w="20278">
                <a:moveTo>
                  <a:pt x="1" y="11073"/>
                </a:moveTo>
                <a:lnTo>
                  <a:pt x="1" y="512"/>
                </a:lnTo>
                <a:cubicBezTo>
                  <a:pt x="977" y="179"/>
                  <a:pt x="2037" y="0"/>
                  <a:pt x="3132" y="0"/>
                </a:cubicBezTo>
                <a:cubicBezTo>
                  <a:pt x="7537" y="0"/>
                  <a:pt x="11264" y="2953"/>
                  <a:pt x="12455" y="7025"/>
                </a:cubicBezTo>
                <a:cubicBezTo>
                  <a:pt x="15681" y="7037"/>
                  <a:pt x="18527" y="8632"/>
                  <a:pt x="20277" y="11085"/>
                </a:cubicBezTo>
                <a:lnTo>
                  <a:pt x="1" y="110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0" name="Google Shape;2230;p26"/>
          <p:cNvSpPr/>
          <p:nvPr/>
        </p:nvSpPr>
        <p:spPr>
          <a:xfrm>
            <a:off x="7" y="4263096"/>
            <a:ext cx="1882321" cy="890063"/>
          </a:xfrm>
          <a:custGeom>
            <a:rect b="b" l="l" r="r" t="t"/>
            <a:pathLst>
              <a:path extrusionOk="0" h="15860" w="33541">
                <a:moveTo>
                  <a:pt x="1" y="15860"/>
                </a:moveTo>
                <a:lnTo>
                  <a:pt x="1" y="739"/>
                </a:lnTo>
                <a:cubicBezTo>
                  <a:pt x="1620" y="251"/>
                  <a:pt x="3370" y="1"/>
                  <a:pt x="5192" y="1"/>
                </a:cubicBezTo>
                <a:cubicBezTo>
                  <a:pt x="12478" y="1"/>
                  <a:pt x="18646" y="4240"/>
                  <a:pt x="20598" y="10038"/>
                </a:cubicBezTo>
                <a:cubicBezTo>
                  <a:pt x="25921" y="10062"/>
                  <a:pt x="30635" y="12348"/>
                  <a:pt x="33541" y="1586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1" name="Google Shape;2231;p26"/>
          <p:cNvSpPr/>
          <p:nvPr/>
        </p:nvSpPr>
        <p:spPr>
          <a:xfrm>
            <a:off x="43" y="4452295"/>
            <a:ext cx="1282077" cy="700849"/>
          </a:xfrm>
          <a:custGeom>
            <a:rect b="b" l="l" r="r" t="t"/>
            <a:pathLst>
              <a:path extrusionOk="0" h="11085" w="20278">
                <a:moveTo>
                  <a:pt x="1" y="11073"/>
                </a:moveTo>
                <a:lnTo>
                  <a:pt x="1" y="512"/>
                </a:lnTo>
                <a:cubicBezTo>
                  <a:pt x="977" y="179"/>
                  <a:pt x="2037" y="0"/>
                  <a:pt x="3132" y="0"/>
                </a:cubicBezTo>
                <a:cubicBezTo>
                  <a:pt x="7537" y="0"/>
                  <a:pt x="11264" y="2953"/>
                  <a:pt x="12455" y="7025"/>
                </a:cubicBezTo>
                <a:cubicBezTo>
                  <a:pt x="15681" y="7037"/>
                  <a:pt x="18527" y="8632"/>
                  <a:pt x="20277" y="11085"/>
                </a:cubicBezTo>
                <a:lnTo>
                  <a:pt x="1" y="110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2" name="Google Shape;2232;p26"/>
          <p:cNvSpPr/>
          <p:nvPr/>
        </p:nvSpPr>
        <p:spPr>
          <a:xfrm>
            <a:off x="1541926" y="237558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3" name="Google Shape;2233;p26"/>
          <p:cNvSpPr/>
          <p:nvPr/>
        </p:nvSpPr>
        <p:spPr>
          <a:xfrm>
            <a:off x="-587900" y="3318625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4" name="Google Shape;2234;p26"/>
          <p:cNvSpPr/>
          <p:nvPr/>
        </p:nvSpPr>
        <p:spPr>
          <a:xfrm>
            <a:off x="7045851" y="237558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5" name="Google Shape;2235;p26"/>
          <p:cNvSpPr/>
          <p:nvPr/>
        </p:nvSpPr>
        <p:spPr>
          <a:xfrm>
            <a:off x="8584652" y="2547963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6" name="Google Shape;2236;p26"/>
          <p:cNvSpPr txBox="1"/>
          <p:nvPr>
            <p:ph idx="21" type="title"/>
          </p:nvPr>
        </p:nvSpPr>
        <p:spPr>
          <a:xfrm>
            <a:off x="713225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1">
  <p:cSld name="MAIN_POINT_1">
    <p:spTree>
      <p:nvGrpSpPr>
        <p:cNvPr id="2237" name="Shape 2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8" name="Google Shape;2238;p27"/>
          <p:cNvSpPr/>
          <p:nvPr/>
        </p:nvSpPr>
        <p:spPr>
          <a:xfrm>
            <a:off x="1088238" y="1061900"/>
            <a:ext cx="2095783" cy="209578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3120000" dist="19050">
              <a:srgbClr val="A58164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9" name="Google Shape;2239;p27"/>
          <p:cNvSpPr/>
          <p:nvPr/>
        </p:nvSpPr>
        <p:spPr>
          <a:xfrm flipH="1">
            <a:off x="6682354" y="3184863"/>
            <a:ext cx="2461640" cy="1808620"/>
          </a:xfrm>
          <a:custGeom>
            <a:rect b="b" l="l" r="r" t="t"/>
            <a:pathLst>
              <a:path extrusionOk="0" h="33374" w="45424">
                <a:moveTo>
                  <a:pt x="1" y="0"/>
                </a:moveTo>
                <a:cubicBezTo>
                  <a:pt x="1144" y="334"/>
                  <a:pt x="2442" y="858"/>
                  <a:pt x="4180" y="1965"/>
                </a:cubicBezTo>
                <a:cubicBezTo>
                  <a:pt x="9335" y="5287"/>
                  <a:pt x="8085" y="7239"/>
                  <a:pt x="13252" y="10561"/>
                </a:cubicBezTo>
                <a:cubicBezTo>
                  <a:pt x="18396" y="13871"/>
                  <a:pt x="19658" y="11931"/>
                  <a:pt x="24813" y="15240"/>
                </a:cubicBezTo>
                <a:cubicBezTo>
                  <a:pt x="29957" y="18562"/>
                  <a:pt x="28707" y="20515"/>
                  <a:pt x="33862" y="23837"/>
                </a:cubicBezTo>
                <a:cubicBezTo>
                  <a:pt x="39006" y="27147"/>
                  <a:pt x="40280" y="25206"/>
                  <a:pt x="45423" y="28516"/>
                </a:cubicBezTo>
                <a:lnTo>
                  <a:pt x="42304" y="33374"/>
                </a:lnTo>
                <a:lnTo>
                  <a:pt x="1" y="3337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0" name="Google Shape;2240;p27"/>
          <p:cNvSpPr/>
          <p:nvPr/>
        </p:nvSpPr>
        <p:spPr>
          <a:xfrm>
            <a:off x="5980368" y="4089175"/>
            <a:ext cx="3163634" cy="1054321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1" name="Google Shape;2241;p27"/>
          <p:cNvSpPr/>
          <p:nvPr/>
        </p:nvSpPr>
        <p:spPr>
          <a:xfrm>
            <a:off x="0" y="4606092"/>
            <a:ext cx="9143941" cy="537412"/>
          </a:xfrm>
          <a:custGeom>
            <a:rect b="b" l="l" r="r" t="t"/>
            <a:pathLst>
              <a:path extrusionOk="0" h="6561" w="111634">
                <a:moveTo>
                  <a:pt x="111634" y="0"/>
                </a:moveTo>
                <a:cubicBezTo>
                  <a:pt x="104657" y="0"/>
                  <a:pt x="104657" y="2643"/>
                  <a:pt x="97680" y="2643"/>
                </a:cubicBezTo>
                <a:cubicBezTo>
                  <a:pt x="90703" y="2643"/>
                  <a:pt x="90703" y="0"/>
                  <a:pt x="83714" y="0"/>
                </a:cubicBezTo>
                <a:cubicBezTo>
                  <a:pt x="76736" y="0"/>
                  <a:pt x="76736" y="2643"/>
                  <a:pt x="69771" y="2643"/>
                </a:cubicBezTo>
                <a:cubicBezTo>
                  <a:pt x="62794" y="2643"/>
                  <a:pt x="62794" y="0"/>
                  <a:pt x="55817" y="0"/>
                </a:cubicBezTo>
                <a:cubicBezTo>
                  <a:pt x="48828" y="0"/>
                  <a:pt x="48828" y="2643"/>
                  <a:pt x="41851" y="2643"/>
                </a:cubicBezTo>
                <a:cubicBezTo>
                  <a:pt x="34874" y="2643"/>
                  <a:pt x="34874" y="0"/>
                  <a:pt x="27909" y="0"/>
                </a:cubicBezTo>
                <a:cubicBezTo>
                  <a:pt x="20932" y="0"/>
                  <a:pt x="20932" y="2643"/>
                  <a:pt x="13943" y="2643"/>
                </a:cubicBezTo>
                <a:cubicBezTo>
                  <a:pt x="6966" y="2643"/>
                  <a:pt x="6966" y="0"/>
                  <a:pt x="1" y="0"/>
                </a:cubicBezTo>
                <a:lnTo>
                  <a:pt x="1" y="6561"/>
                </a:lnTo>
                <a:lnTo>
                  <a:pt x="111622" y="65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42" name="Google Shape;2242;p27"/>
          <p:cNvGrpSpPr/>
          <p:nvPr/>
        </p:nvGrpSpPr>
        <p:grpSpPr>
          <a:xfrm>
            <a:off x="803263" y="2429244"/>
            <a:ext cx="787869" cy="2013313"/>
            <a:chOff x="5496850" y="1970795"/>
            <a:chExt cx="506050" cy="1293155"/>
          </a:xfrm>
        </p:grpSpPr>
        <p:sp>
          <p:nvSpPr>
            <p:cNvPr id="2243" name="Google Shape;2243;p27"/>
            <p:cNvSpPr/>
            <p:nvPr/>
          </p:nvSpPr>
          <p:spPr>
            <a:xfrm>
              <a:off x="5742429" y="1970795"/>
              <a:ext cx="14899" cy="1139248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4" name="Google Shape;2244;p27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5" name="Google Shape;2245;p27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6" name="Google Shape;2246;p27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7" name="Google Shape;2247;p27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8" name="Google Shape;2248;p27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9" name="Google Shape;2249;p27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0" name="Google Shape;2250;p27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1" name="Google Shape;2251;p27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2" name="Google Shape;2252;p27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53" name="Google Shape;2253;p27"/>
          <p:cNvGrpSpPr/>
          <p:nvPr/>
        </p:nvGrpSpPr>
        <p:grpSpPr>
          <a:xfrm flipH="1">
            <a:off x="149" y="1462071"/>
            <a:ext cx="2834855" cy="1695600"/>
            <a:chOff x="3731285" y="2446481"/>
            <a:chExt cx="1216415" cy="727569"/>
          </a:xfrm>
        </p:grpSpPr>
        <p:grpSp>
          <p:nvGrpSpPr>
            <p:cNvPr id="2254" name="Google Shape;2254;p27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2255" name="Google Shape;2255;p27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6" name="Google Shape;2256;p27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7" name="Google Shape;2257;p27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8" name="Google Shape;2258;p27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9" name="Google Shape;2259;p27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0" name="Google Shape;2260;p27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261" name="Google Shape;2261;p27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2" name="Google Shape;2262;p27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3" name="Google Shape;2263;p27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4" name="Google Shape;2264;p27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5" name="Google Shape;2265;p27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6" name="Google Shape;2266;p27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7" name="Google Shape;2267;p27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68" name="Google Shape;2268;p27"/>
          <p:cNvSpPr/>
          <p:nvPr/>
        </p:nvSpPr>
        <p:spPr>
          <a:xfrm>
            <a:off x="2502801" y="3889333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9" name="Google Shape;2269;p27"/>
          <p:cNvSpPr/>
          <p:nvPr/>
        </p:nvSpPr>
        <p:spPr>
          <a:xfrm>
            <a:off x="925200" y="932625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0" name="Google Shape;2270;p27"/>
          <p:cNvSpPr/>
          <p:nvPr/>
        </p:nvSpPr>
        <p:spPr>
          <a:xfrm>
            <a:off x="5534527" y="403075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1" name="Google Shape;2271;p27"/>
          <p:cNvSpPr/>
          <p:nvPr/>
        </p:nvSpPr>
        <p:spPr>
          <a:xfrm rot="10800000">
            <a:off x="8630075" y="1776450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2" name="Google Shape;2272;p27"/>
          <p:cNvSpPr/>
          <p:nvPr/>
        </p:nvSpPr>
        <p:spPr>
          <a:xfrm>
            <a:off x="3392451" y="270483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3" name="Google Shape;2273;p27"/>
          <p:cNvSpPr txBox="1"/>
          <p:nvPr>
            <p:ph type="title"/>
          </p:nvPr>
        </p:nvSpPr>
        <p:spPr>
          <a:xfrm>
            <a:off x="3392450" y="1061900"/>
            <a:ext cx="5029200" cy="239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 1">
  <p:cSld name="CAPTION_ONLY_1">
    <p:spTree>
      <p:nvGrpSpPr>
        <p:cNvPr id="2274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5" name="Google Shape;2275;p28"/>
          <p:cNvSpPr txBox="1"/>
          <p:nvPr>
            <p:ph idx="1" type="body"/>
          </p:nvPr>
        </p:nvSpPr>
        <p:spPr>
          <a:xfrm>
            <a:off x="3740225" y="1965675"/>
            <a:ext cx="4706700" cy="118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loo 2"/>
              <a:buNone/>
              <a:defRPr b="1" sz="35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</a:lstStyle>
          <a:p/>
        </p:txBody>
      </p:sp>
      <p:sp>
        <p:nvSpPr>
          <p:cNvPr id="2276" name="Google Shape;2276;p28"/>
          <p:cNvSpPr/>
          <p:nvPr/>
        </p:nvSpPr>
        <p:spPr>
          <a:xfrm>
            <a:off x="4336875" y="5821250"/>
            <a:ext cx="5150" cy="8225"/>
          </a:xfrm>
          <a:custGeom>
            <a:rect b="b" l="l" r="r" t="t"/>
            <a:pathLst>
              <a:path extrusionOk="0" fill="none" h="329" w="206">
                <a:moveTo>
                  <a:pt x="124" y="1"/>
                </a:moveTo>
                <a:lnTo>
                  <a:pt x="1" y="164"/>
                </a:lnTo>
                <a:lnTo>
                  <a:pt x="124" y="328"/>
                </a:lnTo>
                <a:lnTo>
                  <a:pt x="205" y="164"/>
                </a:lnTo>
                <a:lnTo>
                  <a:pt x="124" y="1"/>
                </a:lnTo>
              </a:path>
            </a:pathLst>
          </a:cu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77" name="Google Shape;2277;p28"/>
          <p:cNvGrpSpPr/>
          <p:nvPr/>
        </p:nvGrpSpPr>
        <p:grpSpPr>
          <a:xfrm>
            <a:off x="6781845" y="467526"/>
            <a:ext cx="2362156" cy="1412939"/>
            <a:chOff x="3731285" y="2446481"/>
            <a:chExt cx="1216415" cy="727569"/>
          </a:xfrm>
        </p:grpSpPr>
        <p:grpSp>
          <p:nvGrpSpPr>
            <p:cNvPr id="2278" name="Google Shape;2278;p28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2279" name="Google Shape;2279;p28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0" name="Google Shape;2280;p28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1" name="Google Shape;2281;p28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2" name="Google Shape;2282;p28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3" name="Google Shape;2283;p28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4" name="Google Shape;2284;p28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285" name="Google Shape;2285;p28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6" name="Google Shape;2286;p28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7" name="Google Shape;2287;p28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8" name="Google Shape;2288;p28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9" name="Google Shape;2289;p28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0" name="Google Shape;2290;p28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1" name="Google Shape;2291;p28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92" name="Google Shape;2292;p28"/>
          <p:cNvSpPr/>
          <p:nvPr/>
        </p:nvSpPr>
        <p:spPr>
          <a:xfrm flipH="1">
            <a:off x="7215279" y="3549149"/>
            <a:ext cx="1928691" cy="1054322"/>
          </a:xfrm>
          <a:custGeom>
            <a:rect b="b" l="l" r="r" t="t"/>
            <a:pathLst>
              <a:path extrusionOk="0" h="11085" w="20278">
                <a:moveTo>
                  <a:pt x="1" y="11073"/>
                </a:moveTo>
                <a:lnTo>
                  <a:pt x="1" y="512"/>
                </a:lnTo>
                <a:cubicBezTo>
                  <a:pt x="977" y="179"/>
                  <a:pt x="2037" y="0"/>
                  <a:pt x="3132" y="0"/>
                </a:cubicBezTo>
                <a:cubicBezTo>
                  <a:pt x="7537" y="0"/>
                  <a:pt x="11264" y="2953"/>
                  <a:pt x="12455" y="7025"/>
                </a:cubicBezTo>
                <a:cubicBezTo>
                  <a:pt x="15681" y="7037"/>
                  <a:pt x="18527" y="8632"/>
                  <a:pt x="20277" y="11085"/>
                </a:cubicBezTo>
                <a:lnTo>
                  <a:pt x="1" y="110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3" name="Google Shape;2293;p28"/>
          <p:cNvSpPr/>
          <p:nvPr/>
        </p:nvSpPr>
        <p:spPr>
          <a:xfrm>
            <a:off x="5980343" y="4116125"/>
            <a:ext cx="3163634" cy="1054321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94" name="Google Shape;2294;p28"/>
          <p:cNvGrpSpPr/>
          <p:nvPr/>
        </p:nvGrpSpPr>
        <p:grpSpPr>
          <a:xfrm rot="-507681">
            <a:off x="6909914" y="4236304"/>
            <a:ext cx="506137" cy="482092"/>
            <a:chOff x="6141575" y="2318875"/>
            <a:chExt cx="720950" cy="686700"/>
          </a:xfrm>
        </p:grpSpPr>
        <p:sp>
          <p:nvSpPr>
            <p:cNvPr id="2295" name="Google Shape;2295;p28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6" name="Google Shape;2296;p28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7" name="Google Shape;2297;p28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8" name="Google Shape;2298;p28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9" name="Google Shape;2299;p28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0" name="Google Shape;2300;p28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1" name="Google Shape;2301;p28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2" name="Google Shape;2302;p28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3" name="Google Shape;2303;p28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4" name="Google Shape;2304;p28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5" name="Google Shape;2305;p28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306" name="Google Shape;2306;p28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2307" name="Google Shape;2307;p28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8" name="Google Shape;2308;p28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9" name="Google Shape;2309;p28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0" name="Google Shape;2310;p28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1" name="Google Shape;2311;p28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2" name="Google Shape;2312;p28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3" name="Google Shape;2313;p28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4" name="Google Shape;2314;p28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5" name="Google Shape;2315;p28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6" name="Google Shape;2316;p28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7" name="Google Shape;2317;p28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8" name="Google Shape;2318;p28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9" name="Google Shape;2319;p28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0" name="Google Shape;2320;p28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1" name="Google Shape;2321;p28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2" name="Google Shape;2322;p28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3" name="Google Shape;2323;p28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4" name="Google Shape;2324;p28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5" name="Google Shape;2325;p28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6" name="Google Shape;2326;p28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7" name="Google Shape;2327;p28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328" name="Google Shape;2328;p28"/>
          <p:cNvGrpSpPr/>
          <p:nvPr/>
        </p:nvGrpSpPr>
        <p:grpSpPr>
          <a:xfrm rot="1057331">
            <a:off x="5355829" y="893894"/>
            <a:ext cx="403413" cy="384249"/>
            <a:chOff x="6141575" y="2318875"/>
            <a:chExt cx="720950" cy="686700"/>
          </a:xfrm>
        </p:grpSpPr>
        <p:sp>
          <p:nvSpPr>
            <p:cNvPr id="2329" name="Google Shape;2329;p28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0" name="Google Shape;2330;p28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1" name="Google Shape;2331;p28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2" name="Google Shape;2332;p28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3" name="Google Shape;2333;p28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4" name="Google Shape;2334;p28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5" name="Google Shape;2335;p28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6" name="Google Shape;2336;p28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7" name="Google Shape;2337;p28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8" name="Google Shape;2338;p28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9" name="Google Shape;2339;p28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340" name="Google Shape;2340;p28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2341" name="Google Shape;2341;p28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2" name="Google Shape;2342;p28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3" name="Google Shape;2343;p28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4" name="Google Shape;2344;p28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5" name="Google Shape;2345;p28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6" name="Google Shape;2346;p28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7" name="Google Shape;2347;p28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8" name="Google Shape;2348;p28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9" name="Google Shape;2349;p28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0" name="Google Shape;2350;p28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1" name="Google Shape;2351;p28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2" name="Google Shape;2352;p28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3" name="Google Shape;2353;p28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4" name="Google Shape;2354;p28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5" name="Google Shape;2355;p28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6" name="Google Shape;2356;p28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7" name="Google Shape;2357;p28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8" name="Google Shape;2358;p28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9" name="Google Shape;2359;p28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0" name="Google Shape;2360;p28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1" name="Google Shape;2361;p28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 2">
  <p:cSld name="CAPTION_ONLY_1_1">
    <p:spTree>
      <p:nvGrpSpPr>
        <p:cNvPr id="2362" name="Shape 2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3" name="Google Shape;2363;p29"/>
          <p:cNvSpPr txBox="1"/>
          <p:nvPr>
            <p:ph idx="1" type="body"/>
          </p:nvPr>
        </p:nvSpPr>
        <p:spPr>
          <a:xfrm>
            <a:off x="854225" y="2778150"/>
            <a:ext cx="4716000" cy="118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loo 2"/>
              <a:buNone/>
              <a:defRPr b="1" sz="35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</a:lstStyle>
          <a:p/>
        </p:txBody>
      </p:sp>
      <p:sp>
        <p:nvSpPr>
          <p:cNvPr id="2364" name="Google Shape;2364;p29"/>
          <p:cNvSpPr/>
          <p:nvPr/>
        </p:nvSpPr>
        <p:spPr>
          <a:xfrm>
            <a:off x="4336875" y="5821250"/>
            <a:ext cx="5150" cy="8225"/>
          </a:xfrm>
          <a:custGeom>
            <a:rect b="b" l="l" r="r" t="t"/>
            <a:pathLst>
              <a:path extrusionOk="0" fill="none" h="329" w="206">
                <a:moveTo>
                  <a:pt x="124" y="1"/>
                </a:moveTo>
                <a:lnTo>
                  <a:pt x="1" y="164"/>
                </a:lnTo>
                <a:lnTo>
                  <a:pt x="124" y="328"/>
                </a:lnTo>
                <a:lnTo>
                  <a:pt x="205" y="164"/>
                </a:lnTo>
                <a:lnTo>
                  <a:pt x="124" y="1"/>
                </a:lnTo>
              </a:path>
            </a:pathLst>
          </a:cu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65" name="Google Shape;2365;p29"/>
          <p:cNvGrpSpPr/>
          <p:nvPr/>
        </p:nvGrpSpPr>
        <p:grpSpPr>
          <a:xfrm flipH="1">
            <a:off x="2713011" y="-7"/>
            <a:ext cx="942012" cy="1821897"/>
            <a:chOff x="5496850" y="2285225"/>
            <a:chExt cx="506050" cy="978725"/>
          </a:xfrm>
        </p:grpSpPr>
        <p:sp>
          <p:nvSpPr>
            <p:cNvPr id="2366" name="Google Shape;2366;p29"/>
            <p:cNvSpPr/>
            <p:nvPr/>
          </p:nvSpPr>
          <p:spPr>
            <a:xfrm>
              <a:off x="5742425" y="2285225"/>
              <a:ext cx="14900" cy="824825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7" name="Google Shape;2367;p29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8" name="Google Shape;2368;p29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9" name="Google Shape;2369;p29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0" name="Google Shape;2370;p29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1" name="Google Shape;2371;p29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2" name="Google Shape;2372;p29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3" name="Google Shape;2373;p29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4" name="Google Shape;2374;p29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5" name="Google Shape;2375;p29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76" name="Google Shape;2376;p29"/>
          <p:cNvGrpSpPr/>
          <p:nvPr/>
        </p:nvGrpSpPr>
        <p:grpSpPr>
          <a:xfrm flipH="1">
            <a:off x="159830" y="-2"/>
            <a:ext cx="942012" cy="2407208"/>
            <a:chOff x="5496850" y="1970795"/>
            <a:chExt cx="506050" cy="1293155"/>
          </a:xfrm>
        </p:grpSpPr>
        <p:sp>
          <p:nvSpPr>
            <p:cNvPr id="2377" name="Google Shape;2377;p29"/>
            <p:cNvSpPr/>
            <p:nvPr/>
          </p:nvSpPr>
          <p:spPr>
            <a:xfrm>
              <a:off x="5742429" y="1970795"/>
              <a:ext cx="14899" cy="1139248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8" name="Google Shape;2378;p29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9" name="Google Shape;2379;p29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0" name="Google Shape;2380;p29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1" name="Google Shape;2381;p29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2" name="Google Shape;2382;p29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3" name="Google Shape;2383;p29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4" name="Google Shape;2384;p29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5" name="Google Shape;2385;p29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6" name="Google Shape;2386;p29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87" name="Google Shape;2387;p29"/>
          <p:cNvGrpSpPr/>
          <p:nvPr/>
        </p:nvGrpSpPr>
        <p:grpSpPr>
          <a:xfrm rot="-507681">
            <a:off x="3928664" y="1856516"/>
            <a:ext cx="506137" cy="482092"/>
            <a:chOff x="6141575" y="2318875"/>
            <a:chExt cx="720950" cy="686700"/>
          </a:xfrm>
        </p:grpSpPr>
        <p:sp>
          <p:nvSpPr>
            <p:cNvPr id="2388" name="Google Shape;2388;p29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9" name="Google Shape;2389;p29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0" name="Google Shape;2390;p29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1" name="Google Shape;2391;p29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2" name="Google Shape;2392;p29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3" name="Google Shape;2393;p29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4" name="Google Shape;2394;p29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5" name="Google Shape;2395;p29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6" name="Google Shape;2396;p29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7" name="Google Shape;2397;p29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8" name="Google Shape;2398;p29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399" name="Google Shape;2399;p29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2400" name="Google Shape;2400;p29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1" name="Google Shape;2401;p29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2" name="Google Shape;2402;p29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3" name="Google Shape;2403;p29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4" name="Google Shape;2404;p29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5" name="Google Shape;2405;p29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6" name="Google Shape;2406;p29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7" name="Google Shape;2407;p29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8" name="Google Shape;2408;p29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9" name="Google Shape;2409;p29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0" name="Google Shape;2410;p29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1" name="Google Shape;2411;p29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2" name="Google Shape;2412;p29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3" name="Google Shape;2413;p29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4" name="Google Shape;2414;p29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5" name="Google Shape;2415;p29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6" name="Google Shape;2416;p29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7" name="Google Shape;2417;p29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8" name="Google Shape;2418;p29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9" name="Google Shape;2419;p29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0" name="Google Shape;2420;p29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421" name="Google Shape;2421;p29"/>
          <p:cNvGrpSpPr/>
          <p:nvPr/>
        </p:nvGrpSpPr>
        <p:grpSpPr>
          <a:xfrm rot="1059101">
            <a:off x="1677279" y="1593065"/>
            <a:ext cx="460298" cy="438431"/>
            <a:chOff x="6141575" y="2318875"/>
            <a:chExt cx="720950" cy="686700"/>
          </a:xfrm>
        </p:grpSpPr>
        <p:sp>
          <p:nvSpPr>
            <p:cNvPr id="2422" name="Google Shape;2422;p29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3" name="Google Shape;2423;p29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4" name="Google Shape;2424;p29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5" name="Google Shape;2425;p29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6" name="Google Shape;2426;p29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7" name="Google Shape;2427;p29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8" name="Google Shape;2428;p29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9" name="Google Shape;2429;p29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0" name="Google Shape;2430;p29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1" name="Google Shape;2431;p29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2" name="Google Shape;2432;p29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433" name="Google Shape;2433;p29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2434" name="Google Shape;2434;p29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5" name="Google Shape;2435;p29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6" name="Google Shape;2436;p29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7" name="Google Shape;2437;p29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8" name="Google Shape;2438;p29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9" name="Google Shape;2439;p29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0" name="Google Shape;2440;p29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1" name="Google Shape;2441;p29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2" name="Google Shape;2442;p29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3" name="Google Shape;2443;p29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4" name="Google Shape;2444;p29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5" name="Google Shape;2445;p29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6" name="Google Shape;2446;p29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7" name="Google Shape;2447;p29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8" name="Google Shape;2448;p29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9" name="Google Shape;2449;p29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0" name="Google Shape;2450;p29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1" name="Google Shape;2451;p29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2" name="Google Shape;2452;p29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3" name="Google Shape;2453;p29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4" name="Google Shape;2454;p29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455" name="Google Shape;2455;p29"/>
          <p:cNvGrpSpPr/>
          <p:nvPr/>
        </p:nvGrpSpPr>
        <p:grpSpPr>
          <a:xfrm rot="-1376445">
            <a:off x="1995501" y="4415521"/>
            <a:ext cx="372332" cy="354707"/>
            <a:chOff x="6141575" y="2318875"/>
            <a:chExt cx="720950" cy="686700"/>
          </a:xfrm>
        </p:grpSpPr>
        <p:sp>
          <p:nvSpPr>
            <p:cNvPr id="2456" name="Google Shape;2456;p29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7" name="Google Shape;2457;p29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8" name="Google Shape;2458;p29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9" name="Google Shape;2459;p29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0" name="Google Shape;2460;p29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1" name="Google Shape;2461;p29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2" name="Google Shape;2462;p29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3" name="Google Shape;2463;p29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4" name="Google Shape;2464;p29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5" name="Google Shape;2465;p29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6" name="Google Shape;2466;p29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467" name="Google Shape;2467;p29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2468" name="Google Shape;2468;p29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9" name="Google Shape;2469;p29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0" name="Google Shape;2470;p29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1" name="Google Shape;2471;p29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2" name="Google Shape;2472;p29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3" name="Google Shape;2473;p29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4" name="Google Shape;2474;p29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5" name="Google Shape;2475;p29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6" name="Google Shape;2476;p29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7" name="Google Shape;2477;p29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8" name="Google Shape;2478;p29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9" name="Google Shape;2479;p29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0" name="Google Shape;2480;p29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1" name="Google Shape;2481;p29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2" name="Google Shape;2482;p29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3" name="Google Shape;2483;p29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4" name="Google Shape;2484;p29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5" name="Google Shape;2485;p29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6" name="Google Shape;2486;p29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7" name="Google Shape;2487;p29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8" name="Google Shape;2488;p29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1">
  <p:cSld name="BIG_NUMBER_1">
    <p:spTree>
      <p:nvGrpSpPr>
        <p:cNvPr id="2489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30"/>
          <p:cNvSpPr/>
          <p:nvPr/>
        </p:nvSpPr>
        <p:spPr>
          <a:xfrm>
            <a:off x="7577063" y="-563062"/>
            <a:ext cx="2095783" cy="209578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3120000" dist="19050">
              <a:srgbClr val="A58164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91" name="Google Shape;2491;p30"/>
          <p:cNvGrpSpPr/>
          <p:nvPr/>
        </p:nvGrpSpPr>
        <p:grpSpPr>
          <a:xfrm flipH="1">
            <a:off x="-3" y="269821"/>
            <a:ext cx="2713579" cy="1623061"/>
            <a:chOff x="3731285" y="2446481"/>
            <a:chExt cx="1216415" cy="727569"/>
          </a:xfrm>
        </p:grpSpPr>
        <p:grpSp>
          <p:nvGrpSpPr>
            <p:cNvPr id="2492" name="Google Shape;2492;p30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2493" name="Google Shape;2493;p30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4" name="Google Shape;2494;p30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5" name="Google Shape;2495;p30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6" name="Google Shape;2496;p30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7" name="Google Shape;2497;p30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8" name="Google Shape;2498;p30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499" name="Google Shape;2499;p30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0" name="Google Shape;2500;p30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1" name="Google Shape;2501;p30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2" name="Google Shape;2502;p30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3" name="Google Shape;2503;p30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4" name="Google Shape;2504;p30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5" name="Google Shape;2505;p30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06" name="Google Shape;2506;p30"/>
          <p:cNvGrpSpPr/>
          <p:nvPr/>
        </p:nvGrpSpPr>
        <p:grpSpPr>
          <a:xfrm>
            <a:off x="6430422" y="3520446"/>
            <a:ext cx="2713579" cy="1623061"/>
            <a:chOff x="3731285" y="2446481"/>
            <a:chExt cx="1216415" cy="727569"/>
          </a:xfrm>
        </p:grpSpPr>
        <p:grpSp>
          <p:nvGrpSpPr>
            <p:cNvPr id="2507" name="Google Shape;2507;p30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2508" name="Google Shape;2508;p30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9" name="Google Shape;2509;p30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0" name="Google Shape;2510;p30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1" name="Google Shape;2511;p30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2" name="Google Shape;2512;p30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3" name="Google Shape;2513;p30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514" name="Google Shape;2514;p30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5" name="Google Shape;2515;p30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6" name="Google Shape;2516;p30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7" name="Google Shape;2517;p30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8" name="Google Shape;2518;p30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9" name="Google Shape;2519;p30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0" name="Google Shape;2520;p30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21" name="Google Shape;2521;p30"/>
          <p:cNvSpPr/>
          <p:nvPr/>
        </p:nvSpPr>
        <p:spPr>
          <a:xfrm>
            <a:off x="0" y="3334850"/>
            <a:ext cx="2461640" cy="1808620"/>
          </a:xfrm>
          <a:custGeom>
            <a:rect b="b" l="l" r="r" t="t"/>
            <a:pathLst>
              <a:path extrusionOk="0" h="33374" w="45424">
                <a:moveTo>
                  <a:pt x="1" y="0"/>
                </a:moveTo>
                <a:cubicBezTo>
                  <a:pt x="1144" y="334"/>
                  <a:pt x="2442" y="858"/>
                  <a:pt x="4180" y="1965"/>
                </a:cubicBezTo>
                <a:cubicBezTo>
                  <a:pt x="9335" y="5287"/>
                  <a:pt x="8085" y="7239"/>
                  <a:pt x="13252" y="10561"/>
                </a:cubicBezTo>
                <a:cubicBezTo>
                  <a:pt x="18396" y="13871"/>
                  <a:pt x="19658" y="11931"/>
                  <a:pt x="24813" y="15240"/>
                </a:cubicBezTo>
                <a:cubicBezTo>
                  <a:pt x="29957" y="18562"/>
                  <a:pt x="28707" y="20515"/>
                  <a:pt x="33862" y="23837"/>
                </a:cubicBezTo>
                <a:cubicBezTo>
                  <a:pt x="39006" y="27147"/>
                  <a:pt x="40280" y="25206"/>
                  <a:pt x="45423" y="28516"/>
                </a:cubicBezTo>
                <a:lnTo>
                  <a:pt x="42304" y="33374"/>
                </a:lnTo>
                <a:lnTo>
                  <a:pt x="1" y="3337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2" name="Google Shape;2522;p30"/>
          <p:cNvSpPr/>
          <p:nvPr/>
        </p:nvSpPr>
        <p:spPr>
          <a:xfrm flipH="1">
            <a:off x="-7" y="4089175"/>
            <a:ext cx="3163634" cy="1054321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3" name="Google Shape;2523;p30"/>
          <p:cNvSpPr/>
          <p:nvPr/>
        </p:nvSpPr>
        <p:spPr>
          <a:xfrm>
            <a:off x="4633326" y="269833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4" name="Google Shape;2524;p30"/>
          <p:cNvSpPr/>
          <p:nvPr/>
        </p:nvSpPr>
        <p:spPr>
          <a:xfrm>
            <a:off x="66800" y="2300225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5" name="Google Shape;2525;p30"/>
          <p:cNvSpPr/>
          <p:nvPr/>
        </p:nvSpPr>
        <p:spPr>
          <a:xfrm>
            <a:off x="7891215" y="1437175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6" name="Google Shape;2526;p30"/>
          <p:cNvSpPr/>
          <p:nvPr/>
        </p:nvSpPr>
        <p:spPr>
          <a:xfrm rot="10800000">
            <a:off x="4111400" y="4346475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27" name="Google Shape;2527;p30"/>
          <p:cNvGrpSpPr/>
          <p:nvPr/>
        </p:nvGrpSpPr>
        <p:grpSpPr>
          <a:xfrm rot="2293202">
            <a:off x="1394922" y="4090742"/>
            <a:ext cx="506089" cy="482046"/>
            <a:chOff x="6141575" y="2318875"/>
            <a:chExt cx="720950" cy="686700"/>
          </a:xfrm>
        </p:grpSpPr>
        <p:sp>
          <p:nvSpPr>
            <p:cNvPr id="2528" name="Google Shape;2528;p30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9" name="Google Shape;2529;p30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0" name="Google Shape;2530;p30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1" name="Google Shape;2531;p30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2" name="Google Shape;2532;p30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3" name="Google Shape;2533;p30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4" name="Google Shape;2534;p30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5" name="Google Shape;2535;p30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6" name="Google Shape;2536;p30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7" name="Google Shape;2537;p30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8" name="Google Shape;2538;p30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539" name="Google Shape;2539;p30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2540" name="Google Shape;2540;p30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1" name="Google Shape;2541;p30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2" name="Google Shape;2542;p30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3" name="Google Shape;2543;p30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4" name="Google Shape;2544;p30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5" name="Google Shape;2545;p30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6" name="Google Shape;2546;p30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7" name="Google Shape;2547;p30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8" name="Google Shape;2548;p30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9" name="Google Shape;2549;p30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0" name="Google Shape;2550;p30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1" name="Google Shape;2551;p30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2" name="Google Shape;2552;p30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3" name="Google Shape;2553;p30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4" name="Google Shape;2554;p30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5" name="Google Shape;2555;p30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6" name="Google Shape;2556;p30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7" name="Google Shape;2557;p30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8" name="Google Shape;2558;p30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9" name="Google Shape;2559;p30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0" name="Google Shape;2560;p30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561" name="Google Shape;2561;p30"/>
          <p:cNvSpPr txBox="1"/>
          <p:nvPr>
            <p:ph hasCustomPrompt="1" type="title"/>
          </p:nvPr>
        </p:nvSpPr>
        <p:spPr>
          <a:xfrm>
            <a:off x="713400" y="1725875"/>
            <a:ext cx="7717500" cy="1569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62" name="Google Shape;2562;p30"/>
          <p:cNvSpPr txBox="1"/>
          <p:nvPr>
            <p:ph idx="1" type="body"/>
          </p:nvPr>
        </p:nvSpPr>
        <p:spPr>
          <a:xfrm>
            <a:off x="713225" y="3012375"/>
            <a:ext cx="7717500" cy="3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42900" lvl="1" marL="914400" rtl="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8">
    <p:spTree>
      <p:nvGrpSpPr>
        <p:cNvPr id="2563" name="Shape 2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4" name="Google Shape;2564;p31"/>
          <p:cNvSpPr/>
          <p:nvPr/>
        </p:nvSpPr>
        <p:spPr>
          <a:xfrm>
            <a:off x="3029719" y="4113038"/>
            <a:ext cx="3084563" cy="308456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85725" rotWithShape="0" algn="bl" dir="18360000" dist="19050">
              <a:srgbClr val="AA996E">
                <a:alpha val="4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5" name="Google Shape;2565;p31"/>
          <p:cNvSpPr txBox="1"/>
          <p:nvPr>
            <p:ph type="title"/>
          </p:nvPr>
        </p:nvSpPr>
        <p:spPr>
          <a:xfrm>
            <a:off x="3042000" y="2841750"/>
            <a:ext cx="3060000" cy="4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9pPr>
          </a:lstStyle>
          <a:p/>
        </p:txBody>
      </p:sp>
      <p:sp>
        <p:nvSpPr>
          <p:cNvPr id="2566" name="Google Shape;2566;p31"/>
          <p:cNvSpPr txBox="1"/>
          <p:nvPr>
            <p:ph idx="1" type="subTitle"/>
          </p:nvPr>
        </p:nvSpPr>
        <p:spPr>
          <a:xfrm>
            <a:off x="1886850" y="1423175"/>
            <a:ext cx="5370300" cy="139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567" name="Google Shape;2567;p31"/>
          <p:cNvSpPr/>
          <p:nvPr/>
        </p:nvSpPr>
        <p:spPr>
          <a:xfrm>
            <a:off x="7110600" y="271827"/>
            <a:ext cx="957548" cy="380153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8" name="Google Shape;2568;p31"/>
          <p:cNvSpPr/>
          <p:nvPr/>
        </p:nvSpPr>
        <p:spPr>
          <a:xfrm>
            <a:off x="7551950" y="747225"/>
            <a:ext cx="1592050" cy="632054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9" name="Google Shape;2569;p31"/>
          <p:cNvSpPr/>
          <p:nvPr/>
        </p:nvSpPr>
        <p:spPr>
          <a:xfrm>
            <a:off x="5099565" y="3699325"/>
            <a:ext cx="3587300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0" name="Google Shape;2570;p31"/>
          <p:cNvSpPr/>
          <p:nvPr/>
        </p:nvSpPr>
        <p:spPr>
          <a:xfrm>
            <a:off x="609600" y="3699325"/>
            <a:ext cx="3587300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71" name="Google Shape;2571;p31"/>
          <p:cNvGrpSpPr/>
          <p:nvPr/>
        </p:nvGrpSpPr>
        <p:grpSpPr>
          <a:xfrm>
            <a:off x="6699914" y="3467298"/>
            <a:ext cx="386613" cy="377092"/>
            <a:chOff x="3228225" y="3246725"/>
            <a:chExt cx="356325" cy="347550"/>
          </a:xfrm>
        </p:grpSpPr>
        <p:sp>
          <p:nvSpPr>
            <p:cNvPr id="2572" name="Google Shape;2572;p31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3" name="Google Shape;2573;p31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4" name="Google Shape;2574;p31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5" name="Google Shape;2575;p31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6" name="Google Shape;2576;p31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7" name="Google Shape;2577;p31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8" name="Google Shape;2578;p31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9" name="Google Shape;2579;p31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0" name="Google Shape;2580;p31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1" name="Google Shape;2581;p31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2" name="Google Shape;2582;p31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3" name="Google Shape;2583;p31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4" name="Google Shape;2584;p31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5" name="Google Shape;2585;p31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6" name="Google Shape;2586;p31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7" name="Google Shape;2587;p31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8" name="Google Shape;2588;p31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9" name="Google Shape;2589;p31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0" name="Google Shape;2590;p31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1" name="Google Shape;2591;p31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2" name="Google Shape;2592;p31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3" name="Google Shape;2593;p31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4" name="Google Shape;2594;p31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5" name="Google Shape;2595;p31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6" name="Google Shape;2596;p31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7" name="Google Shape;2597;p31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8" name="Google Shape;2598;p31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9" name="Google Shape;2599;p31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0" name="Google Shape;2600;p31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1" name="Google Shape;2601;p31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2" name="Google Shape;2602;p31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3" name="Google Shape;2603;p31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04" name="Google Shape;2604;p31"/>
          <p:cNvGrpSpPr/>
          <p:nvPr/>
        </p:nvGrpSpPr>
        <p:grpSpPr>
          <a:xfrm>
            <a:off x="2209939" y="3467298"/>
            <a:ext cx="386613" cy="377092"/>
            <a:chOff x="3228225" y="3246725"/>
            <a:chExt cx="356325" cy="347550"/>
          </a:xfrm>
        </p:grpSpPr>
        <p:sp>
          <p:nvSpPr>
            <p:cNvPr id="2605" name="Google Shape;2605;p31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6" name="Google Shape;2606;p31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7" name="Google Shape;2607;p31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8" name="Google Shape;2608;p31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9" name="Google Shape;2609;p31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0" name="Google Shape;2610;p31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1" name="Google Shape;2611;p31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2" name="Google Shape;2612;p31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3" name="Google Shape;2613;p31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4" name="Google Shape;2614;p31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5" name="Google Shape;2615;p31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6" name="Google Shape;2616;p31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7" name="Google Shape;2617;p31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8" name="Google Shape;2618;p31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9" name="Google Shape;2619;p31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0" name="Google Shape;2620;p31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1" name="Google Shape;2621;p31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2" name="Google Shape;2622;p31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3" name="Google Shape;2623;p31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4" name="Google Shape;2624;p31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5" name="Google Shape;2625;p31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6" name="Google Shape;2626;p31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7" name="Google Shape;2627;p31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8" name="Google Shape;2628;p31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9" name="Google Shape;2629;p31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0" name="Google Shape;2630;p31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1" name="Google Shape;2631;p31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2" name="Google Shape;2632;p31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3" name="Google Shape;2633;p31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4" name="Google Shape;2634;p31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5" name="Google Shape;2635;p31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6" name="Google Shape;2636;p31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37" name="Google Shape;2637;p31"/>
          <p:cNvGrpSpPr/>
          <p:nvPr/>
        </p:nvGrpSpPr>
        <p:grpSpPr>
          <a:xfrm flipH="1" rot="10800000">
            <a:off x="-657227" y="204932"/>
            <a:ext cx="1798363" cy="1256899"/>
            <a:chOff x="-2" y="-19739"/>
            <a:chExt cx="1798363" cy="1256899"/>
          </a:xfrm>
        </p:grpSpPr>
        <p:grpSp>
          <p:nvGrpSpPr>
            <p:cNvPr id="2638" name="Google Shape;2638;p31"/>
            <p:cNvGrpSpPr/>
            <p:nvPr/>
          </p:nvGrpSpPr>
          <p:grpSpPr>
            <a:xfrm>
              <a:off x="-2" y="-19739"/>
              <a:ext cx="1514238" cy="1118473"/>
              <a:chOff x="263775" y="238125"/>
              <a:chExt cx="7092450" cy="5238750"/>
            </a:xfrm>
          </p:grpSpPr>
          <p:sp>
            <p:nvSpPr>
              <p:cNvPr id="2639" name="Google Shape;2639;p31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0" name="Google Shape;2640;p31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41" name="Google Shape;2641;p31"/>
            <p:cNvGrpSpPr/>
            <p:nvPr/>
          </p:nvGrpSpPr>
          <p:grpSpPr>
            <a:xfrm>
              <a:off x="1260311" y="155206"/>
              <a:ext cx="538051" cy="524800"/>
              <a:chOff x="3228225" y="3246725"/>
              <a:chExt cx="356325" cy="347550"/>
            </a:xfrm>
          </p:grpSpPr>
          <p:sp>
            <p:nvSpPr>
              <p:cNvPr id="2642" name="Google Shape;2642;p31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3" name="Google Shape;2643;p31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4" name="Google Shape;2644;p31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5" name="Google Shape;2645;p31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6" name="Google Shape;2646;p31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7" name="Google Shape;2647;p31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8" name="Google Shape;2648;p31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9" name="Google Shape;2649;p31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0" name="Google Shape;2650;p31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1" name="Google Shape;2651;p31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2" name="Google Shape;2652;p31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3" name="Google Shape;2653;p31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4" name="Google Shape;2654;p31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5" name="Google Shape;2655;p31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6" name="Google Shape;2656;p31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7" name="Google Shape;2657;p31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8" name="Google Shape;2658;p31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9" name="Google Shape;2659;p31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0" name="Google Shape;2660;p31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1" name="Google Shape;2661;p31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2" name="Google Shape;2662;p31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3" name="Google Shape;2663;p31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4" name="Google Shape;2664;p31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5" name="Google Shape;2665;p31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6" name="Google Shape;2666;p31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7" name="Google Shape;2667;p31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8" name="Google Shape;2668;p31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9" name="Google Shape;2669;p31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0" name="Google Shape;2670;p31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1" name="Google Shape;2671;p31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2" name="Google Shape;2672;p31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3" name="Google Shape;2673;p31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74" name="Google Shape;2674;p31"/>
            <p:cNvGrpSpPr/>
            <p:nvPr/>
          </p:nvGrpSpPr>
          <p:grpSpPr>
            <a:xfrm>
              <a:off x="1124630" y="921793"/>
              <a:ext cx="323365" cy="315367"/>
              <a:chOff x="3228225" y="3246725"/>
              <a:chExt cx="356325" cy="347550"/>
            </a:xfrm>
          </p:grpSpPr>
          <p:sp>
            <p:nvSpPr>
              <p:cNvPr id="2675" name="Google Shape;2675;p31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6" name="Google Shape;2676;p31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7" name="Google Shape;2677;p31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8" name="Google Shape;2678;p31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9" name="Google Shape;2679;p31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0" name="Google Shape;2680;p31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1" name="Google Shape;2681;p31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2" name="Google Shape;2682;p31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3" name="Google Shape;2683;p31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4" name="Google Shape;2684;p31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5" name="Google Shape;2685;p31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6" name="Google Shape;2686;p31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7" name="Google Shape;2687;p31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8" name="Google Shape;2688;p31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9" name="Google Shape;2689;p31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0" name="Google Shape;2690;p31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1" name="Google Shape;2691;p31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2" name="Google Shape;2692;p31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3" name="Google Shape;2693;p31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4" name="Google Shape;2694;p31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5" name="Google Shape;2695;p31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6" name="Google Shape;2696;p31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7" name="Google Shape;2697;p31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8" name="Google Shape;2698;p31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9" name="Google Shape;2699;p31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0" name="Google Shape;2700;p31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1" name="Google Shape;2701;p31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2" name="Google Shape;2702;p31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3" name="Google Shape;2703;p31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4" name="Google Shape;2704;p31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5" name="Google Shape;2705;p31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6" name="Google Shape;2706;p31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07" name="Google Shape;2707;p31"/>
            <p:cNvGrpSpPr/>
            <p:nvPr/>
          </p:nvGrpSpPr>
          <p:grpSpPr>
            <a:xfrm>
              <a:off x="957323" y="38561"/>
              <a:ext cx="323365" cy="315367"/>
              <a:chOff x="3228225" y="3246725"/>
              <a:chExt cx="356325" cy="347550"/>
            </a:xfrm>
          </p:grpSpPr>
          <p:sp>
            <p:nvSpPr>
              <p:cNvPr id="2708" name="Google Shape;2708;p31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9" name="Google Shape;2709;p31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0" name="Google Shape;2710;p31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1" name="Google Shape;2711;p31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2" name="Google Shape;2712;p31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3" name="Google Shape;2713;p31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4" name="Google Shape;2714;p31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5" name="Google Shape;2715;p31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6" name="Google Shape;2716;p31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7" name="Google Shape;2717;p31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8" name="Google Shape;2718;p31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9" name="Google Shape;2719;p31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0" name="Google Shape;2720;p31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1" name="Google Shape;2721;p31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2" name="Google Shape;2722;p31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3" name="Google Shape;2723;p31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4" name="Google Shape;2724;p31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5" name="Google Shape;2725;p31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6" name="Google Shape;2726;p31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7" name="Google Shape;2727;p31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8" name="Google Shape;2728;p31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9" name="Google Shape;2729;p31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0" name="Google Shape;2730;p31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1" name="Google Shape;2731;p31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2" name="Google Shape;2732;p31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3" name="Google Shape;2733;p31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4" name="Google Shape;2734;p31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5" name="Google Shape;2735;p31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6" name="Google Shape;2736;p31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7" name="Google Shape;2737;p31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8" name="Google Shape;2738;p31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9" name="Google Shape;2739;p31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40" name="Google Shape;2740;p31"/>
            <p:cNvGrpSpPr/>
            <p:nvPr/>
          </p:nvGrpSpPr>
          <p:grpSpPr>
            <a:xfrm>
              <a:off x="273898" y="583861"/>
              <a:ext cx="323365" cy="315367"/>
              <a:chOff x="3228225" y="3246725"/>
              <a:chExt cx="356325" cy="347550"/>
            </a:xfrm>
          </p:grpSpPr>
          <p:sp>
            <p:nvSpPr>
              <p:cNvPr id="2741" name="Google Shape;2741;p31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2" name="Google Shape;2742;p31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3" name="Google Shape;2743;p31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4" name="Google Shape;2744;p31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5" name="Google Shape;2745;p31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6" name="Google Shape;2746;p31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7" name="Google Shape;2747;p31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8" name="Google Shape;2748;p31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9" name="Google Shape;2749;p31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0" name="Google Shape;2750;p31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1" name="Google Shape;2751;p31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2" name="Google Shape;2752;p31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3" name="Google Shape;2753;p31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4" name="Google Shape;2754;p31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5" name="Google Shape;2755;p31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6" name="Google Shape;2756;p31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7" name="Google Shape;2757;p31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8" name="Google Shape;2758;p31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9" name="Google Shape;2759;p31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0" name="Google Shape;2760;p31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1" name="Google Shape;2761;p31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2" name="Google Shape;2762;p31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3" name="Google Shape;2763;p31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4" name="Google Shape;2764;p31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5" name="Google Shape;2765;p31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6" name="Google Shape;2766;p31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7" name="Google Shape;2767;p31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8" name="Google Shape;2768;p31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9" name="Google Shape;2769;p31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0" name="Google Shape;2770;p31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1" name="Google Shape;2771;p31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2" name="Google Shape;2772;p31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1">
  <p:cSld name="CUSTOM_8_1">
    <p:spTree>
      <p:nvGrpSpPr>
        <p:cNvPr id="2773" name="Shape 2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4" name="Google Shape;2774;p32"/>
          <p:cNvSpPr txBox="1"/>
          <p:nvPr>
            <p:ph type="title"/>
          </p:nvPr>
        </p:nvSpPr>
        <p:spPr>
          <a:xfrm>
            <a:off x="4252525" y="3149687"/>
            <a:ext cx="4169100" cy="51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9pPr>
          </a:lstStyle>
          <a:p/>
        </p:txBody>
      </p:sp>
      <p:sp>
        <p:nvSpPr>
          <p:cNvPr id="2775" name="Google Shape;2775;p32"/>
          <p:cNvSpPr txBox="1"/>
          <p:nvPr>
            <p:ph idx="1" type="subTitle"/>
          </p:nvPr>
        </p:nvSpPr>
        <p:spPr>
          <a:xfrm>
            <a:off x="4252525" y="1559963"/>
            <a:ext cx="4169100" cy="158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776" name="Google Shape;2776;p32"/>
          <p:cNvSpPr/>
          <p:nvPr/>
        </p:nvSpPr>
        <p:spPr>
          <a:xfrm flipH="1">
            <a:off x="3" y="3216987"/>
            <a:ext cx="4296336" cy="1431877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777" name="Google Shape;2777;p32"/>
          <p:cNvGrpSpPr/>
          <p:nvPr/>
        </p:nvGrpSpPr>
        <p:grpSpPr>
          <a:xfrm rot="2293890">
            <a:off x="1005798" y="2509675"/>
            <a:ext cx="506077" cy="482035"/>
            <a:chOff x="6141575" y="2318875"/>
            <a:chExt cx="720950" cy="686700"/>
          </a:xfrm>
        </p:grpSpPr>
        <p:sp>
          <p:nvSpPr>
            <p:cNvPr id="2778" name="Google Shape;2778;p32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9" name="Google Shape;2779;p32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0" name="Google Shape;2780;p32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1" name="Google Shape;2781;p32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2" name="Google Shape;2782;p32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3" name="Google Shape;2783;p32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4" name="Google Shape;2784;p32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5" name="Google Shape;2785;p32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6" name="Google Shape;2786;p32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7" name="Google Shape;2787;p32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8" name="Google Shape;2788;p32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789" name="Google Shape;2789;p32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2790" name="Google Shape;2790;p32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1" name="Google Shape;2791;p32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2" name="Google Shape;2792;p32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3" name="Google Shape;2793;p32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4" name="Google Shape;2794;p32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5" name="Google Shape;2795;p32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6" name="Google Shape;2796;p32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7" name="Google Shape;2797;p32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8" name="Google Shape;2798;p32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9" name="Google Shape;2799;p32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0" name="Google Shape;2800;p32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1" name="Google Shape;2801;p32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2" name="Google Shape;2802;p32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3" name="Google Shape;2803;p32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4" name="Google Shape;2804;p32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5" name="Google Shape;2805;p32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6" name="Google Shape;2806;p32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7" name="Google Shape;2807;p32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8" name="Google Shape;2808;p32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9" name="Google Shape;2809;p32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0" name="Google Shape;2810;p32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811" name="Google Shape;2811;p32"/>
          <p:cNvGrpSpPr/>
          <p:nvPr/>
        </p:nvGrpSpPr>
        <p:grpSpPr>
          <a:xfrm rot="-3054559">
            <a:off x="3701546" y="444520"/>
            <a:ext cx="506054" cy="482013"/>
            <a:chOff x="6141575" y="2318875"/>
            <a:chExt cx="720950" cy="686700"/>
          </a:xfrm>
        </p:grpSpPr>
        <p:sp>
          <p:nvSpPr>
            <p:cNvPr id="2812" name="Google Shape;2812;p32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3" name="Google Shape;2813;p32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4" name="Google Shape;2814;p32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5" name="Google Shape;2815;p32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6" name="Google Shape;2816;p32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7" name="Google Shape;2817;p32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8" name="Google Shape;2818;p32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9" name="Google Shape;2819;p32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0" name="Google Shape;2820;p32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1" name="Google Shape;2821;p32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2" name="Google Shape;2822;p32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823" name="Google Shape;2823;p32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2824" name="Google Shape;2824;p32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5" name="Google Shape;2825;p32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6" name="Google Shape;2826;p32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7" name="Google Shape;2827;p32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8" name="Google Shape;2828;p32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9" name="Google Shape;2829;p32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0" name="Google Shape;2830;p32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1" name="Google Shape;2831;p32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2" name="Google Shape;2832;p32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3" name="Google Shape;2833;p32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4" name="Google Shape;2834;p32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5" name="Google Shape;2835;p32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6" name="Google Shape;2836;p32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7" name="Google Shape;2837;p32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8" name="Google Shape;2838;p32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9" name="Google Shape;2839;p32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0" name="Google Shape;2840;p32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1" name="Google Shape;2841;p32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2" name="Google Shape;2842;p32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3" name="Google Shape;2843;p32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4" name="Google Shape;2844;p32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845" name="Google Shape;2845;p32"/>
          <p:cNvSpPr/>
          <p:nvPr/>
        </p:nvSpPr>
        <p:spPr>
          <a:xfrm>
            <a:off x="4509" y="4187994"/>
            <a:ext cx="9144004" cy="955512"/>
          </a:xfrm>
          <a:custGeom>
            <a:rect b="b" l="l" r="r" t="t"/>
            <a:pathLst>
              <a:path extrusionOk="0" h="10252" w="98109">
                <a:moveTo>
                  <a:pt x="98108" y="0"/>
                </a:moveTo>
                <a:cubicBezTo>
                  <a:pt x="91977" y="0"/>
                  <a:pt x="91977" y="2322"/>
                  <a:pt x="85845" y="2322"/>
                </a:cubicBezTo>
                <a:cubicBezTo>
                  <a:pt x="79713" y="2322"/>
                  <a:pt x="79713" y="0"/>
                  <a:pt x="73581" y="0"/>
                </a:cubicBezTo>
                <a:cubicBezTo>
                  <a:pt x="67450" y="0"/>
                  <a:pt x="67450" y="2322"/>
                  <a:pt x="61318" y="2322"/>
                </a:cubicBezTo>
                <a:cubicBezTo>
                  <a:pt x="55186" y="2322"/>
                  <a:pt x="55186" y="0"/>
                  <a:pt x="49055" y="0"/>
                </a:cubicBezTo>
                <a:cubicBezTo>
                  <a:pt x="42923" y="0"/>
                  <a:pt x="42923" y="2322"/>
                  <a:pt x="36791" y="2322"/>
                </a:cubicBezTo>
                <a:cubicBezTo>
                  <a:pt x="30659" y="2322"/>
                  <a:pt x="30659" y="0"/>
                  <a:pt x="24528" y="0"/>
                </a:cubicBezTo>
                <a:cubicBezTo>
                  <a:pt x="18396" y="0"/>
                  <a:pt x="18396" y="2322"/>
                  <a:pt x="12264" y="2322"/>
                </a:cubicBezTo>
                <a:cubicBezTo>
                  <a:pt x="6133" y="2322"/>
                  <a:pt x="6133" y="0"/>
                  <a:pt x="1" y="0"/>
                </a:cubicBezTo>
                <a:lnTo>
                  <a:pt x="1" y="10252"/>
                </a:lnTo>
                <a:lnTo>
                  <a:pt x="98108" y="1025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46" name="Google Shape;2846;p32"/>
          <p:cNvGrpSpPr/>
          <p:nvPr/>
        </p:nvGrpSpPr>
        <p:grpSpPr>
          <a:xfrm>
            <a:off x="1032381" y="-7"/>
            <a:ext cx="942012" cy="1821897"/>
            <a:chOff x="5496850" y="2285225"/>
            <a:chExt cx="506050" cy="978725"/>
          </a:xfrm>
        </p:grpSpPr>
        <p:sp>
          <p:nvSpPr>
            <p:cNvPr id="2847" name="Google Shape;2847;p32"/>
            <p:cNvSpPr/>
            <p:nvPr/>
          </p:nvSpPr>
          <p:spPr>
            <a:xfrm>
              <a:off x="5742425" y="2285225"/>
              <a:ext cx="14900" cy="824825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8" name="Google Shape;2848;p32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9" name="Google Shape;2849;p32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0" name="Google Shape;2850;p32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1" name="Google Shape;2851;p32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2" name="Google Shape;2852;p32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3" name="Google Shape;2853;p32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4" name="Google Shape;2854;p32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5" name="Google Shape;2855;p32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6" name="Google Shape;2856;p32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57" name="Google Shape;2857;p32"/>
          <p:cNvGrpSpPr/>
          <p:nvPr/>
        </p:nvGrpSpPr>
        <p:grpSpPr>
          <a:xfrm>
            <a:off x="2396186" y="4"/>
            <a:ext cx="1211787" cy="3096589"/>
            <a:chOff x="5496850" y="1970795"/>
            <a:chExt cx="506050" cy="1293155"/>
          </a:xfrm>
        </p:grpSpPr>
        <p:sp>
          <p:nvSpPr>
            <p:cNvPr id="2858" name="Google Shape;2858;p32"/>
            <p:cNvSpPr/>
            <p:nvPr/>
          </p:nvSpPr>
          <p:spPr>
            <a:xfrm>
              <a:off x="5742429" y="1970795"/>
              <a:ext cx="14899" cy="1139248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9" name="Google Shape;2859;p32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0" name="Google Shape;2860;p32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1" name="Google Shape;2861;p32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2" name="Google Shape;2862;p32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3" name="Google Shape;2863;p32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4" name="Google Shape;2864;p32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5" name="Google Shape;2865;p32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6" name="Google Shape;2866;p32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7" name="Google Shape;2867;p32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68" name="Google Shape;2868;p32"/>
          <p:cNvSpPr/>
          <p:nvPr/>
        </p:nvSpPr>
        <p:spPr>
          <a:xfrm>
            <a:off x="6191900" y="457675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9" name="Google Shape;2869;p32"/>
          <p:cNvSpPr/>
          <p:nvPr/>
        </p:nvSpPr>
        <p:spPr>
          <a:xfrm>
            <a:off x="-377035" y="457675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10">
    <p:spTree>
      <p:nvGrpSpPr>
        <p:cNvPr id="2870" name="Shape 2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1" name="Google Shape;2871;p33"/>
          <p:cNvGrpSpPr/>
          <p:nvPr/>
        </p:nvGrpSpPr>
        <p:grpSpPr>
          <a:xfrm>
            <a:off x="3997450" y="3667318"/>
            <a:ext cx="1149100" cy="1256897"/>
            <a:chOff x="-2456375" y="2292725"/>
            <a:chExt cx="1212386" cy="1326120"/>
          </a:xfrm>
        </p:grpSpPr>
        <p:sp>
          <p:nvSpPr>
            <p:cNvPr id="2872" name="Google Shape;2872;p33"/>
            <p:cNvSpPr/>
            <p:nvPr/>
          </p:nvSpPr>
          <p:spPr>
            <a:xfrm>
              <a:off x="-2456375" y="2292725"/>
              <a:ext cx="670639" cy="1326120"/>
            </a:xfrm>
            <a:custGeom>
              <a:rect b="b" l="l" r="r" t="t"/>
              <a:pathLst>
                <a:path extrusionOk="0" h="41120" w="20795">
                  <a:moveTo>
                    <a:pt x="10397" y="0"/>
                  </a:moveTo>
                  <a:cubicBezTo>
                    <a:pt x="4647" y="0"/>
                    <a:pt x="1" y="4647"/>
                    <a:pt x="1" y="10397"/>
                  </a:cubicBezTo>
                  <a:lnTo>
                    <a:pt x="1" y="41120"/>
                  </a:lnTo>
                  <a:lnTo>
                    <a:pt x="20794" y="41120"/>
                  </a:lnTo>
                  <a:lnTo>
                    <a:pt x="20794" y="10397"/>
                  </a:lnTo>
                  <a:cubicBezTo>
                    <a:pt x="20794" y="4647"/>
                    <a:pt x="16134" y="0"/>
                    <a:pt x="10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rotWithShape="0" algn="bl" dir="14880000" dist="19050">
                <a:srgbClr val="A58164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873" name="Google Shape;2873;p33"/>
            <p:cNvGrpSpPr/>
            <p:nvPr/>
          </p:nvGrpSpPr>
          <p:grpSpPr>
            <a:xfrm>
              <a:off x="-2028293" y="2556447"/>
              <a:ext cx="784305" cy="1062398"/>
              <a:chOff x="5924875" y="2535425"/>
              <a:chExt cx="525075" cy="711300"/>
            </a:xfrm>
          </p:grpSpPr>
          <p:sp>
            <p:nvSpPr>
              <p:cNvPr id="2874" name="Google Shape;2874;p33"/>
              <p:cNvSpPr/>
              <p:nvPr/>
            </p:nvSpPr>
            <p:spPr>
              <a:xfrm>
                <a:off x="5924875" y="2535425"/>
                <a:ext cx="525075" cy="711300"/>
              </a:xfrm>
              <a:custGeom>
                <a:rect b="b" l="l" r="r" t="t"/>
                <a:pathLst>
                  <a:path extrusionOk="0" h="28452" w="21003">
                    <a:moveTo>
                      <a:pt x="10501" y="0"/>
                    </a:moveTo>
                    <a:cubicBezTo>
                      <a:pt x="4712" y="0"/>
                      <a:pt x="1" y="4699"/>
                      <a:pt x="1" y="10488"/>
                    </a:cubicBezTo>
                    <a:lnTo>
                      <a:pt x="1" y="28452"/>
                    </a:lnTo>
                    <a:lnTo>
                      <a:pt x="883" y="28452"/>
                    </a:lnTo>
                    <a:lnTo>
                      <a:pt x="883" y="10488"/>
                    </a:lnTo>
                    <a:cubicBezTo>
                      <a:pt x="883" y="5192"/>
                      <a:pt x="5193" y="870"/>
                      <a:pt x="10501" y="870"/>
                    </a:cubicBezTo>
                    <a:cubicBezTo>
                      <a:pt x="15810" y="870"/>
                      <a:pt x="20119" y="5192"/>
                      <a:pt x="20119" y="10488"/>
                    </a:cubicBezTo>
                    <a:lnTo>
                      <a:pt x="20119" y="28439"/>
                    </a:lnTo>
                    <a:lnTo>
                      <a:pt x="20119" y="28452"/>
                    </a:lnTo>
                    <a:lnTo>
                      <a:pt x="21002" y="28452"/>
                    </a:lnTo>
                    <a:lnTo>
                      <a:pt x="21002" y="10488"/>
                    </a:lnTo>
                    <a:cubicBezTo>
                      <a:pt x="21002" y="4699"/>
                      <a:pt x="16290" y="0"/>
                      <a:pt x="10501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5" name="Google Shape;2875;p33"/>
              <p:cNvSpPr/>
              <p:nvPr/>
            </p:nvSpPr>
            <p:spPr>
              <a:xfrm>
                <a:off x="5968700" y="2579550"/>
                <a:ext cx="436450" cy="667175"/>
              </a:xfrm>
              <a:custGeom>
                <a:rect b="b" l="l" r="r" t="t"/>
                <a:pathLst>
                  <a:path extrusionOk="0" h="26687" w="17458">
                    <a:moveTo>
                      <a:pt x="8722" y="0"/>
                    </a:moveTo>
                    <a:cubicBezTo>
                      <a:pt x="3907" y="0"/>
                      <a:pt x="0" y="3907"/>
                      <a:pt x="0" y="8723"/>
                    </a:cubicBezTo>
                    <a:lnTo>
                      <a:pt x="0" y="26687"/>
                    </a:lnTo>
                    <a:lnTo>
                      <a:pt x="870" y="26687"/>
                    </a:lnTo>
                    <a:lnTo>
                      <a:pt x="870" y="8723"/>
                    </a:lnTo>
                    <a:cubicBezTo>
                      <a:pt x="870" y="4401"/>
                      <a:pt x="4400" y="870"/>
                      <a:pt x="8735" y="870"/>
                    </a:cubicBezTo>
                    <a:cubicBezTo>
                      <a:pt x="13058" y="870"/>
                      <a:pt x="16588" y="4401"/>
                      <a:pt x="16588" y="8723"/>
                    </a:cubicBezTo>
                    <a:lnTo>
                      <a:pt x="16588" y="26674"/>
                    </a:lnTo>
                    <a:lnTo>
                      <a:pt x="16588" y="26687"/>
                    </a:lnTo>
                    <a:lnTo>
                      <a:pt x="17458" y="26687"/>
                    </a:lnTo>
                    <a:lnTo>
                      <a:pt x="17458" y="8723"/>
                    </a:lnTo>
                    <a:cubicBezTo>
                      <a:pt x="17458" y="3907"/>
                      <a:pt x="13551" y="0"/>
                      <a:pt x="8722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6" name="Google Shape;2876;p33"/>
              <p:cNvSpPr/>
              <p:nvPr/>
            </p:nvSpPr>
            <p:spPr>
              <a:xfrm>
                <a:off x="6013800" y="2624000"/>
                <a:ext cx="347225" cy="622725"/>
              </a:xfrm>
              <a:custGeom>
                <a:rect b="b" l="l" r="r" t="t"/>
                <a:pathLst>
                  <a:path extrusionOk="0" h="24909" w="13889">
                    <a:moveTo>
                      <a:pt x="6944" y="1"/>
                    </a:moveTo>
                    <a:cubicBezTo>
                      <a:pt x="3115" y="1"/>
                      <a:pt x="0" y="3116"/>
                      <a:pt x="0" y="6945"/>
                    </a:cubicBezTo>
                    <a:lnTo>
                      <a:pt x="0" y="24909"/>
                    </a:lnTo>
                    <a:lnTo>
                      <a:pt x="870" y="24909"/>
                    </a:lnTo>
                    <a:lnTo>
                      <a:pt x="870" y="6945"/>
                    </a:lnTo>
                    <a:cubicBezTo>
                      <a:pt x="870" y="3609"/>
                      <a:pt x="3596" y="883"/>
                      <a:pt x="6944" y="883"/>
                    </a:cubicBezTo>
                    <a:cubicBezTo>
                      <a:pt x="10280" y="883"/>
                      <a:pt x="13006" y="3609"/>
                      <a:pt x="13006" y="6945"/>
                    </a:cubicBezTo>
                    <a:lnTo>
                      <a:pt x="13006" y="24896"/>
                    </a:lnTo>
                    <a:lnTo>
                      <a:pt x="13006" y="24909"/>
                    </a:lnTo>
                    <a:lnTo>
                      <a:pt x="13889" y="24909"/>
                    </a:lnTo>
                    <a:lnTo>
                      <a:pt x="13889" y="6945"/>
                    </a:lnTo>
                    <a:cubicBezTo>
                      <a:pt x="13889" y="3116"/>
                      <a:pt x="10773" y="1"/>
                      <a:pt x="6944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7" name="Google Shape;2877;p33"/>
              <p:cNvSpPr/>
              <p:nvPr/>
            </p:nvSpPr>
            <p:spPr>
              <a:xfrm>
                <a:off x="6057600" y="2668450"/>
                <a:ext cx="258650" cy="578275"/>
              </a:xfrm>
              <a:custGeom>
                <a:rect b="b" l="l" r="r" t="t"/>
                <a:pathLst>
                  <a:path extrusionOk="0" h="23131" w="10346">
                    <a:moveTo>
                      <a:pt x="5179" y="1"/>
                    </a:moveTo>
                    <a:cubicBezTo>
                      <a:pt x="2311" y="1"/>
                      <a:pt x="0" y="2311"/>
                      <a:pt x="0" y="5167"/>
                    </a:cubicBezTo>
                    <a:lnTo>
                      <a:pt x="0" y="23131"/>
                    </a:lnTo>
                    <a:lnTo>
                      <a:pt x="870" y="23131"/>
                    </a:lnTo>
                    <a:lnTo>
                      <a:pt x="870" y="5167"/>
                    </a:lnTo>
                    <a:cubicBezTo>
                      <a:pt x="870" y="2804"/>
                      <a:pt x="2804" y="870"/>
                      <a:pt x="5179" y="870"/>
                    </a:cubicBezTo>
                    <a:cubicBezTo>
                      <a:pt x="7542" y="870"/>
                      <a:pt x="9476" y="2804"/>
                      <a:pt x="9476" y="5167"/>
                    </a:cubicBezTo>
                    <a:lnTo>
                      <a:pt x="9476" y="23118"/>
                    </a:lnTo>
                    <a:lnTo>
                      <a:pt x="9476" y="23131"/>
                    </a:lnTo>
                    <a:lnTo>
                      <a:pt x="10345" y="23131"/>
                    </a:lnTo>
                    <a:lnTo>
                      <a:pt x="10345" y="5167"/>
                    </a:lnTo>
                    <a:cubicBezTo>
                      <a:pt x="10345" y="2311"/>
                      <a:pt x="8022" y="1"/>
                      <a:pt x="5179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8" name="Google Shape;2878;p33"/>
              <p:cNvSpPr/>
              <p:nvPr/>
            </p:nvSpPr>
            <p:spPr>
              <a:xfrm>
                <a:off x="6102700" y="2712925"/>
                <a:ext cx="169425" cy="533800"/>
              </a:xfrm>
              <a:custGeom>
                <a:rect b="b" l="l" r="r" t="t"/>
                <a:pathLst>
                  <a:path extrusionOk="0" h="21352" w="6777">
                    <a:moveTo>
                      <a:pt x="3388" y="0"/>
                    </a:moveTo>
                    <a:cubicBezTo>
                      <a:pt x="1519" y="0"/>
                      <a:pt x="1" y="1532"/>
                      <a:pt x="1" y="3388"/>
                    </a:cubicBezTo>
                    <a:lnTo>
                      <a:pt x="1" y="21352"/>
                    </a:lnTo>
                    <a:lnTo>
                      <a:pt x="870" y="21352"/>
                    </a:lnTo>
                    <a:lnTo>
                      <a:pt x="870" y="3388"/>
                    </a:lnTo>
                    <a:cubicBezTo>
                      <a:pt x="870" y="2012"/>
                      <a:pt x="2013" y="883"/>
                      <a:pt x="3388" y="883"/>
                    </a:cubicBezTo>
                    <a:cubicBezTo>
                      <a:pt x="4764" y="883"/>
                      <a:pt x="5906" y="1999"/>
                      <a:pt x="5906" y="3388"/>
                    </a:cubicBezTo>
                    <a:lnTo>
                      <a:pt x="5906" y="21339"/>
                    </a:lnTo>
                    <a:lnTo>
                      <a:pt x="5906" y="21352"/>
                    </a:lnTo>
                    <a:lnTo>
                      <a:pt x="6776" y="21352"/>
                    </a:lnTo>
                    <a:lnTo>
                      <a:pt x="6776" y="3388"/>
                    </a:lnTo>
                    <a:cubicBezTo>
                      <a:pt x="6776" y="1532"/>
                      <a:pt x="5258" y="0"/>
                      <a:pt x="3388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9" name="Google Shape;2879;p33"/>
              <p:cNvSpPr/>
              <p:nvPr/>
            </p:nvSpPr>
            <p:spPr>
              <a:xfrm>
                <a:off x="6146500" y="2757050"/>
                <a:ext cx="81150" cy="489675"/>
              </a:xfrm>
              <a:custGeom>
                <a:rect b="b" l="l" r="r" t="t"/>
                <a:pathLst>
                  <a:path extrusionOk="0" h="19587" w="3246">
                    <a:moveTo>
                      <a:pt x="1623" y="0"/>
                    </a:moveTo>
                    <a:cubicBezTo>
                      <a:pt x="728" y="0"/>
                      <a:pt x="1" y="740"/>
                      <a:pt x="1" y="1623"/>
                    </a:cubicBezTo>
                    <a:lnTo>
                      <a:pt x="1" y="19587"/>
                    </a:lnTo>
                    <a:lnTo>
                      <a:pt x="871" y="19587"/>
                    </a:lnTo>
                    <a:lnTo>
                      <a:pt x="871" y="1623"/>
                    </a:lnTo>
                    <a:cubicBezTo>
                      <a:pt x="871" y="1220"/>
                      <a:pt x="1208" y="883"/>
                      <a:pt x="1623" y="883"/>
                    </a:cubicBezTo>
                    <a:cubicBezTo>
                      <a:pt x="2026" y="883"/>
                      <a:pt x="2363" y="1220"/>
                      <a:pt x="2363" y="1623"/>
                    </a:cubicBezTo>
                    <a:lnTo>
                      <a:pt x="2363" y="19574"/>
                    </a:lnTo>
                    <a:lnTo>
                      <a:pt x="2363" y="19587"/>
                    </a:lnTo>
                    <a:lnTo>
                      <a:pt x="3246" y="19587"/>
                    </a:lnTo>
                    <a:lnTo>
                      <a:pt x="3246" y="1623"/>
                    </a:lnTo>
                    <a:cubicBezTo>
                      <a:pt x="3246" y="740"/>
                      <a:pt x="2506" y="0"/>
                      <a:pt x="1623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0" name="Google Shape;2880;p33"/>
              <p:cNvSpPr/>
              <p:nvPr/>
            </p:nvSpPr>
            <p:spPr>
              <a:xfrm>
                <a:off x="5929425" y="2540275"/>
                <a:ext cx="520525" cy="706450"/>
              </a:xfrm>
              <a:custGeom>
                <a:rect b="b" l="l" r="r" t="t"/>
                <a:pathLst>
                  <a:path extrusionOk="0" h="28258" w="20821">
                    <a:moveTo>
                      <a:pt x="10397" y="1"/>
                    </a:moveTo>
                    <a:cubicBezTo>
                      <a:pt x="4660" y="1"/>
                      <a:pt x="0" y="4648"/>
                      <a:pt x="0" y="10398"/>
                    </a:cubicBezTo>
                    <a:lnTo>
                      <a:pt x="0" y="28258"/>
                    </a:lnTo>
                    <a:lnTo>
                      <a:pt x="675" y="28258"/>
                    </a:lnTo>
                    <a:lnTo>
                      <a:pt x="675" y="10398"/>
                    </a:lnTo>
                    <a:cubicBezTo>
                      <a:pt x="675" y="5037"/>
                      <a:pt x="5050" y="676"/>
                      <a:pt x="10397" y="676"/>
                    </a:cubicBezTo>
                    <a:cubicBezTo>
                      <a:pt x="15758" y="676"/>
                      <a:pt x="20119" y="5037"/>
                      <a:pt x="20119" y="10398"/>
                    </a:cubicBezTo>
                    <a:lnTo>
                      <a:pt x="20119" y="28258"/>
                    </a:lnTo>
                    <a:lnTo>
                      <a:pt x="20794" y="28258"/>
                    </a:lnTo>
                    <a:lnTo>
                      <a:pt x="20794" y="10398"/>
                    </a:lnTo>
                    <a:cubicBezTo>
                      <a:pt x="20820" y="4648"/>
                      <a:pt x="16160" y="1"/>
                      <a:pt x="103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1" name="Google Shape;2881;p33"/>
              <p:cNvSpPr/>
              <p:nvPr/>
            </p:nvSpPr>
            <p:spPr>
              <a:xfrm>
                <a:off x="5973550" y="2584425"/>
                <a:ext cx="431600" cy="662300"/>
              </a:xfrm>
              <a:custGeom>
                <a:rect b="b" l="l" r="r" t="t"/>
                <a:pathLst>
                  <a:path extrusionOk="0" h="26492" w="17264">
                    <a:moveTo>
                      <a:pt x="8632" y="0"/>
                    </a:moveTo>
                    <a:cubicBezTo>
                      <a:pt x="3882" y="0"/>
                      <a:pt x="1" y="3881"/>
                      <a:pt x="1" y="8632"/>
                    </a:cubicBezTo>
                    <a:lnTo>
                      <a:pt x="1" y="26492"/>
                    </a:lnTo>
                    <a:lnTo>
                      <a:pt x="689" y="26492"/>
                    </a:lnTo>
                    <a:lnTo>
                      <a:pt x="689" y="8632"/>
                    </a:lnTo>
                    <a:cubicBezTo>
                      <a:pt x="689" y="4244"/>
                      <a:pt x="4258" y="675"/>
                      <a:pt x="8632" y="675"/>
                    </a:cubicBezTo>
                    <a:cubicBezTo>
                      <a:pt x="13019" y="675"/>
                      <a:pt x="16589" y="4244"/>
                      <a:pt x="16589" y="8632"/>
                    </a:cubicBezTo>
                    <a:lnTo>
                      <a:pt x="16589" y="26492"/>
                    </a:lnTo>
                    <a:lnTo>
                      <a:pt x="17264" y="26492"/>
                    </a:lnTo>
                    <a:lnTo>
                      <a:pt x="17264" y="8632"/>
                    </a:lnTo>
                    <a:cubicBezTo>
                      <a:pt x="17264" y="3881"/>
                      <a:pt x="13409" y="0"/>
                      <a:pt x="86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2" name="Google Shape;2882;p33"/>
              <p:cNvSpPr/>
              <p:nvPr/>
            </p:nvSpPr>
            <p:spPr>
              <a:xfrm>
                <a:off x="6018325" y="2628875"/>
                <a:ext cx="342700" cy="617850"/>
              </a:xfrm>
              <a:custGeom>
                <a:rect b="b" l="l" r="r" t="t"/>
                <a:pathLst>
                  <a:path extrusionOk="0" h="24714" w="13708">
                    <a:moveTo>
                      <a:pt x="6841" y="0"/>
                    </a:moveTo>
                    <a:cubicBezTo>
                      <a:pt x="3064" y="0"/>
                      <a:pt x="1" y="3076"/>
                      <a:pt x="1" y="6854"/>
                    </a:cubicBezTo>
                    <a:lnTo>
                      <a:pt x="1" y="24714"/>
                    </a:lnTo>
                    <a:lnTo>
                      <a:pt x="676" y="24714"/>
                    </a:lnTo>
                    <a:lnTo>
                      <a:pt x="676" y="6854"/>
                    </a:lnTo>
                    <a:cubicBezTo>
                      <a:pt x="676" y="3440"/>
                      <a:pt x="3454" y="688"/>
                      <a:pt x="6841" y="688"/>
                    </a:cubicBezTo>
                    <a:cubicBezTo>
                      <a:pt x="10229" y="688"/>
                      <a:pt x="13007" y="3466"/>
                      <a:pt x="13007" y="6854"/>
                    </a:cubicBezTo>
                    <a:lnTo>
                      <a:pt x="13007" y="24714"/>
                    </a:lnTo>
                    <a:lnTo>
                      <a:pt x="13695" y="24714"/>
                    </a:lnTo>
                    <a:lnTo>
                      <a:pt x="13695" y="6854"/>
                    </a:lnTo>
                    <a:cubicBezTo>
                      <a:pt x="13708" y="3076"/>
                      <a:pt x="10618" y="0"/>
                      <a:pt x="68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3" name="Google Shape;2883;p33"/>
              <p:cNvSpPr/>
              <p:nvPr/>
            </p:nvSpPr>
            <p:spPr>
              <a:xfrm>
                <a:off x="6062475" y="2673325"/>
                <a:ext cx="253775" cy="573400"/>
              </a:xfrm>
              <a:custGeom>
                <a:rect b="b" l="l" r="r" t="t"/>
                <a:pathLst>
                  <a:path extrusionOk="0" h="22936" w="10151">
                    <a:moveTo>
                      <a:pt x="5075" y="1"/>
                    </a:moveTo>
                    <a:cubicBezTo>
                      <a:pt x="2285" y="1"/>
                      <a:pt x="0" y="2272"/>
                      <a:pt x="0" y="5076"/>
                    </a:cubicBezTo>
                    <a:lnTo>
                      <a:pt x="0" y="22936"/>
                    </a:lnTo>
                    <a:lnTo>
                      <a:pt x="675" y="22936"/>
                    </a:lnTo>
                    <a:lnTo>
                      <a:pt x="675" y="5076"/>
                    </a:lnTo>
                    <a:cubicBezTo>
                      <a:pt x="675" y="2661"/>
                      <a:pt x="2648" y="675"/>
                      <a:pt x="5075" y="675"/>
                    </a:cubicBezTo>
                    <a:cubicBezTo>
                      <a:pt x="7490" y="675"/>
                      <a:pt x="9475" y="2635"/>
                      <a:pt x="9475" y="5076"/>
                    </a:cubicBezTo>
                    <a:lnTo>
                      <a:pt x="9475" y="22936"/>
                    </a:lnTo>
                    <a:lnTo>
                      <a:pt x="10150" y="22936"/>
                    </a:lnTo>
                    <a:lnTo>
                      <a:pt x="10150" y="5076"/>
                    </a:lnTo>
                    <a:cubicBezTo>
                      <a:pt x="10150" y="2272"/>
                      <a:pt x="7879" y="1"/>
                      <a:pt x="50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4" name="Google Shape;2884;p33"/>
              <p:cNvSpPr/>
              <p:nvPr/>
            </p:nvSpPr>
            <p:spPr>
              <a:xfrm>
                <a:off x="6106925" y="2717450"/>
                <a:ext cx="165200" cy="529275"/>
              </a:xfrm>
              <a:custGeom>
                <a:rect b="b" l="l" r="r" t="t"/>
                <a:pathLst>
                  <a:path extrusionOk="0" h="21171" w="6608">
                    <a:moveTo>
                      <a:pt x="3297" y="1"/>
                    </a:moveTo>
                    <a:cubicBezTo>
                      <a:pt x="1480" y="1"/>
                      <a:pt x="0" y="1480"/>
                      <a:pt x="0" y="3298"/>
                    </a:cubicBezTo>
                    <a:lnTo>
                      <a:pt x="0" y="21158"/>
                    </a:lnTo>
                    <a:lnTo>
                      <a:pt x="688" y="21158"/>
                    </a:lnTo>
                    <a:lnTo>
                      <a:pt x="688" y="3311"/>
                    </a:lnTo>
                    <a:cubicBezTo>
                      <a:pt x="688" y="1870"/>
                      <a:pt x="1857" y="689"/>
                      <a:pt x="3297" y="689"/>
                    </a:cubicBezTo>
                    <a:cubicBezTo>
                      <a:pt x="4738" y="689"/>
                      <a:pt x="5906" y="1857"/>
                      <a:pt x="5906" y="3311"/>
                    </a:cubicBezTo>
                    <a:lnTo>
                      <a:pt x="5906" y="21171"/>
                    </a:lnTo>
                    <a:lnTo>
                      <a:pt x="6594" y="21171"/>
                    </a:lnTo>
                    <a:lnTo>
                      <a:pt x="6594" y="3311"/>
                    </a:lnTo>
                    <a:cubicBezTo>
                      <a:pt x="6607" y="1493"/>
                      <a:pt x="5127" y="1"/>
                      <a:pt x="32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5" name="Google Shape;2885;p33"/>
              <p:cNvSpPr/>
              <p:nvPr/>
            </p:nvSpPr>
            <p:spPr>
              <a:xfrm>
                <a:off x="6151375" y="2761900"/>
                <a:ext cx="76275" cy="484825"/>
              </a:xfrm>
              <a:custGeom>
                <a:rect b="b" l="l" r="r" t="t"/>
                <a:pathLst>
                  <a:path extrusionOk="0" h="19393" w="3051">
                    <a:moveTo>
                      <a:pt x="1519" y="1"/>
                    </a:moveTo>
                    <a:cubicBezTo>
                      <a:pt x="676" y="1"/>
                      <a:pt x="1" y="689"/>
                      <a:pt x="1" y="1533"/>
                    </a:cubicBezTo>
                    <a:lnTo>
                      <a:pt x="1" y="19393"/>
                    </a:lnTo>
                    <a:lnTo>
                      <a:pt x="676" y="19393"/>
                    </a:lnTo>
                    <a:lnTo>
                      <a:pt x="676" y="1533"/>
                    </a:lnTo>
                    <a:cubicBezTo>
                      <a:pt x="676" y="1065"/>
                      <a:pt x="1052" y="689"/>
                      <a:pt x="1519" y="689"/>
                    </a:cubicBezTo>
                    <a:cubicBezTo>
                      <a:pt x="1987" y="689"/>
                      <a:pt x="2363" y="1065"/>
                      <a:pt x="2363" y="1533"/>
                    </a:cubicBezTo>
                    <a:lnTo>
                      <a:pt x="2363" y="19393"/>
                    </a:lnTo>
                    <a:lnTo>
                      <a:pt x="3051" y="19393"/>
                    </a:lnTo>
                    <a:lnTo>
                      <a:pt x="3051" y="1533"/>
                    </a:lnTo>
                    <a:cubicBezTo>
                      <a:pt x="3051" y="689"/>
                      <a:pt x="2363" y="1"/>
                      <a:pt x="15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886" name="Google Shape;2886;p33"/>
          <p:cNvSpPr/>
          <p:nvPr/>
        </p:nvSpPr>
        <p:spPr>
          <a:xfrm>
            <a:off x="8554219" y="-817812"/>
            <a:ext cx="3084563" cy="308456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8940000" dist="19050">
              <a:srgbClr val="A58164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7" name="Google Shape;2887;p33">
            <a:hlinkClick/>
          </p:cNvPr>
          <p:cNvSpPr txBox="1"/>
          <p:nvPr>
            <p:ph hasCustomPrompt="1" type="title"/>
          </p:nvPr>
        </p:nvSpPr>
        <p:spPr>
          <a:xfrm>
            <a:off x="2134325" y="1814975"/>
            <a:ext cx="975600" cy="9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 sz="55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88" name="Google Shape;2888;p33">
            <a:hlinkClick/>
          </p:cNvPr>
          <p:cNvSpPr txBox="1"/>
          <p:nvPr>
            <p:ph idx="2" type="title"/>
          </p:nvPr>
        </p:nvSpPr>
        <p:spPr>
          <a:xfrm>
            <a:off x="3509725" y="1599825"/>
            <a:ext cx="36354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889" name="Google Shape;2889;p33">
            <a:hlinkClick/>
          </p:cNvPr>
          <p:cNvSpPr txBox="1"/>
          <p:nvPr>
            <p:ph idx="1" type="subTitle"/>
          </p:nvPr>
        </p:nvSpPr>
        <p:spPr>
          <a:xfrm>
            <a:off x="3509725" y="2420925"/>
            <a:ext cx="3635400" cy="60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890" name="Google Shape;2890;p33"/>
          <p:cNvSpPr/>
          <p:nvPr/>
        </p:nvSpPr>
        <p:spPr>
          <a:xfrm>
            <a:off x="344147" y="1212467"/>
            <a:ext cx="24632" cy="24632"/>
          </a:xfrm>
          <a:custGeom>
            <a:rect b="b" l="l" r="r" t="t"/>
            <a:pathLst>
              <a:path extrusionOk="0" fill="none" h="272" w="272">
                <a:moveTo>
                  <a:pt x="127" y="19"/>
                </a:moveTo>
                <a:lnTo>
                  <a:pt x="127" y="19"/>
                </a:lnTo>
                <a:lnTo>
                  <a:pt x="217" y="1"/>
                </a:lnTo>
                <a:lnTo>
                  <a:pt x="217" y="1"/>
                </a:lnTo>
                <a:lnTo>
                  <a:pt x="235" y="91"/>
                </a:lnTo>
                <a:lnTo>
                  <a:pt x="272" y="163"/>
                </a:lnTo>
                <a:lnTo>
                  <a:pt x="272" y="163"/>
                </a:lnTo>
                <a:lnTo>
                  <a:pt x="181" y="199"/>
                </a:lnTo>
                <a:lnTo>
                  <a:pt x="127" y="272"/>
                </a:lnTo>
                <a:lnTo>
                  <a:pt x="127" y="272"/>
                </a:lnTo>
                <a:lnTo>
                  <a:pt x="73" y="199"/>
                </a:lnTo>
                <a:lnTo>
                  <a:pt x="1" y="163"/>
                </a:lnTo>
                <a:lnTo>
                  <a:pt x="1" y="163"/>
                </a:lnTo>
                <a:lnTo>
                  <a:pt x="37" y="91"/>
                </a:lnTo>
                <a:lnTo>
                  <a:pt x="37" y="19"/>
                </a:lnTo>
                <a:lnTo>
                  <a:pt x="37" y="1"/>
                </a:lnTo>
                <a:lnTo>
                  <a:pt x="37" y="1"/>
                </a:lnTo>
                <a:lnTo>
                  <a:pt x="127" y="19"/>
                </a:lnTo>
                <a:lnTo>
                  <a:pt x="127" y="19"/>
                </a:lnTo>
                <a:lnTo>
                  <a:pt x="127" y="19"/>
                </a:lnTo>
              </a:path>
            </a:pathLst>
          </a:custGeom>
          <a:solidFill>
            <a:schemeClr val="lt1"/>
          </a:solidFill>
          <a:ln>
            <a:noFill/>
          </a:ln>
          <a:effectLst>
            <a:outerShdw blurRad="142875" rotWithShape="0" algn="bl" dir="5400000" dist="57150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1" name="Google Shape;2891;p33"/>
          <p:cNvSpPr/>
          <p:nvPr/>
        </p:nvSpPr>
        <p:spPr>
          <a:xfrm flipH="1">
            <a:off x="2727178" y="4426800"/>
            <a:ext cx="3689644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2" name="Google Shape;2892;p33"/>
          <p:cNvSpPr/>
          <p:nvPr/>
        </p:nvSpPr>
        <p:spPr>
          <a:xfrm>
            <a:off x="7289750" y="284325"/>
            <a:ext cx="921155" cy="365704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3" name="Google Shape;2893;p33"/>
          <p:cNvSpPr/>
          <p:nvPr/>
        </p:nvSpPr>
        <p:spPr>
          <a:xfrm>
            <a:off x="8115062" y="1522575"/>
            <a:ext cx="921155" cy="365704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94" name="Google Shape;2894;p33"/>
          <p:cNvGrpSpPr/>
          <p:nvPr/>
        </p:nvGrpSpPr>
        <p:grpSpPr>
          <a:xfrm>
            <a:off x="4426939" y="3667323"/>
            <a:ext cx="386613" cy="377092"/>
            <a:chOff x="3228225" y="3246725"/>
            <a:chExt cx="356325" cy="347550"/>
          </a:xfrm>
        </p:grpSpPr>
        <p:sp>
          <p:nvSpPr>
            <p:cNvPr id="2895" name="Google Shape;2895;p33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6" name="Google Shape;2896;p33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7" name="Google Shape;2897;p33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1" name="Google Shape;2901;p33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2" name="Google Shape;2902;p33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6" name="Google Shape;2906;p33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7" name="Google Shape;2907;p33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1" name="Google Shape;2911;p33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2" name="Google Shape;2912;p33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3" name="Google Shape;2913;p33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4" name="Google Shape;2914;p33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5" name="Google Shape;2915;p33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6" name="Google Shape;2916;p33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7" name="Google Shape;2917;p33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8" name="Google Shape;2918;p33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9" name="Google Shape;2919;p33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0" name="Google Shape;2920;p33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1" name="Google Shape;2921;p33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2" name="Google Shape;2922;p33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3" name="Google Shape;2923;p33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4" name="Google Shape;2924;p33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5" name="Google Shape;2925;p33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6" name="Google Shape;2926;p33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27" name="Google Shape;2927;p33"/>
          <p:cNvGrpSpPr/>
          <p:nvPr/>
        </p:nvGrpSpPr>
        <p:grpSpPr>
          <a:xfrm>
            <a:off x="-2" y="-19739"/>
            <a:ext cx="1798363" cy="1256899"/>
            <a:chOff x="-2" y="-19739"/>
            <a:chExt cx="1798363" cy="1256899"/>
          </a:xfrm>
        </p:grpSpPr>
        <p:grpSp>
          <p:nvGrpSpPr>
            <p:cNvPr id="2928" name="Google Shape;2928;p33"/>
            <p:cNvGrpSpPr/>
            <p:nvPr/>
          </p:nvGrpSpPr>
          <p:grpSpPr>
            <a:xfrm>
              <a:off x="-2" y="-19739"/>
              <a:ext cx="1514238" cy="1118473"/>
              <a:chOff x="263775" y="238125"/>
              <a:chExt cx="7092450" cy="5238750"/>
            </a:xfrm>
          </p:grpSpPr>
          <p:sp>
            <p:nvSpPr>
              <p:cNvPr id="2929" name="Google Shape;2929;p33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0" name="Google Shape;2930;p33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31" name="Google Shape;2931;p33"/>
            <p:cNvGrpSpPr/>
            <p:nvPr/>
          </p:nvGrpSpPr>
          <p:grpSpPr>
            <a:xfrm>
              <a:off x="1260311" y="155206"/>
              <a:ext cx="538051" cy="524800"/>
              <a:chOff x="3228225" y="3246725"/>
              <a:chExt cx="356325" cy="347550"/>
            </a:xfrm>
          </p:grpSpPr>
          <p:sp>
            <p:nvSpPr>
              <p:cNvPr id="2932" name="Google Shape;2932;p3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3" name="Google Shape;2933;p3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4" name="Google Shape;2934;p3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5" name="Google Shape;2935;p3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6" name="Google Shape;2936;p3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7" name="Google Shape;2937;p3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8" name="Google Shape;2938;p3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9" name="Google Shape;2939;p3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0" name="Google Shape;2940;p3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1" name="Google Shape;2941;p3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2" name="Google Shape;2942;p3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3" name="Google Shape;2943;p3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4" name="Google Shape;2944;p3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5" name="Google Shape;2945;p3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6" name="Google Shape;2946;p3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7" name="Google Shape;2947;p3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8" name="Google Shape;2948;p3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9" name="Google Shape;2949;p3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0" name="Google Shape;2950;p3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1" name="Google Shape;2951;p3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2" name="Google Shape;2952;p3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3" name="Google Shape;2953;p3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4" name="Google Shape;2954;p3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5" name="Google Shape;2955;p3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6" name="Google Shape;2956;p3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7" name="Google Shape;2957;p3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8" name="Google Shape;2958;p3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9" name="Google Shape;2959;p3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0" name="Google Shape;2960;p3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1" name="Google Shape;2961;p3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2" name="Google Shape;2962;p3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3" name="Google Shape;2963;p3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64" name="Google Shape;2964;p33"/>
            <p:cNvGrpSpPr/>
            <p:nvPr/>
          </p:nvGrpSpPr>
          <p:grpSpPr>
            <a:xfrm>
              <a:off x="1124630" y="921793"/>
              <a:ext cx="323365" cy="315367"/>
              <a:chOff x="3228225" y="3246725"/>
              <a:chExt cx="356325" cy="347550"/>
            </a:xfrm>
          </p:grpSpPr>
          <p:sp>
            <p:nvSpPr>
              <p:cNvPr id="2965" name="Google Shape;2965;p3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6" name="Google Shape;2966;p3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7" name="Google Shape;2967;p3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8" name="Google Shape;2968;p3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9" name="Google Shape;2969;p3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0" name="Google Shape;2970;p3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1" name="Google Shape;2971;p3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2" name="Google Shape;2972;p3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3" name="Google Shape;2973;p3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4" name="Google Shape;2974;p3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5" name="Google Shape;2975;p3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6" name="Google Shape;2976;p3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7" name="Google Shape;2977;p3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8" name="Google Shape;2978;p3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9" name="Google Shape;2979;p3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0" name="Google Shape;2980;p3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1" name="Google Shape;2981;p3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2" name="Google Shape;2982;p3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3" name="Google Shape;2983;p3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4" name="Google Shape;2984;p3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5" name="Google Shape;2985;p3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6" name="Google Shape;2986;p3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7" name="Google Shape;2987;p3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8" name="Google Shape;2988;p3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9" name="Google Shape;2989;p3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0" name="Google Shape;2990;p3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1" name="Google Shape;2991;p3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2" name="Google Shape;2992;p3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3" name="Google Shape;2993;p3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4" name="Google Shape;2994;p3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5" name="Google Shape;2995;p3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6" name="Google Shape;2996;p3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97" name="Google Shape;2997;p33"/>
            <p:cNvGrpSpPr/>
            <p:nvPr/>
          </p:nvGrpSpPr>
          <p:grpSpPr>
            <a:xfrm>
              <a:off x="957323" y="38561"/>
              <a:ext cx="323365" cy="315367"/>
              <a:chOff x="3228225" y="3246725"/>
              <a:chExt cx="356325" cy="347550"/>
            </a:xfrm>
          </p:grpSpPr>
          <p:sp>
            <p:nvSpPr>
              <p:cNvPr id="2998" name="Google Shape;2998;p3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9" name="Google Shape;2999;p3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0" name="Google Shape;3000;p3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1" name="Google Shape;3001;p3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2" name="Google Shape;3002;p3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3" name="Google Shape;3003;p3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4" name="Google Shape;3004;p3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5" name="Google Shape;3005;p3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6" name="Google Shape;3006;p3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7" name="Google Shape;3007;p3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8" name="Google Shape;3008;p3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9" name="Google Shape;3009;p3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0" name="Google Shape;3010;p3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1" name="Google Shape;3011;p3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2" name="Google Shape;3012;p3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3" name="Google Shape;3013;p3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4" name="Google Shape;3014;p3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5" name="Google Shape;3015;p3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6" name="Google Shape;3016;p3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7" name="Google Shape;3017;p3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8" name="Google Shape;3018;p3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9" name="Google Shape;3019;p3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0" name="Google Shape;3020;p3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1" name="Google Shape;3021;p3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2" name="Google Shape;3022;p3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3" name="Google Shape;3023;p3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4" name="Google Shape;3024;p3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5" name="Google Shape;3025;p3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6" name="Google Shape;3026;p3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7" name="Google Shape;3027;p3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8" name="Google Shape;3028;p3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9" name="Google Shape;3029;p3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30" name="Google Shape;3030;p33"/>
            <p:cNvGrpSpPr/>
            <p:nvPr/>
          </p:nvGrpSpPr>
          <p:grpSpPr>
            <a:xfrm>
              <a:off x="273898" y="583861"/>
              <a:ext cx="323365" cy="315367"/>
              <a:chOff x="3228225" y="3246725"/>
              <a:chExt cx="356325" cy="347550"/>
            </a:xfrm>
          </p:grpSpPr>
          <p:sp>
            <p:nvSpPr>
              <p:cNvPr id="3031" name="Google Shape;3031;p3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2" name="Google Shape;3032;p3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3" name="Google Shape;3033;p3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4" name="Google Shape;3034;p3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5" name="Google Shape;3035;p3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6" name="Google Shape;3036;p3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7" name="Google Shape;3037;p3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8" name="Google Shape;3038;p3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9" name="Google Shape;3039;p3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0" name="Google Shape;3040;p3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1" name="Google Shape;3041;p3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2" name="Google Shape;3042;p3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3" name="Google Shape;3043;p3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4" name="Google Shape;3044;p3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5" name="Google Shape;3045;p3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6" name="Google Shape;3046;p3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7" name="Google Shape;3047;p3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8" name="Google Shape;3048;p3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9" name="Google Shape;3049;p3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0" name="Google Shape;3050;p3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1" name="Google Shape;3051;p3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2" name="Google Shape;3052;p3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3" name="Google Shape;3053;p3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4" name="Google Shape;3054;p3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5" name="Google Shape;3055;p3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6" name="Google Shape;3056;p3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7" name="Google Shape;3057;p3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8" name="Google Shape;3058;p3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9" name="Google Shape;3059;p3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0" name="Google Shape;3060;p3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1" name="Google Shape;3061;p3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2" name="Google Shape;3062;p3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10_1">
    <p:spTree>
      <p:nvGrpSpPr>
        <p:cNvPr id="3063" name="Shape 3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4" name="Google Shape;3064;p34"/>
          <p:cNvGrpSpPr/>
          <p:nvPr/>
        </p:nvGrpSpPr>
        <p:grpSpPr>
          <a:xfrm>
            <a:off x="3997450" y="3418718"/>
            <a:ext cx="1149100" cy="1256897"/>
            <a:chOff x="-2456375" y="2292725"/>
            <a:chExt cx="1212386" cy="1326120"/>
          </a:xfrm>
        </p:grpSpPr>
        <p:sp>
          <p:nvSpPr>
            <p:cNvPr id="3065" name="Google Shape;3065;p34"/>
            <p:cNvSpPr/>
            <p:nvPr/>
          </p:nvSpPr>
          <p:spPr>
            <a:xfrm>
              <a:off x="-2456375" y="2292725"/>
              <a:ext cx="670639" cy="1326120"/>
            </a:xfrm>
            <a:custGeom>
              <a:rect b="b" l="l" r="r" t="t"/>
              <a:pathLst>
                <a:path extrusionOk="0" h="41120" w="20795">
                  <a:moveTo>
                    <a:pt x="10397" y="0"/>
                  </a:moveTo>
                  <a:cubicBezTo>
                    <a:pt x="4647" y="0"/>
                    <a:pt x="1" y="4647"/>
                    <a:pt x="1" y="10397"/>
                  </a:cubicBezTo>
                  <a:lnTo>
                    <a:pt x="1" y="41120"/>
                  </a:lnTo>
                  <a:lnTo>
                    <a:pt x="20794" y="41120"/>
                  </a:lnTo>
                  <a:lnTo>
                    <a:pt x="20794" y="10397"/>
                  </a:lnTo>
                  <a:cubicBezTo>
                    <a:pt x="20794" y="4647"/>
                    <a:pt x="16134" y="0"/>
                    <a:pt x="10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rotWithShape="0" algn="bl" dir="14880000" dist="19050">
                <a:srgbClr val="A58164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066" name="Google Shape;3066;p34"/>
            <p:cNvGrpSpPr/>
            <p:nvPr/>
          </p:nvGrpSpPr>
          <p:grpSpPr>
            <a:xfrm>
              <a:off x="-2028293" y="2556447"/>
              <a:ext cx="784305" cy="1062398"/>
              <a:chOff x="5924875" y="2535425"/>
              <a:chExt cx="525075" cy="711300"/>
            </a:xfrm>
          </p:grpSpPr>
          <p:sp>
            <p:nvSpPr>
              <p:cNvPr id="3067" name="Google Shape;3067;p34"/>
              <p:cNvSpPr/>
              <p:nvPr/>
            </p:nvSpPr>
            <p:spPr>
              <a:xfrm>
                <a:off x="5924875" y="2535425"/>
                <a:ext cx="525075" cy="711300"/>
              </a:xfrm>
              <a:custGeom>
                <a:rect b="b" l="l" r="r" t="t"/>
                <a:pathLst>
                  <a:path extrusionOk="0" h="28452" w="21003">
                    <a:moveTo>
                      <a:pt x="10501" y="0"/>
                    </a:moveTo>
                    <a:cubicBezTo>
                      <a:pt x="4712" y="0"/>
                      <a:pt x="1" y="4699"/>
                      <a:pt x="1" y="10488"/>
                    </a:cubicBezTo>
                    <a:lnTo>
                      <a:pt x="1" y="28452"/>
                    </a:lnTo>
                    <a:lnTo>
                      <a:pt x="883" y="28452"/>
                    </a:lnTo>
                    <a:lnTo>
                      <a:pt x="883" y="10488"/>
                    </a:lnTo>
                    <a:cubicBezTo>
                      <a:pt x="883" y="5192"/>
                      <a:pt x="5193" y="870"/>
                      <a:pt x="10501" y="870"/>
                    </a:cubicBezTo>
                    <a:cubicBezTo>
                      <a:pt x="15810" y="870"/>
                      <a:pt x="20119" y="5192"/>
                      <a:pt x="20119" y="10488"/>
                    </a:cubicBezTo>
                    <a:lnTo>
                      <a:pt x="20119" y="28439"/>
                    </a:lnTo>
                    <a:lnTo>
                      <a:pt x="20119" y="28452"/>
                    </a:lnTo>
                    <a:lnTo>
                      <a:pt x="21002" y="28452"/>
                    </a:lnTo>
                    <a:lnTo>
                      <a:pt x="21002" y="10488"/>
                    </a:lnTo>
                    <a:cubicBezTo>
                      <a:pt x="21002" y="4699"/>
                      <a:pt x="16290" y="0"/>
                      <a:pt x="10501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8" name="Google Shape;3068;p34"/>
              <p:cNvSpPr/>
              <p:nvPr/>
            </p:nvSpPr>
            <p:spPr>
              <a:xfrm>
                <a:off x="5968700" y="2579550"/>
                <a:ext cx="436450" cy="667175"/>
              </a:xfrm>
              <a:custGeom>
                <a:rect b="b" l="l" r="r" t="t"/>
                <a:pathLst>
                  <a:path extrusionOk="0" h="26687" w="17458">
                    <a:moveTo>
                      <a:pt x="8722" y="0"/>
                    </a:moveTo>
                    <a:cubicBezTo>
                      <a:pt x="3907" y="0"/>
                      <a:pt x="0" y="3907"/>
                      <a:pt x="0" y="8723"/>
                    </a:cubicBezTo>
                    <a:lnTo>
                      <a:pt x="0" y="26687"/>
                    </a:lnTo>
                    <a:lnTo>
                      <a:pt x="870" y="26687"/>
                    </a:lnTo>
                    <a:lnTo>
                      <a:pt x="870" y="8723"/>
                    </a:lnTo>
                    <a:cubicBezTo>
                      <a:pt x="870" y="4401"/>
                      <a:pt x="4400" y="870"/>
                      <a:pt x="8735" y="870"/>
                    </a:cubicBezTo>
                    <a:cubicBezTo>
                      <a:pt x="13058" y="870"/>
                      <a:pt x="16588" y="4401"/>
                      <a:pt x="16588" y="8723"/>
                    </a:cubicBezTo>
                    <a:lnTo>
                      <a:pt x="16588" y="26674"/>
                    </a:lnTo>
                    <a:lnTo>
                      <a:pt x="16588" y="26687"/>
                    </a:lnTo>
                    <a:lnTo>
                      <a:pt x="17458" y="26687"/>
                    </a:lnTo>
                    <a:lnTo>
                      <a:pt x="17458" y="8723"/>
                    </a:lnTo>
                    <a:cubicBezTo>
                      <a:pt x="17458" y="3907"/>
                      <a:pt x="13551" y="0"/>
                      <a:pt x="8722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9" name="Google Shape;3069;p34"/>
              <p:cNvSpPr/>
              <p:nvPr/>
            </p:nvSpPr>
            <p:spPr>
              <a:xfrm>
                <a:off x="6013800" y="2624000"/>
                <a:ext cx="347225" cy="622725"/>
              </a:xfrm>
              <a:custGeom>
                <a:rect b="b" l="l" r="r" t="t"/>
                <a:pathLst>
                  <a:path extrusionOk="0" h="24909" w="13889">
                    <a:moveTo>
                      <a:pt x="6944" y="1"/>
                    </a:moveTo>
                    <a:cubicBezTo>
                      <a:pt x="3115" y="1"/>
                      <a:pt x="0" y="3116"/>
                      <a:pt x="0" y="6945"/>
                    </a:cubicBezTo>
                    <a:lnTo>
                      <a:pt x="0" y="24909"/>
                    </a:lnTo>
                    <a:lnTo>
                      <a:pt x="870" y="24909"/>
                    </a:lnTo>
                    <a:lnTo>
                      <a:pt x="870" y="6945"/>
                    </a:lnTo>
                    <a:cubicBezTo>
                      <a:pt x="870" y="3609"/>
                      <a:pt x="3596" y="883"/>
                      <a:pt x="6944" y="883"/>
                    </a:cubicBezTo>
                    <a:cubicBezTo>
                      <a:pt x="10280" y="883"/>
                      <a:pt x="13006" y="3609"/>
                      <a:pt x="13006" y="6945"/>
                    </a:cubicBezTo>
                    <a:lnTo>
                      <a:pt x="13006" y="24896"/>
                    </a:lnTo>
                    <a:lnTo>
                      <a:pt x="13006" y="24909"/>
                    </a:lnTo>
                    <a:lnTo>
                      <a:pt x="13889" y="24909"/>
                    </a:lnTo>
                    <a:lnTo>
                      <a:pt x="13889" y="6945"/>
                    </a:lnTo>
                    <a:cubicBezTo>
                      <a:pt x="13889" y="3116"/>
                      <a:pt x="10773" y="1"/>
                      <a:pt x="6944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0" name="Google Shape;3070;p34"/>
              <p:cNvSpPr/>
              <p:nvPr/>
            </p:nvSpPr>
            <p:spPr>
              <a:xfrm>
                <a:off x="6057600" y="2668450"/>
                <a:ext cx="258650" cy="578275"/>
              </a:xfrm>
              <a:custGeom>
                <a:rect b="b" l="l" r="r" t="t"/>
                <a:pathLst>
                  <a:path extrusionOk="0" h="23131" w="10346">
                    <a:moveTo>
                      <a:pt x="5179" y="1"/>
                    </a:moveTo>
                    <a:cubicBezTo>
                      <a:pt x="2311" y="1"/>
                      <a:pt x="0" y="2311"/>
                      <a:pt x="0" y="5167"/>
                    </a:cubicBezTo>
                    <a:lnTo>
                      <a:pt x="0" y="23131"/>
                    </a:lnTo>
                    <a:lnTo>
                      <a:pt x="870" y="23131"/>
                    </a:lnTo>
                    <a:lnTo>
                      <a:pt x="870" y="5167"/>
                    </a:lnTo>
                    <a:cubicBezTo>
                      <a:pt x="870" y="2804"/>
                      <a:pt x="2804" y="870"/>
                      <a:pt x="5179" y="870"/>
                    </a:cubicBezTo>
                    <a:cubicBezTo>
                      <a:pt x="7542" y="870"/>
                      <a:pt x="9476" y="2804"/>
                      <a:pt x="9476" y="5167"/>
                    </a:cubicBezTo>
                    <a:lnTo>
                      <a:pt x="9476" y="23118"/>
                    </a:lnTo>
                    <a:lnTo>
                      <a:pt x="9476" y="23131"/>
                    </a:lnTo>
                    <a:lnTo>
                      <a:pt x="10345" y="23131"/>
                    </a:lnTo>
                    <a:lnTo>
                      <a:pt x="10345" y="5167"/>
                    </a:lnTo>
                    <a:cubicBezTo>
                      <a:pt x="10345" y="2311"/>
                      <a:pt x="8022" y="1"/>
                      <a:pt x="5179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1" name="Google Shape;3071;p34"/>
              <p:cNvSpPr/>
              <p:nvPr/>
            </p:nvSpPr>
            <p:spPr>
              <a:xfrm>
                <a:off x="6102700" y="2712925"/>
                <a:ext cx="169425" cy="533800"/>
              </a:xfrm>
              <a:custGeom>
                <a:rect b="b" l="l" r="r" t="t"/>
                <a:pathLst>
                  <a:path extrusionOk="0" h="21352" w="6777">
                    <a:moveTo>
                      <a:pt x="3388" y="0"/>
                    </a:moveTo>
                    <a:cubicBezTo>
                      <a:pt x="1519" y="0"/>
                      <a:pt x="1" y="1532"/>
                      <a:pt x="1" y="3388"/>
                    </a:cubicBezTo>
                    <a:lnTo>
                      <a:pt x="1" y="21352"/>
                    </a:lnTo>
                    <a:lnTo>
                      <a:pt x="870" y="21352"/>
                    </a:lnTo>
                    <a:lnTo>
                      <a:pt x="870" y="3388"/>
                    </a:lnTo>
                    <a:cubicBezTo>
                      <a:pt x="870" y="2012"/>
                      <a:pt x="2013" y="883"/>
                      <a:pt x="3388" y="883"/>
                    </a:cubicBezTo>
                    <a:cubicBezTo>
                      <a:pt x="4764" y="883"/>
                      <a:pt x="5906" y="1999"/>
                      <a:pt x="5906" y="3388"/>
                    </a:cubicBezTo>
                    <a:lnTo>
                      <a:pt x="5906" y="21339"/>
                    </a:lnTo>
                    <a:lnTo>
                      <a:pt x="5906" y="21352"/>
                    </a:lnTo>
                    <a:lnTo>
                      <a:pt x="6776" y="21352"/>
                    </a:lnTo>
                    <a:lnTo>
                      <a:pt x="6776" y="3388"/>
                    </a:lnTo>
                    <a:cubicBezTo>
                      <a:pt x="6776" y="1532"/>
                      <a:pt x="5258" y="0"/>
                      <a:pt x="3388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2" name="Google Shape;3072;p34"/>
              <p:cNvSpPr/>
              <p:nvPr/>
            </p:nvSpPr>
            <p:spPr>
              <a:xfrm>
                <a:off x="6146500" y="2757050"/>
                <a:ext cx="81150" cy="489675"/>
              </a:xfrm>
              <a:custGeom>
                <a:rect b="b" l="l" r="r" t="t"/>
                <a:pathLst>
                  <a:path extrusionOk="0" h="19587" w="3246">
                    <a:moveTo>
                      <a:pt x="1623" y="0"/>
                    </a:moveTo>
                    <a:cubicBezTo>
                      <a:pt x="728" y="0"/>
                      <a:pt x="1" y="740"/>
                      <a:pt x="1" y="1623"/>
                    </a:cubicBezTo>
                    <a:lnTo>
                      <a:pt x="1" y="19587"/>
                    </a:lnTo>
                    <a:lnTo>
                      <a:pt x="871" y="19587"/>
                    </a:lnTo>
                    <a:lnTo>
                      <a:pt x="871" y="1623"/>
                    </a:lnTo>
                    <a:cubicBezTo>
                      <a:pt x="871" y="1220"/>
                      <a:pt x="1208" y="883"/>
                      <a:pt x="1623" y="883"/>
                    </a:cubicBezTo>
                    <a:cubicBezTo>
                      <a:pt x="2026" y="883"/>
                      <a:pt x="2363" y="1220"/>
                      <a:pt x="2363" y="1623"/>
                    </a:cubicBezTo>
                    <a:lnTo>
                      <a:pt x="2363" y="19574"/>
                    </a:lnTo>
                    <a:lnTo>
                      <a:pt x="2363" y="19587"/>
                    </a:lnTo>
                    <a:lnTo>
                      <a:pt x="3246" y="19587"/>
                    </a:lnTo>
                    <a:lnTo>
                      <a:pt x="3246" y="1623"/>
                    </a:lnTo>
                    <a:cubicBezTo>
                      <a:pt x="3246" y="740"/>
                      <a:pt x="2506" y="0"/>
                      <a:pt x="1623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3" name="Google Shape;3073;p34"/>
              <p:cNvSpPr/>
              <p:nvPr/>
            </p:nvSpPr>
            <p:spPr>
              <a:xfrm>
                <a:off x="5929425" y="2540275"/>
                <a:ext cx="520525" cy="706450"/>
              </a:xfrm>
              <a:custGeom>
                <a:rect b="b" l="l" r="r" t="t"/>
                <a:pathLst>
                  <a:path extrusionOk="0" h="28258" w="20821">
                    <a:moveTo>
                      <a:pt x="10397" y="1"/>
                    </a:moveTo>
                    <a:cubicBezTo>
                      <a:pt x="4660" y="1"/>
                      <a:pt x="0" y="4648"/>
                      <a:pt x="0" y="10398"/>
                    </a:cubicBezTo>
                    <a:lnTo>
                      <a:pt x="0" y="28258"/>
                    </a:lnTo>
                    <a:lnTo>
                      <a:pt x="675" y="28258"/>
                    </a:lnTo>
                    <a:lnTo>
                      <a:pt x="675" y="10398"/>
                    </a:lnTo>
                    <a:cubicBezTo>
                      <a:pt x="675" y="5037"/>
                      <a:pt x="5050" y="676"/>
                      <a:pt x="10397" y="676"/>
                    </a:cubicBezTo>
                    <a:cubicBezTo>
                      <a:pt x="15758" y="676"/>
                      <a:pt x="20119" y="5037"/>
                      <a:pt x="20119" y="10398"/>
                    </a:cubicBezTo>
                    <a:lnTo>
                      <a:pt x="20119" y="28258"/>
                    </a:lnTo>
                    <a:lnTo>
                      <a:pt x="20794" y="28258"/>
                    </a:lnTo>
                    <a:lnTo>
                      <a:pt x="20794" y="10398"/>
                    </a:lnTo>
                    <a:cubicBezTo>
                      <a:pt x="20820" y="4648"/>
                      <a:pt x="16160" y="1"/>
                      <a:pt x="103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4" name="Google Shape;3074;p34"/>
              <p:cNvSpPr/>
              <p:nvPr/>
            </p:nvSpPr>
            <p:spPr>
              <a:xfrm>
                <a:off x="5973550" y="2584425"/>
                <a:ext cx="431600" cy="662300"/>
              </a:xfrm>
              <a:custGeom>
                <a:rect b="b" l="l" r="r" t="t"/>
                <a:pathLst>
                  <a:path extrusionOk="0" h="26492" w="17264">
                    <a:moveTo>
                      <a:pt x="8632" y="0"/>
                    </a:moveTo>
                    <a:cubicBezTo>
                      <a:pt x="3882" y="0"/>
                      <a:pt x="1" y="3881"/>
                      <a:pt x="1" y="8632"/>
                    </a:cubicBezTo>
                    <a:lnTo>
                      <a:pt x="1" y="26492"/>
                    </a:lnTo>
                    <a:lnTo>
                      <a:pt x="689" y="26492"/>
                    </a:lnTo>
                    <a:lnTo>
                      <a:pt x="689" y="8632"/>
                    </a:lnTo>
                    <a:cubicBezTo>
                      <a:pt x="689" y="4244"/>
                      <a:pt x="4258" y="675"/>
                      <a:pt x="8632" y="675"/>
                    </a:cubicBezTo>
                    <a:cubicBezTo>
                      <a:pt x="13019" y="675"/>
                      <a:pt x="16589" y="4244"/>
                      <a:pt x="16589" y="8632"/>
                    </a:cubicBezTo>
                    <a:lnTo>
                      <a:pt x="16589" y="26492"/>
                    </a:lnTo>
                    <a:lnTo>
                      <a:pt x="17264" y="26492"/>
                    </a:lnTo>
                    <a:lnTo>
                      <a:pt x="17264" y="8632"/>
                    </a:lnTo>
                    <a:cubicBezTo>
                      <a:pt x="17264" y="3881"/>
                      <a:pt x="13409" y="0"/>
                      <a:pt x="86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5" name="Google Shape;3075;p34"/>
              <p:cNvSpPr/>
              <p:nvPr/>
            </p:nvSpPr>
            <p:spPr>
              <a:xfrm>
                <a:off x="6018325" y="2628875"/>
                <a:ext cx="342700" cy="617850"/>
              </a:xfrm>
              <a:custGeom>
                <a:rect b="b" l="l" r="r" t="t"/>
                <a:pathLst>
                  <a:path extrusionOk="0" h="24714" w="13708">
                    <a:moveTo>
                      <a:pt x="6841" y="0"/>
                    </a:moveTo>
                    <a:cubicBezTo>
                      <a:pt x="3064" y="0"/>
                      <a:pt x="1" y="3076"/>
                      <a:pt x="1" y="6854"/>
                    </a:cubicBezTo>
                    <a:lnTo>
                      <a:pt x="1" y="24714"/>
                    </a:lnTo>
                    <a:lnTo>
                      <a:pt x="676" y="24714"/>
                    </a:lnTo>
                    <a:lnTo>
                      <a:pt x="676" y="6854"/>
                    </a:lnTo>
                    <a:cubicBezTo>
                      <a:pt x="676" y="3440"/>
                      <a:pt x="3454" y="688"/>
                      <a:pt x="6841" y="688"/>
                    </a:cubicBezTo>
                    <a:cubicBezTo>
                      <a:pt x="10229" y="688"/>
                      <a:pt x="13007" y="3466"/>
                      <a:pt x="13007" y="6854"/>
                    </a:cubicBezTo>
                    <a:lnTo>
                      <a:pt x="13007" y="24714"/>
                    </a:lnTo>
                    <a:lnTo>
                      <a:pt x="13695" y="24714"/>
                    </a:lnTo>
                    <a:lnTo>
                      <a:pt x="13695" y="6854"/>
                    </a:lnTo>
                    <a:cubicBezTo>
                      <a:pt x="13708" y="3076"/>
                      <a:pt x="10618" y="0"/>
                      <a:pt x="68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6" name="Google Shape;3076;p34"/>
              <p:cNvSpPr/>
              <p:nvPr/>
            </p:nvSpPr>
            <p:spPr>
              <a:xfrm>
                <a:off x="6062475" y="2673325"/>
                <a:ext cx="253775" cy="573400"/>
              </a:xfrm>
              <a:custGeom>
                <a:rect b="b" l="l" r="r" t="t"/>
                <a:pathLst>
                  <a:path extrusionOk="0" h="22936" w="10151">
                    <a:moveTo>
                      <a:pt x="5075" y="1"/>
                    </a:moveTo>
                    <a:cubicBezTo>
                      <a:pt x="2285" y="1"/>
                      <a:pt x="0" y="2272"/>
                      <a:pt x="0" y="5076"/>
                    </a:cubicBezTo>
                    <a:lnTo>
                      <a:pt x="0" y="22936"/>
                    </a:lnTo>
                    <a:lnTo>
                      <a:pt x="675" y="22936"/>
                    </a:lnTo>
                    <a:lnTo>
                      <a:pt x="675" y="5076"/>
                    </a:lnTo>
                    <a:cubicBezTo>
                      <a:pt x="675" y="2661"/>
                      <a:pt x="2648" y="675"/>
                      <a:pt x="5075" y="675"/>
                    </a:cubicBezTo>
                    <a:cubicBezTo>
                      <a:pt x="7490" y="675"/>
                      <a:pt x="9475" y="2635"/>
                      <a:pt x="9475" y="5076"/>
                    </a:cubicBezTo>
                    <a:lnTo>
                      <a:pt x="9475" y="22936"/>
                    </a:lnTo>
                    <a:lnTo>
                      <a:pt x="10150" y="22936"/>
                    </a:lnTo>
                    <a:lnTo>
                      <a:pt x="10150" y="5076"/>
                    </a:lnTo>
                    <a:cubicBezTo>
                      <a:pt x="10150" y="2272"/>
                      <a:pt x="7879" y="1"/>
                      <a:pt x="50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7" name="Google Shape;3077;p34"/>
              <p:cNvSpPr/>
              <p:nvPr/>
            </p:nvSpPr>
            <p:spPr>
              <a:xfrm>
                <a:off x="6106925" y="2717450"/>
                <a:ext cx="165200" cy="529275"/>
              </a:xfrm>
              <a:custGeom>
                <a:rect b="b" l="l" r="r" t="t"/>
                <a:pathLst>
                  <a:path extrusionOk="0" h="21171" w="6608">
                    <a:moveTo>
                      <a:pt x="3297" y="1"/>
                    </a:moveTo>
                    <a:cubicBezTo>
                      <a:pt x="1480" y="1"/>
                      <a:pt x="0" y="1480"/>
                      <a:pt x="0" y="3298"/>
                    </a:cubicBezTo>
                    <a:lnTo>
                      <a:pt x="0" y="21158"/>
                    </a:lnTo>
                    <a:lnTo>
                      <a:pt x="688" y="21158"/>
                    </a:lnTo>
                    <a:lnTo>
                      <a:pt x="688" y="3311"/>
                    </a:lnTo>
                    <a:cubicBezTo>
                      <a:pt x="688" y="1870"/>
                      <a:pt x="1857" y="689"/>
                      <a:pt x="3297" y="689"/>
                    </a:cubicBezTo>
                    <a:cubicBezTo>
                      <a:pt x="4738" y="689"/>
                      <a:pt x="5906" y="1857"/>
                      <a:pt x="5906" y="3311"/>
                    </a:cubicBezTo>
                    <a:lnTo>
                      <a:pt x="5906" y="21171"/>
                    </a:lnTo>
                    <a:lnTo>
                      <a:pt x="6594" y="21171"/>
                    </a:lnTo>
                    <a:lnTo>
                      <a:pt x="6594" y="3311"/>
                    </a:lnTo>
                    <a:cubicBezTo>
                      <a:pt x="6607" y="1493"/>
                      <a:pt x="5127" y="1"/>
                      <a:pt x="32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8" name="Google Shape;3078;p34"/>
              <p:cNvSpPr/>
              <p:nvPr/>
            </p:nvSpPr>
            <p:spPr>
              <a:xfrm>
                <a:off x="6151375" y="2761900"/>
                <a:ext cx="76275" cy="484825"/>
              </a:xfrm>
              <a:custGeom>
                <a:rect b="b" l="l" r="r" t="t"/>
                <a:pathLst>
                  <a:path extrusionOk="0" h="19393" w="3051">
                    <a:moveTo>
                      <a:pt x="1519" y="1"/>
                    </a:moveTo>
                    <a:cubicBezTo>
                      <a:pt x="676" y="1"/>
                      <a:pt x="1" y="689"/>
                      <a:pt x="1" y="1533"/>
                    </a:cubicBezTo>
                    <a:lnTo>
                      <a:pt x="1" y="19393"/>
                    </a:lnTo>
                    <a:lnTo>
                      <a:pt x="676" y="19393"/>
                    </a:lnTo>
                    <a:lnTo>
                      <a:pt x="676" y="1533"/>
                    </a:lnTo>
                    <a:cubicBezTo>
                      <a:pt x="676" y="1065"/>
                      <a:pt x="1052" y="689"/>
                      <a:pt x="1519" y="689"/>
                    </a:cubicBezTo>
                    <a:cubicBezTo>
                      <a:pt x="1987" y="689"/>
                      <a:pt x="2363" y="1065"/>
                      <a:pt x="2363" y="1533"/>
                    </a:cubicBezTo>
                    <a:lnTo>
                      <a:pt x="2363" y="19393"/>
                    </a:lnTo>
                    <a:lnTo>
                      <a:pt x="3051" y="19393"/>
                    </a:lnTo>
                    <a:lnTo>
                      <a:pt x="3051" y="1533"/>
                    </a:lnTo>
                    <a:cubicBezTo>
                      <a:pt x="3051" y="689"/>
                      <a:pt x="2363" y="1"/>
                      <a:pt x="15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079" name="Google Shape;3079;p34"/>
          <p:cNvSpPr/>
          <p:nvPr/>
        </p:nvSpPr>
        <p:spPr>
          <a:xfrm>
            <a:off x="-2156556" y="-501287"/>
            <a:ext cx="3084563" cy="308456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3120000" dist="19050">
              <a:srgbClr val="A58164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0" name="Google Shape;3080;p34">
            <a:hlinkClick/>
          </p:cNvPr>
          <p:cNvSpPr txBox="1"/>
          <p:nvPr>
            <p:ph hasCustomPrompt="1" type="title"/>
          </p:nvPr>
        </p:nvSpPr>
        <p:spPr>
          <a:xfrm>
            <a:off x="6033925" y="1762550"/>
            <a:ext cx="975600" cy="86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 sz="55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081" name="Google Shape;3081;p34">
            <a:hlinkClick/>
          </p:cNvPr>
          <p:cNvSpPr txBox="1"/>
          <p:nvPr>
            <p:ph idx="2" type="title"/>
          </p:nvPr>
        </p:nvSpPr>
        <p:spPr>
          <a:xfrm>
            <a:off x="1999025" y="1805150"/>
            <a:ext cx="3635400" cy="66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082" name="Google Shape;3082;p34">
            <a:hlinkClick/>
          </p:cNvPr>
          <p:cNvSpPr txBox="1"/>
          <p:nvPr>
            <p:ph idx="1" type="subTitle"/>
          </p:nvPr>
        </p:nvSpPr>
        <p:spPr>
          <a:xfrm>
            <a:off x="1999025" y="2433975"/>
            <a:ext cx="3635400" cy="60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083" name="Google Shape;3083;p34"/>
          <p:cNvSpPr/>
          <p:nvPr/>
        </p:nvSpPr>
        <p:spPr>
          <a:xfrm flipH="1">
            <a:off x="8770130" y="1212467"/>
            <a:ext cx="24632" cy="24632"/>
          </a:xfrm>
          <a:custGeom>
            <a:rect b="b" l="l" r="r" t="t"/>
            <a:pathLst>
              <a:path extrusionOk="0" fill="none" h="272" w="272">
                <a:moveTo>
                  <a:pt x="127" y="19"/>
                </a:moveTo>
                <a:lnTo>
                  <a:pt x="127" y="19"/>
                </a:lnTo>
                <a:lnTo>
                  <a:pt x="217" y="1"/>
                </a:lnTo>
                <a:lnTo>
                  <a:pt x="217" y="1"/>
                </a:lnTo>
                <a:lnTo>
                  <a:pt x="235" y="91"/>
                </a:lnTo>
                <a:lnTo>
                  <a:pt x="272" y="163"/>
                </a:lnTo>
                <a:lnTo>
                  <a:pt x="272" y="163"/>
                </a:lnTo>
                <a:lnTo>
                  <a:pt x="181" y="199"/>
                </a:lnTo>
                <a:lnTo>
                  <a:pt x="127" y="272"/>
                </a:lnTo>
                <a:lnTo>
                  <a:pt x="127" y="272"/>
                </a:lnTo>
                <a:lnTo>
                  <a:pt x="73" y="199"/>
                </a:lnTo>
                <a:lnTo>
                  <a:pt x="1" y="163"/>
                </a:lnTo>
                <a:lnTo>
                  <a:pt x="1" y="163"/>
                </a:lnTo>
                <a:lnTo>
                  <a:pt x="37" y="91"/>
                </a:lnTo>
                <a:lnTo>
                  <a:pt x="37" y="19"/>
                </a:lnTo>
                <a:lnTo>
                  <a:pt x="37" y="1"/>
                </a:lnTo>
                <a:lnTo>
                  <a:pt x="37" y="1"/>
                </a:lnTo>
                <a:lnTo>
                  <a:pt x="127" y="19"/>
                </a:lnTo>
                <a:lnTo>
                  <a:pt x="127" y="19"/>
                </a:lnTo>
                <a:lnTo>
                  <a:pt x="127" y="19"/>
                </a:lnTo>
              </a:path>
            </a:pathLst>
          </a:custGeom>
          <a:solidFill>
            <a:schemeClr val="lt1"/>
          </a:solidFill>
          <a:ln>
            <a:noFill/>
          </a:ln>
          <a:effectLst>
            <a:outerShdw blurRad="142875" rotWithShape="0" algn="bl" dir="5400000" dist="57150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4" name="Google Shape;3084;p34"/>
          <p:cNvSpPr/>
          <p:nvPr/>
        </p:nvSpPr>
        <p:spPr>
          <a:xfrm>
            <a:off x="2727178" y="4426800"/>
            <a:ext cx="3689644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4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5" name="Google Shape;3085;p34"/>
          <p:cNvSpPr/>
          <p:nvPr/>
        </p:nvSpPr>
        <p:spPr>
          <a:xfrm flipH="1">
            <a:off x="928004" y="284325"/>
            <a:ext cx="921155" cy="365704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6" name="Google Shape;3086;p34"/>
          <p:cNvSpPr/>
          <p:nvPr/>
        </p:nvSpPr>
        <p:spPr>
          <a:xfrm flipH="1">
            <a:off x="102692" y="1522575"/>
            <a:ext cx="921155" cy="365704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87" name="Google Shape;3087;p34"/>
          <p:cNvGrpSpPr/>
          <p:nvPr/>
        </p:nvGrpSpPr>
        <p:grpSpPr>
          <a:xfrm>
            <a:off x="4245964" y="3629223"/>
            <a:ext cx="386613" cy="377092"/>
            <a:chOff x="3228225" y="3246725"/>
            <a:chExt cx="356325" cy="347550"/>
          </a:xfrm>
        </p:grpSpPr>
        <p:sp>
          <p:nvSpPr>
            <p:cNvPr id="3088" name="Google Shape;3088;p34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9" name="Google Shape;3089;p34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0" name="Google Shape;3090;p34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1" name="Google Shape;3091;p34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2" name="Google Shape;3092;p34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3" name="Google Shape;3093;p34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4" name="Google Shape;3094;p34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5" name="Google Shape;3095;p34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6" name="Google Shape;3096;p34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7" name="Google Shape;3097;p34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8" name="Google Shape;3098;p34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9" name="Google Shape;3099;p34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0" name="Google Shape;3100;p34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1" name="Google Shape;3101;p34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2" name="Google Shape;3102;p34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3" name="Google Shape;3103;p34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4" name="Google Shape;3104;p34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5" name="Google Shape;3105;p34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6" name="Google Shape;3106;p34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7" name="Google Shape;3107;p34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8" name="Google Shape;3108;p34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9" name="Google Shape;3109;p34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0" name="Google Shape;3110;p34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1" name="Google Shape;3111;p34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2" name="Google Shape;3112;p34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3" name="Google Shape;3113;p34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4" name="Google Shape;3114;p34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5" name="Google Shape;3115;p34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6" name="Google Shape;3116;p34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7" name="Google Shape;3117;p34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8" name="Google Shape;3118;p34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9" name="Google Shape;3119;p34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20" name="Google Shape;3120;p34"/>
          <p:cNvGrpSpPr/>
          <p:nvPr/>
        </p:nvGrpSpPr>
        <p:grpSpPr>
          <a:xfrm>
            <a:off x="7591843" y="-11199"/>
            <a:ext cx="1757574" cy="1634955"/>
            <a:chOff x="7591843" y="-11199"/>
            <a:chExt cx="1757574" cy="1634955"/>
          </a:xfrm>
        </p:grpSpPr>
        <p:grpSp>
          <p:nvGrpSpPr>
            <p:cNvPr id="3121" name="Google Shape;3121;p34"/>
            <p:cNvGrpSpPr/>
            <p:nvPr/>
          </p:nvGrpSpPr>
          <p:grpSpPr>
            <a:xfrm flipH="1" rot="-912482">
              <a:off x="7715176" y="167807"/>
              <a:ext cx="1514068" cy="1118347"/>
              <a:chOff x="263775" y="238125"/>
              <a:chExt cx="7092450" cy="5238750"/>
            </a:xfrm>
          </p:grpSpPr>
          <p:sp>
            <p:nvSpPr>
              <p:cNvPr id="3122" name="Google Shape;3122;p34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659999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3" name="Google Shape;3123;p34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85725" rotWithShape="0" algn="bl" dir="156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24" name="Google Shape;3124;p34"/>
            <p:cNvGrpSpPr/>
            <p:nvPr/>
          </p:nvGrpSpPr>
          <p:grpSpPr>
            <a:xfrm>
              <a:off x="7798861" y="1098956"/>
              <a:ext cx="538051" cy="524800"/>
              <a:chOff x="3228225" y="3246725"/>
              <a:chExt cx="356325" cy="347550"/>
            </a:xfrm>
          </p:grpSpPr>
          <p:sp>
            <p:nvSpPr>
              <p:cNvPr id="3125" name="Google Shape;3125;p34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6" name="Google Shape;3126;p34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7" name="Google Shape;3127;p34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8" name="Google Shape;3128;p34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9" name="Google Shape;3129;p34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0" name="Google Shape;3130;p34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1" name="Google Shape;3131;p34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2" name="Google Shape;3132;p34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3" name="Google Shape;3133;p34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4" name="Google Shape;3134;p34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5" name="Google Shape;3135;p34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6" name="Google Shape;3136;p34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7" name="Google Shape;3137;p34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8" name="Google Shape;3138;p34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9" name="Google Shape;3139;p34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0" name="Google Shape;3140;p34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1" name="Google Shape;3141;p34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2" name="Google Shape;3142;p34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3" name="Google Shape;3143;p34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4" name="Google Shape;3144;p34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5" name="Google Shape;3145;p34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6" name="Google Shape;3146;p34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7" name="Google Shape;3147;p34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8" name="Google Shape;3148;p34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9" name="Google Shape;3149;p34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0" name="Google Shape;3150;p34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1" name="Google Shape;3151;p34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2" name="Google Shape;3152;p34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3" name="Google Shape;3153;p34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4" name="Google Shape;3154;p34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5" name="Google Shape;3155;p34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6" name="Google Shape;3156;p34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57" name="Google Shape;3157;p34"/>
            <p:cNvGrpSpPr/>
            <p:nvPr/>
          </p:nvGrpSpPr>
          <p:grpSpPr>
            <a:xfrm>
              <a:off x="7591843" y="645739"/>
              <a:ext cx="361741" cy="352798"/>
              <a:chOff x="3228225" y="3246725"/>
              <a:chExt cx="356325" cy="347550"/>
            </a:xfrm>
          </p:grpSpPr>
          <p:sp>
            <p:nvSpPr>
              <p:cNvPr id="3158" name="Google Shape;3158;p34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9" name="Google Shape;3159;p34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0" name="Google Shape;3160;p34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1" name="Google Shape;3161;p34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2" name="Google Shape;3162;p34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3" name="Google Shape;3163;p34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4" name="Google Shape;3164;p34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5" name="Google Shape;3165;p34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6" name="Google Shape;3166;p34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7" name="Google Shape;3167;p34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8" name="Google Shape;3168;p34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9" name="Google Shape;3169;p34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0" name="Google Shape;3170;p34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1" name="Google Shape;3171;p34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2" name="Google Shape;3172;p34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3" name="Google Shape;3173;p34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4" name="Google Shape;3174;p34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5" name="Google Shape;3175;p34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6" name="Google Shape;3176;p34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7" name="Google Shape;3177;p34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8" name="Google Shape;3178;p34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9" name="Google Shape;3179;p34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0" name="Google Shape;3180;p34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1" name="Google Shape;3181;p34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2" name="Google Shape;3182;p34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3" name="Google Shape;3183;p34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4" name="Google Shape;3184;p34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5" name="Google Shape;3185;p34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6" name="Google Shape;3186;p34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7" name="Google Shape;3187;p34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8" name="Google Shape;3188;p34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9" name="Google Shape;3189;p34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90" name="Google Shape;3190;p34"/>
            <p:cNvGrpSpPr/>
            <p:nvPr/>
          </p:nvGrpSpPr>
          <p:grpSpPr>
            <a:xfrm>
              <a:off x="7844081" y="389415"/>
              <a:ext cx="253311" cy="247039"/>
              <a:chOff x="3228225" y="3246725"/>
              <a:chExt cx="356325" cy="347550"/>
            </a:xfrm>
          </p:grpSpPr>
          <p:sp>
            <p:nvSpPr>
              <p:cNvPr id="3191" name="Google Shape;3191;p34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2" name="Google Shape;3192;p34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3" name="Google Shape;3193;p34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4" name="Google Shape;3194;p34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5" name="Google Shape;3195;p34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6" name="Google Shape;3196;p34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7" name="Google Shape;3197;p34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8" name="Google Shape;3198;p34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9" name="Google Shape;3199;p34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0" name="Google Shape;3200;p34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1" name="Google Shape;3201;p34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2" name="Google Shape;3202;p34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3" name="Google Shape;3203;p34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4" name="Google Shape;3204;p34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5" name="Google Shape;3205;p34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6" name="Google Shape;3206;p34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7" name="Google Shape;3207;p34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8" name="Google Shape;3208;p34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9" name="Google Shape;3209;p34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0" name="Google Shape;3210;p34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1" name="Google Shape;3211;p34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2" name="Google Shape;3212;p34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3" name="Google Shape;3213;p34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4" name="Google Shape;3214;p34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5" name="Google Shape;3215;p34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6" name="Google Shape;3216;p34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7" name="Google Shape;3217;p34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8" name="Google Shape;3218;p34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9" name="Google Shape;3219;p34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0" name="Google Shape;3220;p34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1" name="Google Shape;3221;p34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2" name="Google Shape;3222;p34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223" name="Google Shape;3223;p34"/>
            <p:cNvGrpSpPr/>
            <p:nvPr/>
          </p:nvGrpSpPr>
          <p:grpSpPr>
            <a:xfrm>
              <a:off x="8733231" y="680710"/>
              <a:ext cx="348023" cy="339417"/>
              <a:chOff x="3228225" y="3246725"/>
              <a:chExt cx="356325" cy="347550"/>
            </a:xfrm>
          </p:grpSpPr>
          <p:sp>
            <p:nvSpPr>
              <p:cNvPr id="3224" name="Google Shape;3224;p34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5" name="Google Shape;3225;p34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6" name="Google Shape;3226;p34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7" name="Google Shape;3227;p34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8" name="Google Shape;3228;p34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9" name="Google Shape;3229;p34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0" name="Google Shape;3230;p34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1" name="Google Shape;3231;p34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2" name="Google Shape;3232;p34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3" name="Google Shape;3233;p34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4" name="Google Shape;3234;p34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5" name="Google Shape;3235;p34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6" name="Google Shape;3236;p34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7" name="Google Shape;3237;p34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8" name="Google Shape;3238;p34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9" name="Google Shape;3239;p34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0" name="Google Shape;3240;p34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1" name="Google Shape;3241;p34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2" name="Google Shape;3242;p34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3" name="Google Shape;3243;p34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4" name="Google Shape;3244;p34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5" name="Google Shape;3245;p34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6" name="Google Shape;3246;p34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7" name="Google Shape;3247;p34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8" name="Google Shape;3248;p34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9" name="Google Shape;3249;p34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0" name="Google Shape;3250;p34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1" name="Google Shape;3251;p34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2" name="Google Shape;3252;p34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3" name="Google Shape;3253;p34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4" name="Google Shape;3254;p34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5" name="Google Shape;3255;p34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12">
    <p:spTree>
      <p:nvGrpSpPr>
        <p:cNvPr id="3256" name="Shape 3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7" name="Google Shape;3257;p35"/>
          <p:cNvSpPr txBox="1"/>
          <p:nvPr>
            <p:ph type="title"/>
          </p:nvPr>
        </p:nvSpPr>
        <p:spPr>
          <a:xfrm>
            <a:off x="4572000" y="832125"/>
            <a:ext cx="38595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258" name="Google Shape;3258;p35"/>
          <p:cNvSpPr txBox="1"/>
          <p:nvPr>
            <p:ph idx="1" type="subTitle"/>
          </p:nvPr>
        </p:nvSpPr>
        <p:spPr>
          <a:xfrm>
            <a:off x="4651900" y="3090024"/>
            <a:ext cx="1664400" cy="40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259" name="Google Shape;3259;p35"/>
          <p:cNvSpPr txBox="1"/>
          <p:nvPr>
            <p:ph idx="2" type="subTitle"/>
          </p:nvPr>
        </p:nvSpPr>
        <p:spPr>
          <a:xfrm>
            <a:off x="4651925" y="3350128"/>
            <a:ext cx="1664400" cy="61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260" name="Google Shape;3260;p35"/>
          <p:cNvSpPr txBox="1"/>
          <p:nvPr>
            <p:ph idx="3" type="subTitle"/>
          </p:nvPr>
        </p:nvSpPr>
        <p:spPr>
          <a:xfrm>
            <a:off x="6578274" y="3090024"/>
            <a:ext cx="1664400" cy="40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261" name="Google Shape;3261;p35"/>
          <p:cNvSpPr txBox="1"/>
          <p:nvPr>
            <p:ph idx="4" type="subTitle"/>
          </p:nvPr>
        </p:nvSpPr>
        <p:spPr>
          <a:xfrm>
            <a:off x="6578251" y="3350128"/>
            <a:ext cx="1664400" cy="61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262" name="Google Shape;3262;p35"/>
          <p:cNvSpPr/>
          <p:nvPr/>
        </p:nvSpPr>
        <p:spPr>
          <a:xfrm>
            <a:off x="347071" y="204374"/>
            <a:ext cx="1125721" cy="446999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3" name="Google Shape;3263;p35"/>
          <p:cNvSpPr/>
          <p:nvPr/>
        </p:nvSpPr>
        <p:spPr>
          <a:xfrm>
            <a:off x="8025775" y="3723261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4" name="Google Shape;3264;p35"/>
          <p:cNvSpPr/>
          <p:nvPr/>
        </p:nvSpPr>
        <p:spPr>
          <a:xfrm>
            <a:off x="5916685" y="4444014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5" name="Google Shape;3265;p35"/>
          <p:cNvSpPr/>
          <p:nvPr/>
        </p:nvSpPr>
        <p:spPr>
          <a:xfrm>
            <a:off x="-864090" y="4444014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266" name="Google Shape;3266;p35"/>
          <p:cNvGrpSpPr/>
          <p:nvPr/>
        </p:nvGrpSpPr>
        <p:grpSpPr>
          <a:xfrm>
            <a:off x="338749" y="4193001"/>
            <a:ext cx="581843" cy="567549"/>
            <a:chOff x="3228225" y="3246725"/>
            <a:chExt cx="356325" cy="347550"/>
          </a:xfrm>
        </p:grpSpPr>
        <p:sp>
          <p:nvSpPr>
            <p:cNvPr id="3267" name="Google Shape;3267;p35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8" name="Google Shape;3268;p35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9" name="Google Shape;3269;p35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0" name="Google Shape;3270;p35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1" name="Google Shape;3271;p35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2" name="Google Shape;3272;p35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3" name="Google Shape;3273;p35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4" name="Google Shape;3274;p35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5" name="Google Shape;3275;p35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6" name="Google Shape;3276;p35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7" name="Google Shape;3277;p35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8" name="Google Shape;3278;p35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9" name="Google Shape;3279;p35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0" name="Google Shape;3280;p35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1" name="Google Shape;3281;p35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2" name="Google Shape;3282;p35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3" name="Google Shape;3283;p35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4" name="Google Shape;3284;p35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5" name="Google Shape;3285;p35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6" name="Google Shape;3286;p35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7" name="Google Shape;3287;p35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8" name="Google Shape;3288;p35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9" name="Google Shape;3289;p35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0" name="Google Shape;3290;p35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1" name="Google Shape;3291;p35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2" name="Google Shape;3292;p35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3" name="Google Shape;3293;p35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4" name="Google Shape;3294;p35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5" name="Google Shape;3295;p35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6" name="Google Shape;3296;p35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7" name="Google Shape;3297;p35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8" name="Google Shape;3298;p35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TITLE_AND_TWO_COLUMNS_1">
    <p:spTree>
      <p:nvGrpSpPr>
        <p:cNvPr id="3299" name="Shape 3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0" name="Google Shape;3300;p36"/>
          <p:cNvSpPr txBox="1"/>
          <p:nvPr>
            <p:ph idx="1" type="subTitle"/>
          </p:nvPr>
        </p:nvSpPr>
        <p:spPr>
          <a:xfrm>
            <a:off x="1568175" y="1389725"/>
            <a:ext cx="2362200" cy="36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301" name="Google Shape;3301;p36"/>
          <p:cNvSpPr txBox="1"/>
          <p:nvPr>
            <p:ph idx="2" type="subTitle"/>
          </p:nvPr>
        </p:nvSpPr>
        <p:spPr>
          <a:xfrm>
            <a:off x="5213625" y="2936625"/>
            <a:ext cx="2362200" cy="36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302" name="Google Shape;3302;p36"/>
          <p:cNvSpPr txBox="1"/>
          <p:nvPr>
            <p:ph idx="3" type="subTitle"/>
          </p:nvPr>
        </p:nvSpPr>
        <p:spPr>
          <a:xfrm>
            <a:off x="1568175" y="1608300"/>
            <a:ext cx="23622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303" name="Google Shape;3303;p36"/>
          <p:cNvSpPr txBox="1"/>
          <p:nvPr>
            <p:ph idx="4" type="subTitle"/>
          </p:nvPr>
        </p:nvSpPr>
        <p:spPr>
          <a:xfrm>
            <a:off x="5213625" y="3155053"/>
            <a:ext cx="23622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304" name="Google Shape;3304;p36"/>
          <p:cNvSpPr/>
          <p:nvPr/>
        </p:nvSpPr>
        <p:spPr>
          <a:xfrm>
            <a:off x="2079228" y="4851001"/>
            <a:ext cx="4976923" cy="292506"/>
          </a:xfrm>
          <a:custGeom>
            <a:rect b="b" l="l" r="r" t="t"/>
            <a:pathLst>
              <a:path extrusionOk="0" h="6561" w="111634">
                <a:moveTo>
                  <a:pt x="111634" y="0"/>
                </a:moveTo>
                <a:cubicBezTo>
                  <a:pt x="104657" y="0"/>
                  <a:pt x="104657" y="2643"/>
                  <a:pt x="97680" y="2643"/>
                </a:cubicBezTo>
                <a:cubicBezTo>
                  <a:pt x="90703" y="2643"/>
                  <a:pt x="90703" y="0"/>
                  <a:pt x="83714" y="0"/>
                </a:cubicBezTo>
                <a:cubicBezTo>
                  <a:pt x="76736" y="0"/>
                  <a:pt x="76736" y="2643"/>
                  <a:pt x="69771" y="2643"/>
                </a:cubicBezTo>
                <a:cubicBezTo>
                  <a:pt x="62794" y="2643"/>
                  <a:pt x="62794" y="0"/>
                  <a:pt x="55817" y="0"/>
                </a:cubicBezTo>
                <a:cubicBezTo>
                  <a:pt x="48828" y="0"/>
                  <a:pt x="48828" y="2643"/>
                  <a:pt x="41851" y="2643"/>
                </a:cubicBezTo>
                <a:cubicBezTo>
                  <a:pt x="34874" y="2643"/>
                  <a:pt x="34874" y="0"/>
                  <a:pt x="27909" y="0"/>
                </a:cubicBezTo>
                <a:cubicBezTo>
                  <a:pt x="20932" y="0"/>
                  <a:pt x="20932" y="2643"/>
                  <a:pt x="13943" y="2643"/>
                </a:cubicBezTo>
                <a:cubicBezTo>
                  <a:pt x="6966" y="2643"/>
                  <a:pt x="6966" y="0"/>
                  <a:pt x="1" y="0"/>
                </a:cubicBezTo>
                <a:lnTo>
                  <a:pt x="1" y="6561"/>
                </a:lnTo>
                <a:lnTo>
                  <a:pt x="111622" y="65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5" name="Google Shape;3305;p36"/>
          <p:cNvSpPr/>
          <p:nvPr/>
        </p:nvSpPr>
        <p:spPr>
          <a:xfrm>
            <a:off x="0" y="3184863"/>
            <a:ext cx="2461640" cy="1808620"/>
          </a:xfrm>
          <a:custGeom>
            <a:rect b="b" l="l" r="r" t="t"/>
            <a:pathLst>
              <a:path extrusionOk="0" h="33374" w="45424">
                <a:moveTo>
                  <a:pt x="1" y="0"/>
                </a:moveTo>
                <a:cubicBezTo>
                  <a:pt x="1144" y="334"/>
                  <a:pt x="2442" y="858"/>
                  <a:pt x="4180" y="1965"/>
                </a:cubicBezTo>
                <a:cubicBezTo>
                  <a:pt x="9335" y="5287"/>
                  <a:pt x="8085" y="7239"/>
                  <a:pt x="13252" y="10561"/>
                </a:cubicBezTo>
                <a:cubicBezTo>
                  <a:pt x="18396" y="13871"/>
                  <a:pt x="19658" y="11931"/>
                  <a:pt x="24813" y="15240"/>
                </a:cubicBezTo>
                <a:cubicBezTo>
                  <a:pt x="29957" y="18562"/>
                  <a:pt x="28707" y="20515"/>
                  <a:pt x="33862" y="23837"/>
                </a:cubicBezTo>
                <a:cubicBezTo>
                  <a:pt x="39006" y="27147"/>
                  <a:pt x="40280" y="25206"/>
                  <a:pt x="45423" y="28516"/>
                </a:cubicBezTo>
                <a:lnTo>
                  <a:pt x="42304" y="33374"/>
                </a:lnTo>
                <a:lnTo>
                  <a:pt x="1" y="3337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6" name="Google Shape;3306;p36"/>
          <p:cNvSpPr/>
          <p:nvPr/>
        </p:nvSpPr>
        <p:spPr>
          <a:xfrm flipH="1">
            <a:off x="-7" y="4089175"/>
            <a:ext cx="3163634" cy="1054321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7" name="Google Shape;3307;p36"/>
          <p:cNvSpPr/>
          <p:nvPr/>
        </p:nvSpPr>
        <p:spPr>
          <a:xfrm flipH="1">
            <a:off x="6682354" y="3184863"/>
            <a:ext cx="2461640" cy="1808620"/>
          </a:xfrm>
          <a:custGeom>
            <a:rect b="b" l="l" r="r" t="t"/>
            <a:pathLst>
              <a:path extrusionOk="0" h="33374" w="45424">
                <a:moveTo>
                  <a:pt x="1" y="0"/>
                </a:moveTo>
                <a:cubicBezTo>
                  <a:pt x="1144" y="334"/>
                  <a:pt x="2442" y="858"/>
                  <a:pt x="4180" y="1965"/>
                </a:cubicBezTo>
                <a:cubicBezTo>
                  <a:pt x="9335" y="5287"/>
                  <a:pt x="8085" y="7239"/>
                  <a:pt x="13252" y="10561"/>
                </a:cubicBezTo>
                <a:cubicBezTo>
                  <a:pt x="18396" y="13871"/>
                  <a:pt x="19658" y="11931"/>
                  <a:pt x="24813" y="15240"/>
                </a:cubicBezTo>
                <a:cubicBezTo>
                  <a:pt x="29957" y="18562"/>
                  <a:pt x="28707" y="20515"/>
                  <a:pt x="33862" y="23837"/>
                </a:cubicBezTo>
                <a:cubicBezTo>
                  <a:pt x="39006" y="27147"/>
                  <a:pt x="40280" y="25206"/>
                  <a:pt x="45423" y="28516"/>
                </a:cubicBezTo>
                <a:lnTo>
                  <a:pt x="42304" y="33374"/>
                </a:lnTo>
                <a:lnTo>
                  <a:pt x="1" y="3337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8" name="Google Shape;3308;p36"/>
          <p:cNvSpPr/>
          <p:nvPr/>
        </p:nvSpPr>
        <p:spPr>
          <a:xfrm>
            <a:off x="5980368" y="4089175"/>
            <a:ext cx="3163634" cy="1054321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09" name="Google Shape;3309;p36"/>
          <p:cNvGrpSpPr/>
          <p:nvPr/>
        </p:nvGrpSpPr>
        <p:grpSpPr>
          <a:xfrm>
            <a:off x="6781845" y="1435626"/>
            <a:ext cx="2362156" cy="1412939"/>
            <a:chOff x="3731285" y="2446481"/>
            <a:chExt cx="1216415" cy="727569"/>
          </a:xfrm>
        </p:grpSpPr>
        <p:grpSp>
          <p:nvGrpSpPr>
            <p:cNvPr id="3310" name="Google Shape;3310;p36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3311" name="Google Shape;3311;p36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12" name="Google Shape;3312;p36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13" name="Google Shape;3313;p36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14" name="Google Shape;3314;p36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15" name="Google Shape;3315;p36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16" name="Google Shape;3316;p36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317" name="Google Shape;3317;p36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8" name="Google Shape;3318;p36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9" name="Google Shape;3319;p36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0" name="Google Shape;3320;p36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1" name="Google Shape;3321;p36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2" name="Google Shape;3322;p36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3" name="Google Shape;3323;p36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24" name="Google Shape;3324;p36"/>
          <p:cNvGrpSpPr/>
          <p:nvPr/>
        </p:nvGrpSpPr>
        <p:grpSpPr>
          <a:xfrm flipH="1">
            <a:off x="-23" y="2814478"/>
            <a:ext cx="2362156" cy="1412939"/>
            <a:chOff x="3731285" y="2446481"/>
            <a:chExt cx="1216415" cy="727569"/>
          </a:xfrm>
        </p:grpSpPr>
        <p:grpSp>
          <p:nvGrpSpPr>
            <p:cNvPr id="3325" name="Google Shape;3325;p36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3326" name="Google Shape;3326;p36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7" name="Google Shape;3327;p36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8" name="Google Shape;3328;p36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9" name="Google Shape;3329;p36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30" name="Google Shape;3330;p36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31" name="Google Shape;3331;p36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332" name="Google Shape;3332;p36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3" name="Google Shape;3333;p36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4" name="Google Shape;3334;p36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5" name="Google Shape;3335;p36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6" name="Google Shape;3336;p36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7" name="Google Shape;3337;p36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8" name="Google Shape;3338;p36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39" name="Google Shape;3339;p36"/>
          <p:cNvSpPr/>
          <p:nvPr/>
        </p:nvSpPr>
        <p:spPr>
          <a:xfrm>
            <a:off x="1014951" y="310308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0" name="Google Shape;3340;p36"/>
          <p:cNvSpPr/>
          <p:nvPr/>
        </p:nvSpPr>
        <p:spPr>
          <a:xfrm>
            <a:off x="-602450" y="1005350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1" name="Google Shape;3341;p36"/>
          <p:cNvSpPr/>
          <p:nvPr/>
        </p:nvSpPr>
        <p:spPr>
          <a:xfrm>
            <a:off x="7575827" y="457900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2" name="Google Shape;3342;p36"/>
          <p:cNvSpPr/>
          <p:nvPr/>
        </p:nvSpPr>
        <p:spPr>
          <a:xfrm>
            <a:off x="8299026" y="2950433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3" name="Google Shape;3343;p36"/>
          <p:cNvSpPr txBox="1"/>
          <p:nvPr>
            <p:ph type="title"/>
          </p:nvPr>
        </p:nvSpPr>
        <p:spPr>
          <a:xfrm>
            <a:off x="713232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3">
  <p:cSld name="TITLE_AND_TWO_COLUMNS_1_1">
    <p:spTree>
      <p:nvGrpSpPr>
        <p:cNvPr id="3344" name="Shape 3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5" name="Google Shape;3345;p37"/>
          <p:cNvSpPr txBox="1"/>
          <p:nvPr>
            <p:ph idx="1" type="subTitle"/>
          </p:nvPr>
        </p:nvSpPr>
        <p:spPr>
          <a:xfrm>
            <a:off x="3103925" y="1556125"/>
            <a:ext cx="3760800" cy="38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346" name="Google Shape;3346;p37"/>
          <p:cNvSpPr txBox="1"/>
          <p:nvPr>
            <p:ph idx="2" type="subTitle"/>
          </p:nvPr>
        </p:nvSpPr>
        <p:spPr>
          <a:xfrm>
            <a:off x="3103925" y="3130878"/>
            <a:ext cx="3760800" cy="38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347" name="Google Shape;3347;p37"/>
          <p:cNvSpPr txBox="1"/>
          <p:nvPr>
            <p:ph idx="3" type="subTitle"/>
          </p:nvPr>
        </p:nvSpPr>
        <p:spPr>
          <a:xfrm>
            <a:off x="3103925" y="1797475"/>
            <a:ext cx="3760800" cy="70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348" name="Google Shape;3348;p37"/>
          <p:cNvSpPr txBox="1"/>
          <p:nvPr>
            <p:ph idx="4" type="subTitle"/>
          </p:nvPr>
        </p:nvSpPr>
        <p:spPr>
          <a:xfrm>
            <a:off x="3103925" y="3354425"/>
            <a:ext cx="3760800" cy="70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349" name="Google Shape;3349;p37"/>
          <p:cNvSpPr/>
          <p:nvPr/>
        </p:nvSpPr>
        <p:spPr>
          <a:xfrm>
            <a:off x="175" y="3334850"/>
            <a:ext cx="2461640" cy="1808620"/>
          </a:xfrm>
          <a:custGeom>
            <a:rect b="b" l="l" r="r" t="t"/>
            <a:pathLst>
              <a:path extrusionOk="0" h="33374" w="45424">
                <a:moveTo>
                  <a:pt x="1" y="0"/>
                </a:moveTo>
                <a:cubicBezTo>
                  <a:pt x="1144" y="334"/>
                  <a:pt x="2442" y="858"/>
                  <a:pt x="4180" y="1965"/>
                </a:cubicBezTo>
                <a:cubicBezTo>
                  <a:pt x="9335" y="5287"/>
                  <a:pt x="8085" y="7239"/>
                  <a:pt x="13252" y="10561"/>
                </a:cubicBezTo>
                <a:cubicBezTo>
                  <a:pt x="18396" y="13871"/>
                  <a:pt x="19658" y="11931"/>
                  <a:pt x="24813" y="15240"/>
                </a:cubicBezTo>
                <a:cubicBezTo>
                  <a:pt x="29957" y="18562"/>
                  <a:pt x="28707" y="20515"/>
                  <a:pt x="33862" y="23837"/>
                </a:cubicBezTo>
                <a:cubicBezTo>
                  <a:pt x="39006" y="27147"/>
                  <a:pt x="40280" y="25206"/>
                  <a:pt x="45423" y="28516"/>
                </a:cubicBezTo>
                <a:lnTo>
                  <a:pt x="42304" y="33374"/>
                </a:lnTo>
                <a:lnTo>
                  <a:pt x="1" y="3337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0" name="Google Shape;3350;p37"/>
          <p:cNvSpPr/>
          <p:nvPr/>
        </p:nvSpPr>
        <p:spPr>
          <a:xfrm flipH="1">
            <a:off x="7745706" y="4190099"/>
            <a:ext cx="1398117" cy="764283"/>
          </a:xfrm>
          <a:custGeom>
            <a:rect b="b" l="l" r="r" t="t"/>
            <a:pathLst>
              <a:path extrusionOk="0" h="11085" w="20278">
                <a:moveTo>
                  <a:pt x="1" y="11073"/>
                </a:moveTo>
                <a:lnTo>
                  <a:pt x="1" y="512"/>
                </a:lnTo>
                <a:cubicBezTo>
                  <a:pt x="977" y="179"/>
                  <a:pt x="2037" y="0"/>
                  <a:pt x="3132" y="0"/>
                </a:cubicBezTo>
                <a:cubicBezTo>
                  <a:pt x="7537" y="0"/>
                  <a:pt x="11264" y="2953"/>
                  <a:pt x="12455" y="7025"/>
                </a:cubicBezTo>
                <a:cubicBezTo>
                  <a:pt x="15681" y="7037"/>
                  <a:pt x="18527" y="8632"/>
                  <a:pt x="20277" y="11085"/>
                </a:cubicBezTo>
                <a:lnTo>
                  <a:pt x="1" y="110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51" name="Google Shape;3351;p37"/>
          <p:cNvGrpSpPr/>
          <p:nvPr/>
        </p:nvGrpSpPr>
        <p:grpSpPr>
          <a:xfrm flipH="1">
            <a:off x="180" y="832004"/>
            <a:ext cx="1727917" cy="1033512"/>
            <a:chOff x="3731285" y="2446481"/>
            <a:chExt cx="1216415" cy="727569"/>
          </a:xfrm>
        </p:grpSpPr>
        <p:grpSp>
          <p:nvGrpSpPr>
            <p:cNvPr id="3352" name="Google Shape;3352;p37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3353" name="Google Shape;3353;p37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4" name="Google Shape;3354;p37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5" name="Google Shape;3355;p37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6" name="Google Shape;3356;p37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7" name="Google Shape;3357;p37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8" name="Google Shape;3358;p37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359" name="Google Shape;3359;p37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0" name="Google Shape;3360;p37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1" name="Google Shape;3361;p37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2" name="Google Shape;3362;p37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3" name="Google Shape;3363;p37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4" name="Google Shape;3364;p37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5" name="Google Shape;3365;p37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66" name="Google Shape;3366;p37"/>
          <p:cNvGrpSpPr/>
          <p:nvPr/>
        </p:nvGrpSpPr>
        <p:grpSpPr>
          <a:xfrm>
            <a:off x="7415905" y="3013304"/>
            <a:ext cx="1727917" cy="1033512"/>
            <a:chOff x="3731285" y="2446481"/>
            <a:chExt cx="1216415" cy="727569"/>
          </a:xfrm>
        </p:grpSpPr>
        <p:grpSp>
          <p:nvGrpSpPr>
            <p:cNvPr id="3367" name="Google Shape;3367;p37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3368" name="Google Shape;3368;p37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69" name="Google Shape;3369;p37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0" name="Google Shape;3370;p37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1" name="Google Shape;3371;p37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2" name="Google Shape;3372;p37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3" name="Google Shape;3373;p37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374" name="Google Shape;3374;p37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5" name="Google Shape;3375;p37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6" name="Google Shape;3376;p37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7" name="Google Shape;3377;p37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8" name="Google Shape;3378;p37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9" name="Google Shape;3379;p37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0" name="Google Shape;3380;p37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81" name="Google Shape;3381;p37"/>
          <p:cNvSpPr/>
          <p:nvPr/>
        </p:nvSpPr>
        <p:spPr>
          <a:xfrm>
            <a:off x="0" y="4606092"/>
            <a:ext cx="9143941" cy="537412"/>
          </a:xfrm>
          <a:custGeom>
            <a:rect b="b" l="l" r="r" t="t"/>
            <a:pathLst>
              <a:path extrusionOk="0" h="6561" w="111634">
                <a:moveTo>
                  <a:pt x="111634" y="0"/>
                </a:moveTo>
                <a:cubicBezTo>
                  <a:pt x="104657" y="0"/>
                  <a:pt x="104657" y="2643"/>
                  <a:pt x="97680" y="2643"/>
                </a:cubicBezTo>
                <a:cubicBezTo>
                  <a:pt x="90703" y="2643"/>
                  <a:pt x="90703" y="0"/>
                  <a:pt x="83714" y="0"/>
                </a:cubicBezTo>
                <a:cubicBezTo>
                  <a:pt x="76736" y="0"/>
                  <a:pt x="76736" y="2643"/>
                  <a:pt x="69771" y="2643"/>
                </a:cubicBezTo>
                <a:cubicBezTo>
                  <a:pt x="62794" y="2643"/>
                  <a:pt x="62794" y="0"/>
                  <a:pt x="55817" y="0"/>
                </a:cubicBezTo>
                <a:cubicBezTo>
                  <a:pt x="48828" y="0"/>
                  <a:pt x="48828" y="2643"/>
                  <a:pt x="41851" y="2643"/>
                </a:cubicBezTo>
                <a:cubicBezTo>
                  <a:pt x="34874" y="2643"/>
                  <a:pt x="34874" y="0"/>
                  <a:pt x="27909" y="0"/>
                </a:cubicBezTo>
                <a:cubicBezTo>
                  <a:pt x="20932" y="0"/>
                  <a:pt x="20932" y="2643"/>
                  <a:pt x="13943" y="2643"/>
                </a:cubicBezTo>
                <a:cubicBezTo>
                  <a:pt x="6966" y="2643"/>
                  <a:pt x="6966" y="0"/>
                  <a:pt x="1" y="0"/>
                </a:cubicBezTo>
                <a:lnTo>
                  <a:pt x="1" y="6561"/>
                </a:lnTo>
                <a:lnTo>
                  <a:pt x="111622" y="65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2" name="Google Shape;3382;p37"/>
          <p:cNvSpPr/>
          <p:nvPr/>
        </p:nvSpPr>
        <p:spPr>
          <a:xfrm>
            <a:off x="226850" y="2314750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3" name="Google Shape;3383;p37"/>
          <p:cNvSpPr/>
          <p:nvPr/>
        </p:nvSpPr>
        <p:spPr>
          <a:xfrm>
            <a:off x="7847715" y="1140425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84" name="Google Shape;3384;p37"/>
          <p:cNvGrpSpPr/>
          <p:nvPr/>
        </p:nvGrpSpPr>
        <p:grpSpPr>
          <a:xfrm rot="1509357">
            <a:off x="855787" y="3708219"/>
            <a:ext cx="506092" cy="482050"/>
            <a:chOff x="6141575" y="2318875"/>
            <a:chExt cx="720950" cy="686700"/>
          </a:xfrm>
        </p:grpSpPr>
        <p:sp>
          <p:nvSpPr>
            <p:cNvPr id="3385" name="Google Shape;3385;p37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6" name="Google Shape;3386;p37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7" name="Google Shape;3387;p37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8" name="Google Shape;3388;p37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9" name="Google Shape;3389;p37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0" name="Google Shape;3390;p37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1" name="Google Shape;3391;p37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2" name="Google Shape;3392;p37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3" name="Google Shape;3393;p37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4" name="Google Shape;3394;p37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5" name="Google Shape;3395;p37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396" name="Google Shape;3396;p37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3397" name="Google Shape;3397;p37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8" name="Google Shape;3398;p37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9" name="Google Shape;3399;p37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0" name="Google Shape;3400;p37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1" name="Google Shape;3401;p37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2" name="Google Shape;3402;p37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3" name="Google Shape;3403;p37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4" name="Google Shape;3404;p37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5" name="Google Shape;3405;p37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6" name="Google Shape;3406;p37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7" name="Google Shape;3407;p37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8" name="Google Shape;3408;p37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9" name="Google Shape;3409;p37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0" name="Google Shape;3410;p37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1" name="Google Shape;3411;p37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2" name="Google Shape;3412;p37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3" name="Google Shape;3413;p37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4" name="Google Shape;3414;p37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5" name="Google Shape;3415;p37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6" name="Google Shape;3416;p37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7" name="Google Shape;3417;p37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418" name="Google Shape;3418;p37"/>
          <p:cNvGrpSpPr/>
          <p:nvPr/>
        </p:nvGrpSpPr>
        <p:grpSpPr>
          <a:xfrm rot="-2700000">
            <a:off x="7474704" y="1951395"/>
            <a:ext cx="389275" cy="370781"/>
            <a:chOff x="6141575" y="2318875"/>
            <a:chExt cx="720950" cy="686700"/>
          </a:xfrm>
        </p:grpSpPr>
        <p:sp>
          <p:nvSpPr>
            <p:cNvPr id="3419" name="Google Shape;3419;p37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0" name="Google Shape;3420;p37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1" name="Google Shape;3421;p37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2" name="Google Shape;3422;p37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3" name="Google Shape;3423;p37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4" name="Google Shape;3424;p37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5" name="Google Shape;3425;p37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6" name="Google Shape;3426;p37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7" name="Google Shape;3427;p37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8" name="Google Shape;3428;p37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9" name="Google Shape;3429;p37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430" name="Google Shape;3430;p37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3431" name="Google Shape;3431;p37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2" name="Google Shape;3432;p37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3" name="Google Shape;3433;p37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4" name="Google Shape;3434;p37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5" name="Google Shape;3435;p37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6" name="Google Shape;3436;p37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7" name="Google Shape;3437;p37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8" name="Google Shape;3438;p37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9" name="Google Shape;3439;p37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0" name="Google Shape;3440;p37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1" name="Google Shape;3441;p37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2" name="Google Shape;3442;p37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3" name="Google Shape;3443;p37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4" name="Google Shape;3444;p37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5" name="Google Shape;3445;p37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6" name="Google Shape;3446;p37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7" name="Google Shape;3447;p37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8" name="Google Shape;3448;p37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9" name="Google Shape;3449;p37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0" name="Google Shape;3450;p37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1" name="Google Shape;3451;p37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452" name="Google Shape;3452;p37"/>
          <p:cNvSpPr/>
          <p:nvPr/>
        </p:nvSpPr>
        <p:spPr>
          <a:xfrm>
            <a:off x="8998001" y="2880708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3" name="Google Shape;3453;p37"/>
          <p:cNvSpPr txBox="1"/>
          <p:nvPr>
            <p:ph type="title"/>
          </p:nvPr>
        </p:nvSpPr>
        <p:spPr>
          <a:xfrm>
            <a:off x="713232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4">
  <p:cSld name="CUSTOM_12_1">
    <p:spTree>
      <p:nvGrpSpPr>
        <p:cNvPr id="3454" name="Shape 3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5" name="Google Shape;3455;p38"/>
          <p:cNvSpPr/>
          <p:nvPr/>
        </p:nvSpPr>
        <p:spPr>
          <a:xfrm>
            <a:off x="-1862006" y="-1968212"/>
            <a:ext cx="3084563" cy="308456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3120000" dist="19050">
              <a:srgbClr val="A58164">
                <a:alpha val="4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6" name="Google Shape;3456;p38"/>
          <p:cNvSpPr/>
          <p:nvPr/>
        </p:nvSpPr>
        <p:spPr>
          <a:xfrm flipH="1">
            <a:off x="688122" y="209893"/>
            <a:ext cx="718835" cy="285382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7" name="Google Shape;3457;p38"/>
          <p:cNvSpPr/>
          <p:nvPr/>
        </p:nvSpPr>
        <p:spPr>
          <a:xfrm flipH="1">
            <a:off x="8243898" y="382022"/>
            <a:ext cx="1133224" cy="449978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8" name="Google Shape;3458;p38"/>
          <p:cNvSpPr/>
          <p:nvPr/>
        </p:nvSpPr>
        <p:spPr>
          <a:xfrm flipH="1">
            <a:off x="8318101" y="3708861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9" name="Google Shape;3459;p38"/>
          <p:cNvSpPr/>
          <p:nvPr/>
        </p:nvSpPr>
        <p:spPr>
          <a:xfrm flipH="1">
            <a:off x="6838750" y="4429614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0" name="Google Shape;3460;p38"/>
          <p:cNvSpPr/>
          <p:nvPr/>
        </p:nvSpPr>
        <p:spPr>
          <a:xfrm flipH="1">
            <a:off x="-1584950" y="4429614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1" name="Google Shape;3461;p38"/>
          <p:cNvSpPr txBox="1"/>
          <p:nvPr>
            <p:ph idx="1" type="subTitle"/>
          </p:nvPr>
        </p:nvSpPr>
        <p:spPr>
          <a:xfrm>
            <a:off x="715500" y="979500"/>
            <a:ext cx="3856500" cy="36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grpSp>
        <p:nvGrpSpPr>
          <p:cNvPr id="3462" name="Google Shape;3462;p38"/>
          <p:cNvGrpSpPr/>
          <p:nvPr/>
        </p:nvGrpSpPr>
        <p:grpSpPr>
          <a:xfrm>
            <a:off x="8532214" y="4222498"/>
            <a:ext cx="386613" cy="377092"/>
            <a:chOff x="3228225" y="3246725"/>
            <a:chExt cx="356325" cy="347550"/>
          </a:xfrm>
        </p:grpSpPr>
        <p:sp>
          <p:nvSpPr>
            <p:cNvPr id="3463" name="Google Shape;3463;p38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4" name="Google Shape;3464;p38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5" name="Google Shape;3465;p38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6" name="Google Shape;3466;p38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7" name="Google Shape;3467;p38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8" name="Google Shape;3468;p38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9" name="Google Shape;3469;p38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0" name="Google Shape;3470;p38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1" name="Google Shape;3471;p38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2" name="Google Shape;3472;p38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3" name="Google Shape;3473;p38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4" name="Google Shape;3474;p38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5" name="Google Shape;3475;p38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6" name="Google Shape;3476;p38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7" name="Google Shape;3477;p38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8" name="Google Shape;3478;p38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9" name="Google Shape;3479;p38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0" name="Google Shape;3480;p38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1" name="Google Shape;3481;p38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2" name="Google Shape;3482;p38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3" name="Google Shape;3483;p38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4" name="Google Shape;3484;p38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5" name="Google Shape;3485;p38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6" name="Google Shape;3486;p38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7" name="Google Shape;3487;p38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8" name="Google Shape;3488;p38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9" name="Google Shape;3489;p38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0" name="Google Shape;3490;p38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1" name="Google Shape;3491;p38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2" name="Google Shape;3492;p38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3" name="Google Shape;3493;p38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4" name="Google Shape;3494;p38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95" name="Google Shape;3495;p38"/>
          <p:cNvSpPr txBox="1"/>
          <p:nvPr>
            <p:ph idx="2" type="subTitle"/>
          </p:nvPr>
        </p:nvSpPr>
        <p:spPr>
          <a:xfrm>
            <a:off x="4572000" y="979500"/>
            <a:ext cx="3856500" cy="36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3496" name="Google Shape;3496;p38"/>
          <p:cNvSpPr txBox="1"/>
          <p:nvPr>
            <p:ph type="title"/>
          </p:nvPr>
        </p:nvSpPr>
        <p:spPr>
          <a:xfrm>
            <a:off x="713225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5">
  <p:cSld name="ONE_COLUMN_TEXT_1_1">
    <p:spTree>
      <p:nvGrpSpPr>
        <p:cNvPr id="3497" name="Shape 3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8" name="Google Shape;3498;p39"/>
          <p:cNvSpPr txBox="1"/>
          <p:nvPr>
            <p:ph idx="1" type="body"/>
          </p:nvPr>
        </p:nvSpPr>
        <p:spPr>
          <a:xfrm>
            <a:off x="1284350" y="1218725"/>
            <a:ext cx="3287700" cy="329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>
              <a:spcBef>
                <a:spcPts val="100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3499" name="Google Shape;3499;p39"/>
          <p:cNvSpPr txBox="1"/>
          <p:nvPr>
            <p:ph idx="2" type="body"/>
          </p:nvPr>
        </p:nvSpPr>
        <p:spPr>
          <a:xfrm>
            <a:off x="4571975" y="1218725"/>
            <a:ext cx="3287700" cy="329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>
              <a:spcBef>
                <a:spcPts val="100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grpSp>
        <p:nvGrpSpPr>
          <p:cNvPr id="3500" name="Google Shape;3500;p39"/>
          <p:cNvGrpSpPr/>
          <p:nvPr/>
        </p:nvGrpSpPr>
        <p:grpSpPr>
          <a:xfrm flipH="1">
            <a:off x="7994111" y="-7"/>
            <a:ext cx="942012" cy="1821897"/>
            <a:chOff x="5496850" y="2285225"/>
            <a:chExt cx="506050" cy="978725"/>
          </a:xfrm>
        </p:grpSpPr>
        <p:sp>
          <p:nvSpPr>
            <p:cNvPr id="3501" name="Google Shape;3501;p39"/>
            <p:cNvSpPr/>
            <p:nvPr/>
          </p:nvSpPr>
          <p:spPr>
            <a:xfrm>
              <a:off x="5742425" y="2285225"/>
              <a:ext cx="14900" cy="824825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2" name="Google Shape;3502;p39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3" name="Google Shape;3503;p39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4" name="Google Shape;3504;p39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5" name="Google Shape;3505;p39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6" name="Google Shape;3506;p39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7" name="Google Shape;3507;p39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8" name="Google Shape;3508;p39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9" name="Google Shape;3509;p39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0" name="Google Shape;3510;p39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11" name="Google Shape;3511;p39"/>
          <p:cNvGrpSpPr/>
          <p:nvPr/>
        </p:nvGrpSpPr>
        <p:grpSpPr>
          <a:xfrm flipH="1">
            <a:off x="159830" y="-2"/>
            <a:ext cx="942012" cy="2407208"/>
            <a:chOff x="5496850" y="1970795"/>
            <a:chExt cx="506050" cy="1293155"/>
          </a:xfrm>
        </p:grpSpPr>
        <p:sp>
          <p:nvSpPr>
            <p:cNvPr id="3512" name="Google Shape;3512;p39"/>
            <p:cNvSpPr/>
            <p:nvPr/>
          </p:nvSpPr>
          <p:spPr>
            <a:xfrm>
              <a:off x="5742429" y="1970795"/>
              <a:ext cx="14899" cy="1139248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3" name="Google Shape;3513;p39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4" name="Google Shape;3514;p39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5" name="Google Shape;3515;p39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6" name="Google Shape;3516;p39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7" name="Google Shape;3517;p39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8" name="Google Shape;3518;p39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9" name="Google Shape;3519;p39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0" name="Google Shape;3520;p39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1" name="Google Shape;3521;p39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22" name="Google Shape;3522;p39"/>
          <p:cNvSpPr/>
          <p:nvPr/>
        </p:nvSpPr>
        <p:spPr>
          <a:xfrm flipH="1">
            <a:off x="7745706" y="4379224"/>
            <a:ext cx="1398117" cy="764283"/>
          </a:xfrm>
          <a:custGeom>
            <a:rect b="b" l="l" r="r" t="t"/>
            <a:pathLst>
              <a:path extrusionOk="0" h="11085" w="20278">
                <a:moveTo>
                  <a:pt x="1" y="11073"/>
                </a:moveTo>
                <a:lnTo>
                  <a:pt x="1" y="512"/>
                </a:lnTo>
                <a:cubicBezTo>
                  <a:pt x="977" y="179"/>
                  <a:pt x="2037" y="0"/>
                  <a:pt x="3132" y="0"/>
                </a:cubicBezTo>
                <a:cubicBezTo>
                  <a:pt x="7537" y="0"/>
                  <a:pt x="11264" y="2953"/>
                  <a:pt x="12455" y="7025"/>
                </a:cubicBezTo>
                <a:cubicBezTo>
                  <a:pt x="15681" y="7037"/>
                  <a:pt x="18527" y="8632"/>
                  <a:pt x="20277" y="11085"/>
                </a:cubicBezTo>
                <a:lnTo>
                  <a:pt x="1" y="110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3" name="Google Shape;3523;p39"/>
          <p:cNvSpPr/>
          <p:nvPr/>
        </p:nvSpPr>
        <p:spPr>
          <a:xfrm>
            <a:off x="23319" y="4379224"/>
            <a:ext cx="1398117" cy="764283"/>
          </a:xfrm>
          <a:custGeom>
            <a:rect b="b" l="l" r="r" t="t"/>
            <a:pathLst>
              <a:path extrusionOk="0" h="11085" w="20278">
                <a:moveTo>
                  <a:pt x="1" y="11073"/>
                </a:moveTo>
                <a:lnTo>
                  <a:pt x="1" y="512"/>
                </a:lnTo>
                <a:cubicBezTo>
                  <a:pt x="977" y="179"/>
                  <a:pt x="2037" y="0"/>
                  <a:pt x="3132" y="0"/>
                </a:cubicBezTo>
                <a:cubicBezTo>
                  <a:pt x="7537" y="0"/>
                  <a:pt x="11264" y="2953"/>
                  <a:pt x="12455" y="7025"/>
                </a:cubicBezTo>
                <a:cubicBezTo>
                  <a:pt x="15681" y="7037"/>
                  <a:pt x="18527" y="8632"/>
                  <a:pt x="20277" y="11085"/>
                </a:cubicBezTo>
                <a:lnTo>
                  <a:pt x="1" y="110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4" name="Google Shape;3524;p39"/>
          <p:cNvSpPr/>
          <p:nvPr/>
        </p:nvSpPr>
        <p:spPr>
          <a:xfrm>
            <a:off x="8430727" y="2634225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5" name="Google Shape;3525;p39"/>
          <p:cNvSpPr/>
          <p:nvPr/>
        </p:nvSpPr>
        <p:spPr>
          <a:xfrm rot="10800000">
            <a:off x="-545862" y="2900400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26" name="Google Shape;3526;p39"/>
          <p:cNvGrpSpPr/>
          <p:nvPr/>
        </p:nvGrpSpPr>
        <p:grpSpPr>
          <a:xfrm rot="923897">
            <a:off x="214731" y="4183573"/>
            <a:ext cx="506106" cy="482063"/>
            <a:chOff x="6141575" y="2318875"/>
            <a:chExt cx="720950" cy="686700"/>
          </a:xfrm>
        </p:grpSpPr>
        <p:sp>
          <p:nvSpPr>
            <p:cNvPr id="3527" name="Google Shape;3527;p39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8" name="Google Shape;3528;p39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9" name="Google Shape;3529;p39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0" name="Google Shape;3530;p39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1" name="Google Shape;3531;p39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2" name="Google Shape;3532;p39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3" name="Google Shape;3533;p39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4" name="Google Shape;3534;p39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5" name="Google Shape;3535;p39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6" name="Google Shape;3536;p39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7" name="Google Shape;3537;p39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538" name="Google Shape;3538;p39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3539" name="Google Shape;3539;p39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0" name="Google Shape;3540;p39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1" name="Google Shape;3541;p39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2" name="Google Shape;3542;p39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3" name="Google Shape;3543;p39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4" name="Google Shape;3544;p39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5" name="Google Shape;3545;p39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6" name="Google Shape;3546;p39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7" name="Google Shape;3547;p39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8" name="Google Shape;3548;p39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9" name="Google Shape;3549;p39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0" name="Google Shape;3550;p39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1" name="Google Shape;3551;p39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2" name="Google Shape;3552;p39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3" name="Google Shape;3553;p39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4" name="Google Shape;3554;p39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5" name="Google Shape;3555;p39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6" name="Google Shape;3556;p39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7" name="Google Shape;3557;p39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8" name="Google Shape;3558;p39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9" name="Google Shape;3559;p39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560" name="Google Shape;3560;p39"/>
          <p:cNvGrpSpPr/>
          <p:nvPr/>
        </p:nvGrpSpPr>
        <p:grpSpPr>
          <a:xfrm rot="-552283">
            <a:off x="8375332" y="4183785"/>
            <a:ext cx="506136" cy="482091"/>
            <a:chOff x="6141575" y="2318875"/>
            <a:chExt cx="720950" cy="686700"/>
          </a:xfrm>
        </p:grpSpPr>
        <p:sp>
          <p:nvSpPr>
            <p:cNvPr id="3561" name="Google Shape;3561;p39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2" name="Google Shape;3562;p39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3" name="Google Shape;3563;p39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4" name="Google Shape;3564;p39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5" name="Google Shape;3565;p39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6" name="Google Shape;3566;p39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7" name="Google Shape;3567;p39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8" name="Google Shape;3568;p39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9" name="Google Shape;3569;p39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0" name="Google Shape;3570;p39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1" name="Google Shape;3571;p39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572" name="Google Shape;3572;p39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3573" name="Google Shape;3573;p39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4" name="Google Shape;3574;p39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5" name="Google Shape;3575;p39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6" name="Google Shape;3576;p39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7" name="Google Shape;3577;p39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8" name="Google Shape;3578;p39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9" name="Google Shape;3579;p39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0" name="Google Shape;3580;p39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1" name="Google Shape;3581;p39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2" name="Google Shape;3582;p39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3" name="Google Shape;3583;p39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4" name="Google Shape;3584;p39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5" name="Google Shape;3585;p39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6" name="Google Shape;3586;p39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7" name="Google Shape;3587;p39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8" name="Google Shape;3588;p39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9" name="Google Shape;3589;p39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90" name="Google Shape;3590;p39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91" name="Google Shape;3591;p39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92" name="Google Shape;3592;p39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93" name="Google Shape;3593;p39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594" name="Google Shape;3594;p39"/>
          <p:cNvSpPr txBox="1"/>
          <p:nvPr>
            <p:ph type="title"/>
          </p:nvPr>
        </p:nvSpPr>
        <p:spPr>
          <a:xfrm>
            <a:off x="713225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">
    <p:spTree>
      <p:nvGrpSpPr>
        <p:cNvPr id="3595" name="Shape 3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6" name="Google Shape;3596;p40"/>
          <p:cNvSpPr/>
          <p:nvPr/>
        </p:nvSpPr>
        <p:spPr>
          <a:xfrm>
            <a:off x="3029719" y="4265438"/>
            <a:ext cx="3084563" cy="308456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85725" rotWithShape="0" algn="bl" dir="18360000" dist="19050">
              <a:srgbClr val="AA996E">
                <a:alpha val="4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7" name="Google Shape;3597;p40"/>
          <p:cNvSpPr/>
          <p:nvPr/>
        </p:nvSpPr>
        <p:spPr>
          <a:xfrm>
            <a:off x="5099565" y="4385125"/>
            <a:ext cx="3587300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8" name="Google Shape;3598;p40"/>
          <p:cNvSpPr/>
          <p:nvPr/>
        </p:nvSpPr>
        <p:spPr>
          <a:xfrm>
            <a:off x="609600" y="4385125"/>
            <a:ext cx="3587300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9" name="Google Shape;3599;p40"/>
          <p:cNvSpPr txBox="1"/>
          <p:nvPr>
            <p:ph idx="1" type="subTitle"/>
          </p:nvPr>
        </p:nvSpPr>
        <p:spPr>
          <a:xfrm>
            <a:off x="748625" y="2716300"/>
            <a:ext cx="2501700" cy="44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/>
        </p:txBody>
      </p:sp>
      <p:sp>
        <p:nvSpPr>
          <p:cNvPr id="3600" name="Google Shape;3600;p40"/>
          <p:cNvSpPr txBox="1"/>
          <p:nvPr>
            <p:ph idx="2" type="subTitle"/>
          </p:nvPr>
        </p:nvSpPr>
        <p:spPr>
          <a:xfrm>
            <a:off x="748625" y="3022275"/>
            <a:ext cx="2501700" cy="6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3601" name="Google Shape;3601;p40"/>
          <p:cNvSpPr txBox="1"/>
          <p:nvPr>
            <p:ph idx="3" type="subTitle"/>
          </p:nvPr>
        </p:nvSpPr>
        <p:spPr>
          <a:xfrm>
            <a:off x="3318200" y="2716300"/>
            <a:ext cx="2505600" cy="44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/>
        </p:txBody>
      </p:sp>
      <p:sp>
        <p:nvSpPr>
          <p:cNvPr id="3602" name="Google Shape;3602;p40"/>
          <p:cNvSpPr txBox="1"/>
          <p:nvPr>
            <p:ph idx="4" type="subTitle"/>
          </p:nvPr>
        </p:nvSpPr>
        <p:spPr>
          <a:xfrm>
            <a:off x="3321125" y="3022275"/>
            <a:ext cx="2501700" cy="6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3603" name="Google Shape;3603;p40"/>
          <p:cNvSpPr txBox="1"/>
          <p:nvPr>
            <p:ph idx="5" type="subTitle"/>
          </p:nvPr>
        </p:nvSpPr>
        <p:spPr>
          <a:xfrm>
            <a:off x="5891675" y="2716300"/>
            <a:ext cx="2505600" cy="44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/>
        </p:txBody>
      </p:sp>
      <p:sp>
        <p:nvSpPr>
          <p:cNvPr id="3604" name="Google Shape;3604;p40"/>
          <p:cNvSpPr txBox="1"/>
          <p:nvPr>
            <p:ph idx="6" type="subTitle"/>
          </p:nvPr>
        </p:nvSpPr>
        <p:spPr>
          <a:xfrm>
            <a:off x="5891675" y="3022275"/>
            <a:ext cx="2505600" cy="6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3605" name="Google Shape;3605;p40"/>
          <p:cNvSpPr/>
          <p:nvPr/>
        </p:nvSpPr>
        <p:spPr>
          <a:xfrm>
            <a:off x="362168" y="2626493"/>
            <a:ext cx="68735" cy="65475"/>
          </a:xfrm>
          <a:custGeom>
            <a:rect b="b" l="l" r="r" t="t"/>
            <a:pathLst>
              <a:path extrusionOk="0" fill="none" h="723" w="759">
                <a:moveTo>
                  <a:pt x="380" y="36"/>
                </a:moveTo>
                <a:lnTo>
                  <a:pt x="380" y="36"/>
                </a:lnTo>
                <a:lnTo>
                  <a:pt x="506" y="18"/>
                </a:lnTo>
                <a:lnTo>
                  <a:pt x="614" y="0"/>
                </a:lnTo>
                <a:lnTo>
                  <a:pt x="614" y="0"/>
                </a:lnTo>
                <a:lnTo>
                  <a:pt x="633" y="127"/>
                </a:lnTo>
                <a:lnTo>
                  <a:pt x="651" y="235"/>
                </a:lnTo>
                <a:lnTo>
                  <a:pt x="705" y="343"/>
                </a:lnTo>
                <a:lnTo>
                  <a:pt x="759" y="452"/>
                </a:lnTo>
                <a:lnTo>
                  <a:pt x="759" y="452"/>
                </a:lnTo>
                <a:lnTo>
                  <a:pt x="651" y="506"/>
                </a:lnTo>
                <a:lnTo>
                  <a:pt x="560" y="560"/>
                </a:lnTo>
                <a:lnTo>
                  <a:pt x="470" y="632"/>
                </a:lnTo>
                <a:lnTo>
                  <a:pt x="380" y="723"/>
                </a:lnTo>
                <a:lnTo>
                  <a:pt x="380" y="723"/>
                </a:lnTo>
                <a:lnTo>
                  <a:pt x="307" y="632"/>
                </a:lnTo>
                <a:lnTo>
                  <a:pt x="217" y="560"/>
                </a:lnTo>
                <a:lnTo>
                  <a:pt x="109" y="488"/>
                </a:lnTo>
                <a:lnTo>
                  <a:pt x="0" y="452"/>
                </a:lnTo>
                <a:lnTo>
                  <a:pt x="0" y="452"/>
                </a:lnTo>
                <a:lnTo>
                  <a:pt x="55" y="361"/>
                </a:lnTo>
                <a:lnTo>
                  <a:pt x="109" y="253"/>
                </a:lnTo>
                <a:lnTo>
                  <a:pt x="127" y="145"/>
                </a:lnTo>
                <a:lnTo>
                  <a:pt x="145" y="18"/>
                </a:lnTo>
                <a:lnTo>
                  <a:pt x="145" y="18"/>
                </a:lnTo>
                <a:lnTo>
                  <a:pt x="145" y="0"/>
                </a:lnTo>
                <a:lnTo>
                  <a:pt x="145" y="0"/>
                </a:lnTo>
                <a:lnTo>
                  <a:pt x="253" y="18"/>
                </a:lnTo>
                <a:lnTo>
                  <a:pt x="362" y="36"/>
                </a:lnTo>
                <a:lnTo>
                  <a:pt x="362" y="36"/>
                </a:lnTo>
                <a:lnTo>
                  <a:pt x="380" y="36"/>
                </a:lnTo>
              </a:path>
            </a:pathLst>
          </a:custGeom>
          <a:solidFill>
            <a:schemeClr val="lt1"/>
          </a:solidFill>
          <a:ln>
            <a:noFill/>
          </a:ln>
          <a:effectLst>
            <a:outerShdw blurRad="142875" rotWithShape="0" algn="bl" dir="5400000" dist="57150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6" name="Google Shape;3606;p40"/>
          <p:cNvSpPr/>
          <p:nvPr/>
        </p:nvSpPr>
        <p:spPr>
          <a:xfrm>
            <a:off x="232939" y="2487393"/>
            <a:ext cx="327193" cy="319043"/>
          </a:xfrm>
          <a:custGeom>
            <a:rect b="b" l="l" r="r" t="t"/>
            <a:pathLst>
              <a:path extrusionOk="0" fill="none" h="3523" w="3613">
                <a:moveTo>
                  <a:pt x="1807" y="1"/>
                </a:moveTo>
                <a:lnTo>
                  <a:pt x="1807" y="1"/>
                </a:lnTo>
                <a:lnTo>
                  <a:pt x="1662" y="1"/>
                </a:lnTo>
                <a:lnTo>
                  <a:pt x="1518" y="55"/>
                </a:lnTo>
                <a:lnTo>
                  <a:pt x="1373" y="127"/>
                </a:lnTo>
                <a:lnTo>
                  <a:pt x="1265" y="218"/>
                </a:lnTo>
                <a:lnTo>
                  <a:pt x="1175" y="326"/>
                </a:lnTo>
                <a:lnTo>
                  <a:pt x="1084" y="452"/>
                </a:lnTo>
                <a:lnTo>
                  <a:pt x="1048" y="597"/>
                </a:lnTo>
                <a:lnTo>
                  <a:pt x="1030" y="760"/>
                </a:lnTo>
                <a:lnTo>
                  <a:pt x="1030" y="760"/>
                </a:lnTo>
                <a:lnTo>
                  <a:pt x="1030" y="778"/>
                </a:lnTo>
                <a:lnTo>
                  <a:pt x="1030" y="778"/>
                </a:lnTo>
                <a:lnTo>
                  <a:pt x="922" y="760"/>
                </a:lnTo>
                <a:lnTo>
                  <a:pt x="813" y="741"/>
                </a:lnTo>
                <a:lnTo>
                  <a:pt x="813" y="741"/>
                </a:lnTo>
                <a:lnTo>
                  <a:pt x="777" y="741"/>
                </a:lnTo>
                <a:lnTo>
                  <a:pt x="777" y="741"/>
                </a:lnTo>
                <a:lnTo>
                  <a:pt x="633" y="760"/>
                </a:lnTo>
                <a:lnTo>
                  <a:pt x="488" y="796"/>
                </a:lnTo>
                <a:lnTo>
                  <a:pt x="362" y="868"/>
                </a:lnTo>
                <a:lnTo>
                  <a:pt x="235" y="958"/>
                </a:lnTo>
                <a:lnTo>
                  <a:pt x="145" y="1067"/>
                </a:lnTo>
                <a:lnTo>
                  <a:pt x="73" y="1211"/>
                </a:lnTo>
                <a:lnTo>
                  <a:pt x="19" y="1356"/>
                </a:lnTo>
                <a:lnTo>
                  <a:pt x="1" y="1500"/>
                </a:lnTo>
                <a:lnTo>
                  <a:pt x="1" y="1500"/>
                </a:lnTo>
                <a:lnTo>
                  <a:pt x="1" y="1626"/>
                </a:lnTo>
                <a:lnTo>
                  <a:pt x="37" y="1753"/>
                </a:lnTo>
                <a:lnTo>
                  <a:pt x="73" y="1879"/>
                </a:lnTo>
                <a:lnTo>
                  <a:pt x="145" y="1988"/>
                </a:lnTo>
                <a:lnTo>
                  <a:pt x="217" y="2078"/>
                </a:lnTo>
                <a:lnTo>
                  <a:pt x="308" y="2150"/>
                </a:lnTo>
                <a:lnTo>
                  <a:pt x="416" y="2222"/>
                </a:lnTo>
                <a:lnTo>
                  <a:pt x="524" y="2277"/>
                </a:lnTo>
                <a:lnTo>
                  <a:pt x="524" y="2277"/>
                </a:lnTo>
                <a:lnTo>
                  <a:pt x="470" y="2367"/>
                </a:lnTo>
                <a:lnTo>
                  <a:pt x="434" y="2475"/>
                </a:lnTo>
                <a:lnTo>
                  <a:pt x="398" y="2584"/>
                </a:lnTo>
                <a:lnTo>
                  <a:pt x="380" y="2710"/>
                </a:lnTo>
                <a:lnTo>
                  <a:pt x="380" y="2710"/>
                </a:lnTo>
                <a:lnTo>
                  <a:pt x="398" y="2855"/>
                </a:lnTo>
                <a:lnTo>
                  <a:pt x="434" y="3017"/>
                </a:lnTo>
                <a:lnTo>
                  <a:pt x="506" y="3144"/>
                </a:lnTo>
                <a:lnTo>
                  <a:pt x="597" y="3270"/>
                </a:lnTo>
                <a:lnTo>
                  <a:pt x="705" y="3360"/>
                </a:lnTo>
                <a:lnTo>
                  <a:pt x="849" y="3451"/>
                </a:lnTo>
                <a:lnTo>
                  <a:pt x="994" y="3505"/>
                </a:lnTo>
                <a:lnTo>
                  <a:pt x="1156" y="3523"/>
                </a:lnTo>
                <a:lnTo>
                  <a:pt x="1156" y="3523"/>
                </a:lnTo>
                <a:lnTo>
                  <a:pt x="1175" y="3523"/>
                </a:lnTo>
                <a:lnTo>
                  <a:pt x="1175" y="3523"/>
                </a:lnTo>
                <a:lnTo>
                  <a:pt x="1265" y="3505"/>
                </a:lnTo>
                <a:lnTo>
                  <a:pt x="1373" y="3487"/>
                </a:lnTo>
                <a:lnTo>
                  <a:pt x="1445" y="3469"/>
                </a:lnTo>
                <a:lnTo>
                  <a:pt x="1536" y="3433"/>
                </a:lnTo>
                <a:lnTo>
                  <a:pt x="1680" y="3324"/>
                </a:lnTo>
                <a:lnTo>
                  <a:pt x="1807" y="3198"/>
                </a:lnTo>
                <a:lnTo>
                  <a:pt x="1807" y="3198"/>
                </a:lnTo>
                <a:lnTo>
                  <a:pt x="1933" y="3324"/>
                </a:lnTo>
                <a:lnTo>
                  <a:pt x="2078" y="3433"/>
                </a:lnTo>
                <a:lnTo>
                  <a:pt x="2240" y="3487"/>
                </a:lnTo>
                <a:lnTo>
                  <a:pt x="2330" y="3505"/>
                </a:lnTo>
                <a:lnTo>
                  <a:pt x="2421" y="3523"/>
                </a:lnTo>
                <a:lnTo>
                  <a:pt x="2421" y="3523"/>
                </a:lnTo>
                <a:lnTo>
                  <a:pt x="2439" y="3523"/>
                </a:lnTo>
                <a:lnTo>
                  <a:pt x="2439" y="3523"/>
                </a:lnTo>
                <a:lnTo>
                  <a:pt x="2601" y="3505"/>
                </a:lnTo>
                <a:lnTo>
                  <a:pt x="2746" y="3451"/>
                </a:lnTo>
                <a:lnTo>
                  <a:pt x="2872" y="3396"/>
                </a:lnTo>
                <a:lnTo>
                  <a:pt x="2999" y="3306"/>
                </a:lnTo>
                <a:lnTo>
                  <a:pt x="3089" y="3180"/>
                </a:lnTo>
                <a:lnTo>
                  <a:pt x="3161" y="3053"/>
                </a:lnTo>
                <a:lnTo>
                  <a:pt x="3215" y="2909"/>
                </a:lnTo>
                <a:lnTo>
                  <a:pt x="3234" y="2764"/>
                </a:lnTo>
                <a:lnTo>
                  <a:pt x="3234" y="2764"/>
                </a:lnTo>
                <a:lnTo>
                  <a:pt x="3234" y="2620"/>
                </a:lnTo>
                <a:lnTo>
                  <a:pt x="3197" y="2493"/>
                </a:lnTo>
                <a:lnTo>
                  <a:pt x="3161" y="2385"/>
                </a:lnTo>
                <a:lnTo>
                  <a:pt x="3089" y="2277"/>
                </a:lnTo>
                <a:lnTo>
                  <a:pt x="3089" y="2277"/>
                </a:lnTo>
                <a:lnTo>
                  <a:pt x="3197" y="2222"/>
                </a:lnTo>
                <a:lnTo>
                  <a:pt x="3306" y="2168"/>
                </a:lnTo>
                <a:lnTo>
                  <a:pt x="3378" y="2096"/>
                </a:lnTo>
                <a:lnTo>
                  <a:pt x="3468" y="2006"/>
                </a:lnTo>
                <a:lnTo>
                  <a:pt x="3523" y="1897"/>
                </a:lnTo>
                <a:lnTo>
                  <a:pt x="3577" y="1789"/>
                </a:lnTo>
                <a:lnTo>
                  <a:pt x="3613" y="1681"/>
                </a:lnTo>
                <a:lnTo>
                  <a:pt x="3613" y="1554"/>
                </a:lnTo>
                <a:lnTo>
                  <a:pt x="3613" y="1554"/>
                </a:lnTo>
                <a:lnTo>
                  <a:pt x="3613" y="1392"/>
                </a:lnTo>
                <a:lnTo>
                  <a:pt x="3577" y="1247"/>
                </a:lnTo>
                <a:lnTo>
                  <a:pt x="3504" y="1121"/>
                </a:lnTo>
                <a:lnTo>
                  <a:pt x="3414" y="994"/>
                </a:lnTo>
                <a:lnTo>
                  <a:pt x="3306" y="886"/>
                </a:lnTo>
                <a:lnTo>
                  <a:pt x="3161" y="814"/>
                </a:lnTo>
                <a:lnTo>
                  <a:pt x="3017" y="760"/>
                </a:lnTo>
                <a:lnTo>
                  <a:pt x="2854" y="741"/>
                </a:lnTo>
                <a:lnTo>
                  <a:pt x="2854" y="741"/>
                </a:lnTo>
                <a:lnTo>
                  <a:pt x="2836" y="741"/>
                </a:lnTo>
                <a:lnTo>
                  <a:pt x="2836" y="741"/>
                </a:lnTo>
                <a:lnTo>
                  <a:pt x="2710" y="760"/>
                </a:lnTo>
                <a:lnTo>
                  <a:pt x="2601" y="778"/>
                </a:lnTo>
                <a:lnTo>
                  <a:pt x="2601" y="778"/>
                </a:lnTo>
                <a:lnTo>
                  <a:pt x="2583" y="633"/>
                </a:lnTo>
                <a:lnTo>
                  <a:pt x="2529" y="489"/>
                </a:lnTo>
                <a:lnTo>
                  <a:pt x="2475" y="344"/>
                </a:lnTo>
                <a:lnTo>
                  <a:pt x="2367" y="236"/>
                </a:lnTo>
                <a:lnTo>
                  <a:pt x="2258" y="145"/>
                </a:lnTo>
                <a:lnTo>
                  <a:pt x="2132" y="55"/>
                </a:lnTo>
                <a:lnTo>
                  <a:pt x="1987" y="19"/>
                </a:lnTo>
                <a:lnTo>
                  <a:pt x="1843" y="1"/>
                </a:lnTo>
                <a:lnTo>
                  <a:pt x="1843" y="1"/>
                </a:lnTo>
                <a:lnTo>
                  <a:pt x="1807" y="1"/>
                </a:lnTo>
              </a:path>
            </a:pathLst>
          </a:custGeom>
          <a:solidFill>
            <a:schemeClr val="lt1"/>
          </a:solidFill>
          <a:ln>
            <a:noFill/>
          </a:ln>
          <a:effectLst>
            <a:outerShdw blurRad="142875" rotWithShape="0" algn="bl" dir="5400000" dist="57150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7" name="Google Shape;3607;p40"/>
          <p:cNvSpPr/>
          <p:nvPr/>
        </p:nvSpPr>
        <p:spPr>
          <a:xfrm>
            <a:off x="329812" y="1632405"/>
            <a:ext cx="37764" cy="36133"/>
          </a:xfrm>
          <a:custGeom>
            <a:rect b="b" l="l" r="r" t="t"/>
            <a:pathLst>
              <a:path extrusionOk="0" fill="none" h="399" w="417">
                <a:moveTo>
                  <a:pt x="217" y="19"/>
                </a:moveTo>
                <a:lnTo>
                  <a:pt x="217" y="19"/>
                </a:lnTo>
                <a:lnTo>
                  <a:pt x="344" y="1"/>
                </a:lnTo>
                <a:lnTo>
                  <a:pt x="344" y="1"/>
                </a:lnTo>
                <a:lnTo>
                  <a:pt x="362" y="127"/>
                </a:lnTo>
                <a:lnTo>
                  <a:pt x="416" y="236"/>
                </a:lnTo>
                <a:lnTo>
                  <a:pt x="416" y="236"/>
                </a:lnTo>
                <a:lnTo>
                  <a:pt x="308" y="308"/>
                </a:lnTo>
                <a:lnTo>
                  <a:pt x="217" y="398"/>
                </a:lnTo>
                <a:lnTo>
                  <a:pt x="217" y="398"/>
                </a:lnTo>
                <a:lnTo>
                  <a:pt x="127" y="308"/>
                </a:lnTo>
                <a:lnTo>
                  <a:pt x="1" y="236"/>
                </a:lnTo>
                <a:lnTo>
                  <a:pt x="1" y="236"/>
                </a:lnTo>
                <a:lnTo>
                  <a:pt x="55" y="127"/>
                </a:lnTo>
                <a:lnTo>
                  <a:pt x="91" y="19"/>
                </a:lnTo>
                <a:lnTo>
                  <a:pt x="91" y="1"/>
                </a:lnTo>
                <a:lnTo>
                  <a:pt x="91" y="1"/>
                </a:lnTo>
                <a:lnTo>
                  <a:pt x="199" y="19"/>
                </a:lnTo>
                <a:lnTo>
                  <a:pt x="199" y="19"/>
                </a:lnTo>
                <a:lnTo>
                  <a:pt x="217" y="19"/>
                </a:lnTo>
              </a:path>
            </a:pathLst>
          </a:custGeom>
          <a:solidFill>
            <a:schemeClr val="lt1"/>
          </a:solidFill>
          <a:ln>
            <a:noFill/>
          </a:ln>
          <a:effectLst>
            <a:outerShdw blurRad="142875" rotWithShape="0" algn="bl" dir="5400000" dist="57150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8" name="Google Shape;3608;p40"/>
          <p:cNvSpPr/>
          <p:nvPr/>
        </p:nvSpPr>
        <p:spPr>
          <a:xfrm>
            <a:off x="344147" y="1212467"/>
            <a:ext cx="24632" cy="24632"/>
          </a:xfrm>
          <a:custGeom>
            <a:rect b="b" l="l" r="r" t="t"/>
            <a:pathLst>
              <a:path extrusionOk="0" fill="none" h="272" w="272">
                <a:moveTo>
                  <a:pt x="127" y="19"/>
                </a:moveTo>
                <a:lnTo>
                  <a:pt x="127" y="19"/>
                </a:lnTo>
                <a:lnTo>
                  <a:pt x="217" y="1"/>
                </a:lnTo>
                <a:lnTo>
                  <a:pt x="217" y="1"/>
                </a:lnTo>
                <a:lnTo>
                  <a:pt x="235" y="91"/>
                </a:lnTo>
                <a:lnTo>
                  <a:pt x="272" y="163"/>
                </a:lnTo>
                <a:lnTo>
                  <a:pt x="272" y="163"/>
                </a:lnTo>
                <a:lnTo>
                  <a:pt x="181" y="199"/>
                </a:lnTo>
                <a:lnTo>
                  <a:pt x="127" y="272"/>
                </a:lnTo>
                <a:lnTo>
                  <a:pt x="127" y="272"/>
                </a:lnTo>
                <a:lnTo>
                  <a:pt x="73" y="199"/>
                </a:lnTo>
                <a:lnTo>
                  <a:pt x="1" y="163"/>
                </a:lnTo>
                <a:lnTo>
                  <a:pt x="1" y="163"/>
                </a:lnTo>
                <a:lnTo>
                  <a:pt x="37" y="91"/>
                </a:lnTo>
                <a:lnTo>
                  <a:pt x="37" y="19"/>
                </a:lnTo>
                <a:lnTo>
                  <a:pt x="37" y="1"/>
                </a:lnTo>
                <a:lnTo>
                  <a:pt x="37" y="1"/>
                </a:lnTo>
                <a:lnTo>
                  <a:pt x="127" y="19"/>
                </a:lnTo>
                <a:lnTo>
                  <a:pt x="127" y="19"/>
                </a:lnTo>
                <a:lnTo>
                  <a:pt x="127" y="19"/>
                </a:lnTo>
              </a:path>
            </a:pathLst>
          </a:custGeom>
          <a:solidFill>
            <a:schemeClr val="lt1"/>
          </a:solidFill>
          <a:ln>
            <a:noFill/>
          </a:ln>
          <a:effectLst>
            <a:outerShdw blurRad="142875" rotWithShape="0" algn="bl" dir="5400000" dist="57150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9" name="Google Shape;3609;p40"/>
          <p:cNvSpPr/>
          <p:nvPr/>
        </p:nvSpPr>
        <p:spPr>
          <a:xfrm>
            <a:off x="-237378" y="306784"/>
            <a:ext cx="1172134" cy="465428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0" name="Google Shape;3610;p40"/>
          <p:cNvSpPr/>
          <p:nvPr/>
        </p:nvSpPr>
        <p:spPr>
          <a:xfrm>
            <a:off x="7971875" y="832000"/>
            <a:ext cx="1172134" cy="46534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1" name="Google Shape;3611;p40"/>
          <p:cNvSpPr txBox="1"/>
          <p:nvPr>
            <p:ph type="title"/>
          </p:nvPr>
        </p:nvSpPr>
        <p:spPr>
          <a:xfrm>
            <a:off x="713225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13">
    <p:spTree>
      <p:nvGrpSpPr>
        <p:cNvPr id="3612" name="Shape 3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3" name="Google Shape;3613;p41"/>
          <p:cNvSpPr txBox="1"/>
          <p:nvPr>
            <p:ph idx="1" type="subTitle"/>
          </p:nvPr>
        </p:nvSpPr>
        <p:spPr>
          <a:xfrm>
            <a:off x="1852350" y="1204100"/>
            <a:ext cx="2341200" cy="36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/>
        </p:txBody>
      </p:sp>
      <p:sp>
        <p:nvSpPr>
          <p:cNvPr id="3614" name="Google Shape;3614;p41"/>
          <p:cNvSpPr txBox="1"/>
          <p:nvPr>
            <p:ph idx="2" type="subTitle"/>
          </p:nvPr>
        </p:nvSpPr>
        <p:spPr>
          <a:xfrm>
            <a:off x="1852350" y="1408175"/>
            <a:ext cx="2341200" cy="6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3615" name="Google Shape;3615;p41"/>
          <p:cNvSpPr txBox="1"/>
          <p:nvPr>
            <p:ph idx="3" type="subTitle"/>
          </p:nvPr>
        </p:nvSpPr>
        <p:spPr>
          <a:xfrm>
            <a:off x="1851200" y="2356175"/>
            <a:ext cx="2341200" cy="36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/>
        </p:txBody>
      </p:sp>
      <p:sp>
        <p:nvSpPr>
          <p:cNvPr id="3616" name="Google Shape;3616;p41"/>
          <p:cNvSpPr txBox="1"/>
          <p:nvPr>
            <p:ph idx="4" type="subTitle"/>
          </p:nvPr>
        </p:nvSpPr>
        <p:spPr>
          <a:xfrm>
            <a:off x="1852350" y="2560451"/>
            <a:ext cx="2341200" cy="6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3617" name="Google Shape;3617;p41"/>
          <p:cNvSpPr txBox="1"/>
          <p:nvPr>
            <p:ph idx="5" type="subTitle"/>
          </p:nvPr>
        </p:nvSpPr>
        <p:spPr>
          <a:xfrm>
            <a:off x="1852350" y="3508374"/>
            <a:ext cx="2341200" cy="36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/>
        </p:txBody>
      </p:sp>
      <p:sp>
        <p:nvSpPr>
          <p:cNvPr id="3618" name="Google Shape;3618;p41"/>
          <p:cNvSpPr txBox="1"/>
          <p:nvPr>
            <p:ph idx="6" type="subTitle"/>
          </p:nvPr>
        </p:nvSpPr>
        <p:spPr>
          <a:xfrm>
            <a:off x="1852350" y="3712700"/>
            <a:ext cx="2341200" cy="6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3619" name="Google Shape;3619;p41"/>
          <p:cNvSpPr/>
          <p:nvPr/>
        </p:nvSpPr>
        <p:spPr>
          <a:xfrm>
            <a:off x="362168" y="2626493"/>
            <a:ext cx="68735" cy="65475"/>
          </a:xfrm>
          <a:custGeom>
            <a:rect b="b" l="l" r="r" t="t"/>
            <a:pathLst>
              <a:path extrusionOk="0" fill="none" h="723" w="759">
                <a:moveTo>
                  <a:pt x="380" y="36"/>
                </a:moveTo>
                <a:lnTo>
                  <a:pt x="380" y="36"/>
                </a:lnTo>
                <a:lnTo>
                  <a:pt x="506" y="18"/>
                </a:lnTo>
                <a:lnTo>
                  <a:pt x="614" y="0"/>
                </a:lnTo>
                <a:lnTo>
                  <a:pt x="614" y="0"/>
                </a:lnTo>
                <a:lnTo>
                  <a:pt x="633" y="127"/>
                </a:lnTo>
                <a:lnTo>
                  <a:pt x="651" y="235"/>
                </a:lnTo>
                <a:lnTo>
                  <a:pt x="705" y="343"/>
                </a:lnTo>
                <a:lnTo>
                  <a:pt x="759" y="452"/>
                </a:lnTo>
                <a:lnTo>
                  <a:pt x="759" y="452"/>
                </a:lnTo>
                <a:lnTo>
                  <a:pt x="651" y="506"/>
                </a:lnTo>
                <a:lnTo>
                  <a:pt x="560" y="560"/>
                </a:lnTo>
                <a:lnTo>
                  <a:pt x="470" y="632"/>
                </a:lnTo>
                <a:lnTo>
                  <a:pt x="380" y="723"/>
                </a:lnTo>
                <a:lnTo>
                  <a:pt x="380" y="723"/>
                </a:lnTo>
                <a:lnTo>
                  <a:pt x="307" y="632"/>
                </a:lnTo>
                <a:lnTo>
                  <a:pt x="217" y="560"/>
                </a:lnTo>
                <a:lnTo>
                  <a:pt x="109" y="488"/>
                </a:lnTo>
                <a:lnTo>
                  <a:pt x="0" y="452"/>
                </a:lnTo>
                <a:lnTo>
                  <a:pt x="0" y="452"/>
                </a:lnTo>
                <a:lnTo>
                  <a:pt x="55" y="361"/>
                </a:lnTo>
                <a:lnTo>
                  <a:pt x="109" y="253"/>
                </a:lnTo>
                <a:lnTo>
                  <a:pt x="127" y="145"/>
                </a:lnTo>
                <a:lnTo>
                  <a:pt x="145" y="18"/>
                </a:lnTo>
                <a:lnTo>
                  <a:pt x="145" y="18"/>
                </a:lnTo>
                <a:lnTo>
                  <a:pt x="145" y="0"/>
                </a:lnTo>
                <a:lnTo>
                  <a:pt x="145" y="0"/>
                </a:lnTo>
                <a:lnTo>
                  <a:pt x="253" y="18"/>
                </a:lnTo>
                <a:lnTo>
                  <a:pt x="362" y="36"/>
                </a:lnTo>
                <a:lnTo>
                  <a:pt x="362" y="36"/>
                </a:lnTo>
                <a:lnTo>
                  <a:pt x="380" y="36"/>
                </a:lnTo>
              </a:path>
            </a:pathLst>
          </a:custGeom>
          <a:solidFill>
            <a:schemeClr val="lt1"/>
          </a:solidFill>
          <a:ln>
            <a:noFill/>
          </a:ln>
          <a:effectLst>
            <a:outerShdw blurRad="142875" rotWithShape="0" algn="bl" dir="5400000" dist="57150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0" name="Google Shape;3620;p41"/>
          <p:cNvSpPr/>
          <p:nvPr/>
        </p:nvSpPr>
        <p:spPr>
          <a:xfrm>
            <a:off x="232939" y="2487393"/>
            <a:ext cx="327193" cy="319043"/>
          </a:xfrm>
          <a:custGeom>
            <a:rect b="b" l="l" r="r" t="t"/>
            <a:pathLst>
              <a:path extrusionOk="0" fill="none" h="3523" w="3613">
                <a:moveTo>
                  <a:pt x="1807" y="1"/>
                </a:moveTo>
                <a:lnTo>
                  <a:pt x="1807" y="1"/>
                </a:lnTo>
                <a:lnTo>
                  <a:pt x="1662" y="1"/>
                </a:lnTo>
                <a:lnTo>
                  <a:pt x="1518" y="55"/>
                </a:lnTo>
                <a:lnTo>
                  <a:pt x="1373" y="127"/>
                </a:lnTo>
                <a:lnTo>
                  <a:pt x="1265" y="218"/>
                </a:lnTo>
                <a:lnTo>
                  <a:pt x="1175" y="326"/>
                </a:lnTo>
                <a:lnTo>
                  <a:pt x="1084" y="452"/>
                </a:lnTo>
                <a:lnTo>
                  <a:pt x="1048" y="597"/>
                </a:lnTo>
                <a:lnTo>
                  <a:pt x="1030" y="760"/>
                </a:lnTo>
                <a:lnTo>
                  <a:pt x="1030" y="760"/>
                </a:lnTo>
                <a:lnTo>
                  <a:pt x="1030" y="778"/>
                </a:lnTo>
                <a:lnTo>
                  <a:pt x="1030" y="778"/>
                </a:lnTo>
                <a:lnTo>
                  <a:pt x="922" y="760"/>
                </a:lnTo>
                <a:lnTo>
                  <a:pt x="813" y="741"/>
                </a:lnTo>
                <a:lnTo>
                  <a:pt x="813" y="741"/>
                </a:lnTo>
                <a:lnTo>
                  <a:pt x="777" y="741"/>
                </a:lnTo>
                <a:lnTo>
                  <a:pt x="777" y="741"/>
                </a:lnTo>
                <a:lnTo>
                  <a:pt x="633" y="760"/>
                </a:lnTo>
                <a:lnTo>
                  <a:pt x="488" y="796"/>
                </a:lnTo>
                <a:lnTo>
                  <a:pt x="362" y="868"/>
                </a:lnTo>
                <a:lnTo>
                  <a:pt x="235" y="958"/>
                </a:lnTo>
                <a:lnTo>
                  <a:pt x="145" y="1067"/>
                </a:lnTo>
                <a:lnTo>
                  <a:pt x="73" y="1211"/>
                </a:lnTo>
                <a:lnTo>
                  <a:pt x="19" y="1356"/>
                </a:lnTo>
                <a:lnTo>
                  <a:pt x="1" y="1500"/>
                </a:lnTo>
                <a:lnTo>
                  <a:pt x="1" y="1500"/>
                </a:lnTo>
                <a:lnTo>
                  <a:pt x="1" y="1626"/>
                </a:lnTo>
                <a:lnTo>
                  <a:pt x="37" y="1753"/>
                </a:lnTo>
                <a:lnTo>
                  <a:pt x="73" y="1879"/>
                </a:lnTo>
                <a:lnTo>
                  <a:pt x="145" y="1988"/>
                </a:lnTo>
                <a:lnTo>
                  <a:pt x="217" y="2078"/>
                </a:lnTo>
                <a:lnTo>
                  <a:pt x="308" y="2150"/>
                </a:lnTo>
                <a:lnTo>
                  <a:pt x="416" y="2222"/>
                </a:lnTo>
                <a:lnTo>
                  <a:pt x="524" y="2277"/>
                </a:lnTo>
                <a:lnTo>
                  <a:pt x="524" y="2277"/>
                </a:lnTo>
                <a:lnTo>
                  <a:pt x="470" y="2367"/>
                </a:lnTo>
                <a:lnTo>
                  <a:pt x="434" y="2475"/>
                </a:lnTo>
                <a:lnTo>
                  <a:pt x="398" y="2584"/>
                </a:lnTo>
                <a:lnTo>
                  <a:pt x="380" y="2710"/>
                </a:lnTo>
                <a:lnTo>
                  <a:pt x="380" y="2710"/>
                </a:lnTo>
                <a:lnTo>
                  <a:pt x="398" y="2855"/>
                </a:lnTo>
                <a:lnTo>
                  <a:pt x="434" y="3017"/>
                </a:lnTo>
                <a:lnTo>
                  <a:pt x="506" y="3144"/>
                </a:lnTo>
                <a:lnTo>
                  <a:pt x="597" y="3270"/>
                </a:lnTo>
                <a:lnTo>
                  <a:pt x="705" y="3360"/>
                </a:lnTo>
                <a:lnTo>
                  <a:pt x="849" y="3451"/>
                </a:lnTo>
                <a:lnTo>
                  <a:pt x="994" y="3505"/>
                </a:lnTo>
                <a:lnTo>
                  <a:pt x="1156" y="3523"/>
                </a:lnTo>
                <a:lnTo>
                  <a:pt x="1156" y="3523"/>
                </a:lnTo>
                <a:lnTo>
                  <a:pt x="1175" y="3523"/>
                </a:lnTo>
                <a:lnTo>
                  <a:pt x="1175" y="3523"/>
                </a:lnTo>
                <a:lnTo>
                  <a:pt x="1265" y="3505"/>
                </a:lnTo>
                <a:lnTo>
                  <a:pt x="1373" y="3487"/>
                </a:lnTo>
                <a:lnTo>
                  <a:pt x="1445" y="3469"/>
                </a:lnTo>
                <a:lnTo>
                  <a:pt x="1536" y="3433"/>
                </a:lnTo>
                <a:lnTo>
                  <a:pt x="1680" y="3324"/>
                </a:lnTo>
                <a:lnTo>
                  <a:pt x="1807" y="3198"/>
                </a:lnTo>
                <a:lnTo>
                  <a:pt x="1807" y="3198"/>
                </a:lnTo>
                <a:lnTo>
                  <a:pt x="1933" y="3324"/>
                </a:lnTo>
                <a:lnTo>
                  <a:pt x="2078" y="3433"/>
                </a:lnTo>
                <a:lnTo>
                  <a:pt x="2240" y="3487"/>
                </a:lnTo>
                <a:lnTo>
                  <a:pt x="2330" y="3505"/>
                </a:lnTo>
                <a:lnTo>
                  <a:pt x="2421" y="3523"/>
                </a:lnTo>
                <a:lnTo>
                  <a:pt x="2421" y="3523"/>
                </a:lnTo>
                <a:lnTo>
                  <a:pt x="2439" y="3523"/>
                </a:lnTo>
                <a:lnTo>
                  <a:pt x="2439" y="3523"/>
                </a:lnTo>
                <a:lnTo>
                  <a:pt x="2601" y="3505"/>
                </a:lnTo>
                <a:lnTo>
                  <a:pt x="2746" y="3451"/>
                </a:lnTo>
                <a:lnTo>
                  <a:pt x="2872" y="3396"/>
                </a:lnTo>
                <a:lnTo>
                  <a:pt x="2999" y="3306"/>
                </a:lnTo>
                <a:lnTo>
                  <a:pt x="3089" y="3180"/>
                </a:lnTo>
                <a:lnTo>
                  <a:pt x="3161" y="3053"/>
                </a:lnTo>
                <a:lnTo>
                  <a:pt x="3215" y="2909"/>
                </a:lnTo>
                <a:lnTo>
                  <a:pt x="3234" y="2764"/>
                </a:lnTo>
                <a:lnTo>
                  <a:pt x="3234" y="2764"/>
                </a:lnTo>
                <a:lnTo>
                  <a:pt x="3234" y="2620"/>
                </a:lnTo>
                <a:lnTo>
                  <a:pt x="3197" y="2493"/>
                </a:lnTo>
                <a:lnTo>
                  <a:pt x="3161" y="2385"/>
                </a:lnTo>
                <a:lnTo>
                  <a:pt x="3089" y="2277"/>
                </a:lnTo>
                <a:lnTo>
                  <a:pt x="3089" y="2277"/>
                </a:lnTo>
                <a:lnTo>
                  <a:pt x="3197" y="2222"/>
                </a:lnTo>
                <a:lnTo>
                  <a:pt x="3306" y="2168"/>
                </a:lnTo>
                <a:lnTo>
                  <a:pt x="3378" y="2096"/>
                </a:lnTo>
                <a:lnTo>
                  <a:pt x="3468" y="2006"/>
                </a:lnTo>
                <a:lnTo>
                  <a:pt x="3523" y="1897"/>
                </a:lnTo>
                <a:lnTo>
                  <a:pt x="3577" y="1789"/>
                </a:lnTo>
                <a:lnTo>
                  <a:pt x="3613" y="1681"/>
                </a:lnTo>
                <a:lnTo>
                  <a:pt x="3613" y="1554"/>
                </a:lnTo>
                <a:lnTo>
                  <a:pt x="3613" y="1554"/>
                </a:lnTo>
                <a:lnTo>
                  <a:pt x="3613" y="1392"/>
                </a:lnTo>
                <a:lnTo>
                  <a:pt x="3577" y="1247"/>
                </a:lnTo>
                <a:lnTo>
                  <a:pt x="3504" y="1121"/>
                </a:lnTo>
                <a:lnTo>
                  <a:pt x="3414" y="994"/>
                </a:lnTo>
                <a:lnTo>
                  <a:pt x="3306" y="886"/>
                </a:lnTo>
                <a:lnTo>
                  <a:pt x="3161" y="814"/>
                </a:lnTo>
                <a:lnTo>
                  <a:pt x="3017" y="760"/>
                </a:lnTo>
                <a:lnTo>
                  <a:pt x="2854" y="741"/>
                </a:lnTo>
                <a:lnTo>
                  <a:pt x="2854" y="741"/>
                </a:lnTo>
                <a:lnTo>
                  <a:pt x="2836" y="741"/>
                </a:lnTo>
                <a:lnTo>
                  <a:pt x="2836" y="741"/>
                </a:lnTo>
                <a:lnTo>
                  <a:pt x="2710" y="760"/>
                </a:lnTo>
                <a:lnTo>
                  <a:pt x="2601" y="778"/>
                </a:lnTo>
                <a:lnTo>
                  <a:pt x="2601" y="778"/>
                </a:lnTo>
                <a:lnTo>
                  <a:pt x="2583" y="633"/>
                </a:lnTo>
                <a:lnTo>
                  <a:pt x="2529" y="489"/>
                </a:lnTo>
                <a:lnTo>
                  <a:pt x="2475" y="344"/>
                </a:lnTo>
                <a:lnTo>
                  <a:pt x="2367" y="236"/>
                </a:lnTo>
                <a:lnTo>
                  <a:pt x="2258" y="145"/>
                </a:lnTo>
                <a:lnTo>
                  <a:pt x="2132" y="55"/>
                </a:lnTo>
                <a:lnTo>
                  <a:pt x="1987" y="19"/>
                </a:lnTo>
                <a:lnTo>
                  <a:pt x="1843" y="1"/>
                </a:lnTo>
                <a:lnTo>
                  <a:pt x="1843" y="1"/>
                </a:lnTo>
                <a:lnTo>
                  <a:pt x="1807" y="1"/>
                </a:lnTo>
              </a:path>
            </a:pathLst>
          </a:custGeom>
          <a:solidFill>
            <a:schemeClr val="lt1"/>
          </a:solidFill>
          <a:ln>
            <a:noFill/>
          </a:ln>
          <a:effectLst>
            <a:outerShdw blurRad="142875" rotWithShape="0" algn="bl" dir="5400000" dist="57150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1" name="Google Shape;3621;p41"/>
          <p:cNvSpPr/>
          <p:nvPr/>
        </p:nvSpPr>
        <p:spPr>
          <a:xfrm>
            <a:off x="329812" y="1632405"/>
            <a:ext cx="37764" cy="36133"/>
          </a:xfrm>
          <a:custGeom>
            <a:rect b="b" l="l" r="r" t="t"/>
            <a:pathLst>
              <a:path extrusionOk="0" fill="none" h="399" w="417">
                <a:moveTo>
                  <a:pt x="217" y="19"/>
                </a:moveTo>
                <a:lnTo>
                  <a:pt x="217" y="19"/>
                </a:lnTo>
                <a:lnTo>
                  <a:pt x="344" y="1"/>
                </a:lnTo>
                <a:lnTo>
                  <a:pt x="344" y="1"/>
                </a:lnTo>
                <a:lnTo>
                  <a:pt x="362" y="127"/>
                </a:lnTo>
                <a:lnTo>
                  <a:pt x="416" y="236"/>
                </a:lnTo>
                <a:lnTo>
                  <a:pt x="416" y="236"/>
                </a:lnTo>
                <a:lnTo>
                  <a:pt x="308" y="308"/>
                </a:lnTo>
                <a:lnTo>
                  <a:pt x="217" y="398"/>
                </a:lnTo>
                <a:lnTo>
                  <a:pt x="217" y="398"/>
                </a:lnTo>
                <a:lnTo>
                  <a:pt x="127" y="308"/>
                </a:lnTo>
                <a:lnTo>
                  <a:pt x="1" y="236"/>
                </a:lnTo>
                <a:lnTo>
                  <a:pt x="1" y="236"/>
                </a:lnTo>
                <a:lnTo>
                  <a:pt x="55" y="127"/>
                </a:lnTo>
                <a:lnTo>
                  <a:pt x="91" y="19"/>
                </a:lnTo>
                <a:lnTo>
                  <a:pt x="91" y="1"/>
                </a:lnTo>
                <a:lnTo>
                  <a:pt x="91" y="1"/>
                </a:lnTo>
                <a:lnTo>
                  <a:pt x="199" y="19"/>
                </a:lnTo>
                <a:lnTo>
                  <a:pt x="199" y="19"/>
                </a:lnTo>
                <a:lnTo>
                  <a:pt x="217" y="19"/>
                </a:lnTo>
              </a:path>
            </a:pathLst>
          </a:custGeom>
          <a:solidFill>
            <a:schemeClr val="lt1"/>
          </a:solidFill>
          <a:ln>
            <a:noFill/>
          </a:ln>
          <a:effectLst>
            <a:outerShdw blurRad="142875" rotWithShape="0" algn="bl" dir="5400000" dist="57150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2" name="Google Shape;3622;p41"/>
          <p:cNvSpPr/>
          <p:nvPr/>
        </p:nvSpPr>
        <p:spPr>
          <a:xfrm>
            <a:off x="344147" y="1212467"/>
            <a:ext cx="24632" cy="24632"/>
          </a:xfrm>
          <a:custGeom>
            <a:rect b="b" l="l" r="r" t="t"/>
            <a:pathLst>
              <a:path extrusionOk="0" fill="none" h="272" w="272">
                <a:moveTo>
                  <a:pt x="127" y="19"/>
                </a:moveTo>
                <a:lnTo>
                  <a:pt x="127" y="19"/>
                </a:lnTo>
                <a:lnTo>
                  <a:pt x="217" y="1"/>
                </a:lnTo>
                <a:lnTo>
                  <a:pt x="217" y="1"/>
                </a:lnTo>
                <a:lnTo>
                  <a:pt x="235" y="91"/>
                </a:lnTo>
                <a:lnTo>
                  <a:pt x="272" y="163"/>
                </a:lnTo>
                <a:lnTo>
                  <a:pt x="272" y="163"/>
                </a:lnTo>
                <a:lnTo>
                  <a:pt x="181" y="199"/>
                </a:lnTo>
                <a:lnTo>
                  <a:pt x="127" y="272"/>
                </a:lnTo>
                <a:lnTo>
                  <a:pt x="127" y="272"/>
                </a:lnTo>
                <a:lnTo>
                  <a:pt x="73" y="199"/>
                </a:lnTo>
                <a:lnTo>
                  <a:pt x="1" y="163"/>
                </a:lnTo>
                <a:lnTo>
                  <a:pt x="1" y="163"/>
                </a:lnTo>
                <a:lnTo>
                  <a:pt x="37" y="91"/>
                </a:lnTo>
                <a:lnTo>
                  <a:pt x="37" y="19"/>
                </a:lnTo>
                <a:lnTo>
                  <a:pt x="37" y="1"/>
                </a:lnTo>
                <a:lnTo>
                  <a:pt x="37" y="1"/>
                </a:lnTo>
                <a:lnTo>
                  <a:pt x="127" y="19"/>
                </a:lnTo>
                <a:lnTo>
                  <a:pt x="127" y="19"/>
                </a:lnTo>
                <a:lnTo>
                  <a:pt x="127" y="19"/>
                </a:lnTo>
              </a:path>
            </a:pathLst>
          </a:custGeom>
          <a:solidFill>
            <a:schemeClr val="lt1"/>
          </a:solidFill>
          <a:ln>
            <a:noFill/>
          </a:ln>
          <a:effectLst>
            <a:outerShdw blurRad="142875" rotWithShape="0" algn="bl" dir="5400000" dist="57150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23" name="Google Shape;3623;p41"/>
          <p:cNvGrpSpPr/>
          <p:nvPr/>
        </p:nvGrpSpPr>
        <p:grpSpPr>
          <a:xfrm flipH="1">
            <a:off x="6850786" y="1724600"/>
            <a:ext cx="460202" cy="1176125"/>
            <a:chOff x="5496850" y="1970795"/>
            <a:chExt cx="506050" cy="1293155"/>
          </a:xfrm>
        </p:grpSpPr>
        <p:sp>
          <p:nvSpPr>
            <p:cNvPr id="3624" name="Google Shape;3624;p41"/>
            <p:cNvSpPr/>
            <p:nvPr/>
          </p:nvSpPr>
          <p:spPr>
            <a:xfrm>
              <a:off x="5742429" y="1970795"/>
              <a:ext cx="14899" cy="1139248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5" name="Google Shape;3625;p41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6" name="Google Shape;3626;p41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7" name="Google Shape;3627;p41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8" name="Google Shape;3628;p41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9" name="Google Shape;3629;p41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0" name="Google Shape;3630;p41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1" name="Google Shape;3631;p41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2" name="Google Shape;3632;p41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3" name="Google Shape;3633;p41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34" name="Google Shape;3634;p41"/>
          <p:cNvSpPr/>
          <p:nvPr/>
        </p:nvSpPr>
        <p:spPr>
          <a:xfrm flipH="1">
            <a:off x="5511055" y="1751827"/>
            <a:ext cx="979955" cy="979955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3120000" dist="19050">
              <a:srgbClr val="A58164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5" name="Google Shape;3635;p41"/>
          <p:cNvSpPr/>
          <p:nvPr/>
        </p:nvSpPr>
        <p:spPr>
          <a:xfrm flipH="1">
            <a:off x="-3" y="4606092"/>
            <a:ext cx="9143941" cy="537412"/>
          </a:xfrm>
          <a:custGeom>
            <a:rect b="b" l="l" r="r" t="t"/>
            <a:pathLst>
              <a:path extrusionOk="0" h="6561" w="111634">
                <a:moveTo>
                  <a:pt x="111634" y="0"/>
                </a:moveTo>
                <a:cubicBezTo>
                  <a:pt x="104657" y="0"/>
                  <a:pt x="104657" y="2643"/>
                  <a:pt x="97680" y="2643"/>
                </a:cubicBezTo>
                <a:cubicBezTo>
                  <a:pt x="90703" y="2643"/>
                  <a:pt x="90703" y="0"/>
                  <a:pt x="83714" y="0"/>
                </a:cubicBezTo>
                <a:cubicBezTo>
                  <a:pt x="76736" y="0"/>
                  <a:pt x="76736" y="2643"/>
                  <a:pt x="69771" y="2643"/>
                </a:cubicBezTo>
                <a:cubicBezTo>
                  <a:pt x="62794" y="2643"/>
                  <a:pt x="62794" y="0"/>
                  <a:pt x="55817" y="0"/>
                </a:cubicBezTo>
                <a:cubicBezTo>
                  <a:pt x="48828" y="0"/>
                  <a:pt x="48828" y="2643"/>
                  <a:pt x="41851" y="2643"/>
                </a:cubicBezTo>
                <a:cubicBezTo>
                  <a:pt x="34874" y="2643"/>
                  <a:pt x="34874" y="0"/>
                  <a:pt x="27909" y="0"/>
                </a:cubicBezTo>
                <a:cubicBezTo>
                  <a:pt x="20932" y="0"/>
                  <a:pt x="20932" y="2643"/>
                  <a:pt x="13943" y="2643"/>
                </a:cubicBezTo>
                <a:cubicBezTo>
                  <a:pt x="6966" y="2643"/>
                  <a:pt x="6966" y="0"/>
                  <a:pt x="1" y="0"/>
                </a:cubicBezTo>
                <a:lnTo>
                  <a:pt x="1" y="6561"/>
                </a:lnTo>
                <a:lnTo>
                  <a:pt x="111622" y="65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6" name="Google Shape;3636;p41"/>
          <p:cNvSpPr/>
          <p:nvPr/>
        </p:nvSpPr>
        <p:spPr>
          <a:xfrm>
            <a:off x="4372570" y="3580300"/>
            <a:ext cx="4771385" cy="1590150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37" name="Google Shape;3637;p41"/>
          <p:cNvGrpSpPr/>
          <p:nvPr/>
        </p:nvGrpSpPr>
        <p:grpSpPr>
          <a:xfrm>
            <a:off x="5968137" y="3365410"/>
            <a:ext cx="1084151" cy="941973"/>
            <a:chOff x="5509075" y="1122300"/>
            <a:chExt cx="857850" cy="745350"/>
          </a:xfrm>
        </p:grpSpPr>
        <p:sp>
          <p:nvSpPr>
            <p:cNvPr id="3638" name="Google Shape;3638;p41"/>
            <p:cNvSpPr/>
            <p:nvPr/>
          </p:nvSpPr>
          <p:spPr>
            <a:xfrm>
              <a:off x="6148425" y="1649150"/>
              <a:ext cx="218500" cy="218500"/>
            </a:xfrm>
            <a:custGeom>
              <a:rect b="b" l="l" r="r" t="t"/>
              <a:pathLst>
                <a:path extrusionOk="0" h="8740" w="8740">
                  <a:moveTo>
                    <a:pt x="405" y="5001"/>
                  </a:moveTo>
                  <a:cubicBezTo>
                    <a:pt x="858" y="2762"/>
                    <a:pt x="2441" y="214"/>
                    <a:pt x="5049" y="0"/>
                  </a:cubicBezTo>
                  <a:cubicBezTo>
                    <a:pt x="5192" y="465"/>
                    <a:pt x="5168" y="941"/>
                    <a:pt x="5168" y="941"/>
                  </a:cubicBezTo>
                  <a:cubicBezTo>
                    <a:pt x="6037" y="345"/>
                    <a:pt x="8585" y="572"/>
                    <a:pt x="8585" y="572"/>
                  </a:cubicBezTo>
                  <a:cubicBezTo>
                    <a:pt x="8740" y="2548"/>
                    <a:pt x="7025" y="5501"/>
                    <a:pt x="4894" y="6465"/>
                  </a:cubicBezTo>
                  <a:cubicBezTo>
                    <a:pt x="5561" y="6608"/>
                    <a:pt x="5728" y="7287"/>
                    <a:pt x="5728" y="7287"/>
                  </a:cubicBezTo>
                  <a:cubicBezTo>
                    <a:pt x="4716" y="7823"/>
                    <a:pt x="2965" y="8739"/>
                    <a:pt x="60" y="7739"/>
                  </a:cubicBezTo>
                  <a:cubicBezTo>
                    <a:pt x="60" y="7763"/>
                    <a:pt x="1" y="6668"/>
                    <a:pt x="405" y="500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EFEFEF"/>
                </a:gs>
              </a:gsLst>
              <a:lin ang="10800025" scaled="0"/>
            </a:gra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9" name="Google Shape;3639;p41"/>
            <p:cNvSpPr/>
            <p:nvPr/>
          </p:nvSpPr>
          <p:spPr>
            <a:xfrm>
              <a:off x="5675450" y="1122300"/>
              <a:ext cx="245900" cy="307200"/>
            </a:xfrm>
            <a:custGeom>
              <a:rect b="b" l="l" r="r" t="t"/>
              <a:pathLst>
                <a:path extrusionOk="0" h="12288" w="9836">
                  <a:moveTo>
                    <a:pt x="1" y="11525"/>
                  </a:moveTo>
                  <a:cubicBezTo>
                    <a:pt x="132" y="8073"/>
                    <a:pt x="1203" y="2965"/>
                    <a:pt x="8585" y="0"/>
                  </a:cubicBezTo>
                  <a:cubicBezTo>
                    <a:pt x="9835" y="3620"/>
                    <a:pt x="7371" y="9989"/>
                    <a:pt x="405" y="12287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EFEFEF"/>
                </a:gs>
              </a:gsLst>
              <a:lin ang="0" scaled="0"/>
            </a:gra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0" name="Google Shape;3640;p41"/>
            <p:cNvSpPr/>
            <p:nvPr/>
          </p:nvSpPr>
          <p:spPr>
            <a:xfrm>
              <a:off x="5509075" y="1368450"/>
              <a:ext cx="743850" cy="497400"/>
            </a:xfrm>
            <a:custGeom>
              <a:rect b="b" l="l" r="r" t="t"/>
              <a:pathLst>
                <a:path extrusionOk="0" h="19896" w="29754">
                  <a:moveTo>
                    <a:pt x="23908" y="4180"/>
                  </a:moveTo>
                  <a:cubicBezTo>
                    <a:pt x="20122" y="2322"/>
                    <a:pt x="15752" y="3775"/>
                    <a:pt x="14192" y="4442"/>
                  </a:cubicBezTo>
                  <a:cubicBezTo>
                    <a:pt x="12978" y="4966"/>
                    <a:pt x="12204" y="4894"/>
                    <a:pt x="12013" y="4049"/>
                  </a:cubicBezTo>
                  <a:cubicBezTo>
                    <a:pt x="11894" y="3572"/>
                    <a:pt x="11763" y="3120"/>
                    <a:pt x="11525" y="2632"/>
                  </a:cubicBezTo>
                  <a:cubicBezTo>
                    <a:pt x="10739" y="989"/>
                    <a:pt x="9013" y="132"/>
                    <a:pt x="7299" y="72"/>
                  </a:cubicBezTo>
                  <a:cubicBezTo>
                    <a:pt x="5465" y="1"/>
                    <a:pt x="3191" y="846"/>
                    <a:pt x="2381" y="2560"/>
                  </a:cubicBezTo>
                  <a:cubicBezTo>
                    <a:pt x="1584" y="4263"/>
                    <a:pt x="1595" y="4906"/>
                    <a:pt x="798" y="5180"/>
                  </a:cubicBezTo>
                  <a:cubicBezTo>
                    <a:pt x="0" y="5442"/>
                    <a:pt x="119" y="6204"/>
                    <a:pt x="238" y="6811"/>
                  </a:cubicBezTo>
                  <a:cubicBezTo>
                    <a:pt x="357" y="7406"/>
                    <a:pt x="738" y="10157"/>
                    <a:pt x="4310" y="10776"/>
                  </a:cubicBezTo>
                  <a:cubicBezTo>
                    <a:pt x="5286" y="10907"/>
                    <a:pt x="7382" y="12276"/>
                    <a:pt x="8442" y="14538"/>
                  </a:cubicBezTo>
                  <a:cubicBezTo>
                    <a:pt x="9501" y="16800"/>
                    <a:pt x="12621" y="19384"/>
                    <a:pt x="17657" y="19384"/>
                  </a:cubicBezTo>
                  <a:cubicBezTo>
                    <a:pt x="20681" y="19384"/>
                    <a:pt x="24515" y="19896"/>
                    <a:pt x="25944" y="18943"/>
                  </a:cubicBezTo>
                  <a:cubicBezTo>
                    <a:pt x="26896" y="18312"/>
                    <a:pt x="27563" y="16788"/>
                    <a:pt x="28099" y="15669"/>
                  </a:cubicBezTo>
                  <a:cubicBezTo>
                    <a:pt x="29754" y="12288"/>
                    <a:pt x="28658" y="6501"/>
                    <a:pt x="23908" y="41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1" name="Google Shape;3641;p41"/>
            <p:cNvSpPr/>
            <p:nvPr/>
          </p:nvSpPr>
          <p:spPr>
            <a:xfrm>
              <a:off x="5837375" y="1515200"/>
              <a:ext cx="368225" cy="343525"/>
            </a:xfrm>
            <a:custGeom>
              <a:rect b="b" l="l" r="r" t="t"/>
              <a:pathLst>
                <a:path extrusionOk="0" h="13741" w="14729">
                  <a:moveTo>
                    <a:pt x="6668" y="167"/>
                  </a:moveTo>
                  <a:cubicBezTo>
                    <a:pt x="4906" y="215"/>
                    <a:pt x="1739" y="1429"/>
                    <a:pt x="1251" y="5513"/>
                  </a:cubicBezTo>
                  <a:cubicBezTo>
                    <a:pt x="763" y="9609"/>
                    <a:pt x="2680" y="11061"/>
                    <a:pt x="2680" y="11061"/>
                  </a:cubicBezTo>
                  <a:cubicBezTo>
                    <a:pt x="2680" y="11061"/>
                    <a:pt x="1036" y="11097"/>
                    <a:pt x="525" y="12240"/>
                  </a:cubicBezTo>
                  <a:cubicBezTo>
                    <a:pt x="1" y="13383"/>
                    <a:pt x="298" y="13740"/>
                    <a:pt x="298" y="13740"/>
                  </a:cubicBezTo>
                  <a:lnTo>
                    <a:pt x="11919" y="13740"/>
                  </a:lnTo>
                  <a:cubicBezTo>
                    <a:pt x="11919" y="13740"/>
                    <a:pt x="13871" y="13073"/>
                    <a:pt x="14300" y="9454"/>
                  </a:cubicBezTo>
                  <a:cubicBezTo>
                    <a:pt x="14729" y="5823"/>
                    <a:pt x="12990" y="0"/>
                    <a:pt x="6668" y="16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2" name="Google Shape;3642;p41"/>
            <p:cNvSpPr/>
            <p:nvPr/>
          </p:nvSpPr>
          <p:spPr>
            <a:xfrm>
              <a:off x="5727250" y="1178250"/>
              <a:ext cx="282500" cy="256300"/>
            </a:xfrm>
            <a:custGeom>
              <a:rect b="b" l="l" r="r" t="t"/>
              <a:pathLst>
                <a:path extrusionOk="0" h="10252" w="11300">
                  <a:moveTo>
                    <a:pt x="0" y="9430"/>
                  </a:moveTo>
                  <a:cubicBezTo>
                    <a:pt x="858" y="6097"/>
                    <a:pt x="2989" y="1322"/>
                    <a:pt x="10847" y="1"/>
                  </a:cubicBezTo>
                  <a:cubicBezTo>
                    <a:pt x="11299" y="3799"/>
                    <a:pt x="7525" y="9490"/>
                    <a:pt x="238" y="102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3" name="Google Shape;3643;p41"/>
            <p:cNvSpPr/>
            <p:nvPr/>
          </p:nvSpPr>
          <p:spPr>
            <a:xfrm>
              <a:off x="5791550" y="1275575"/>
              <a:ext cx="144375" cy="113450"/>
            </a:xfrm>
            <a:custGeom>
              <a:rect b="b" l="l" r="r" t="t"/>
              <a:pathLst>
                <a:path extrusionOk="0" h="4538" w="5775">
                  <a:moveTo>
                    <a:pt x="167" y="4001"/>
                  </a:moveTo>
                  <a:cubicBezTo>
                    <a:pt x="750" y="2585"/>
                    <a:pt x="2191" y="132"/>
                    <a:pt x="5775" y="1"/>
                  </a:cubicBezTo>
                  <a:cubicBezTo>
                    <a:pt x="5751" y="1715"/>
                    <a:pt x="3155" y="3751"/>
                    <a:pt x="0" y="45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4" name="Google Shape;3644;p41"/>
            <p:cNvSpPr/>
            <p:nvPr/>
          </p:nvSpPr>
          <p:spPr>
            <a:xfrm>
              <a:off x="5581700" y="1466075"/>
              <a:ext cx="29775" cy="34300"/>
            </a:xfrm>
            <a:custGeom>
              <a:rect b="b" l="l" r="r" t="t"/>
              <a:pathLst>
                <a:path extrusionOk="0" h="1372" w="1191">
                  <a:moveTo>
                    <a:pt x="572" y="1"/>
                  </a:moveTo>
                  <a:cubicBezTo>
                    <a:pt x="250" y="1"/>
                    <a:pt x="0" y="334"/>
                    <a:pt x="12" y="703"/>
                  </a:cubicBezTo>
                  <a:cubicBezTo>
                    <a:pt x="24" y="1081"/>
                    <a:pt x="278" y="1371"/>
                    <a:pt x="583" y="1371"/>
                  </a:cubicBezTo>
                  <a:cubicBezTo>
                    <a:pt x="595" y="1371"/>
                    <a:pt x="607" y="1371"/>
                    <a:pt x="619" y="1370"/>
                  </a:cubicBezTo>
                  <a:cubicBezTo>
                    <a:pt x="941" y="1370"/>
                    <a:pt x="1191" y="1049"/>
                    <a:pt x="1179" y="680"/>
                  </a:cubicBezTo>
                  <a:cubicBezTo>
                    <a:pt x="1167" y="287"/>
                    <a:pt x="893" y="1"/>
                    <a:pt x="572" y="1"/>
                  </a:cubicBezTo>
                  <a:close/>
                </a:path>
              </a:pathLst>
            </a:custGeom>
            <a:solidFill>
              <a:srgbClr val="824E65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5" name="Google Shape;3645;p41"/>
            <p:cNvSpPr/>
            <p:nvPr/>
          </p:nvSpPr>
          <p:spPr>
            <a:xfrm>
              <a:off x="5648075" y="1661050"/>
              <a:ext cx="199450" cy="197675"/>
            </a:xfrm>
            <a:custGeom>
              <a:rect b="b" l="l" r="r" t="t"/>
              <a:pathLst>
                <a:path extrusionOk="0" h="7907" w="7978">
                  <a:moveTo>
                    <a:pt x="1881" y="465"/>
                  </a:moveTo>
                  <a:cubicBezTo>
                    <a:pt x="2036" y="1751"/>
                    <a:pt x="3013" y="4989"/>
                    <a:pt x="2929" y="5227"/>
                  </a:cubicBezTo>
                  <a:cubicBezTo>
                    <a:pt x="2834" y="5465"/>
                    <a:pt x="2405" y="5870"/>
                    <a:pt x="2155" y="6049"/>
                  </a:cubicBezTo>
                  <a:cubicBezTo>
                    <a:pt x="1881" y="6227"/>
                    <a:pt x="977" y="6108"/>
                    <a:pt x="488" y="6716"/>
                  </a:cubicBezTo>
                  <a:cubicBezTo>
                    <a:pt x="0" y="7323"/>
                    <a:pt x="369" y="7906"/>
                    <a:pt x="369" y="7906"/>
                  </a:cubicBezTo>
                  <a:lnTo>
                    <a:pt x="3179" y="7906"/>
                  </a:lnTo>
                  <a:cubicBezTo>
                    <a:pt x="3548" y="7906"/>
                    <a:pt x="4370" y="7263"/>
                    <a:pt x="5120" y="7120"/>
                  </a:cubicBezTo>
                  <a:cubicBezTo>
                    <a:pt x="5858" y="6966"/>
                    <a:pt x="6287" y="6668"/>
                    <a:pt x="6573" y="6406"/>
                  </a:cubicBezTo>
                  <a:cubicBezTo>
                    <a:pt x="6858" y="6132"/>
                    <a:pt x="7977" y="5037"/>
                    <a:pt x="7751" y="2906"/>
                  </a:cubicBezTo>
                  <a:cubicBezTo>
                    <a:pt x="7525" y="774"/>
                    <a:pt x="6465" y="0"/>
                    <a:pt x="6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46" name="Google Shape;3646;p41"/>
          <p:cNvSpPr/>
          <p:nvPr/>
        </p:nvSpPr>
        <p:spPr>
          <a:xfrm flipH="1">
            <a:off x="6235034" y="3544227"/>
            <a:ext cx="2908879" cy="1590143"/>
          </a:xfrm>
          <a:custGeom>
            <a:rect b="b" l="l" r="r" t="t"/>
            <a:pathLst>
              <a:path extrusionOk="0" h="11085" w="20278">
                <a:moveTo>
                  <a:pt x="1" y="11073"/>
                </a:moveTo>
                <a:lnTo>
                  <a:pt x="1" y="512"/>
                </a:lnTo>
                <a:cubicBezTo>
                  <a:pt x="977" y="179"/>
                  <a:pt x="2037" y="0"/>
                  <a:pt x="3132" y="0"/>
                </a:cubicBezTo>
                <a:cubicBezTo>
                  <a:pt x="7537" y="0"/>
                  <a:pt x="11264" y="2953"/>
                  <a:pt x="12455" y="7025"/>
                </a:cubicBezTo>
                <a:cubicBezTo>
                  <a:pt x="15681" y="7037"/>
                  <a:pt x="18527" y="8632"/>
                  <a:pt x="20277" y="11085"/>
                </a:cubicBezTo>
                <a:lnTo>
                  <a:pt x="1" y="110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47" name="Google Shape;3647;p41"/>
          <p:cNvGrpSpPr/>
          <p:nvPr/>
        </p:nvGrpSpPr>
        <p:grpSpPr>
          <a:xfrm>
            <a:off x="6430337" y="1070021"/>
            <a:ext cx="2713579" cy="1623061"/>
            <a:chOff x="3731285" y="2446481"/>
            <a:chExt cx="1216415" cy="727569"/>
          </a:xfrm>
        </p:grpSpPr>
        <p:grpSp>
          <p:nvGrpSpPr>
            <p:cNvPr id="3648" name="Google Shape;3648;p41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3649" name="Google Shape;3649;p41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50" name="Google Shape;3650;p41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51" name="Google Shape;3651;p41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52" name="Google Shape;3652;p41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53" name="Google Shape;3653;p41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54" name="Google Shape;3654;p41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655" name="Google Shape;3655;p41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6" name="Google Shape;3656;p41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7" name="Google Shape;3657;p41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8" name="Google Shape;3658;p41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9" name="Google Shape;3659;p41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0" name="Google Shape;3660;p41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1" name="Google Shape;3661;p41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62" name="Google Shape;3662;p41"/>
          <p:cNvSpPr/>
          <p:nvPr/>
        </p:nvSpPr>
        <p:spPr>
          <a:xfrm flipH="1">
            <a:off x="8495994" y="562033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3" name="Google Shape;3663;p41"/>
          <p:cNvSpPr/>
          <p:nvPr/>
        </p:nvSpPr>
        <p:spPr>
          <a:xfrm flipH="1">
            <a:off x="7009832" y="-122425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4" name="Google Shape;3664;p41"/>
          <p:cNvSpPr/>
          <p:nvPr/>
        </p:nvSpPr>
        <p:spPr>
          <a:xfrm flipH="1">
            <a:off x="-230341" y="289500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5" name="Google Shape;3665;p41"/>
          <p:cNvSpPr/>
          <p:nvPr/>
        </p:nvSpPr>
        <p:spPr>
          <a:xfrm flipH="1" rot="10800000">
            <a:off x="5218863" y="1923878"/>
            <a:ext cx="749270" cy="225221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6" name="Google Shape;3666;p41"/>
          <p:cNvSpPr/>
          <p:nvPr/>
        </p:nvSpPr>
        <p:spPr>
          <a:xfrm flipH="1">
            <a:off x="6257469" y="2450508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7" name="Google Shape;3667;p41"/>
          <p:cNvSpPr txBox="1"/>
          <p:nvPr>
            <p:ph type="title"/>
          </p:nvPr>
        </p:nvSpPr>
        <p:spPr>
          <a:xfrm>
            <a:off x="713225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TITLE_AND_TWO_COLUMNS_1_2">
    <p:spTree>
      <p:nvGrpSpPr>
        <p:cNvPr id="3668" name="Shape 3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9" name="Google Shape;3669;p42"/>
          <p:cNvGrpSpPr/>
          <p:nvPr/>
        </p:nvGrpSpPr>
        <p:grpSpPr>
          <a:xfrm>
            <a:off x="6900467" y="1251203"/>
            <a:ext cx="2243556" cy="1342001"/>
            <a:chOff x="3731285" y="2446481"/>
            <a:chExt cx="1216415" cy="727569"/>
          </a:xfrm>
        </p:grpSpPr>
        <p:grpSp>
          <p:nvGrpSpPr>
            <p:cNvPr id="3670" name="Google Shape;3670;p42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3671" name="Google Shape;3671;p42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72" name="Google Shape;3672;p42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73" name="Google Shape;3673;p42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74" name="Google Shape;3674;p42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75" name="Google Shape;3675;p42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76" name="Google Shape;3676;p42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677" name="Google Shape;3677;p42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8" name="Google Shape;3678;p42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9" name="Google Shape;3679;p42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0" name="Google Shape;3680;p42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1" name="Google Shape;3681;p42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2" name="Google Shape;3682;p42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3" name="Google Shape;3683;p42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84" name="Google Shape;3684;p42"/>
          <p:cNvGrpSpPr/>
          <p:nvPr/>
        </p:nvGrpSpPr>
        <p:grpSpPr>
          <a:xfrm flipH="1">
            <a:off x="-64932" y="2593195"/>
            <a:ext cx="1977039" cy="1182518"/>
            <a:chOff x="3731285" y="2446481"/>
            <a:chExt cx="1216415" cy="727569"/>
          </a:xfrm>
        </p:grpSpPr>
        <p:grpSp>
          <p:nvGrpSpPr>
            <p:cNvPr id="3685" name="Google Shape;3685;p42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3686" name="Google Shape;3686;p42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87" name="Google Shape;3687;p42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88" name="Google Shape;3688;p42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89" name="Google Shape;3689;p42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90" name="Google Shape;3690;p42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91" name="Google Shape;3691;p42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692" name="Google Shape;3692;p42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3" name="Google Shape;3693;p42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4" name="Google Shape;3694;p42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5" name="Google Shape;3695;p42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6" name="Google Shape;3696;p42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7" name="Google Shape;3697;p42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8" name="Google Shape;3698;p42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99" name="Google Shape;3699;p42"/>
          <p:cNvSpPr/>
          <p:nvPr/>
        </p:nvSpPr>
        <p:spPr>
          <a:xfrm>
            <a:off x="5775923" y="4047988"/>
            <a:ext cx="3368054" cy="1122450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0" name="Google Shape;3700;p42"/>
          <p:cNvSpPr/>
          <p:nvPr/>
        </p:nvSpPr>
        <p:spPr>
          <a:xfrm flipH="1">
            <a:off x="7090619" y="4022525"/>
            <a:ext cx="2053350" cy="1122467"/>
          </a:xfrm>
          <a:custGeom>
            <a:rect b="b" l="l" r="r" t="t"/>
            <a:pathLst>
              <a:path extrusionOk="0" h="11085" w="20278">
                <a:moveTo>
                  <a:pt x="1" y="11073"/>
                </a:moveTo>
                <a:lnTo>
                  <a:pt x="1" y="512"/>
                </a:lnTo>
                <a:cubicBezTo>
                  <a:pt x="977" y="179"/>
                  <a:pt x="2037" y="0"/>
                  <a:pt x="3132" y="0"/>
                </a:cubicBezTo>
                <a:cubicBezTo>
                  <a:pt x="7537" y="0"/>
                  <a:pt x="11264" y="2953"/>
                  <a:pt x="12455" y="7025"/>
                </a:cubicBezTo>
                <a:cubicBezTo>
                  <a:pt x="15681" y="7037"/>
                  <a:pt x="18527" y="8632"/>
                  <a:pt x="20277" y="11085"/>
                </a:cubicBezTo>
                <a:lnTo>
                  <a:pt x="1" y="110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1" name="Google Shape;3701;p42"/>
          <p:cNvSpPr/>
          <p:nvPr/>
        </p:nvSpPr>
        <p:spPr>
          <a:xfrm>
            <a:off x="-934062" y="-1263775"/>
            <a:ext cx="2095783" cy="209578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3120000" dist="19050">
              <a:srgbClr val="A58164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2" name="Google Shape;3702;p42"/>
          <p:cNvSpPr/>
          <p:nvPr/>
        </p:nvSpPr>
        <p:spPr>
          <a:xfrm>
            <a:off x="195901" y="1992733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3" name="Google Shape;3703;p42"/>
          <p:cNvSpPr/>
          <p:nvPr/>
        </p:nvSpPr>
        <p:spPr>
          <a:xfrm>
            <a:off x="432750" y="289625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4" name="Google Shape;3704;p42"/>
          <p:cNvSpPr/>
          <p:nvPr/>
        </p:nvSpPr>
        <p:spPr>
          <a:xfrm rot="10800000">
            <a:off x="8177277" y="3119425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5" name="Google Shape;3705;p42"/>
          <p:cNvSpPr/>
          <p:nvPr/>
        </p:nvSpPr>
        <p:spPr>
          <a:xfrm>
            <a:off x="7243626" y="289633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706" name="Google Shape;3706;p42"/>
          <p:cNvGrpSpPr/>
          <p:nvPr/>
        </p:nvGrpSpPr>
        <p:grpSpPr>
          <a:xfrm rot="1886633">
            <a:off x="5332336" y="4211510"/>
            <a:ext cx="506096" cy="482053"/>
            <a:chOff x="6141575" y="2318875"/>
            <a:chExt cx="720950" cy="686700"/>
          </a:xfrm>
        </p:grpSpPr>
        <p:sp>
          <p:nvSpPr>
            <p:cNvPr id="3707" name="Google Shape;3707;p42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8" name="Google Shape;3708;p42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9" name="Google Shape;3709;p42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0" name="Google Shape;3710;p42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1" name="Google Shape;3711;p42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2" name="Google Shape;3712;p42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3" name="Google Shape;3713;p42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4" name="Google Shape;3714;p42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5" name="Google Shape;3715;p42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6" name="Google Shape;3716;p42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7" name="Google Shape;3717;p42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718" name="Google Shape;3718;p42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3719" name="Google Shape;3719;p42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0" name="Google Shape;3720;p42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1" name="Google Shape;3721;p42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2" name="Google Shape;3722;p42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3" name="Google Shape;3723;p42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4" name="Google Shape;3724;p42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5" name="Google Shape;3725;p42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6" name="Google Shape;3726;p42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7" name="Google Shape;3727;p42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8" name="Google Shape;3728;p42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9" name="Google Shape;3729;p42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0" name="Google Shape;3730;p42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1" name="Google Shape;3731;p42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2" name="Google Shape;3732;p42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3" name="Google Shape;3733;p42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4" name="Google Shape;3734;p42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5" name="Google Shape;3735;p42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6" name="Google Shape;3736;p42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7" name="Google Shape;3737;p42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8" name="Google Shape;3738;p42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9" name="Google Shape;3739;p42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740" name="Google Shape;3740;p42"/>
          <p:cNvSpPr txBox="1"/>
          <p:nvPr>
            <p:ph idx="1" type="subTitle"/>
          </p:nvPr>
        </p:nvSpPr>
        <p:spPr>
          <a:xfrm>
            <a:off x="1568175" y="1121300"/>
            <a:ext cx="2362200" cy="35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741" name="Google Shape;3741;p42"/>
          <p:cNvSpPr txBox="1"/>
          <p:nvPr>
            <p:ph idx="2" type="subTitle"/>
          </p:nvPr>
        </p:nvSpPr>
        <p:spPr>
          <a:xfrm>
            <a:off x="5213625" y="2229764"/>
            <a:ext cx="2362200" cy="35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742" name="Google Shape;3742;p42"/>
          <p:cNvSpPr txBox="1"/>
          <p:nvPr>
            <p:ph idx="3" type="subTitle"/>
          </p:nvPr>
        </p:nvSpPr>
        <p:spPr>
          <a:xfrm>
            <a:off x="1568175" y="1349150"/>
            <a:ext cx="2362200" cy="9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743" name="Google Shape;3743;p42"/>
          <p:cNvSpPr txBox="1"/>
          <p:nvPr>
            <p:ph idx="4" type="subTitle"/>
          </p:nvPr>
        </p:nvSpPr>
        <p:spPr>
          <a:xfrm>
            <a:off x="5213625" y="2462138"/>
            <a:ext cx="2362200" cy="9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744" name="Google Shape;3744;p42"/>
          <p:cNvSpPr txBox="1"/>
          <p:nvPr>
            <p:ph idx="5" type="subTitle"/>
          </p:nvPr>
        </p:nvSpPr>
        <p:spPr>
          <a:xfrm>
            <a:off x="1568175" y="3347175"/>
            <a:ext cx="2362200" cy="35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745" name="Google Shape;3745;p42"/>
          <p:cNvSpPr txBox="1"/>
          <p:nvPr>
            <p:ph idx="6" type="subTitle"/>
          </p:nvPr>
        </p:nvSpPr>
        <p:spPr>
          <a:xfrm>
            <a:off x="1568175" y="3575125"/>
            <a:ext cx="2362200" cy="9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746" name="Google Shape;3746;p42"/>
          <p:cNvSpPr txBox="1"/>
          <p:nvPr>
            <p:ph type="title"/>
          </p:nvPr>
        </p:nvSpPr>
        <p:spPr>
          <a:xfrm>
            <a:off x="713225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1">
    <p:spTree>
      <p:nvGrpSpPr>
        <p:cNvPr id="3747" name="Shape 3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8" name="Google Shape;3748;p43"/>
          <p:cNvSpPr txBox="1"/>
          <p:nvPr>
            <p:ph idx="1" type="subTitle"/>
          </p:nvPr>
        </p:nvSpPr>
        <p:spPr>
          <a:xfrm>
            <a:off x="856100" y="2870425"/>
            <a:ext cx="1700700" cy="40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749" name="Google Shape;3749;p43"/>
          <p:cNvSpPr txBox="1"/>
          <p:nvPr>
            <p:ph idx="2" type="subTitle"/>
          </p:nvPr>
        </p:nvSpPr>
        <p:spPr>
          <a:xfrm>
            <a:off x="856100" y="3122100"/>
            <a:ext cx="1700700" cy="57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750" name="Google Shape;3750;p43"/>
          <p:cNvSpPr txBox="1"/>
          <p:nvPr>
            <p:ph idx="3" type="subTitle"/>
          </p:nvPr>
        </p:nvSpPr>
        <p:spPr>
          <a:xfrm>
            <a:off x="2785475" y="2870425"/>
            <a:ext cx="1700700" cy="40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751" name="Google Shape;3751;p43"/>
          <p:cNvSpPr txBox="1"/>
          <p:nvPr>
            <p:ph idx="4" type="subTitle"/>
          </p:nvPr>
        </p:nvSpPr>
        <p:spPr>
          <a:xfrm>
            <a:off x="2785475" y="3122109"/>
            <a:ext cx="1700700" cy="57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752" name="Google Shape;3752;p43"/>
          <p:cNvSpPr txBox="1"/>
          <p:nvPr>
            <p:ph idx="5" type="subTitle"/>
          </p:nvPr>
        </p:nvSpPr>
        <p:spPr>
          <a:xfrm>
            <a:off x="4714850" y="2870425"/>
            <a:ext cx="1700700" cy="40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753" name="Google Shape;3753;p43"/>
          <p:cNvSpPr txBox="1"/>
          <p:nvPr>
            <p:ph idx="6" type="subTitle"/>
          </p:nvPr>
        </p:nvSpPr>
        <p:spPr>
          <a:xfrm>
            <a:off x="4714849" y="3122109"/>
            <a:ext cx="1700700" cy="57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754" name="Google Shape;3754;p43"/>
          <p:cNvSpPr txBox="1"/>
          <p:nvPr>
            <p:ph idx="7" type="subTitle"/>
          </p:nvPr>
        </p:nvSpPr>
        <p:spPr>
          <a:xfrm>
            <a:off x="6644225" y="2870425"/>
            <a:ext cx="1700700" cy="40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755" name="Google Shape;3755;p43"/>
          <p:cNvSpPr txBox="1"/>
          <p:nvPr>
            <p:ph idx="8" type="subTitle"/>
          </p:nvPr>
        </p:nvSpPr>
        <p:spPr>
          <a:xfrm>
            <a:off x="6644224" y="3122109"/>
            <a:ext cx="1700700" cy="57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756" name="Google Shape;3756;p43"/>
          <p:cNvSpPr/>
          <p:nvPr/>
        </p:nvSpPr>
        <p:spPr>
          <a:xfrm>
            <a:off x="-762011" y="4414264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7" name="Google Shape;3757;p43"/>
          <p:cNvSpPr/>
          <p:nvPr/>
        </p:nvSpPr>
        <p:spPr>
          <a:xfrm>
            <a:off x="7801125" y="3693511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8" name="Google Shape;3758;p43"/>
          <p:cNvSpPr/>
          <p:nvPr/>
        </p:nvSpPr>
        <p:spPr>
          <a:xfrm>
            <a:off x="6810427" y="4414264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9" name="Google Shape;3759;p43"/>
          <p:cNvSpPr/>
          <p:nvPr/>
        </p:nvSpPr>
        <p:spPr>
          <a:xfrm>
            <a:off x="7801125" y="223475"/>
            <a:ext cx="1086857" cy="431489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0" name="Google Shape;3760;p43"/>
          <p:cNvSpPr/>
          <p:nvPr/>
        </p:nvSpPr>
        <p:spPr>
          <a:xfrm>
            <a:off x="-2185025" y="3693511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761" name="Google Shape;3761;p43"/>
          <p:cNvGrpSpPr/>
          <p:nvPr/>
        </p:nvGrpSpPr>
        <p:grpSpPr>
          <a:xfrm>
            <a:off x="8053624" y="4248376"/>
            <a:ext cx="581843" cy="567549"/>
            <a:chOff x="3228225" y="3246725"/>
            <a:chExt cx="356325" cy="347550"/>
          </a:xfrm>
        </p:grpSpPr>
        <p:sp>
          <p:nvSpPr>
            <p:cNvPr id="3762" name="Google Shape;3762;p43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3" name="Google Shape;3763;p43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4" name="Google Shape;3764;p43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5" name="Google Shape;3765;p43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6" name="Google Shape;3766;p43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7" name="Google Shape;3767;p43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8" name="Google Shape;3768;p43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9" name="Google Shape;3769;p43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0" name="Google Shape;3770;p43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1" name="Google Shape;3771;p43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2" name="Google Shape;3772;p43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3" name="Google Shape;3773;p43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4" name="Google Shape;3774;p43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5" name="Google Shape;3775;p43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6" name="Google Shape;3776;p43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7" name="Google Shape;3777;p43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8" name="Google Shape;3778;p43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9" name="Google Shape;3779;p43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0" name="Google Shape;3780;p43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1" name="Google Shape;3781;p43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2" name="Google Shape;3782;p43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3" name="Google Shape;3783;p43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4" name="Google Shape;3784;p43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5" name="Google Shape;3785;p43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6" name="Google Shape;3786;p43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7" name="Google Shape;3787;p43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8" name="Google Shape;3788;p43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9" name="Google Shape;3789;p43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0" name="Google Shape;3790;p43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1" name="Google Shape;3791;p43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2" name="Google Shape;3792;p43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3" name="Google Shape;3793;p43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94" name="Google Shape;3794;p43"/>
          <p:cNvGrpSpPr/>
          <p:nvPr/>
        </p:nvGrpSpPr>
        <p:grpSpPr>
          <a:xfrm flipH="1" rot="10800000">
            <a:off x="-762002" y="57311"/>
            <a:ext cx="1798363" cy="1256899"/>
            <a:chOff x="-2" y="-19739"/>
            <a:chExt cx="1798363" cy="1256899"/>
          </a:xfrm>
        </p:grpSpPr>
        <p:grpSp>
          <p:nvGrpSpPr>
            <p:cNvPr id="3795" name="Google Shape;3795;p43"/>
            <p:cNvGrpSpPr/>
            <p:nvPr/>
          </p:nvGrpSpPr>
          <p:grpSpPr>
            <a:xfrm>
              <a:off x="-2" y="-19739"/>
              <a:ext cx="1514238" cy="1118473"/>
              <a:chOff x="263775" y="238125"/>
              <a:chExt cx="7092450" cy="5238750"/>
            </a:xfrm>
          </p:grpSpPr>
          <p:sp>
            <p:nvSpPr>
              <p:cNvPr id="3796" name="Google Shape;3796;p43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97" name="Google Shape;3797;p43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798" name="Google Shape;3798;p43"/>
            <p:cNvGrpSpPr/>
            <p:nvPr/>
          </p:nvGrpSpPr>
          <p:grpSpPr>
            <a:xfrm>
              <a:off x="1260311" y="155206"/>
              <a:ext cx="538051" cy="524800"/>
              <a:chOff x="3228225" y="3246725"/>
              <a:chExt cx="356325" cy="347550"/>
            </a:xfrm>
          </p:grpSpPr>
          <p:sp>
            <p:nvSpPr>
              <p:cNvPr id="3799" name="Google Shape;3799;p4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0" name="Google Shape;3800;p4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1" name="Google Shape;3801;p4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2" name="Google Shape;3802;p4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3" name="Google Shape;3803;p4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4" name="Google Shape;3804;p4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5" name="Google Shape;3805;p4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6" name="Google Shape;3806;p4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7" name="Google Shape;3807;p4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8" name="Google Shape;3808;p4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9" name="Google Shape;3809;p4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0" name="Google Shape;3810;p4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1" name="Google Shape;3811;p4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2" name="Google Shape;3812;p4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3" name="Google Shape;3813;p4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4" name="Google Shape;3814;p4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5" name="Google Shape;3815;p4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6" name="Google Shape;3816;p4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7" name="Google Shape;3817;p4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8" name="Google Shape;3818;p4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9" name="Google Shape;3819;p4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0" name="Google Shape;3820;p4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1" name="Google Shape;3821;p4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2" name="Google Shape;3822;p4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3" name="Google Shape;3823;p4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4" name="Google Shape;3824;p4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5" name="Google Shape;3825;p4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6" name="Google Shape;3826;p4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7" name="Google Shape;3827;p4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8" name="Google Shape;3828;p4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9" name="Google Shape;3829;p4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0" name="Google Shape;3830;p4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31" name="Google Shape;3831;p43"/>
            <p:cNvGrpSpPr/>
            <p:nvPr/>
          </p:nvGrpSpPr>
          <p:grpSpPr>
            <a:xfrm>
              <a:off x="1124630" y="921793"/>
              <a:ext cx="323365" cy="315367"/>
              <a:chOff x="3228225" y="3246725"/>
              <a:chExt cx="356325" cy="347550"/>
            </a:xfrm>
          </p:grpSpPr>
          <p:sp>
            <p:nvSpPr>
              <p:cNvPr id="3832" name="Google Shape;3832;p4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3" name="Google Shape;3833;p4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4" name="Google Shape;3834;p4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5" name="Google Shape;3835;p4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6" name="Google Shape;3836;p4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7" name="Google Shape;3837;p4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8" name="Google Shape;3838;p4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9" name="Google Shape;3839;p4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0" name="Google Shape;3840;p4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1" name="Google Shape;3841;p4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2" name="Google Shape;3842;p4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3" name="Google Shape;3843;p4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4" name="Google Shape;3844;p4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5" name="Google Shape;3845;p4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6" name="Google Shape;3846;p4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7" name="Google Shape;3847;p4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8" name="Google Shape;3848;p4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9" name="Google Shape;3849;p4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0" name="Google Shape;3850;p4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1" name="Google Shape;3851;p4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2" name="Google Shape;3852;p4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3" name="Google Shape;3853;p4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4" name="Google Shape;3854;p4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5" name="Google Shape;3855;p4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6" name="Google Shape;3856;p4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7" name="Google Shape;3857;p4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8" name="Google Shape;3858;p4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9" name="Google Shape;3859;p4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0" name="Google Shape;3860;p4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1" name="Google Shape;3861;p4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2" name="Google Shape;3862;p4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3" name="Google Shape;3863;p4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64" name="Google Shape;3864;p43"/>
            <p:cNvGrpSpPr/>
            <p:nvPr/>
          </p:nvGrpSpPr>
          <p:grpSpPr>
            <a:xfrm>
              <a:off x="957323" y="38561"/>
              <a:ext cx="323365" cy="315367"/>
              <a:chOff x="3228225" y="3246725"/>
              <a:chExt cx="356325" cy="347550"/>
            </a:xfrm>
          </p:grpSpPr>
          <p:sp>
            <p:nvSpPr>
              <p:cNvPr id="3865" name="Google Shape;3865;p4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6" name="Google Shape;3866;p4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7" name="Google Shape;3867;p4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8" name="Google Shape;3868;p4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9" name="Google Shape;3869;p4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0" name="Google Shape;3870;p4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1" name="Google Shape;3871;p4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2" name="Google Shape;3872;p4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3" name="Google Shape;3873;p4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4" name="Google Shape;3874;p4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5" name="Google Shape;3875;p4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6" name="Google Shape;3876;p4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7" name="Google Shape;3877;p4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8" name="Google Shape;3878;p4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9" name="Google Shape;3879;p4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0" name="Google Shape;3880;p4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1" name="Google Shape;3881;p4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2" name="Google Shape;3882;p4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3" name="Google Shape;3883;p4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4" name="Google Shape;3884;p4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5" name="Google Shape;3885;p4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6" name="Google Shape;3886;p4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7" name="Google Shape;3887;p4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8" name="Google Shape;3888;p4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9" name="Google Shape;3889;p4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0" name="Google Shape;3890;p4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1" name="Google Shape;3891;p4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2" name="Google Shape;3892;p4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3" name="Google Shape;3893;p4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4" name="Google Shape;3894;p4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5" name="Google Shape;3895;p4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6" name="Google Shape;3896;p4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97" name="Google Shape;3897;p43"/>
            <p:cNvGrpSpPr/>
            <p:nvPr/>
          </p:nvGrpSpPr>
          <p:grpSpPr>
            <a:xfrm>
              <a:off x="273898" y="583861"/>
              <a:ext cx="323365" cy="315367"/>
              <a:chOff x="3228225" y="3246725"/>
              <a:chExt cx="356325" cy="347550"/>
            </a:xfrm>
          </p:grpSpPr>
          <p:sp>
            <p:nvSpPr>
              <p:cNvPr id="3898" name="Google Shape;3898;p4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9" name="Google Shape;3899;p4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0" name="Google Shape;3900;p4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1" name="Google Shape;3901;p4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2" name="Google Shape;3902;p4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3" name="Google Shape;3903;p4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4" name="Google Shape;3904;p4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5" name="Google Shape;3905;p4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6" name="Google Shape;3906;p4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7" name="Google Shape;3907;p4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8" name="Google Shape;3908;p4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9" name="Google Shape;3909;p4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0" name="Google Shape;3910;p4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1" name="Google Shape;3911;p4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2" name="Google Shape;3912;p4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3" name="Google Shape;3913;p4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4" name="Google Shape;3914;p4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5" name="Google Shape;3915;p4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6" name="Google Shape;3916;p4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7" name="Google Shape;3917;p4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8" name="Google Shape;3918;p4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9" name="Google Shape;3919;p4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0" name="Google Shape;3920;p4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1" name="Google Shape;3921;p4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2" name="Google Shape;3922;p4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3" name="Google Shape;3923;p4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4" name="Google Shape;3924;p4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5" name="Google Shape;3925;p4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6" name="Google Shape;3926;p4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7" name="Google Shape;3927;p4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8" name="Google Shape;3928;p4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9" name="Google Shape;3929;p4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930" name="Google Shape;3930;p43"/>
          <p:cNvSpPr txBox="1"/>
          <p:nvPr>
            <p:ph type="title"/>
          </p:nvPr>
        </p:nvSpPr>
        <p:spPr>
          <a:xfrm>
            <a:off x="713225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CUSTOM_1_1">
    <p:spTree>
      <p:nvGrpSpPr>
        <p:cNvPr id="3931" name="Shape 3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" name="Google Shape;3932;p44"/>
          <p:cNvSpPr txBox="1"/>
          <p:nvPr>
            <p:ph idx="1" type="subTitle"/>
          </p:nvPr>
        </p:nvSpPr>
        <p:spPr>
          <a:xfrm>
            <a:off x="2094200" y="1415675"/>
            <a:ext cx="21897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933" name="Google Shape;3933;p44"/>
          <p:cNvSpPr txBox="1"/>
          <p:nvPr>
            <p:ph idx="2" type="subTitle"/>
          </p:nvPr>
        </p:nvSpPr>
        <p:spPr>
          <a:xfrm>
            <a:off x="2094200" y="1654375"/>
            <a:ext cx="2189700" cy="54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934" name="Google Shape;3934;p44"/>
          <p:cNvSpPr txBox="1"/>
          <p:nvPr>
            <p:ph idx="3" type="subTitle"/>
          </p:nvPr>
        </p:nvSpPr>
        <p:spPr>
          <a:xfrm>
            <a:off x="5738150" y="1415675"/>
            <a:ext cx="21897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935" name="Google Shape;3935;p44"/>
          <p:cNvSpPr txBox="1"/>
          <p:nvPr>
            <p:ph idx="4" type="subTitle"/>
          </p:nvPr>
        </p:nvSpPr>
        <p:spPr>
          <a:xfrm>
            <a:off x="5738150" y="1654384"/>
            <a:ext cx="2189700" cy="54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936" name="Google Shape;3936;p44"/>
          <p:cNvSpPr txBox="1"/>
          <p:nvPr>
            <p:ph idx="5" type="subTitle"/>
          </p:nvPr>
        </p:nvSpPr>
        <p:spPr>
          <a:xfrm>
            <a:off x="2094200" y="3067728"/>
            <a:ext cx="21897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937" name="Google Shape;3937;p44"/>
          <p:cNvSpPr txBox="1"/>
          <p:nvPr>
            <p:ph idx="6" type="subTitle"/>
          </p:nvPr>
        </p:nvSpPr>
        <p:spPr>
          <a:xfrm>
            <a:off x="2094200" y="3303975"/>
            <a:ext cx="2189700" cy="5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938" name="Google Shape;3938;p44"/>
          <p:cNvSpPr txBox="1"/>
          <p:nvPr>
            <p:ph idx="7" type="subTitle"/>
          </p:nvPr>
        </p:nvSpPr>
        <p:spPr>
          <a:xfrm>
            <a:off x="5738151" y="3067728"/>
            <a:ext cx="21897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939" name="Google Shape;3939;p44"/>
          <p:cNvSpPr txBox="1"/>
          <p:nvPr>
            <p:ph idx="8" type="subTitle"/>
          </p:nvPr>
        </p:nvSpPr>
        <p:spPr>
          <a:xfrm>
            <a:off x="5738150" y="3303975"/>
            <a:ext cx="2189700" cy="5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grpSp>
        <p:nvGrpSpPr>
          <p:cNvPr id="3940" name="Google Shape;3940;p44"/>
          <p:cNvGrpSpPr/>
          <p:nvPr/>
        </p:nvGrpSpPr>
        <p:grpSpPr>
          <a:xfrm>
            <a:off x="251362" y="-52"/>
            <a:ext cx="685799" cy="1326368"/>
            <a:chOff x="5496850" y="2285225"/>
            <a:chExt cx="506050" cy="978725"/>
          </a:xfrm>
        </p:grpSpPr>
        <p:sp>
          <p:nvSpPr>
            <p:cNvPr id="3941" name="Google Shape;3941;p44"/>
            <p:cNvSpPr/>
            <p:nvPr/>
          </p:nvSpPr>
          <p:spPr>
            <a:xfrm>
              <a:off x="5742425" y="2285225"/>
              <a:ext cx="14900" cy="824825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2" name="Google Shape;3942;p44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3" name="Google Shape;3943;p44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4" name="Google Shape;3944;p44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5" name="Google Shape;3945;p44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6" name="Google Shape;3946;p44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7" name="Google Shape;3947;p44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8" name="Google Shape;3948;p44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9" name="Google Shape;3949;p44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0" name="Google Shape;3950;p44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51" name="Google Shape;3951;p44"/>
          <p:cNvGrpSpPr/>
          <p:nvPr/>
        </p:nvGrpSpPr>
        <p:grpSpPr>
          <a:xfrm>
            <a:off x="8120402" y="-81"/>
            <a:ext cx="907398" cy="2318627"/>
            <a:chOff x="5496850" y="1970795"/>
            <a:chExt cx="506050" cy="1293155"/>
          </a:xfrm>
        </p:grpSpPr>
        <p:sp>
          <p:nvSpPr>
            <p:cNvPr id="3952" name="Google Shape;3952;p44"/>
            <p:cNvSpPr/>
            <p:nvPr/>
          </p:nvSpPr>
          <p:spPr>
            <a:xfrm>
              <a:off x="5742429" y="1970795"/>
              <a:ext cx="14899" cy="1139248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3" name="Google Shape;3953;p44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4" name="Google Shape;3954;p44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5" name="Google Shape;3955;p44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6" name="Google Shape;3956;p44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7" name="Google Shape;3957;p44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8" name="Google Shape;3958;p44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9" name="Google Shape;3959;p44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0" name="Google Shape;3960;p44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1" name="Google Shape;3961;p44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62" name="Google Shape;3962;p44"/>
          <p:cNvSpPr/>
          <p:nvPr/>
        </p:nvSpPr>
        <p:spPr>
          <a:xfrm>
            <a:off x="8603926" y="3624633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3" name="Google Shape;3963;p44"/>
          <p:cNvSpPr/>
          <p:nvPr/>
        </p:nvSpPr>
        <p:spPr>
          <a:xfrm>
            <a:off x="4004263" y="4372400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4" name="Google Shape;3964;p44"/>
          <p:cNvSpPr/>
          <p:nvPr/>
        </p:nvSpPr>
        <p:spPr>
          <a:xfrm>
            <a:off x="-563085" y="2343900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5" name="Google Shape;3965;p44"/>
          <p:cNvSpPr/>
          <p:nvPr/>
        </p:nvSpPr>
        <p:spPr>
          <a:xfrm>
            <a:off x="1462076" y="4713708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66" name="Google Shape;3966;p44"/>
          <p:cNvGrpSpPr/>
          <p:nvPr/>
        </p:nvGrpSpPr>
        <p:grpSpPr>
          <a:xfrm rot="1289534">
            <a:off x="145543" y="3584891"/>
            <a:ext cx="506116" cy="482072"/>
            <a:chOff x="6141575" y="2318875"/>
            <a:chExt cx="720950" cy="686700"/>
          </a:xfrm>
        </p:grpSpPr>
        <p:sp>
          <p:nvSpPr>
            <p:cNvPr id="3967" name="Google Shape;3967;p44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8" name="Google Shape;3968;p44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9" name="Google Shape;3969;p44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0" name="Google Shape;3970;p44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1" name="Google Shape;3971;p44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2" name="Google Shape;3972;p44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3" name="Google Shape;3973;p44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4" name="Google Shape;3974;p44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5" name="Google Shape;3975;p44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6" name="Google Shape;3976;p44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7" name="Google Shape;3977;p44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978" name="Google Shape;3978;p44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3979" name="Google Shape;3979;p44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0" name="Google Shape;3980;p44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1" name="Google Shape;3981;p44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2" name="Google Shape;3982;p44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3" name="Google Shape;3983;p44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4" name="Google Shape;3984;p44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5" name="Google Shape;3985;p44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6" name="Google Shape;3986;p44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7" name="Google Shape;3987;p44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8" name="Google Shape;3988;p44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9" name="Google Shape;3989;p44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0" name="Google Shape;3990;p44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1" name="Google Shape;3991;p44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2" name="Google Shape;3992;p44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3" name="Google Shape;3993;p44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4" name="Google Shape;3994;p44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5" name="Google Shape;3995;p44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6" name="Google Shape;3996;p44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7" name="Google Shape;3997;p44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8" name="Google Shape;3998;p44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9" name="Google Shape;3999;p44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000" name="Google Shape;4000;p44"/>
          <p:cNvGrpSpPr/>
          <p:nvPr/>
        </p:nvGrpSpPr>
        <p:grpSpPr>
          <a:xfrm rot="-1379515">
            <a:off x="8285767" y="4371624"/>
            <a:ext cx="359551" cy="342470"/>
            <a:chOff x="6141575" y="2318875"/>
            <a:chExt cx="720950" cy="686700"/>
          </a:xfrm>
        </p:grpSpPr>
        <p:sp>
          <p:nvSpPr>
            <p:cNvPr id="4001" name="Google Shape;4001;p44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2" name="Google Shape;4002;p44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3" name="Google Shape;4003;p44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4" name="Google Shape;4004;p44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5" name="Google Shape;4005;p44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6" name="Google Shape;4006;p44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7" name="Google Shape;4007;p44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8" name="Google Shape;4008;p44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9" name="Google Shape;4009;p44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0" name="Google Shape;4010;p44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1" name="Google Shape;4011;p44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012" name="Google Shape;4012;p44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4013" name="Google Shape;4013;p44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4" name="Google Shape;4014;p44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5" name="Google Shape;4015;p44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6" name="Google Shape;4016;p44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7" name="Google Shape;4017;p44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8" name="Google Shape;4018;p44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9" name="Google Shape;4019;p44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0" name="Google Shape;4020;p44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1" name="Google Shape;4021;p44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2" name="Google Shape;4022;p44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3" name="Google Shape;4023;p44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4" name="Google Shape;4024;p44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5" name="Google Shape;4025;p44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6" name="Google Shape;4026;p44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7" name="Google Shape;4027;p44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8" name="Google Shape;4028;p44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9" name="Google Shape;4029;p44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0" name="Google Shape;4030;p44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1" name="Google Shape;4031;p44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2" name="Google Shape;4032;p44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3" name="Google Shape;4033;p44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034" name="Google Shape;4034;p44"/>
          <p:cNvSpPr txBox="1"/>
          <p:nvPr>
            <p:ph type="title"/>
          </p:nvPr>
        </p:nvSpPr>
        <p:spPr>
          <a:xfrm>
            <a:off x="713225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ive columns">
  <p:cSld name="CUSTOM_3_2">
    <p:spTree>
      <p:nvGrpSpPr>
        <p:cNvPr id="4035" name="Shape 4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6" name="Google Shape;4036;p45"/>
          <p:cNvSpPr txBox="1"/>
          <p:nvPr>
            <p:ph idx="1" type="subTitle"/>
          </p:nvPr>
        </p:nvSpPr>
        <p:spPr>
          <a:xfrm>
            <a:off x="1098913" y="1902175"/>
            <a:ext cx="1794600" cy="4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037" name="Google Shape;4037;p45"/>
          <p:cNvSpPr txBox="1"/>
          <p:nvPr>
            <p:ph idx="2" type="subTitle"/>
          </p:nvPr>
        </p:nvSpPr>
        <p:spPr>
          <a:xfrm>
            <a:off x="1098900" y="2176675"/>
            <a:ext cx="1794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038" name="Google Shape;4038;p45"/>
          <p:cNvSpPr txBox="1"/>
          <p:nvPr>
            <p:ph idx="3" type="subTitle"/>
          </p:nvPr>
        </p:nvSpPr>
        <p:spPr>
          <a:xfrm>
            <a:off x="3674438" y="1902200"/>
            <a:ext cx="1794600" cy="4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039" name="Google Shape;4039;p45"/>
          <p:cNvSpPr txBox="1"/>
          <p:nvPr>
            <p:ph idx="4" type="subTitle"/>
          </p:nvPr>
        </p:nvSpPr>
        <p:spPr>
          <a:xfrm>
            <a:off x="3673888" y="2176675"/>
            <a:ext cx="1794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040" name="Google Shape;4040;p45"/>
          <p:cNvSpPr txBox="1"/>
          <p:nvPr>
            <p:ph idx="5" type="subTitle"/>
          </p:nvPr>
        </p:nvSpPr>
        <p:spPr>
          <a:xfrm>
            <a:off x="6248888" y="1902200"/>
            <a:ext cx="1794600" cy="4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041" name="Google Shape;4041;p45"/>
          <p:cNvSpPr txBox="1"/>
          <p:nvPr>
            <p:ph idx="6" type="subTitle"/>
          </p:nvPr>
        </p:nvSpPr>
        <p:spPr>
          <a:xfrm>
            <a:off x="6248875" y="2176675"/>
            <a:ext cx="1794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042" name="Google Shape;4042;p45"/>
          <p:cNvSpPr txBox="1"/>
          <p:nvPr>
            <p:ph idx="7" type="subTitle"/>
          </p:nvPr>
        </p:nvSpPr>
        <p:spPr>
          <a:xfrm>
            <a:off x="2387188" y="3592725"/>
            <a:ext cx="1794600" cy="4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043" name="Google Shape;4043;p45"/>
          <p:cNvSpPr txBox="1"/>
          <p:nvPr>
            <p:ph idx="8" type="subTitle"/>
          </p:nvPr>
        </p:nvSpPr>
        <p:spPr>
          <a:xfrm>
            <a:off x="2386394" y="3861979"/>
            <a:ext cx="1794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044" name="Google Shape;4044;p45"/>
          <p:cNvSpPr txBox="1"/>
          <p:nvPr>
            <p:ph idx="9" type="subTitle"/>
          </p:nvPr>
        </p:nvSpPr>
        <p:spPr>
          <a:xfrm>
            <a:off x="4961662" y="3592725"/>
            <a:ext cx="1794600" cy="4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045" name="Google Shape;4045;p45"/>
          <p:cNvSpPr txBox="1"/>
          <p:nvPr>
            <p:ph idx="13" type="subTitle"/>
          </p:nvPr>
        </p:nvSpPr>
        <p:spPr>
          <a:xfrm>
            <a:off x="4961381" y="3861979"/>
            <a:ext cx="1794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046" name="Google Shape;4046;p45"/>
          <p:cNvSpPr/>
          <p:nvPr/>
        </p:nvSpPr>
        <p:spPr>
          <a:xfrm>
            <a:off x="0" y="3334850"/>
            <a:ext cx="2461640" cy="1808620"/>
          </a:xfrm>
          <a:custGeom>
            <a:rect b="b" l="l" r="r" t="t"/>
            <a:pathLst>
              <a:path extrusionOk="0" h="33374" w="45424">
                <a:moveTo>
                  <a:pt x="1" y="0"/>
                </a:moveTo>
                <a:cubicBezTo>
                  <a:pt x="1144" y="334"/>
                  <a:pt x="2442" y="858"/>
                  <a:pt x="4180" y="1965"/>
                </a:cubicBezTo>
                <a:cubicBezTo>
                  <a:pt x="9335" y="5287"/>
                  <a:pt x="8085" y="7239"/>
                  <a:pt x="13252" y="10561"/>
                </a:cubicBezTo>
                <a:cubicBezTo>
                  <a:pt x="18396" y="13871"/>
                  <a:pt x="19658" y="11931"/>
                  <a:pt x="24813" y="15240"/>
                </a:cubicBezTo>
                <a:cubicBezTo>
                  <a:pt x="29957" y="18562"/>
                  <a:pt x="28707" y="20515"/>
                  <a:pt x="33862" y="23837"/>
                </a:cubicBezTo>
                <a:cubicBezTo>
                  <a:pt x="39006" y="27147"/>
                  <a:pt x="40280" y="25206"/>
                  <a:pt x="45423" y="28516"/>
                </a:cubicBezTo>
                <a:lnTo>
                  <a:pt x="42304" y="33374"/>
                </a:lnTo>
                <a:lnTo>
                  <a:pt x="1" y="3337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7" name="Google Shape;4047;p45"/>
          <p:cNvSpPr/>
          <p:nvPr/>
        </p:nvSpPr>
        <p:spPr>
          <a:xfrm>
            <a:off x="0" y="4606092"/>
            <a:ext cx="9143941" cy="537412"/>
          </a:xfrm>
          <a:custGeom>
            <a:rect b="b" l="l" r="r" t="t"/>
            <a:pathLst>
              <a:path extrusionOk="0" h="6561" w="111634">
                <a:moveTo>
                  <a:pt x="111634" y="0"/>
                </a:moveTo>
                <a:cubicBezTo>
                  <a:pt x="104657" y="0"/>
                  <a:pt x="104657" y="2643"/>
                  <a:pt x="97680" y="2643"/>
                </a:cubicBezTo>
                <a:cubicBezTo>
                  <a:pt x="90703" y="2643"/>
                  <a:pt x="90703" y="0"/>
                  <a:pt x="83714" y="0"/>
                </a:cubicBezTo>
                <a:cubicBezTo>
                  <a:pt x="76736" y="0"/>
                  <a:pt x="76736" y="2643"/>
                  <a:pt x="69771" y="2643"/>
                </a:cubicBezTo>
                <a:cubicBezTo>
                  <a:pt x="62794" y="2643"/>
                  <a:pt x="62794" y="0"/>
                  <a:pt x="55817" y="0"/>
                </a:cubicBezTo>
                <a:cubicBezTo>
                  <a:pt x="48828" y="0"/>
                  <a:pt x="48828" y="2643"/>
                  <a:pt x="41851" y="2643"/>
                </a:cubicBezTo>
                <a:cubicBezTo>
                  <a:pt x="34874" y="2643"/>
                  <a:pt x="34874" y="0"/>
                  <a:pt x="27909" y="0"/>
                </a:cubicBezTo>
                <a:cubicBezTo>
                  <a:pt x="20932" y="0"/>
                  <a:pt x="20932" y="2643"/>
                  <a:pt x="13943" y="2643"/>
                </a:cubicBezTo>
                <a:cubicBezTo>
                  <a:pt x="6966" y="2643"/>
                  <a:pt x="6966" y="0"/>
                  <a:pt x="1" y="0"/>
                </a:cubicBezTo>
                <a:lnTo>
                  <a:pt x="1" y="6561"/>
                </a:lnTo>
                <a:lnTo>
                  <a:pt x="111622" y="65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8" name="Google Shape;4048;p45"/>
          <p:cNvSpPr/>
          <p:nvPr/>
        </p:nvSpPr>
        <p:spPr>
          <a:xfrm flipH="1">
            <a:off x="7215279" y="3549149"/>
            <a:ext cx="1928691" cy="1054322"/>
          </a:xfrm>
          <a:custGeom>
            <a:rect b="b" l="l" r="r" t="t"/>
            <a:pathLst>
              <a:path extrusionOk="0" h="11085" w="20278">
                <a:moveTo>
                  <a:pt x="1" y="11073"/>
                </a:moveTo>
                <a:lnTo>
                  <a:pt x="1" y="512"/>
                </a:lnTo>
                <a:cubicBezTo>
                  <a:pt x="977" y="179"/>
                  <a:pt x="2037" y="0"/>
                  <a:pt x="3132" y="0"/>
                </a:cubicBezTo>
                <a:cubicBezTo>
                  <a:pt x="7537" y="0"/>
                  <a:pt x="11264" y="2953"/>
                  <a:pt x="12455" y="7025"/>
                </a:cubicBezTo>
                <a:cubicBezTo>
                  <a:pt x="15681" y="7037"/>
                  <a:pt x="18527" y="8632"/>
                  <a:pt x="20277" y="11085"/>
                </a:cubicBezTo>
                <a:lnTo>
                  <a:pt x="1" y="110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9" name="Google Shape;4049;p45"/>
          <p:cNvSpPr/>
          <p:nvPr/>
        </p:nvSpPr>
        <p:spPr>
          <a:xfrm>
            <a:off x="5980343" y="4116125"/>
            <a:ext cx="3163634" cy="1054321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050" name="Google Shape;4050;p45"/>
          <p:cNvGrpSpPr/>
          <p:nvPr/>
        </p:nvGrpSpPr>
        <p:grpSpPr>
          <a:xfrm rot="2293890">
            <a:off x="1274848" y="3195550"/>
            <a:ext cx="506077" cy="482035"/>
            <a:chOff x="6141575" y="2318875"/>
            <a:chExt cx="720950" cy="686700"/>
          </a:xfrm>
        </p:grpSpPr>
        <p:sp>
          <p:nvSpPr>
            <p:cNvPr id="4051" name="Google Shape;4051;p45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2" name="Google Shape;4052;p45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3" name="Google Shape;4053;p45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4" name="Google Shape;4054;p45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5" name="Google Shape;4055;p45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6" name="Google Shape;4056;p45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7" name="Google Shape;4057;p45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8" name="Google Shape;4058;p45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9" name="Google Shape;4059;p45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0" name="Google Shape;4060;p45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1" name="Google Shape;4061;p45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062" name="Google Shape;4062;p45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4063" name="Google Shape;4063;p45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4" name="Google Shape;4064;p45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5" name="Google Shape;4065;p45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6" name="Google Shape;4066;p45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7" name="Google Shape;4067;p45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8" name="Google Shape;4068;p45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9" name="Google Shape;4069;p45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0" name="Google Shape;4070;p45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1" name="Google Shape;4071;p45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2" name="Google Shape;4072;p45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3" name="Google Shape;4073;p45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4" name="Google Shape;4074;p45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5" name="Google Shape;4075;p45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6" name="Google Shape;4076;p45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7" name="Google Shape;4077;p45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8" name="Google Shape;4078;p45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9" name="Google Shape;4079;p45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80" name="Google Shape;4080;p45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81" name="Google Shape;4081;p45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82" name="Google Shape;4082;p45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83" name="Google Shape;4083;p45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084" name="Google Shape;4084;p45"/>
          <p:cNvGrpSpPr/>
          <p:nvPr/>
        </p:nvGrpSpPr>
        <p:grpSpPr>
          <a:xfrm rot="-6407115">
            <a:off x="7318408" y="3248767"/>
            <a:ext cx="506039" cy="481998"/>
            <a:chOff x="6141575" y="2318875"/>
            <a:chExt cx="720950" cy="686700"/>
          </a:xfrm>
        </p:grpSpPr>
        <p:sp>
          <p:nvSpPr>
            <p:cNvPr id="4085" name="Google Shape;4085;p45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6" name="Google Shape;4086;p45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7" name="Google Shape;4087;p45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8" name="Google Shape;4088;p45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9" name="Google Shape;4089;p45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0" name="Google Shape;4090;p45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1" name="Google Shape;4091;p45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2" name="Google Shape;4092;p45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3" name="Google Shape;4093;p45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4" name="Google Shape;4094;p45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5" name="Google Shape;4095;p45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096" name="Google Shape;4096;p45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4097" name="Google Shape;4097;p45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98" name="Google Shape;4098;p45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99" name="Google Shape;4099;p45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0" name="Google Shape;4100;p45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1" name="Google Shape;4101;p45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2" name="Google Shape;4102;p45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3" name="Google Shape;4103;p45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4" name="Google Shape;4104;p45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5" name="Google Shape;4105;p45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6" name="Google Shape;4106;p45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7" name="Google Shape;4107;p45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8" name="Google Shape;4108;p45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9" name="Google Shape;4109;p45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0" name="Google Shape;4110;p45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1" name="Google Shape;4111;p45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2" name="Google Shape;4112;p45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3" name="Google Shape;4113;p45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4" name="Google Shape;4114;p45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5" name="Google Shape;4115;p45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6" name="Google Shape;4116;p45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7" name="Google Shape;4117;p45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118" name="Google Shape;4118;p45"/>
          <p:cNvGrpSpPr/>
          <p:nvPr/>
        </p:nvGrpSpPr>
        <p:grpSpPr>
          <a:xfrm>
            <a:off x="4319218" y="-195403"/>
            <a:ext cx="506107" cy="482063"/>
            <a:chOff x="6141575" y="2318875"/>
            <a:chExt cx="720950" cy="686700"/>
          </a:xfrm>
        </p:grpSpPr>
        <p:sp>
          <p:nvSpPr>
            <p:cNvPr id="4119" name="Google Shape;4119;p45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0" name="Google Shape;4120;p45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1" name="Google Shape;4121;p45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2" name="Google Shape;4122;p45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3" name="Google Shape;4123;p45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4" name="Google Shape;4124;p45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5" name="Google Shape;4125;p45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6" name="Google Shape;4126;p45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7" name="Google Shape;4127;p45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8" name="Google Shape;4128;p45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9" name="Google Shape;4129;p45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130" name="Google Shape;4130;p45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4131" name="Google Shape;4131;p45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2" name="Google Shape;4132;p45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3" name="Google Shape;4133;p45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4" name="Google Shape;4134;p45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5" name="Google Shape;4135;p45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6" name="Google Shape;4136;p45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7" name="Google Shape;4137;p45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8" name="Google Shape;4138;p45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9" name="Google Shape;4139;p45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0" name="Google Shape;4140;p45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1" name="Google Shape;4141;p45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2" name="Google Shape;4142;p45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3" name="Google Shape;4143;p45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4" name="Google Shape;4144;p45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5" name="Google Shape;4145;p45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6" name="Google Shape;4146;p45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7" name="Google Shape;4147;p45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8" name="Google Shape;4148;p45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9" name="Google Shape;4149;p45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50" name="Google Shape;4150;p45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51" name="Google Shape;4151;p45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152" name="Google Shape;4152;p45"/>
          <p:cNvSpPr/>
          <p:nvPr/>
        </p:nvSpPr>
        <p:spPr>
          <a:xfrm>
            <a:off x="8936126" y="2678958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3" name="Google Shape;4153;p45"/>
          <p:cNvSpPr/>
          <p:nvPr/>
        </p:nvSpPr>
        <p:spPr>
          <a:xfrm>
            <a:off x="154663" y="515100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4" name="Google Shape;4154;p45"/>
          <p:cNvSpPr/>
          <p:nvPr/>
        </p:nvSpPr>
        <p:spPr>
          <a:xfrm>
            <a:off x="7711702" y="457900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5" name="Google Shape;4155;p45"/>
          <p:cNvSpPr/>
          <p:nvPr/>
        </p:nvSpPr>
        <p:spPr>
          <a:xfrm>
            <a:off x="154676" y="2029333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6" name="Google Shape;4156;p45"/>
          <p:cNvSpPr txBox="1"/>
          <p:nvPr>
            <p:ph type="title"/>
          </p:nvPr>
        </p:nvSpPr>
        <p:spPr>
          <a:xfrm>
            <a:off x="713232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3">
    <p:spTree>
      <p:nvGrpSpPr>
        <p:cNvPr id="4157" name="Shape 4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8" name="Google Shape;4158;p46"/>
          <p:cNvSpPr/>
          <p:nvPr/>
        </p:nvSpPr>
        <p:spPr>
          <a:xfrm flipH="1">
            <a:off x="-1145250" y="4417300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9" name="Google Shape;4159;p46"/>
          <p:cNvSpPr txBox="1"/>
          <p:nvPr>
            <p:ph idx="1" type="subTitle"/>
          </p:nvPr>
        </p:nvSpPr>
        <p:spPr>
          <a:xfrm>
            <a:off x="828225" y="1921500"/>
            <a:ext cx="23169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160" name="Google Shape;4160;p46"/>
          <p:cNvSpPr txBox="1"/>
          <p:nvPr>
            <p:ph idx="2" type="subTitle"/>
          </p:nvPr>
        </p:nvSpPr>
        <p:spPr>
          <a:xfrm>
            <a:off x="828225" y="2143775"/>
            <a:ext cx="23139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161" name="Google Shape;4161;p46"/>
          <p:cNvSpPr txBox="1"/>
          <p:nvPr>
            <p:ph idx="3" type="subTitle"/>
          </p:nvPr>
        </p:nvSpPr>
        <p:spPr>
          <a:xfrm>
            <a:off x="3415925" y="1921525"/>
            <a:ext cx="23106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162" name="Google Shape;4162;p46"/>
          <p:cNvSpPr txBox="1"/>
          <p:nvPr>
            <p:ph idx="4" type="subTitle"/>
          </p:nvPr>
        </p:nvSpPr>
        <p:spPr>
          <a:xfrm>
            <a:off x="3416794" y="2143779"/>
            <a:ext cx="23094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163" name="Google Shape;4163;p46"/>
          <p:cNvSpPr txBox="1"/>
          <p:nvPr>
            <p:ph idx="5" type="subTitle"/>
          </p:nvPr>
        </p:nvSpPr>
        <p:spPr>
          <a:xfrm>
            <a:off x="5991475" y="1921525"/>
            <a:ext cx="23094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164" name="Google Shape;4164;p46"/>
          <p:cNvSpPr/>
          <p:nvPr/>
        </p:nvSpPr>
        <p:spPr>
          <a:xfrm>
            <a:off x="7728950" y="3696547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5" name="Google Shape;4165;p46"/>
          <p:cNvSpPr txBox="1"/>
          <p:nvPr>
            <p:ph idx="6" type="subTitle"/>
          </p:nvPr>
        </p:nvSpPr>
        <p:spPr>
          <a:xfrm>
            <a:off x="5992068" y="2143779"/>
            <a:ext cx="23082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166" name="Google Shape;4166;p46"/>
          <p:cNvSpPr txBox="1"/>
          <p:nvPr>
            <p:ph idx="7" type="subTitle"/>
          </p:nvPr>
        </p:nvSpPr>
        <p:spPr>
          <a:xfrm>
            <a:off x="840416" y="3728225"/>
            <a:ext cx="23115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167" name="Google Shape;4167;p46"/>
          <p:cNvSpPr txBox="1"/>
          <p:nvPr>
            <p:ph idx="8" type="subTitle"/>
          </p:nvPr>
        </p:nvSpPr>
        <p:spPr>
          <a:xfrm>
            <a:off x="839375" y="3943226"/>
            <a:ext cx="23139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168" name="Google Shape;4168;p46"/>
          <p:cNvSpPr txBox="1"/>
          <p:nvPr>
            <p:ph idx="9" type="subTitle"/>
          </p:nvPr>
        </p:nvSpPr>
        <p:spPr>
          <a:xfrm>
            <a:off x="3416733" y="3728215"/>
            <a:ext cx="23106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169" name="Google Shape;4169;p46"/>
          <p:cNvSpPr txBox="1"/>
          <p:nvPr>
            <p:ph idx="13" type="subTitle"/>
          </p:nvPr>
        </p:nvSpPr>
        <p:spPr>
          <a:xfrm>
            <a:off x="3417856" y="3943225"/>
            <a:ext cx="23094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170" name="Google Shape;4170;p46"/>
          <p:cNvSpPr txBox="1"/>
          <p:nvPr>
            <p:ph idx="14" type="subTitle"/>
          </p:nvPr>
        </p:nvSpPr>
        <p:spPr>
          <a:xfrm>
            <a:off x="5991480" y="3728215"/>
            <a:ext cx="23094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171" name="Google Shape;4171;p46"/>
          <p:cNvSpPr txBox="1"/>
          <p:nvPr>
            <p:ph idx="15" type="subTitle"/>
          </p:nvPr>
        </p:nvSpPr>
        <p:spPr>
          <a:xfrm>
            <a:off x="5992068" y="3943225"/>
            <a:ext cx="23082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172" name="Google Shape;4172;p46"/>
          <p:cNvSpPr/>
          <p:nvPr/>
        </p:nvSpPr>
        <p:spPr>
          <a:xfrm>
            <a:off x="-121654" y="248046"/>
            <a:ext cx="1079039" cy="428445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3" name="Google Shape;4173;p46"/>
          <p:cNvSpPr/>
          <p:nvPr/>
        </p:nvSpPr>
        <p:spPr>
          <a:xfrm>
            <a:off x="8358500" y="248087"/>
            <a:ext cx="1079039" cy="42838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4" name="Google Shape;4174;p46"/>
          <p:cNvSpPr/>
          <p:nvPr/>
        </p:nvSpPr>
        <p:spPr>
          <a:xfrm>
            <a:off x="-45452" y="831998"/>
            <a:ext cx="565130" cy="224392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5" name="Google Shape;4175;p46"/>
          <p:cNvSpPr txBox="1"/>
          <p:nvPr>
            <p:ph type="title"/>
          </p:nvPr>
        </p:nvSpPr>
        <p:spPr>
          <a:xfrm>
            <a:off x="713225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3_1">
    <p:spTree>
      <p:nvGrpSpPr>
        <p:cNvPr id="4176" name="Shape 4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" name="Google Shape;4177;p47"/>
          <p:cNvSpPr txBox="1"/>
          <p:nvPr>
            <p:ph type="title"/>
          </p:nvPr>
        </p:nvSpPr>
        <p:spPr>
          <a:xfrm>
            <a:off x="2414850" y="1356625"/>
            <a:ext cx="4314300" cy="3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178" name="Google Shape;4178;p47"/>
          <p:cNvSpPr txBox="1"/>
          <p:nvPr>
            <p:ph hasCustomPrompt="1" idx="2" type="title"/>
          </p:nvPr>
        </p:nvSpPr>
        <p:spPr>
          <a:xfrm>
            <a:off x="2414850" y="577450"/>
            <a:ext cx="4314300" cy="83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9pPr>
          </a:lstStyle>
          <a:p>
            <a:r>
              <a:t>xx%</a:t>
            </a:r>
          </a:p>
        </p:txBody>
      </p:sp>
      <p:sp>
        <p:nvSpPr>
          <p:cNvPr id="4179" name="Google Shape;4179;p47"/>
          <p:cNvSpPr txBox="1"/>
          <p:nvPr>
            <p:ph idx="1" type="subTitle"/>
          </p:nvPr>
        </p:nvSpPr>
        <p:spPr>
          <a:xfrm>
            <a:off x="2414850" y="4067225"/>
            <a:ext cx="4314300" cy="3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grpSp>
        <p:nvGrpSpPr>
          <p:cNvPr id="4180" name="Google Shape;4180;p47"/>
          <p:cNvGrpSpPr/>
          <p:nvPr/>
        </p:nvGrpSpPr>
        <p:grpSpPr>
          <a:xfrm>
            <a:off x="270520" y="3445768"/>
            <a:ext cx="1149100" cy="1256897"/>
            <a:chOff x="-2456375" y="2292725"/>
            <a:chExt cx="1212386" cy="1326120"/>
          </a:xfrm>
        </p:grpSpPr>
        <p:sp>
          <p:nvSpPr>
            <p:cNvPr id="4181" name="Google Shape;4181;p47"/>
            <p:cNvSpPr/>
            <p:nvPr/>
          </p:nvSpPr>
          <p:spPr>
            <a:xfrm>
              <a:off x="-2456375" y="2292725"/>
              <a:ext cx="670639" cy="1326120"/>
            </a:xfrm>
            <a:custGeom>
              <a:rect b="b" l="l" r="r" t="t"/>
              <a:pathLst>
                <a:path extrusionOk="0" h="41120" w="20795">
                  <a:moveTo>
                    <a:pt x="10397" y="0"/>
                  </a:moveTo>
                  <a:cubicBezTo>
                    <a:pt x="4647" y="0"/>
                    <a:pt x="1" y="4647"/>
                    <a:pt x="1" y="10397"/>
                  </a:cubicBezTo>
                  <a:lnTo>
                    <a:pt x="1" y="41120"/>
                  </a:lnTo>
                  <a:lnTo>
                    <a:pt x="20794" y="41120"/>
                  </a:lnTo>
                  <a:lnTo>
                    <a:pt x="20794" y="10397"/>
                  </a:lnTo>
                  <a:cubicBezTo>
                    <a:pt x="20794" y="4647"/>
                    <a:pt x="16134" y="0"/>
                    <a:pt x="10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rotWithShape="0" algn="bl" dir="14880000" dist="19050">
                <a:srgbClr val="A58164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182" name="Google Shape;4182;p47"/>
            <p:cNvGrpSpPr/>
            <p:nvPr/>
          </p:nvGrpSpPr>
          <p:grpSpPr>
            <a:xfrm>
              <a:off x="-2028293" y="2556447"/>
              <a:ext cx="784305" cy="1062398"/>
              <a:chOff x="5924875" y="2535425"/>
              <a:chExt cx="525075" cy="711300"/>
            </a:xfrm>
          </p:grpSpPr>
          <p:sp>
            <p:nvSpPr>
              <p:cNvPr id="4183" name="Google Shape;4183;p47"/>
              <p:cNvSpPr/>
              <p:nvPr/>
            </p:nvSpPr>
            <p:spPr>
              <a:xfrm>
                <a:off x="5924875" y="2535425"/>
                <a:ext cx="525075" cy="711300"/>
              </a:xfrm>
              <a:custGeom>
                <a:rect b="b" l="l" r="r" t="t"/>
                <a:pathLst>
                  <a:path extrusionOk="0" h="28452" w="21003">
                    <a:moveTo>
                      <a:pt x="10501" y="0"/>
                    </a:moveTo>
                    <a:cubicBezTo>
                      <a:pt x="4712" y="0"/>
                      <a:pt x="1" y="4699"/>
                      <a:pt x="1" y="10488"/>
                    </a:cubicBezTo>
                    <a:lnTo>
                      <a:pt x="1" y="28452"/>
                    </a:lnTo>
                    <a:lnTo>
                      <a:pt x="883" y="28452"/>
                    </a:lnTo>
                    <a:lnTo>
                      <a:pt x="883" y="10488"/>
                    </a:lnTo>
                    <a:cubicBezTo>
                      <a:pt x="883" y="5192"/>
                      <a:pt x="5193" y="870"/>
                      <a:pt x="10501" y="870"/>
                    </a:cubicBezTo>
                    <a:cubicBezTo>
                      <a:pt x="15810" y="870"/>
                      <a:pt x="20119" y="5192"/>
                      <a:pt x="20119" y="10488"/>
                    </a:cubicBezTo>
                    <a:lnTo>
                      <a:pt x="20119" y="28439"/>
                    </a:lnTo>
                    <a:lnTo>
                      <a:pt x="20119" y="28452"/>
                    </a:lnTo>
                    <a:lnTo>
                      <a:pt x="21002" y="28452"/>
                    </a:lnTo>
                    <a:lnTo>
                      <a:pt x="21002" y="10488"/>
                    </a:lnTo>
                    <a:cubicBezTo>
                      <a:pt x="21002" y="4699"/>
                      <a:pt x="16290" y="0"/>
                      <a:pt x="10501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84" name="Google Shape;4184;p47"/>
              <p:cNvSpPr/>
              <p:nvPr/>
            </p:nvSpPr>
            <p:spPr>
              <a:xfrm>
                <a:off x="5968700" y="2579550"/>
                <a:ext cx="436450" cy="667175"/>
              </a:xfrm>
              <a:custGeom>
                <a:rect b="b" l="l" r="r" t="t"/>
                <a:pathLst>
                  <a:path extrusionOk="0" h="26687" w="17458">
                    <a:moveTo>
                      <a:pt x="8722" y="0"/>
                    </a:moveTo>
                    <a:cubicBezTo>
                      <a:pt x="3907" y="0"/>
                      <a:pt x="0" y="3907"/>
                      <a:pt x="0" y="8723"/>
                    </a:cubicBezTo>
                    <a:lnTo>
                      <a:pt x="0" y="26687"/>
                    </a:lnTo>
                    <a:lnTo>
                      <a:pt x="870" y="26687"/>
                    </a:lnTo>
                    <a:lnTo>
                      <a:pt x="870" y="8723"/>
                    </a:lnTo>
                    <a:cubicBezTo>
                      <a:pt x="870" y="4401"/>
                      <a:pt x="4400" y="870"/>
                      <a:pt x="8735" y="870"/>
                    </a:cubicBezTo>
                    <a:cubicBezTo>
                      <a:pt x="13058" y="870"/>
                      <a:pt x="16588" y="4401"/>
                      <a:pt x="16588" y="8723"/>
                    </a:cubicBezTo>
                    <a:lnTo>
                      <a:pt x="16588" y="26674"/>
                    </a:lnTo>
                    <a:lnTo>
                      <a:pt x="16588" y="26687"/>
                    </a:lnTo>
                    <a:lnTo>
                      <a:pt x="17458" y="26687"/>
                    </a:lnTo>
                    <a:lnTo>
                      <a:pt x="17458" y="8723"/>
                    </a:lnTo>
                    <a:cubicBezTo>
                      <a:pt x="17458" y="3907"/>
                      <a:pt x="13551" y="0"/>
                      <a:pt x="8722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85" name="Google Shape;4185;p47"/>
              <p:cNvSpPr/>
              <p:nvPr/>
            </p:nvSpPr>
            <p:spPr>
              <a:xfrm>
                <a:off x="6013800" y="2624000"/>
                <a:ext cx="347225" cy="622725"/>
              </a:xfrm>
              <a:custGeom>
                <a:rect b="b" l="l" r="r" t="t"/>
                <a:pathLst>
                  <a:path extrusionOk="0" h="24909" w="13889">
                    <a:moveTo>
                      <a:pt x="6944" y="1"/>
                    </a:moveTo>
                    <a:cubicBezTo>
                      <a:pt x="3115" y="1"/>
                      <a:pt x="0" y="3116"/>
                      <a:pt x="0" y="6945"/>
                    </a:cubicBezTo>
                    <a:lnTo>
                      <a:pt x="0" y="24909"/>
                    </a:lnTo>
                    <a:lnTo>
                      <a:pt x="870" y="24909"/>
                    </a:lnTo>
                    <a:lnTo>
                      <a:pt x="870" y="6945"/>
                    </a:lnTo>
                    <a:cubicBezTo>
                      <a:pt x="870" y="3609"/>
                      <a:pt x="3596" y="883"/>
                      <a:pt x="6944" y="883"/>
                    </a:cubicBezTo>
                    <a:cubicBezTo>
                      <a:pt x="10280" y="883"/>
                      <a:pt x="13006" y="3609"/>
                      <a:pt x="13006" y="6945"/>
                    </a:cubicBezTo>
                    <a:lnTo>
                      <a:pt x="13006" y="24896"/>
                    </a:lnTo>
                    <a:lnTo>
                      <a:pt x="13006" y="24909"/>
                    </a:lnTo>
                    <a:lnTo>
                      <a:pt x="13889" y="24909"/>
                    </a:lnTo>
                    <a:lnTo>
                      <a:pt x="13889" y="6945"/>
                    </a:lnTo>
                    <a:cubicBezTo>
                      <a:pt x="13889" y="3116"/>
                      <a:pt x="10773" y="1"/>
                      <a:pt x="6944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86" name="Google Shape;4186;p47"/>
              <p:cNvSpPr/>
              <p:nvPr/>
            </p:nvSpPr>
            <p:spPr>
              <a:xfrm>
                <a:off x="6057600" y="2668450"/>
                <a:ext cx="258650" cy="578275"/>
              </a:xfrm>
              <a:custGeom>
                <a:rect b="b" l="l" r="r" t="t"/>
                <a:pathLst>
                  <a:path extrusionOk="0" h="23131" w="10346">
                    <a:moveTo>
                      <a:pt x="5179" y="1"/>
                    </a:moveTo>
                    <a:cubicBezTo>
                      <a:pt x="2311" y="1"/>
                      <a:pt x="0" y="2311"/>
                      <a:pt x="0" y="5167"/>
                    </a:cubicBezTo>
                    <a:lnTo>
                      <a:pt x="0" y="23131"/>
                    </a:lnTo>
                    <a:lnTo>
                      <a:pt x="870" y="23131"/>
                    </a:lnTo>
                    <a:lnTo>
                      <a:pt x="870" y="5167"/>
                    </a:lnTo>
                    <a:cubicBezTo>
                      <a:pt x="870" y="2804"/>
                      <a:pt x="2804" y="870"/>
                      <a:pt x="5179" y="870"/>
                    </a:cubicBezTo>
                    <a:cubicBezTo>
                      <a:pt x="7542" y="870"/>
                      <a:pt x="9476" y="2804"/>
                      <a:pt x="9476" y="5167"/>
                    </a:cubicBezTo>
                    <a:lnTo>
                      <a:pt x="9476" y="23118"/>
                    </a:lnTo>
                    <a:lnTo>
                      <a:pt x="9476" y="23131"/>
                    </a:lnTo>
                    <a:lnTo>
                      <a:pt x="10345" y="23131"/>
                    </a:lnTo>
                    <a:lnTo>
                      <a:pt x="10345" y="5167"/>
                    </a:lnTo>
                    <a:cubicBezTo>
                      <a:pt x="10345" y="2311"/>
                      <a:pt x="8022" y="1"/>
                      <a:pt x="5179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87" name="Google Shape;4187;p47"/>
              <p:cNvSpPr/>
              <p:nvPr/>
            </p:nvSpPr>
            <p:spPr>
              <a:xfrm>
                <a:off x="6102700" y="2712925"/>
                <a:ext cx="169425" cy="533800"/>
              </a:xfrm>
              <a:custGeom>
                <a:rect b="b" l="l" r="r" t="t"/>
                <a:pathLst>
                  <a:path extrusionOk="0" h="21352" w="6777">
                    <a:moveTo>
                      <a:pt x="3388" y="0"/>
                    </a:moveTo>
                    <a:cubicBezTo>
                      <a:pt x="1519" y="0"/>
                      <a:pt x="1" y="1532"/>
                      <a:pt x="1" y="3388"/>
                    </a:cubicBezTo>
                    <a:lnTo>
                      <a:pt x="1" y="21352"/>
                    </a:lnTo>
                    <a:lnTo>
                      <a:pt x="870" y="21352"/>
                    </a:lnTo>
                    <a:lnTo>
                      <a:pt x="870" y="3388"/>
                    </a:lnTo>
                    <a:cubicBezTo>
                      <a:pt x="870" y="2012"/>
                      <a:pt x="2013" y="883"/>
                      <a:pt x="3388" y="883"/>
                    </a:cubicBezTo>
                    <a:cubicBezTo>
                      <a:pt x="4764" y="883"/>
                      <a:pt x="5906" y="1999"/>
                      <a:pt x="5906" y="3388"/>
                    </a:cubicBezTo>
                    <a:lnTo>
                      <a:pt x="5906" y="21339"/>
                    </a:lnTo>
                    <a:lnTo>
                      <a:pt x="5906" y="21352"/>
                    </a:lnTo>
                    <a:lnTo>
                      <a:pt x="6776" y="21352"/>
                    </a:lnTo>
                    <a:lnTo>
                      <a:pt x="6776" y="3388"/>
                    </a:lnTo>
                    <a:cubicBezTo>
                      <a:pt x="6776" y="1532"/>
                      <a:pt x="5258" y="0"/>
                      <a:pt x="3388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88" name="Google Shape;4188;p47"/>
              <p:cNvSpPr/>
              <p:nvPr/>
            </p:nvSpPr>
            <p:spPr>
              <a:xfrm>
                <a:off x="6146500" y="2757050"/>
                <a:ext cx="81150" cy="489675"/>
              </a:xfrm>
              <a:custGeom>
                <a:rect b="b" l="l" r="r" t="t"/>
                <a:pathLst>
                  <a:path extrusionOk="0" h="19587" w="3246">
                    <a:moveTo>
                      <a:pt x="1623" y="0"/>
                    </a:moveTo>
                    <a:cubicBezTo>
                      <a:pt x="728" y="0"/>
                      <a:pt x="1" y="740"/>
                      <a:pt x="1" y="1623"/>
                    </a:cubicBezTo>
                    <a:lnTo>
                      <a:pt x="1" y="19587"/>
                    </a:lnTo>
                    <a:lnTo>
                      <a:pt x="871" y="19587"/>
                    </a:lnTo>
                    <a:lnTo>
                      <a:pt x="871" y="1623"/>
                    </a:lnTo>
                    <a:cubicBezTo>
                      <a:pt x="871" y="1220"/>
                      <a:pt x="1208" y="883"/>
                      <a:pt x="1623" y="883"/>
                    </a:cubicBezTo>
                    <a:cubicBezTo>
                      <a:pt x="2026" y="883"/>
                      <a:pt x="2363" y="1220"/>
                      <a:pt x="2363" y="1623"/>
                    </a:cubicBezTo>
                    <a:lnTo>
                      <a:pt x="2363" y="19574"/>
                    </a:lnTo>
                    <a:lnTo>
                      <a:pt x="2363" y="19587"/>
                    </a:lnTo>
                    <a:lnTo>
                      <a:pt x="3246" y="19587"/>
                    </a:lnTo>
                    <a:lnTo>
                      <a:pt x="3246" y="1623"/>
                    </a:lnTo>
                    <a:cubicBezTo>
                      <a:pt x="3246" y="740"/>
                      <a:pt x="2506" y="0"/>
                      <a:pt x="1623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89" name="Google Shape;4189;p47"/>
              <p:cNvSpPr/>
              <p:nvPr/>
            </p:nvSpPr>
            <p:spPr>
              <a:xfrm>
                <a:off x="5929425" y="2540275"/>
                <a:ext cx="520525" cy="706450"/>
              </a:xfrm>
              <a:custGeom>
                <a:rect b="b" l="l" r="r" t="t"/>
                <a:pathLst>
                  <a:path extrusionOk="0" h="28258" w="20821">
                    <a:moveTo>
                      <a:pt x="10397" y="1"/>
                    </a:moveTo>
                    <a:cubicBezTo>
                      <a:pt x="4660" y="1"/>
                      <a:pt x="0" y="4648"/>
                      <a:pt x="0" y="10398"/>
                    </a:cubicBezTo>
                    <a:lnTo>
                      <a:pt x="0" y="28258"/>
                    </a:lnTo>
                    <a:lnTo>
                      <a:pt x="675" y="28258"/>
                    </a:lnTo>
                    <a:lnTo>
                      <a:pt x="675" y="10398"/>
                    </a:lnTo>
                    <a:cubicBezTo>
                      <a:pt x="675" y="5037"/>
                      <a:pt x="5050" y="676"/>
                      <a:pt x="10397" y="676"/>
                    </a:cubicBezTo>
                    <a:cubicBezTo>
                      <a:pt x="15758" y="676"/>
                      <a:pt x="20119" y="5037"/>
                      <a:pt x="20119" y="10398"/>
                    </a:cubicBezTo>
                    <a:lnTo>
                      <a:pt x="20119" y="28258"/>
                    </a:lnTo>
                    <a:lnTo>
                      <a:pt x="20794" y="28258"/>
                    </a:lnTo>
                    <a:lnTo>
                      <a:pt x="20794" y="10398"/>
                    </a:lnTo>
                    <a:cubicBezTo>
                      <a:pt x="20820" y="4648"/>
                      <a:pt x="16160" y="1"/>
                      <a:pt x="103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90" name="Google Shape;4190;p47"/>
              <p:cNvSpPr/>
              <p:nvPr/>
            </p:nvSpPr>
            <p:spPr>
              <a:xfrm>
                <a:off x="5973550" y="2584425"/>
                <a:ext cx="431600" cy="662300"/>
              </a:xfrm>
              <a:custGeom>
                <a:rect b="b" l="l" r="r" t="t"/>
                <a:pathLst>
                  <a:path extrusionOk="0" h="26492" w="17264">
                    <a:moveTo>
                      <a:pt x="8632" y="0"/>
                    </a:moveTo>
                    <a:cubicBezTo>
                      <a:pt x="3882" y="0"/>
                      <a:pt x="1" y="3881"/>
                      <a:pt x="1" y="8632"/>
                    </a:cubicBezTo>
                    <a:lnTo>
                      <a:pt x="1" y="26492"/>
                    </a:lnTo>
                    <a:lnTo>
                      <a:pt x="689" y="26492"/>
                    </a:lnTo>
                    <a:lnTo>
                      <a:pt x="689" y="8632"/>
                    </a:lnTo>
                    <a:cubicBezTo>
                      <a:pt x="689" y="4244"/>
                      <a:pt x="4258" y="675"/>
                      <a:pt x="8632" y="675"/>
                    </a:cubicBezTo>
                    <a:cubicBezTo>
                      <a:pt x="13019" y="675"/>
                      <a:pt x="16589" y="4244"/>
                      <a:pt x="16589" y="8632"/>
                    </a:cubicBezTo>
                    <a:lnTo>
                      <a:pt x="16589" y="26492"/>
                    </a:lnTo>
                    <a:lnTo>
                      <a:pt x="17264" y="26492"/>
                    </a:lnTo>
                    <a:lnTo>
                      <a:pt x="17264" y="8632"/>
                    </a:lnTo>
                    <a:cubicBezTo>
                      <a:pt x="17264" y="3881"/>
                      <a:pt x="13409" y="0"/>
                      <a:pt x="86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91" name="Google Shape;4191;p47"/>
              <p:cNvSpPr/>
              <p:nvPr/>
            </p:nvSpPr>
            <p:spPr>
              <a:xfrm>
                <a:off x="6018325" y="2628875"/>
                <a:ext cx="342700" cy="617850"/>
              </a:xfrm>
              <a:custGeom>
                <a:rect b="b" l="l" r="r" t="t"/>
                <a:pathLst>
                  <a:path extrusionOk="0" h="24714" w="13708">
                    <a:moveTo>
                      <a:pt x="6841" y="0"/>
                    </a:moveTo>
                    <a:cubicBezTo>
                      <a:pt x="3064" y="0"/>
                      <a:pt x="1" y="3076"/>
                      <a:pt x="1" y="6854"/>
                    </a:cubicBezTo>
                    <a:lnTo>
                      <a:pt x="1" y="24714"/>
                    </a:lnTo>
                    <a:lnTo>
                      <a:pt x="676" y="24714"/>
                    </a:lnTo>
                    <a:lnTo>
                      <a:pt x="676" y="6854"/>
                    </a:lnTo>
                    <a:cubicBezTo>
                      <a:pt x="676" y="3440"/>
                      <a:pt x="3454" y="688"/>
                      <a:pt x="6841" y="688"/>
                    </a:cubicBezTo>
                    <a:cubicBezTo>
                      <a:pt x="10229" y="688"/>
                      <a:pt x="13007" y="3466"/>
                      <a:pt x="13007" y="6854"/>
                    </a:cubicBezTo>
                    <a:lnTo>
                      <a:pt x="13007" y="24714"/>
                    </a:lnTo>
                    <a:lnTo>
                      <a:pt x="13695" y="24714"/>
                    </a:lnTo>
                    <a:lnTo>
                      <a:pt x="13695" y="6854"/>
                    </a:lnTo>
                    <a:cubicBezTo>
                      <a:pt x="13708" y="3076"/>
                      <a:pt x="10618" y="0"/>
                      <a:pt x="68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92" name="Google Shape;4192;p47"/>
              <p:cNvSpPr/>
              <p:nvPr/>
            </p:nvSpPr>
            <p:spPr>
              <a:xfrm>
                <a:off x="6062475" y="2673325"/>
                <a:ext cx="253775" cy="573400"/>
              </a:xfrm>
              <a:custGeom>
                <a:rect b="b" l="l" r="r" t="t"/>
                <a:pathLst>
                  <a:path extrusionOk="0" h="22936" w="10151">
                    <a:moveTo>
                      <a:pt x="5075" y="1"/>
                    </a:moveTo>
                    <a:cubicBezTo>
                      <a:pt x="2285" y="1"/>
                      <a:pt x="0" y="2272"/>
                      <a:pt x="0" y="5076"/>
                    </a:cubicBezTo>
                    <a:lnTo>
                      <a:pt x="0" y="22936"/>
                    </a:lnTo>
                    <a:lnTo>
                      <a:pt x="675" y="22936"/>
                    </a:lnTo>
                    <a:lnTo>
                      <a:pt x="675" y="5076"/>
                    </a:lnTo>
                    <a:cubicBezTo>
                      <a:pt x="675" y="2661"/>
                      <a:pt x="2648" y="675"/>
                      <a:pt x="5075" y="675"/>
                    </a:cubicBezTo>
                    <a:cubicBezTo>
                      <a:pt x="7490" y="675"/>
                      <a:pt x="9475" y="2635"/>
                      <a:pt x="9475" y="5076"/>
                    </a:cubicBezTo>
                    <a:lnTo>
                      <a:pt x="9475" y="22936"/>
                    </a:lnTo>
                    <a:lnTo>
                      <a:pt x="10150" y="22936"/>
                    </a:lnTo>
                    <a:lnTo>
                      <a:pt x="10150" y="5076"/>
                    </a:lnTo>
                    <a:cubicBezTo>
                      <a:pt x="10150" y="2272"/>
                      <a:pt x="7879" y="1"/>
                      <a:pt x="50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93" name="Google Shape;4193;p47"/>
              <p:cNvSpPr/>
              <p:nvPr/>
            </p:nvSpPr>
            <p:spPr>
              <a:xfrm>
                <a:off x="6106925" y="2717450"/>
                <a:ext cx="165200" cy="529275"/>
              </a:xfrm>
              <a:custGeom>
                <a:rect b="b" l="l" r="r" t="t"/>
                <a:pathLst>
                  <a:path extrusionOk="0" h="21171" w="6608">
                    <a:moveTo>
                      <a:pt x="3297" y="1"/>
                    </a:moveTo>
                    <a:cubicBezTo>
                      <a:pt x="1480" y="1"/>
                      <a:pt x="0" y="1480"/>
                      <a:pt x="0" y="3298"/>
                    </a:cubicBezTo>
                    <a:lnTo>
                      <a:pt x="0" y="21158"/>
                    </a:lnTo>
                    <a:lnTo>
                      <a:pt x="688" y="21158"/>
                    </a:lnTo>
                    <a:lnTo>
                      <a:pt x="688" y="3311"/>
                    </a:lnTo>
                    <a:cubicBezTo>
                      <a:pt x="688" y="1870"/>
                      <a:pt x="1857" y="689"/>
                      <a:pt x="3297" y="689"/>
                    </a:cubicBezTo>
                    <a:cubicBezTo>
                      <a:pt x="4738" y="689"/>
                      <a:pt x="5906" y="1857"/>
                      <a:pt x="5906" y="3311"/>
                    </a:cubicBezTo>
                    <a:lnTo>
                      <a:pt x="5906" y="21171"/>
                    </a:lnTo>
                    <a:lnTo>
                      <a:pt x="6594" y="21171"/>
                    </a:lnTo>
                    <a:lnTo>
                      <a:pt x="6594" y="3311"/>
                    </a:lnTo>
                    <a:cubicBezTo>
                      <a:pt x="6607" y="1493"/>
                      <a:pt x="5127" y="1"/>
                      <a:pt x="32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94" name="Google Shape;4194;p47"/>
              <p:cNvSpPr/>
              <p:nvPr/>
            </p:nvSpPr>
            <p:spPr>
              <a:xfrm>
                <a:off x="6151375" y="2761900"/>
                <a:ext cx="76275" cy="484825"/>
              </a:xfrm>
              <a:custGeom>
                <a:rect b="b" l="l" r="r" t="t"/>
                <a:pathLst>
                  <a:path extrusionOk="0" h="19393" w="3051">
                    <a:moveTo>
                      <a:pt x="1519" y="1"/>
                    </a:moveTo>
                    <a:cubicBezTo>
                      <a:pt x="676" y="1"/>
                      <a:pt x="1" y="689"/>
                      <a:pt x="1" y="1533"/>
                    </a:cubicBezTo>
                    <a:lnTo>
                      <a:pt x="1" y="19393"/>
                    </a:lnTo>
                    <a:lnTo>
                      <a:pt x="676" y="19393"/>
                    </a:lnTo>
                    <a:lnTo>
                      <a:pt x="676" y="1533"/>
                    </a:lnTo>
                    <a:cubicBezTo>
                      <a:pt x="676" y="1065"/>
                      <a:pt x="1052" y="689"/>
                      <a:pt x="1519" y="689"/>
                    </a:cubicBezTo>
                    <a:cubicBezTo>
                      <a:pt x="1987" y="689"/>
                      <a:pt x="2363" y="1065"/>
                      <a:pt x="2363" y="1533"/>
                    </a:cubicBezTo>
                    <a:lnTo>
                      <a:pt x="2363" y="19393"/>
                    </a:lnTo>
                    <a:lnTo>
                      <a:pt x="3051" y="19393"/>
                    </a:lnTo>
                    <a:lnTo>
                      <a:pt x="3051" y="1533"/>
                    </a:lnTo>
                    <a:cubicBezTo>
                      <a:pt x="3051" y="689"/>
                      <a:pt x="2363" y="1"/>
                      <a:pt x="15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195" name="Google Shape;4195;p47"/>
          <p:cNvSpPr txBox="1"/>
          <p:nvPr>
            <p:ph hasCustomPrompt="1" idx="3" type="title"/>
          </p:nvPr>
        </p:nvSpPr>
        <p:spPr>
          <a:xfrm>
            <a:off x="2414850" y="3284949"/>
            <a:ext cx="4314300" cy="83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9pPr>
          </a:lstStyle>
          <a:p>
            <a:r>
              <a:t>xx%</a:t>
            </a:r>
          </a:p>
        </p:txBody>
      </p:sp>
      <p:sp>
        <p:nvSpPr>
          <p:cNvPr id="4196" name="Google Shape;4196;p47"/>
          <p:cNvSpPr txBox="1"/>
          <p:nvPr>
            <p:ph idx="4" type="subTitle"/>
          </p:nvPr>
        </p:nvSpPr>
        <p:spPr>
          <a:xfrm>
            <a:off x="2414850" y="2712789"/>
            <a:ext cx="4314300" cy="3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4197" name="Google Shape;4197;p47"/>
          <p:cNvSpPr txBox="1"/>
          <p:nvPr>
            <p:ph hasCustomPrompt="1" idx="5" type="title"/>
          </p:nvPr>
        </p:nvSpPr>
        <p:spPr>
          <a:xfrm>
            <a:off x="2414850" y="1931191"/>
            <a:ext cx="4314300" cy="83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9pPr>
          </a:lstStyle>
          <a:p>
            <a:r>
              <a:t>xx%</a:t>
            </a:r>
          </a:p>
        </p:txBody>
      </p:sp>
      <p:pic>
        <p:nvPicPr>
          <p:cNvPr id="4198" name="Google Shape;4198;p47"/>
          <p:cNvPicPr preferRelativeResize="0"/>
          <p:nvPr/>
        </p:nvPicPr>
        <p:blipFill rotWithShape="1">
          <a:blip r:embed="rId2">
            <a:alphaModFix/>
          </a:blip>
          <a:srcRect b="41862" l="0" r="39298" t="18385"/>
          <a:stretch/>
        </p:blipFill>
        <p:spPr>
          <a:xfrm>
            <a:off x="6834400" y="3619500"/>
            <a:ext cx="2327049" cy="1523999"/>
          </a:xfrm>
          <a:prstGeom prst="rect">
            <a:avLst/>
          </a:prstGeom>
          <a:noFill/>
          <a:ln>
            <a:noFill/>
          </a:ln>
        </p:spPr>
      </p:pic>
      <p:sp>
        <p:nvSpPr>
          <p:cNvPr id="4199" name="Google Shape;4199;p47"/>
          <p:cNvSpPr/>
          <p:nvPr/>
        </p:nvSpPr>
        <p:spPr>
          <a:xfrm>
            <a:off x="8080325" y="417675"/>
            <a:ext cx="921155" cy="365704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00" name="Google Shape;4200;p47"/>
          <p:cNvGrpSpPr/>
          <p:nvPr/>
        </p:nvGrpSpPr>
        <p:grpSpPr>
          <a:xfrm>
            <a:off x="7876770" y="3129793"/>
            <a:ext cx="1149100" cy="1256897"/>
            <a:chOff x="-2456375" y="2292725"/>
            <a:chExt cx="1212386" cy="1326120"/>
          </a:xfrm>
        </p:grpSpPr>
        <p:sp>
          <p:nvSpPr>
            <p:cNvPr id="4201" name="Google Shape;4201;p47"/>
            <p:cNvSpPr/>
            <p:nvPr/>
          </p:nvSpPr>
          <p:spPr>
            <a:xfrm>
              <a:off x="-2456375" y="2292725"/>
              <a:ext cx="670639" cy="1326120"/>
            </a:xfrm>
            <a:custGeom>
              <a:rect b="b" l="l" r="r" t="t"/>
              <a:pathLst>
                <a:path extrusionOk="0" h="41120" w="20795">
                  <a:moveTo>
                    <a:pt x="10397" y="0"/>
                  </a:moveTo>
                  <a:cubicBezTo>
                    <a:pt x="4647" y="0"/>
                    <a:pt x="1" y="4647"/>
                    <a:pt x="1" y="10397"/>
                  </a:cubicBezTo>
                  <a:lnTo>
                    <a:pt x="1" y="41120"/>
                  </a:lnTo>
                  <a:lnTo>
                    <a:pt x="20794" y="41120"/>
                  </a:lnTo>
                  <a:lnTo>
                    <a:pt x="20794" y="10397"/>
                  </a:lnTo>
                  <a:cubicBezTo>
                    <a:pt x="20794" y="4647"/>
                    <a:pt x="16134" y="0"/>
                    <a:pt x="10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rotWithShape="0" algn="bl" dir="14880000" dist="19050">
                <a:srgbClr val="A58164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202" name="Google Shape;4202;p47"/>
            <p:cNvGrpSpPr/>
            <p:nvPr/>
          </p:nvGrpSpPr>
          <p:grpSpPr>
            <a:xfrm>
              <a:off x="-2028293" y="2556447"/>
              <a:ext cx="784305" cy="1062398"/>
              <a:chOff x="5924875" y="2535425"/>
              <a:chExt cx="525075" cy="711300"/>
            </a:xfrm>
          </p:grpSpPr>
          <p:sp>
            <p:nvSpPr>
              <p:cNvPr id="4203" name="Google Shape;4203;p47"/>
              <p:cNvSpPr/>
              <p:nvPr/>
            </p:nvSpPr>
            <p:spPr>
              <a:xfrm>
                <a:off x="5924875" y="2535425"/>
                <a:ext cx="525075" cy="711300"/>
              </a:xfrm>
              <a:custGeom>
                <a:rect b="b" l="l" r="r" t="t"/>
                <a:pathLst>
                  <a:path extrusionOk="0" h="28452" w="21003">
                    <a:moveTo>
                      <a:pt x="10501" y="0"/>
                    </a:moveTo>
                    <a:cubicBezTo>
                      <a:pt x="4712" y="0"/>
                      <a:pt x="1" y="4699"/>
                      <a:pt x="1" y="10488"/>
                    </a:cubicBezTo>
                    <a:lnTo>
                      <a:pt x="1" y="28452"/>
                    </a:lnTo>
                    <a:lnTo>
                      <a:pt x="883" y="28452"/>
                    </a:lnTo>
                    <a:lnTo>
                      <a:pt x="883" y="10488"/>
                    </a:lnTo>
                    <a:cubicBezTo>
                      <a:pt x="883" y="5192"/>
                      <a:pt x="5193" y="870"/>
                      <a:pt x="10501" y="870"/>
                    </a:cubicBezTo>
                    <a:cubicBezTo>
                      <a:pt x="15810" y="870"/>
                      <a:pt x="20119" y="5192"/>
                      <a:pt x="20119" y="10488"/>
                    </a:cubicBezTo>
                    <a:lnTo>
                      <a:pt x="20119" y="28439"/>
                    </a:lnTo>
                    <a:lnTo>
                      <a:pt x="20119" y="28452"/>
                    </a:lnTo>
                    <a:lnTo>
                      <a:pt x="21002" y="28452"/>
                    </a:lnTo>
                    <a:lnTo>
                      <a:pt x="21002" y="10488"/>
                    </a:lnTo>
                    <a:cubicBezTo>
                      <a:pt x="21002" y="4699"/>
                      <a:pt x="16290" y="0"/>
                      <a:pt x="10501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04" name="Google Shape;4204;p47"/>
              <p:cNvSpPr/>
              <p:nvPr/>
            </p:nvSpPr>
            <p:spPr>
              <a:xfrm>
                <a:off x="5968700" y="2579550"/>
                <a:ext cx="436450" cy="667175"/>
              </a:xfrm>
              <a:custGeom>
                <a:rect b="b" l="l" r="r" t="t"/>
                <a:pathLst>
                  <a:path extrusionOk="0" h="26687" w="17458">
                    <a:moveTo>
                      <a:pt x="8722" y="0"/>
                    </a:moveTo>
                    <a:cubicBezTo>
                      <a:pt x="3907" y="0"/>
                      <a:pt x="0" y="3907"/>
                      <a:pt x="0" y="8723"/>
                    </a:cubicBezTo>
                    <a:lnTo>
                      <a:pt x="0" y="26687"/>
                    </a:lnTo>
                    <a:lnTo>
                      <a:pt x="870" y="26687"/>
                    </a:lnTo>
                    <a:lnTo>
                      <a:pt x="870" y="8723"/>
                    </a:lnTo>
                    <a:cubicBezTo>
                      <a:pt x="870" y="4401"/>
                      <a:pt x="4400" y="870"/>
                      <a:pt x="8735" y="870"/>
                    </a:cubicBezTo>
                    <a:cubicBezTo>
                      <a:pt x="13058" y="870"/>
                      <a:pt x="16588" y="4401"/>
                      <a:pt x="16588" y="8723"/>
                    </a:cubicBezTo>
                    <a:lnTo>
                      <a:pt x="16588" y="26674"/>
                    </a:lnTo>
                    <a:lnTo>
                      <a:pt x="16588" y="26687"/>
                    </a:lnTo>
                    <a:lnTo>
                      <a:pt x="17458" y="26687"/>
                    </a:lnTo>
                    <a:lnTo>
                      <a:pt x="17458" y="8723"/>
                    </a:lnTo>
                    <a:cubicBezTo>
                      <a:pt x="17458" y="3907"/>
                      <a:pt x="13551" y="0"/>
                      <a:pt x="8722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05" name="Google Shape;4205;p47"/>
              <p:cNvSpPr/>
              <p:nvPr/>
            </p:nvSpPr>
            <p:spPr>
              <a:xfrm>
                <a:off x="6013800" y="2624000"/>
                <a:ext cx="347225" cy="622725"/>
              </a:xfrm>
              <a:custGeom>
                <a:rect b="b" l="l" r="r" t="t"/>
                <a:pathLst>
                  <a:path extrusionOk="0" h="24909" w="13889">
                    <a:moveTo>
                      <a:pt x="6944" y="1"/>
                    </a:moveTo>
                    <a:cubicBezTo>
                      <a:pt x="3115" y="1"/>
                      <a:pt x="0" y="3116"/>
                      <a:pt x="0" y="6945"/>
                    </a:cubicBezTo>
                    <a:lnTo>
                      <a:pt x="0" y="24909"/>
                    </a:lnTo>
                    <a:lnTo>
                      <a:pt x="870" y="24909"/>
                    </a:lnTo>
                    <a:lnTo>
                      <a:pt x="870" y="6945"/>
                    </a:lnTo>
                    <a:cubicBezTo>
                      <a:pt x="870" y="3609"/>
                      <a:pt x="3596" y="883"/>
                      <a:pt x="6944" y="883"/>
                    </a:cubicBezTo>
                    <a:cubicBezTo>
                      <a:pt x="10280" y="883"/>
                      <a:pt x="13006" y="3609"/>
                      <a:pt x="13006" y="6945"/>
                    </a:cubicBezTo>
                    <a:lnTo>
                      <a:pt x="13006" y="24896"/>
                    </a:lnTo>
                    <a:lnTo>
                      <a:pt x="13006" y="24909"/>
                    </a:lnTo>
                    <a:lnTo>
                      <a:pt x="13889" y="24909"/>
                    </a:lnTo>
                    <a:lnTo>
                      <a:pt x="13889" y="6945"/>
                    </a:lnTo>
                    <a:cubicBezTo>
                      <a:pt x="13889" y="3116"/>
                      <a:pt x="10773" y="1"/>
                      <a:pt x="6944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06" name="Google Shape;4206;p47"/>
              <p:cNvSpPr/>
              <p:nvPr/>
            </p:nvSpPr>
            <p:spPr>
              <a:xfrm>
                <a:off x="6057600" y="2668450"/>
                <a:ext cx="258650" cy="578275"/>
              </a:xfrm>
              <a:custGeom>
                <a:rect b="b" l="l" r="r" t="t"/>
                <a:pathLst>
                  <a:path extrusionOk="0" h="23131" w="10346">
                    <a:moveTo>
                      <a:pt x="5179" y="1"/>
                    </a:moveTo>
                    <a:cubicBezTo>
                      <a:pt x="2311" y="1"/>
                      <a:pt x="0" y="2311"/>
                      <a:pt x="0" y="5167"/>
                    </a:cubicBezTo>
                    <a:lnTo>
                      <a:pt x="0" y="23131"/>
                    </a:lnTo>
                    <a:lnTo>
                      <a:pt x="870" y="23131"/>
                    </a:lnTo>
                    <a:lnTo>
                      <a:pt x="870" y="5167"/>
                    </a:lnTo>
                    <a:cubicBezTo>
                      <a:pt x="870" y="2804"/>
                      <a:pt x="2804" y="870"/>
                      <a:pt x="5179" y="870"/>
                    </a:cubicBezTo>
                    <a:cubicBezTo>
                      <a:pt x="7542" y="870"/>
                      <a:pt x="9476" y="2804"/>
                      <a:pt x="9476" y="5167"/>
                    </a:cubicBezTo>
                    <a:lnTo>
                      <a:pt x="9476" y="23118"/>
                    </a:lnTo>
                    <a:lnTo>
                      <a:pt x="9476" y="23131"/>
                    </a:lnTo>
                    <a:lnTo>
                      <a:pt x="10345" y="23131"/>
                    </a:lnTo>
                    <a:lnTo>
                      <a:pt x="10345" y="5167"/>
                    </a:lnTo>
                    <a:cubicBezTo>
                      <a:pt x="10345" y="2311"/>
                      <a:pt x="8022" y="1"/>
                      <a:pt x="5179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07" name="Google Shape;4207;p47"/>
              <p:cNvSpPr/>
              <p:nvPr/>
            </p:nvSpPr>
            <p:spPr>
              <a:xfrm>
                <a:off x="6102700" y="2712925"/>
                <a:ext cx="169425" cy="533800"/>
              </a:xfrm>
              <a:custGeom>
                <a:rect b="b" l="l" r="r" t="t"/>
                <a:pathLst>
                  <a:path extrusionOk="0" h="21352" w="6777">
                    <a:moveTo>
                      <a:pt x="3388" y="0"/>
                    </a:moveTo>
                    <a:cubicBezTo>
                      <a:pt x="1519" y="0"/>
                      <a:pt x="1" y="1532"/>
                      <a:pt x="1" y="3388"/>
                    </a:cubicBezTo>
                    <a:lnTo>
                      <a:pt x="1" y="21352"/>
                    </a:lnTo>
                    <a:lnTo>
                      <a:pt x="870" y="21352"/>
                    </a:lnTo>
                    <a:lnTo>
                      <a:pt x="870" y="3388"/>
                    </a:lnTo>
                    <a:cubicBezTo>
                      <a:pt x="870" y="2012"/>
                      <a:pt x="2013" y="883"/>
                      <a:pt x="3388" y="883"/>
                    </a:cubicBezTo>
                    <a:cubicBezTo>
                      <a:pt x="4764" y="883"/>
                      <a:pt x="5906" y="1999"/>
                      <a:pt x="5906" y="3388"/>
                    </a:cubicBezTo>
                    <a:lnTo>
                      <a:pt x="5906" y="21339"/>
                    </a:lnTo>
                    <a:lnTo>
                      <a:pt x="5906" y="21352"/>
                    </a:lnTo>
                    <a:lnTo>
                      <a:pt x="6776" y="21352"/>
                    </a:lnTo>
                    <a:lnTo>
                      <a:pt x="6776" y="3388"/>
                    </a:lnTo>
                    <a:cubicBezTo>
                      <a:pt x="6776" y="1532"/>
                      <a:pt x="5258" y="0"/>
                      <a:pt x="3388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08" name="Google Shape;4208;p47"/>
              <p:cNvSpPr/>
              <p:nvPr/>
            </p:nvSpPr>
            <p:spPr>
              <a:xfrm>
                <a:off x="6146500" y="2757050"/>
                <a:ext cx="81150" cy="489675"/>
              </a:xfrm>
              <a:custGeom>
                <a:rect b="b" l="l" r="r" t="t"/>
                <a:pathLst>
                  <a:path extrusionOk="0" h="19587" w="3246">
                    <a:moveTo>
                      <a:pt x="1623" y="0"/>
                    </a:moveTo>
                    <a:cubicBezTo>
                      <a:pt x="728" y="0"/>
                      <a:pt x="1" y="740"/>
                      <a:pt x="1" y="1623"/>
                    </a:cubicBezTo>
                    <a:lnTo>
                      <a:pt x="1" y="19587"/>
                    </a:lnTo>
                    <a:lnTo>
                      <a:pt x="871" y="19587"/>
                    </a:lnTo>
                    <a:lnTo>
                      <a:pt x="871" y="1623"/>
                    </a:lnTo>
                    <a:cubicBezTo>
                      <a:pt x="871" y="1220"/>
                      <a:pt x="1208" y="883"/>
                      <a:pt x="1623" y="883"/>
                    </a:cubicBezTo>
                    <a:cubicBezTo>
                      <a:pt x="2026" y="883"/>
                      <a:pt x="2363" y="1220"/>
                      <a:pt x="2363" y="1623"/>
                    </a:cubicBezTo>
                    <a:lnTo>
                      <a:pt x="2363" y="19574"/>
                    </a:lnTo>
                    <a:lnTo>
                      <a:pt x="2363" y="19587"/>
                    </a:lnTo>
                    <a:lnTo>
                      <a:pt x="3246" y="19587"/>
                    </a:lnTo>
                    <a:lnTo>
                      <a:pt x="3246" y="1623"/>
                    </a:lnTo>
                    <a:cubicBezTo>
                      <a:pt x="3246" y="740"/>
                      <a:pt x="2506" y="0"/>
                      <a:pt x="1623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09" name="Google Shape;4209;p47"/>
              <p:cNvSpPr/>
              <p:nvPr/>
            </p:nvSpPr>
            <p:spPr>
              <a:xfrm>
                <a:off x="5929425" y="2540275"/>
                <a:ext cx="520525" cy="706450"/>
              </a:xfrm>
              <a:custGeom>
                <a:rect b="b" l="l" r="r" t="t"/>
                <a:pathLst>
                  <a:path extrusionOk="0" h="28258" w="20821">
                    <a:moveTo>
                      <a:pt x="10397" y="1"/>
                    </a:moveTo>
                    <a:cubicBezTo>
                      <a:pt x="4660" y="1"/>
                      <a:pt x="0" y="4648"/>
                      <a:pt x="0" y="10398"/>
                    </a:cubicBezTo>
                    <a:lnTo>
                      <a:pt x="0" y="28258"/>
                    </a:lnTo>
                    <a:lnTo>
                      <a:pt x="675" y="28258"/>
                    </a:lnTo>
                    <a:lnTo>
                      <a:pt x="675" y="10398"/>
                    </a:lnTo>
                    <a:cubicBezTo>
                      <a:pt x="675" y="5037"/>
                      <a:pt x="5050" y="676"/>
                      <a:pt x="10397" y="676"/>
                    </a:cubicBezTo>
                    <a:cubicBezTo>
                      <a:pt x="15758" y="676"/>
                      <a:pt x="20119" y="5037"/>
                      <a:pt x="20119" y="10398"/>
                    </a:cubicBezTo>
                    <a:lnTo>
                      <a:pt x="20119" y="28258"/>
                    </a:lnTo>
                    <a:lnTo>
                      <a:pt x="20794" y="28258"/>
                    </a:lnTo>
                    <a:lnTo>
                      <a:pt x="20794" y="10398"/>
                    </a:lnTo>
                    <a:cubicBezTo>
                      <a:pt x="20820" y="4648"/>
                      <a:pt x="16160" y="1"/>
                      <a:pt x="103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10" name="Google Shape;4210;p47"/>
              <p:cNvSpPr/>
              <p:nvPr/>
            </p:nvSpPr>
            <p:spPr>
              <a:xfrm>
                <a:off x="5973550" y="2584425"/>
                <a:ext cx="431600" cy="662300"/>
              </a:xfrm>
              <a:custGeom>
                <a:rect b="b" l="l" r="r" t="t"/>
                <a:pathLst>
                  <a:path extrusionOk="0" h="26492" w="17264">
                    <a:moveTo>
                      <a:pt x="8632" y="0"/>
                    </a:moveTo>
                    <a:cubicBezTo>
                      <a:pt x="3882" y="0"/>
                      <a:pt x="1" y="3881"/>
                      <a:pt x="1" y="8632"/>
                    </a:cubicBezTo>
                    <a:lnTo>
                      <a:pt x="1" y="26492"/>
                    </a:lnTo>
                    <a:lnTo>
                      <a:pt x="689" y="26492"/>
                    </a:lnTo>
                    <a:lnTo>
                      <a:pt x="689" y="8632"/>
                    </a:lnTo>
                    <a:cubicBezTo>
                      <a:pt x="689" y="4244"/>
                      <a:pt x="4258" y="675"/>
                      <a:pt x="8632" y="675"/>
                    </a:cubicBezTo>
                    <a:cubicBezTo>
                      <a:pt x="13019" y="675"/>
                      <a:pt x="16589" y="4244"/>
                      <a:pt x="16589" y="8632"/>
                    </a:cubicBezTo>
                    <a:lnTo>
                      <a:pt x="16589" y="26492"/>
                    </a:lnTo>
                    <a:lnTo>
                      <a:pt x="17264" y="26492"/>
                    </a:lnTo>
                    <a:lnTo>
                      <a:pt x="17264" y="8632"/>
                    </a:lnTo>
                    <a:cubicBezTo>
                      <a:pt x="17264" y="3881"/>
                      <a:pt x="13409" y="0"/>
                      <a:pt x="86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11" name="Google Shape;4211;p47"/>
              <p:cNvSpPr/>
              <p:nvPr/>
            </p:nvSpPr>
            <p:spPr>
              <a:xfrm>
                <a:off x="6018325" y="2628875"/>
                <a:ext cx="342700" cy="617850"/>
              </a:xfrm>
              <a:custGeom>
                <a:rect b="b" l="l" r="r" t="t"/>
                <a:pathLst>
                  <a:path extrusionOk="0" h="24714" w="13708">
                    <a:moveTo>
                      <a:pt x="6841" y="0"/>
                    </a:moveTo>
                    <a:cubicBezTo>
                      <a:pt x="3064" y="0"/>
                      <a:pt x="1" y="3076"/>
                      <a:pt x="1" y="6854"/>
                    </a:cubicBezTo>
                    <a:lnTo>
                      <a:pt x="1" y="24714"/>
                    </a:lnTo>
                    <a:lnTo>
                      <a:pt x="676" y="24714"/>
                    </a:lnTo>
                    <a:lnTo>
                      <a:pt x="676" y="6854"/>
                    </a:lnTo>
                    <a:cubicBezTo>
                      <a:pt x="676" y="3440"/>
                      <a:pt x="3454" y="688"/>
                      <a:pt x="6841" y="688"/>
                    </a:cubicBezTo>
                    <a:cubicBezTo>
                      <a:pt x="10229" y="688"/>
                      <a:pt x="13007" y="3466"/>
                      <a:pt x="13007" y="6854"/>
                    </a:cubicBezTo>
                    <a:lnTo>
                      <a:pt x="13007" y="24714"/>
                    </a:lnTo>
                    <a:lnTo>
                      <a:pt x="13695" y="24714"/>
                    </a:lnTo>
                    <a:lnTo>
                      <a:pt x="13695" y="6854"/>
                    </a:lnTo>
                    <a:cubicBezTo>
                      <a:pt x="13708" y="3076"/>
                      <a:pt x="10618" y="0"/>
                      <a:pt x="68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12" name="Google Shape;4212;p47"/>
              <p:cNvSpPr/>
              <p:nvPr/>
            </p:nvSpPr>
            <p:spPr>
              <a:xfrm>
                <a:off x="6062475" y="2673325"/>
                <a:ext cx="253775" cy="573400"/>
              </a:xfrm>
              <a:custGeom>
                <a:rect b="b" l="l" r="r" t="t"/>
                <a:pathLst>
                  <a:path extrusionOk="0" h="22936" w="10151">
                    <a:moveTo>
                      <a:pt x="5075" y="1"/>
                    </a:moveTo>
                    <a:cubicBezTo>
                      <a:pt x="2285" y="1"/>
                      <a:pt x="0" y="2272"/>
                      <a:pt x="0" y="5076"/>
                    </a:cubicBezTo>
                    <a:lnTo>
                      <a:pt x="0" y="22936"/>
                    </a:lnTo>
                    <a:lnTo>
                      <a:pt x="675" y="22936"/>
                    </a:lnTo>
                    <a:lnTo>
                      <a:pt x="675" y="5076"/>
                    </a:lnTo>
                    <a:cubicBezTo>
                      <a:pt x="675" y="2661"/>
                      <a:pt x="2648" y="675"/>
                      <a:pt x="5075" y="675"/>
                    </a:cubicBezTo>
                    <a:cubicBezTo>
                      <a:pt x="7490" y="675"/>
                      <a:pt x="9475" y="2635"/>
                      <a:pt x="9475" y="5076"/>
                    </a:cubicBezTo>
                    <a:lnTo>
                      <a:pt x="9475" y="22936"/>
                    </a:lnTo>
                    <a:lnTo>
                      <a:pt x="10150" y="22936"/>
                    </a:lnTo>
                    <a:lnTo>
                      <a:pt x="10150" y="5076"/>
                    </a:lnTo>
                    <a:cubicBezTo>
                      <a:pt x="10150" y="2272"/>
                      <a:pt x="7879" y="1"/>
                      <a:pt x="50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13" name="Google Shape;4213;p47"/>
              <p:cNvSpPr/>
              <p:nvPr/>
            </p:nvSpPr>
            <p:spPr>
              <a:xfrm>
                <a:off x="6106925" y="2717450"/>
                <a:ext cx="165200" cy="529275"/>
              </a:xfrm>
              <a:custGeom>
                <a:rect b="b" l="l" r="r" t="t"/>
                <a:pathLst>
                  <a:path extrusionOk="0" h="21171" w="6608">
                    <a:moveTo>
                      <a:pt x="3297" y="1"/>
                    </a:moveTo>
                    <a:cubicBezTo>
                      <a:pt x="1480" y="1"/>
                      <a:pt x="0" y="1480"/>
                      <a:pt x="0" y="3298"/>
                    </a:cubicBezTo>
                    <a:lnTo>
                      <a:pt x="0" y="21158"/>
                    </a:lnTo>
                    <a:lnTo>
                      <a:pt x="688" y="21158"/>
                    </a:lnTo>
                    <a:lnTo>
                      <a:pt x="688" y="3311"/>
                    </a:lnTo>
                    <a:cubicBezTo>
                      <a:pt x="688" y="1870"/>
                      <a:pt x="1857" y="689"/>
                      <a:pt x="3297" y="689"/>
                    </a:cubicBezTo>
                    <a:cubicBezTo>
                      <a:pt x="4738" y="689"/>
                      <a:pt x="5906" y="1857"/>
                      <a:pt x="5906" y="3311"/>
                    </a:cubicBezTo>
                    <a:lnTo>
                      <a:pt x="5906" y="21171"/>
                    </a:lnTo>
                    <a:lnTo>
                      <a:pt x="6594" y="21171"/>
                    </a:lnTo>
                    <a:lnTo>
                      <a:pt x="6594" y="3311"/>
                    </a:lnTo>
                    <a:cubicBezTo>
                      <a:pt x="6607" y="1493"/>
                      <a:pt x="5127" y="1"/>
                      <a:pt x="32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14" name="Google Shape;4214;p47"/>
              <p:cNvSpPr/>
              <p:nvPr/>
            </p:nvSpPr>
            <p:spPr>
              <a:xfrm>
                <a:off x="6151375" y="2761900"/>
                <a:ext cx="76275" cy="484825"/>
              </a:xfrm>
              <a:custGeom>
                <a:rect b="b" l="l" r="r" t="t"/>
                <a:pathLst>
                  <a:path extrusionOk="0" h="19393" w="3051">
                    <a:moveTo>
                      <a:pt x="1519" y="1"/>
                    </a:moveTo>
                    <a:cubicBezTo>
                      <a:pt x="676" y="1"/>
                      <a:pt x="1" y="689"/>
                      <a:pt x="1" y="1533"/>
                    </a:cubicBezTo>
                    <a:lnTo>
                      <a:pt x="1" y="19393"/>
                    </a:lnTo>
                    <a:lnTo>
                      <a:pt x="676" y="19393"/>
                    </a:lnTo>
                    <a:lnTo>
                      <a:pt x="676" y="1533"/>
                    </a:lnTo>
                    <a:cubicBezTo>
                      <a:pt x="676" y="1065"/>
                      <a:pt x="1052" y="689"/>
                      <a:pt x="1519" y="689"/>
                    </a:cubicBezTo>
                    <a:cubicBezTo>
                      <a:pt x="1987" y="689"/>
                      <a:pt x="2363" y="1065"/>
                      <a:pt x="2363" y="1533"/>
                    </a:cubicBezTo>
                    <a:lnTo>
                      <a:pt x="2363" y="19393"/>
                    </a:lnTo>
                    <a:lnTo>
                      <a:pt x="3051" y="19393"/>
                    </a:lnTo>
                    <a:lnTo>
                      <a:pt x="3051" y="1533"/>
                    </a:lnTo>
                    <a:cubicBezTo>
                      <a:pt x="3051" y="689"/>
                      <a:pt x="2363" y="1"/>
                      <a:pt x="15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215" name="Google Shape;4215;p47"/>
          <p:cNvSpPr/>
          <p:nvPr/>
        </p:nvSpPr>
        <p:spPr>
          <a:xfrm flipH="1">
            <a:off x="5725956" y="4424875"/>
            <a:ext cx="3689644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6" name="Google Shape;4216;p47"/>
          <p:cNvSpPr/>
          <p:nvPr/>
        </p:nvSpPr>
        <p:spPr>
          <a:xfrm>
            <a:off x="6939100" y="3998798"/>
            <a:ext cx="3721113" cy="1204780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7" name="Google Shape;4217;p47"/>
          <p:cNvSpPr/>
          <p:nvPr/>
        </p:nvSpPr>
        <p:spPr>
          <a:xfrm flipH="1">
            <a:off x="-1065369" y="4424875"/>
            <a:ext cx="3689644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18" name="Google Shape;4218;p47"/>
          <p:cNvGrpSpPr/>
          <p:nvPr/>
        </p:nvGrpSpPr>
        <p:grpSpPr>
          <a:xfrm>
            <a:off x="8347589" y="3242398"/>
            <a:ext cx="386613" cy="377092"/>
            <a:chOff x="3228225" y="3246725"/>
            <a:chExt cx="356325" cy="347550"/>
          </a:xfrm>
        </p:grpSpPr>
        <p:sp>
          <p:nvSpPr>
            <p:cNvPr id="4219" name="Google Shape;4219;p47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0" name="Google Shape;4220;p47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1" name="Google Shape;4221;p47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2" name="Google Shape;4222;p47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3" name="Google Shape;4223;p47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4" name="Google Shape;4224;p47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5" name="Google Shape;4225;p47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6" name="Google Shape;4226;p47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7" name="Google Shape;4227;p47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8" name="Google Shape;4228;p47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9" name="Google Shape;4229;p47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0" name="Google Shape;4230;p47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1" name="Google Shape;4231;p47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2" name="Google Shape;4232;p47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3" name="Google Shape;4233;p47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4" name="Google Shape;4234;p47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5" name="Google Shape;4235;p47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6" name="Google Shape;4236;p47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7" name="Google Shape;4237;p47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8" name="Google Shape;4238;p47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9" name="Google Shape;4239;p47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0" name="Google Shape;4240;p47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1" name="Google Shape;4241;p47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2" name="Google Shape;4242;p47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3" name="Google Shape;4243;p47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4" name="Google Shape;4244;p47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5" name="Google Shape;4245;p47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6" name="Google Shape;4246;p47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7" name="Google Shape;4247;p47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8" name="Google Shape;4248;p47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9" name="Google Shape;4249;p47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0" name="Google Shape;4250;p47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51" name="Google Shape;4251;p47"/>
          <p:cNvGrpSpPr/>
          <p:nvPr/>
        </p:nvGrpSpPr>
        <p:grpSpPr>
          <a:xfrm>
            <a:off x="803789" y="3409323"/>
            <a:ext cx="386613" cy="377092"/>
            <a:chOff x="3228225" y="3246725"/>
            <a:chExt cx="356325" cy="347550"/>
          </a:xfrm>
        </p:grpSpPr>
        <p:sp>
          <p:nvSpPr>
            <p:cNvPr id="4252" name="Google Shape;4252;p47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3" name="Google Shape;4253;p47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4" name="Google Shape;4254;p47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5" name="Google Shape;4255;p47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6" name="Google Shape;4256;p47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7" name="Google Shape;4257;p47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8" name="Google Shape;4258;p47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9" name="Google Shape;4259;p47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0" name="Google Shape;4260;p47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1" name="Google Shape;4261;p47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2" name="Google Shape;4262;p47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3" name="Google Shape;4263;p47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4" name="Google Shape;4264;p47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5" name="Google Shape;4265;p47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6" name="Google Shape;4266;p47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7" name="Google Shape;4267;p47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8" name="Google Shape;4268;p47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9" name="Google Shape;4269;p47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0" name="Google Shape;4270;p47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1" name="Google Shape;4271;p47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2" name="Google Shape;4272;p47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3" name="Google Shape;4273;p47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4" name="Google Shape;4274;p47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5" name="Google Shape;4275;p47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6" name="Google Shape;4276;p47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7" name="Google Shape;4277;p47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8" name="Google Shape;4278;p47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9" name="Google Shape;4279;p47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0" name="Google Shape;4280;p47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1" name="Google Shape;4281;p47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2" name="Google Shape;4282;p47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3" name="Google Shape;4283;p47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84" name="Google Shape;4284;p47"/>
          <p:cNvGrpSpPr/>
          <p:nvPr/>
        </p:nvGrpSpPr>
        <p:grpSpPr>
          <a:xfrm flipH="1" rot="9353280">
            <a:off x="-709933" y="236294"/>
            <a:ext cx="1798268" cy="1256832"/>
            <a:chOff x="-2" y="-19739"/>
            <a:chExt cx="1798363" cy="1256899"/>
          </a:xfrm>
        </p:grpSpPr>
        <p:grpSp>
          <p:nvGrpSpPr>
            <p:cNvPr id="4285" name="Google Shape;4285;p47"/>
            <p:cNvGrpSpPr/>
            <p:nvPr/>
          </p:nvGrpSpPr>
          <p:grpSpPr>
            <a:xfrm>
              <a:off x="-2" y="-19739"/>
              <a:ext cx="1514238" cy="1118473"/>
              <a:chOff x="263775" y="238125"/>
              <a:chExt cx="7092450" cy="5238750"/>
            </a:xfrm>
          </p:grpSpPr>
          <p:sp>
            <p:nvSpPr>
              <p:cNvPr id="4286" name="Google Shape;4286;p47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87" name="Google Shape;4287;p47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288" name="Google Shape;4288;p47"/>
            <p:cNvGrpSpPr/>
            <p:nvPr/>
          </p:nvGrpSpPr>
          <p:grpSpPr>
            <a:xfrm>
              <a:off x="1260311" y="155206"/>
              <a:ext cx="538051" cy="524800"/>
              <a:chOff x="3228225" y="3246725"/>
              <a:chExt cx="356325" cy="347550"/>
            </a:xfrm>
          </p:grpSpPr>
          <p:sp>
            <p:nvSpPr>
              <p:cNvPr id="4289" name="Google Shape;4289;p47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0" name="Google Shape;4290;p47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1" name="Google Shape;4291;p47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2" name="Google Shape;4292;p47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3" name="Google Shape;4293;p47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4" name="Google Shape;4294;p47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5" name="Google Shape;4295;p47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6" name="Google Shape;4296;p47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7" name="Google Shape;4297;p47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8" name="Google Shape;4298;p47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9" name="Google Shape;4299;p47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0" name="Google Shape;4300;p47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1" name="Google Shape;4301;p47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2" name="Google Shape;4302;p47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3" name="Google Shape;4303;p47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4" name="Google Shape;4304;p47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5" name="Google Shape;4305;p47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6" name="Google Shape;4306;p47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7" name="Google Shape;4307;p47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8" name="Google Shape;4308;p47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9" name="Google Shape;4309;p47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0" name="Google Shape;4310;p47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1" name="Google Shape;4311;p47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2" name="Google Shape;4312;p47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3" name="Google Shape;4313;p47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4" name="Google Shape;4314;p47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5" name="Google Shape;4315;p47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6" name="Google Shape;4316;p47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7" name="Google Shape;4317;p47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8" name="Google Shape;4318;p47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9" name="Google Shape;4319;p47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0" name="Google Shape;4320;p47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321" name="Google Shape;4321;p47"/>
            <p:cNvGrpSpPr/>
            <p:nvPr/>
          </p:nvGrpSpPr>
          <p:grpSpPr>
            <a:xfrm>
              <a:off x="1124630" y="921793"/>
              <a:ext cx="323365" cy="315367"/>
              <a:chOff x="3228225" y="3246725"/>
              <a:chExt cx="356325" cy="347550"/>
            </a:xfrm>
          </p:grpSpPr>
          <p:sp>
            <p:nvSpPr>
              <p:cNvPr id="4322" name="Google Shape;4322;p47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3" name="Google Shape;4323;p47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4" name="Google Shape;4324;p47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5" name="Google Shape;4325;p47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6" name="Google Shape;4326;p47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7" name="Google Shape;4327;p47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8" name="Google Shape;4328;p47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9" name="Google Shape;4329;p47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0" name="Google Shape;4330;p47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1" name="Google Shape;4331;p47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2" name="Google Shape;4332;p47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3" name="Google Shape;4333;p47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4" name="Google Shape;4334;p47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5" name="Google Shape;4335;p47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6" name="Google Shape;4336;p47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7" name="Google Shape;4337;p47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8" name="Google Shape;4338;p47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9" name="Google Shape;4339;p47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0" name="Google Shape;4340;p47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1" name="Google Shape;4341;p47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2" name="Google Shape;4342;p47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3" name="Google Shape;4343;p47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4" name="Google Shape;4344;p47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5" name="Google Shape;4345;p47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6" name="Google Shape;4346;p47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7" name="Google Shape;4347;p47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8" name="Google Shape;4348;p47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9" name="Google Shape;4349;p47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0" name="Google Shape;4350;p47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1" name="Google Shape;4351;p47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2" name="Google Shape;4352;p47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3" name="Google Shape;4353;p47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354" name="Google Shape;4354;p47"/>
            <p:cNvGrpSpPr/>
            <p:nvPr/>
          </p:nvGrpSpPr>
          <p:grpSpPr>
            <a:xfrm>
              <a:off x="957323" y="38561"/>
              <a:ext cx="323365" cy="315367"/>
              <a:chOff x="3228225" y="3246725"/>
              <a:chExt cx="356325" cy="347550"/>
            </a:xfrm>
          </p:grpSpPr>
          <p:sp>
            <p:nvSpPr>
              <p:cNvPr id="4355" name="Google Shape;4355;p47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6" name="Google Shape;4356;p47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7" name="Google Shape;4357;p47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8" name="Google Shape;4358;p47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9" name="Google Shape;4359;p47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0" name="Google Shape;4360;p47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1" name="Google Shape;4361;p47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2" name="Google Shape;4362;p47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3" name="Google Shape;4363;p47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4" name="Google Shape;4364;p47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5" name="Google Shape;4365;p47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6" name="Google Shape;4366;p47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7" name="Google Shape;4367;p47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8" name="Google Shape;4368;p47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9" name="Google Shape;4369;p47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0" name="Google Shape;4370;p47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1" name="Google Shape;4371;p47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2" name="Google Shape;4372;p47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3" name="Google Shape;4373;p47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4" name="Google Shape;4374;p47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5" name="Google Shape;4375;p47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6" name="Google Shape;4376;p47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7" name="Google Shape;4377;p47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8" name="Google Shape;4378;p47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9" name="Google Shape;4379;p47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0" name="Google Shape;4380;p47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1" name="Google Shape;4381;p47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2" name="Google Shape;4382;p47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3" name="Google Shape;4383;p47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4" name="Google Shape;4384;p47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5" name="Google Shape;4385;p47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6" name="Google Shape;4386;p47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387" name="Google Shape;4387;p47"/>
            <p:cNvGrpSpPr/>
            <p:nvPr/>
          </p:nvGrpSpPr>
          <p:grpSpPr>
            <a:xfrm>
              <a:off x="273898" y="583861"/>
              <a:ext cx="323365" cy="315367"/>
              <a:chOff x="3228225" y="3246725"/>
              <a:chExt cx="356325" cy="347550"/>
            </a:xfrm>
          </p:grpSpPr>
          <p:sp>
            <p:nvSpPr>
              <p:cNvPr id="4388" name="Google Shape;4388;p47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9" name="Google Shape;4389;p47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0" name="Google Shape;4390;p47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1" name="Google Shape;4391;p47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2" name="Google Shape;4392;p47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3" name="Google Shape;4393;p47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4" name="Google Shape;4394;p47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5" name="Google Shape;4395;p47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6" name="Google Shape;4396;p47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7" name="Google Shape;4397;p47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8" name="Google Shape;4398;p47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9" name="Google Shape;4399;p47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0" name="Google Shape;4400;p47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1" name="Google Shape;4401;p47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2" name="Google Shape;4402;p47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3" name="Google Shape;4403;p47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4" name="Google Shape;4404;p47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5" name="Google Shape;4405;p47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6" name="Google Shape;4406;p47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7" name="Google Shape;4407;p47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8" name="Google Shape;4408;p47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9" name="Google Shape;4409;p47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0" name="Google Shape;4410;p47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1" name="Google Shape;4411;p47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2" name="Google Shape;4412;p47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3" name="Google Shape;4413;p47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4" name="Google Shape;4414;p47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5" name="Google Shape;4415;p47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6" name="Google Shape;4416;p47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7" name="Google Shape;4417;p47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8" name="Google Shape;4418;p47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9" name="Google Shape;4419;p47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3_1_1">
    <p:spTree>
      <p:nvGrpSpPr>
        <p:cNvPr id="4420" name="Shape 4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1" name="Google Shape;4421;p48"/>
          <p:cNvSpPr txBox="1"/>
          <p:nvPr>
            <p:ph hasCustomPrompt="1" type="title"/>
          </p:nvPr>
        </p:nvSpPr>
        <p:spPr>
          <a:xfrm>
            <a:off x="952200" y="1232975"/>
            <a:ext cx="3619800" cy="84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9pPr>
          </a:lstStyle>
          <a:p>
            <a:r>
              <a:t>xx%</a:t>
            </a:r>
          </a:p>
        </p:txBody>
      </p:sp>
      <p:sp>
        <p:nvSpPr>
          <p:cNvPr id="4422" name="Google Shape;4422;p48"/>
          <p:cNvSpPr txBox="1"/>
          <p:nvPr>
            <p:ph hasCustomPrompt="1" idx="2" type="title"/>
          </p:nvPr>
        </p:nvSpPr>
        <p:spPr>
          <a:xfrm>
            <a:off x="952200" y="2873466"/>
            <a:ext cx="3619800" cy="84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9pPr>
          </a:lstStyle>
          <a:p>
            <a:r>
              <a:t>xx%</a:t>
            </a:r>
          </a:p>
        </p:txBody>
      </p:sp>
      <p:sp>
        <p:nvSpPr>
          <p:cNvPr id="4423" name="Google Shape;4423;p48"/>
          <p:cNvSpPr txBox="1"/>
          <p:nvPr>
            <p:ph idx="3" type="title"/>
          </p:nvPr>
        </p:nvSpPr>
        <p:spPr>
          <a:xfrm>
            <a:off x="952200" y="2015288"/>
            <a:ext cx="3619800" cy="36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24" name="Google Shape;4424;p48"/>
          <p:cNvSpPr txBox="1"/>
          <p:nvPr>
            <p:ph idx="1" type="subTitle"/>
          </p:nvPr>
        </p:nvSpPr>
        <p:spPr>
          <a:xfrm>
            <a:off x="952200" y="3658625"/>
            <a:ext cx="3619800" cy="36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4425" name="Google Shape;4425;p48"/>
          <p:cNvSpPr txBox="1"/>
          <p:nvPr>
            <p:ph hasCustomPrompt="1" idx="4" type="title"/>
          </p:nvPr>
        </p:nvSpPr>
        <p:spPr>
          <a:xfrm>
            <a:off x="4572000" y="1232975"/>
            <a:ext cx="3619800" cy="84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9pPr>
          </a:lstStyle>
          <a:p>
            <a:r>
              <a:t>xx%</a:t>
            </a:r>
          </a:p>
        </p:txBody>
      </p:sp>
      <p:sp>
        <p:nvSpPr>
          <p:cNvPr id="4426" name="Google Shape;4426;p48"/>
          <p:cNvSpPr txBox="1"/>
          <p:nvPr>
            <p:ph hasCustomPrompt="1" idx="5" type="title"/>
          </p:nvPr>
        </p:nvSpPr>
        <p:spPr>
          <a:xfrm>
            <a:off x="4572000" y="2873466"/>
            <a:ext cx="3619800" cy="84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9pPr>
          </a:lstStyle>
          <a:p>
            <a:r>
              <a:t>xx%</a:t>
            </a:r>
          </a:p>
        </p:txBody>
      </p:sp>
      <p:sp>
        <p:nvSpPr>
          <p:cNvPr id="4427" name="Google Shape;4427;p48"/>
          <p:cNvSpPr txBox="1"/>
          <p:nvPr>
            <p:ph idx="6" type="title"/>
          </p:nvPr>
        </p:nvSpPr>
        <p:spPr>
          <a:xfrm>
            <a:off x="4572000" y="2015288"/>
            <a:ext cx="3619800" cy="36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28" name="Google Shape;4428;p48"/>
          <p:cNvSpPr txBox="1"/>
          <p:nvPr>
            <p:ph idx="7" type="subTitle"/>
          </p:nvPr>
        </p:nvSpPr>
        <p:spPr>
          <a:xfrm>
            <a:off x="4572000" y="3658625"/>
            <a:ext cx="3619800" cy="36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4429" name="Google Shape;4429;p48"/>
          <p:cNvSpPr/>
          <p:nvPr/>
        </p:nvSpPr>
        <p:spPr>
          <a:xfrm flipH="1">
            <a:off x="7228532" y="3473022"/>
            <a:ext cx="1915417" cy="1407298"/>
          </a:xfrm>
          <a:custGeom>
            <a:rect b="b" l="l" r="r" t="t"/>
            <a:pathLst>
              <a:path extrusionOk="0" h="33374" w="45424">
                <a:moveTo>
                  <a:pt x="1" y="0"/>
                </a:moveTo>
                <a:cubicBezTo>
                  <a:pt x="1144" y="334"/>
                  <a:pt x="2442" y="858"/>
                  <a:pt x="4180" y="1965"/>
                </a:cubicBezTo>
                <a:cubicBezTo>
                  <a:pt x="9335" y="5287"/>
                  <a:pt x="8085" y="7239"/>
                  <a:pt x="13252" y="10561"/>
                </a:cubicBezTo>
                <a:cubicBezTo>
                  <a:pt x="18396" y="13871"/>
                  <a:pt x="19658" y="11931"/>
                  <a:pt x="24813" y="15240"/>
                </a:cubicBezTo>
                <a:cubicBezTo>
                  <a:pt x="29957" y="18562"/>
                  <a:pt x="28707" y="20515"/>
                  <a:pt x="33862" y="23837"/>
                </a:cubicBezTo>
                <a:cubicBezTo>
                  <a:pt x="39006" y="27147"/>
                  <a:pt x="40280" y="25206"/>
                  <a:pt x="45423" y="28516"/>
                </a:cubicBezTo>
                <a:lnTo>
                  <a:pt x="42304" y="33374"/>
                </a:lnTo>
                <a:lnTo>
                  <a:pt x="1" y="3337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0" name="Google Shape;4430;p48"/>
          <p:cNvSpPr/>
          <p:nvPr/>
        </p:nvSpPr>
        <p:spPr>
          <a:xfrm>
            <a:off x="6682304" y="4176674"/>
            <a:ext cx="2461587" cy="820395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1" name="Google Shape;4431;p48"/>
          <p:cNvSpPr/>
          <p:nvPr/>
        </p:nvSpPr>
        <p:spPr>
          <a:xfrm>
            <a:off x="4" y="3473022"/>
            <a:ext cx="1915417" cy="1407298"/>
          </a:xfrm>
          <a:custGeom>
            <a:rect b="b" l="l" r="r" t="t"/>
            <a:pathLst>
              <a:path extrusionOk="0" h="33374" w="45424">
                <a:moveTo>
                  <a:pt x="1" y="0"/>
                </a:moveTo>
                <a:cubicBezTo>
                  <a:pt x="1144" y="334"/>
                  <a:pt x="2442" y="858"/>
                  <a:pt x="4180" y="1965"/>
                </a:cubicBezTo>
                <a:cubicBezTo>
                  <a:pt x="9335" y="5287"/>
                  <a:pt x="8085" y="7239"/>
                  <a:pt x="13252" y="10561"/>
                </a:cubicBezTo>
                <a:cubicBezTo>
                  <a:pt x="18396" y="13871"/>
                  <a:pt x="19658" y="11931"/>
                  <a:pt x="24813" y="15240"/>
                </a:cubicBezTo>
                <a:cubicBezTo>
                  <a:pt x="29957" y="18562"/>
                  <a:pt x="28707" y="20515"/>
                  <a:pt x="33862" y="23837"/>
                </a:cubicBezTo>
                <a:cubicBezTo>
                  <a:pt x="39006" y="27147"/>
                  <a:pt x="40280" y="25206"/>
                  <a:pt x="45423" y="28516"/>
                </a:cubicBezTo>
                <a:lnTo>
                  <a:pt x="42304" y="33374"/>
                </a:lnTo>
                <a:lnTo>
                  <a:pt x="1" y="3337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2" name="Google Shape;4432;p48"/>
          <p:cNvSpPr/>
          <p:nvPr/>
        </p:nvSpPr>
        <p:spPr>
          <a:xfrm flipH="1">
            <a:off x="61" y="4176674"/>
            <a:ext cx="2461587" cy="820395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3" name="Google Shape;4433;p48"/>
          <p:cNvSpPr/>
          <p:nvPr/>
        </p:nvSpPr>
        <p:spPr>
          <a:xfrm>
            <a:off x="0" y="4606092"/>
            <a:ext cx="9143941" cy="537412"/>
          </a:xfrm>
          <a:custGeom>
            <a:rect b="b" l="l" r="r" t="t"/>
            <a:pathLst>
              <a:path extrusionOk="0" h="6561" w="111634">
                <a:moveTo>
                  <a:pt x="111634" y="0"/>
                </a:moveTo>
                <a:cubicBezTo>
                  <a:pt x="104657" y="0"/>
                  <a:pt x="104657" y="2643"/>
                  <a:pt x="97680" y="2643"/>
                </a:cubicBezTo>
                <a:cubicBezTo>
                  <a:pt x="90703" y="2643"/>
                  <a:pt x="90703" y="0"/>
                  <a:pt x="83714" y="0"/>
                </a:cubicBezTo>
                <a:cubicBezTo>
                  <a:pt x="76736" y="0"/>
                  <a:pt x="76736" y="2643"/>
                  <a:pt x="69771" y="2643"/>
                </a:cubicBezTo>
                <a:cubicBezTo>
                  <a:pt x="62794" y="2643"/>
                  <a:pt x="62794" y="0"/>
                  <a:pt x="55817" y="0"/>
                </a:cubicBezTo>
                <a:cubicBezTo>
                  <a:pt x="48828" y="0"/>
                  <a:pt x="48828" y="2643"/>
                  <a:pt x="41851" y="2643"/>
                </a:cubicBezTo>
                <a:cubicBezTo>
                  <a:pt x="34874" y="2643"/>
                  <a:pt x="34874" y="0"/>
                  <a:pt x="27909" y="0"/>
                </a:cubicBezTo>
                <a:cubicBezTo>
                  <a:pt x="20932" y="0"/>
                  <a:pt x="20932" y="2643"/>
                  <a:pt x="13943" y="2643"/>
                </a:cubicBezTo>
                <a:cubicBezTo>
                  <a:pt x="6966" y="2643"/>
                  <a:pt x="6966" y="0"/>
                  <a:pt x="1" y="0"/>
                </a:cubicBezTo>
                <a:lnTo>
                  <a:pt x="1" y="6561"/>
                </a:lnTo>
                <a:lnTo>
                  <a:pt x="111622" y="65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4" name="Google Shape;4434;p48"/>
          <p:cNvSpPr/>
          <p:nvPr/>
        </p:nvSpPr>
        <p:spPr>
          <a:xfrm>
            <a:off x="4405901" y="368508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5" name="Google Shape;4435;p48"/>
          <p:cNvSpPr/>
          <p:nvPr/>
        </p:nvSpPr>
        <p:spPr>
          <a:xfrm>
            <a:off x="154663" y="816225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6" name="Google Shape;4436;p48"/>
          <p:cNvSpPr/>
          <p:nvPr/>
        </p:nvSpPr>
        <p:spPr>
          <a:xfrm rot="10800000">
            <a:off x="8421627" y="2168775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437" name="Google Shape;4437;p48"/>
          <p:cNvGrpSpPr/>
          <p:nvPr/>
        </p:nvGrpSpPr>
        <p:grpSpPr>
          <a:xfrm rot="1607857">
            <a:off x="2213044" y="356781"/>
            <a:ext cx="413054" cy="393431"/>
            <a:chOff x="6141575" y="2318875"/>
            <a:chExt cx="720950" cy="686700"/>
          </a:xfrm>
        </p:grpSpPr>
        <p:sp>
          <p:nvSpPr>
            <p:cNvPr id="4438" name="Google Shape;4438;p48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9" name="Google Shape;4439;p48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0" name="Google Shape;4440;p48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1" name="Google Shape;4441;p48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2" name="Google Shape;4442;p48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3" name="Google Shape;4443;p48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4" name="Google Shape;4444;p48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5" name="Google Shape;4445;p48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6" name="Google Shape;4446;p48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7" name="Google Shape;4447;p48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8" name="Google Shape;4448;p48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449" name="Google Shape;4449;p48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4450" name="Google Shape;4450;p48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1" name="Google Shape;4451;p48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2" name="Google Shape;4452;p48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3" name="Google Shape;4453;p48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4" name="Google Shape;4454;p48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5" name="Google Shape;4455;p48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6" name="Google Shape;4456;p48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7" name="Google Shape;4457;p48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8" name="Google Shape;4458;p48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9" name="Google Shape;4459;p48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0" name="Google Shape;4460;p48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1" name="Google Shape;4461;p48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2" name="Google Shape;4462;p48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3" name="Google Shape;4463;p48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4" name="Google Shape;4464;p48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5" name="Google Shape;4465;p48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6" name="Google Shape;4466;p48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7" name="Google Shape;4467;p48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8" name="Google Shape;4468;p48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9" name="Google Shape;4469;p48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70" name="Google Shape;4470;p48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471" name="Google Shape;4471;p48"/>
          <p:cNvGrpSpPr/>
          <p:nvPr/>
        </p:nvGrpSpPr>
        <p:grpSpPr>
          <a:xfrm rot="-2174392">
            <a:off x="6279685" y="585141"/>
            <a:ext cx="413057" cy="393434"/>
            <a:chOff x="6141575" y="2318875"/>
            <a:chExt cx="720950" cy="686700"/>
          </a:xfrm>
        </p:grpSpPr>
        <p:sp>
          <p:nvSpPr>
            <p:cNvPr id="4472" name="Google Shape;4472;p48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3" name="Google Shape;4473;p48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4" name="Google Shape;4474;p48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5" name="Google Shape;4475;p48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6" name="Google Shape;4476;p48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7" name="Google Shape;4477;p48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8" name="Google Shape;4478;p48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9" name="Google Shape;4479;p48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0" name="Google Shape;4480;p48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1" name="Google Shape;4481;p48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2" name="Google Shape;4482;p48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483" name="Google Shape;4483;p48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4484" name="Google Shape;4484;p48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85" name="Google Shape;4485;p48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86" name="Google Shape;4486;p48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87" name="Google Shape;4487;p48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88" name="Google Shape;4488;p48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89" name="Google Shape;4489;p48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0" name="Google Shape;4490;p48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1" name="Google Shape;4491;p48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2" name="Google Shape;4492;p48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3" name="Google Shape;4493;p48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4" name="Google Shape;4494;p48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5" name="Google Shape;4495;p48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6" name="Google Shape;4496;p48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7" name="Google Shape;4497;p48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8" name="Google Shape;4498;p48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9" name="Google Shape;4499;p48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0" name="Google Shape;4500;p48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1" name="Google Shape;4501;p48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2" name="Google Shape;4502;p48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3" name="Google Shape;4503;p48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4" name="Google Shape;4504;p48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2">
  <p:cSld name="CUSTOM_3_1_1_1">
    <p:spTree>
      <p:nvGrpSpPr>
        <p:cNvPr id="4505" name="Shape 4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" name="Google Shape;4506;p49"/>
          <p:cNvSpPr txBox="1"/>
          <p:nvPr>
            <p:ph hasCustomPrompt="1" type="title"/>
          </p:nvPr>
        </p:nvSpPr>
        <p:spPr>
          <a:xfrm>
            <a:off x="952200" y="995925"/>
            <a:ext cx="3619800" cy="85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9pPr>
          </a:lstStyle>
          <a:p>
            <a:r>
              <a:t>xx%</a:t>
            </a:r>
          </a:p>
        </p:txBody>
      </p:sp>
      <p:sp>
        <p:nvSpPr>
          <p:cNvPr id="4507" name="Google Shape;4507;p49"/>
          <p:cNvSpPr txBox="1"/>
          <p:nvPr>
            <p:ph idx="2" type="title"/>
          </p:nvPr>
        </p:nvSpPr>
        <p:spPr>
          <a:xfrm>
            <a:off x="952200" y="1795163"/>
            <a:ext cx="3619800" cy="36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508" name="Google Shape;4508;p49"/>
          <p:cNvSpPr txBox="1"/>
          <p:nvPr>
            <p:ph hasCustomPrompt="1" idx="3" type="title"/>
          </p:nvPr>
        </p:nvSpPr>
        <p:spPr>
          <a:xfrm>
            <a:off x="4572000" y="2780030"/>
            <a:ext cx="3619800" cy="85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9pPr>
          </a:lstStyle>
          <a:p>
            <a:r>
              <a:t>xx%</a:t>
            </a:r>
          </a:p>
        </p:txBody>
      </p:sp>
      <p:sp>
        <p:nvSpPr>
          <p:cNvPr id="4509" name="Google Shape;4509;p49"/>
          <p:cNvSpPr txBox="1"/>
          <p:nvPr>
            <p:ph idx="4" type="title"/>
          </p:nvPr>
        </p:nvSpPr>
        <p:spPr>
          <a:xfrm>
            <a:off x="4572000" y="3579300"/>
            <a:ext cx="3619800" cy="36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grpSp>
        <p:nvGrpSpPr>
          <p:cNvPr id="4510" name="Google Shape;4510;p49"/>
          <p:cNvGrpSpPr/>
          <p:nvPr/>
        </p:nvGrpSpPr>
        <p:grpSpPr>
          <a:xfrm>
            <a:off x="6782442" y="1176111"/>
            <a:ext cx="592483" cy="1145989"/>
            <a:chOff x="5496850" y="2285225"/>
            <a:chExt cx="506050" cy="978725"/>
          </a:xfrm>
        </p:grpSpPr>
        <p:sp>
          <p:nvSpPr>
            <p:cNvPr id="4511" name="Google Shape;4511;p49"/>
            <p:cNvSpPr/>
            <p:nvPr/>
          </p:nvSpPr>
          <p:spPr>
            <a:xfrm>
              <a:off x="5742425" y="2285225"/>
              <a:ext cx="14900" cy="824825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2" name="Google Shape;4512;p49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3" name="Google Shape;4513;p49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4" name="Google Shape;4514;p49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5" name="Google Shape;4515;p49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6" name="Google Shape;4516;p49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7" name="Google Shape;4517;p49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8" name="Google Shape;4518;p49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9" name="Google Shape;4519;p49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0" name="Google Shape;4520;p49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21" name="Google Shape;4521;p49"/>
          <p:cNvGrpSpPr/>
          <p:nvPr/>
        </p:nvGrpSpPr>
        <p:grpSpPr>
          <a:xfrm>
            <a:off x="1782154" y="3104614"/>
            <a:ext cx="592483" cy="1514026"/>
            <a:chOff x="5496850" y="1970795"/>
            <a:chExt cx="506050" cy="1293155"/>
          </a:xfrm>
        </p:grpSpPr>
        <p:sp>
          <p:nvSpPr>
            <p:cNvPr id="4522" name="Google Shape;4522;p49"/>
            <p:cNvSpPr/>
            <p:nvPr/>
          </p:nvSpPr>
          <p:spPr>
            <a:xfrm>
              <a:off x="5742429" y="1970795"/>
              <a:ext cx="14899" cy="1139248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3" name="Google Shape;4523;p49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4" name="Google Shape;4524;p49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5" name="Google Shape;4525;p49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6" name="Google Shape;4526;p49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7" name="Google Shape;4527;p49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8" name="Google Shape;4528;p49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9" name="Google Shape;4529;p49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0" name="Google Shape;4530;p49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1" name="Google Shape;4531;p49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32" name="Google Shape;4532;p49"/>
          <p:cNvGrpSpPr/>
          <p:nvPr/>
        </p:nvGrpSpPr>
        <p:grpSpPr>
          <a:xfrm flipH="1">
            <a:off x="-3" y="2481271"/>
            <a:ext cx="2713579" cy="1623061"/>
            <a:chOff x="3731285" y="2446481"/>
            <a:chExt cx="1216415" cy="727569"/>
          </a:xfrm>
        </p:grpSpPr>
        <p:grpSp>
          <p:nvGrpSpPr>
            <p:cNvPr id="4533" name="Google Shape;4533;p49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4534" name="Google Shape;4534;p49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35" name="Google Shape;4535;p49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36" name="Google Shape;4536;p49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37" name="Google Shape;4537;p49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38" name="Google Shape;4538;p49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39" name="Google Shape;4539;p49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540" name="Google Shape;4540;p49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1" name="Google Shape;4541;p49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2" name="Google Shape;4542;p49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3" name="Google Shape;4543;p49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4" name="Google Shape;4544;p49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5" name="Google Shape;4545;p49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6" name="Google Shape;4546;p49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47" name="Google Shape;4547;p49"/>
          <p:cNvGrpSpPr/>
          <p:nvPr/>
        </p:nvGrpSpPr>
        <p:grpSpPr>
          <a:xfrm>
            <a:off x="6430422" y="537821"/>
            <a:ext cx="2713579" cy="1623061"/>
            <a:chOff x="3731285" y="2446481"/>
            <a:chExt cx="1216415" cy="727569"/>
          </a:xfrm>
        </p:grpSpPr>
        <p:grpSp>
          <p:nvGrpSpPr>
            <p:cNvPr id="4548" name="Google Shape;4548;p49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4549" name="Google Shape;4549;p49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50" name="Google Shape;4550;p49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51" name="Google Shape;4551;p49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52" name="Google Shape;4552;p49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53" name="Google Shape;4553;p49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54" name="Google Shape;4554;p49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555" name="Google Shape;4555;p49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6" name="Google Shape;4556;p49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7" name="Google Shape;4557;p49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8" name="Google Shape;4558;p49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9" name="Google Shape;4559;p49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0" name="Google Shape;4560;p49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1" name="Google Shape;4561;p49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62" name="Google Shape;4562;p49"/>
          <p:cNvSpPr/>
          <p:nvPr/>
        </p:nvSpPr>
        <p:spPr>
          <a:xfrm>
            <a:off x="6430425" y="4239160"/>
            <a:ext cx="2713604" cy="904336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3" name="Google Shape;4563;p49"/>
          <p:cNvSpPr/>
          <p:nvPr/>
        </p:nvSpPr>
        <p:spPr>
          <a:xfrm flipH="1">
            <a:off x="7420601" y="4190100"/>
            <a:ext cx="1723224" cy="942003"/>
          </a:xfrm>
          <a:custGeom>
            <a:rect b="b" l="l" r="r" t="t"/>
            <a:pathLst>
              <a:path extrusionOk="0" h="11085" w="20278">
                <a:moveTo>
                  <a:pt x="1" y="11073"/>
                </a:moveTo>
                <a:lnTo>
                  <a:pt x="1" y="512"/>
                </a:lnTo>
                <a:cubicBezTo>
                  <a:pt x="977" y="179"/>
                  <a:pt x="2037" y="0"/>
                  <a:pt x="3132" y="0"/>
                </a:cubicBezTo>
                <a:cubicBezTo>
                  <a:pt x="7537" y="0"/>
                  <a:pt x="11264" y="2953"/>
                  <a:pt x="12455" y="7025"/>
                </a:cubicBezTo>
                <a:cubicBezTo>
                  <a:pt x="15681" y="7037"/>
                  <a:pt x="18527" y="8632"/>
                  <a:pt x="20277" y="11085"/>
                </a:cubicBezTo>
                <a:lnTo>
                  <a:pt x="1" y="110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4" name="Google Shape;4564;p49"/>
          <p:cNvSpPr/>
          <p:nvPr/>
        </p:nvSpPr>
        <p:spPr>
          <a:xfrm>
            <a:off x="-144236" y="1099333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5" name="Google Shape;4565;p49"/>
          <p:cNvSpPr/>
          <p:nvPr/>
        </p:nvSpPr>
        <p:spPr>
          <a:xfrm>
            <a:off x="3475163" y="4346475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6" name="Google Shape;4566;p49"/>
          <p:cNvSpPr/>
          <p:nvPr/>
        </p:nvSpPr>
        <p:spPr>
          <a:xfrm>
            <a:off x="4758302" y="1062950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7" name="Google Shape;4567;p49"/>
          <p:cNvSpPr/>
          <p:nvPr/>
        </p:nvSpPr>
        <p:spPr>
          <a:xfrm rot="10800000">
            <a:off x="1365563" y="-96675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3">
  <p:cSld name="CUSTOM_3_1_1_2">
    <p:spTree>
      <p:nvGrpSpPr>
        <p:cNvPr id="4568" name="Shape 4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9" name="Google Shape;4569;p50"/>
          <p:cNvSpPr txBox="1"/>
          <p:nvPr>
            <p:ph hasCustomPrompt="1" type="title"/>
          </p:nvPr>
        </p:nvSpPr>
        <p:spPr>
          <a:xfrm>
            <a:off x="910600" y="2978625"/>
            <a:ext cx="2128800" cy="56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36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9pPr>
          </a:lstStyle>
          <a:p>
            <a:r>
              <a:t>xx%</a:t>
            </a:r>
          </a:p>
        </p:txBody>
      </p:sp>
      <p:sp>
        <p:nvSpPr>
          <p:cNvPr id="4570" name="Google Shape;4570;p50"/>
          <p:cNvSpPr txBox="1"/>
          <p:nvPr>
            <p:ph idx="2" type="title"/>
          </p:nvPr>
        </p:nvSpPr>
        <p:spPr>
          <a:xfrm>
            <a:off x="910600" y="3366100"/>
            <a:ext cx="2128800" cy="63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571" name="Google Shape;4571;p50"/>
          <p:cNvSpPr/>
          <p:nvPr/>
        </p:nvSpPr>
        <p:spPr>
          <a:xfrm flipH="1">
            <a:off x="7228532" y="3658622"/>
            <a:ext cx="1915417" cy="1407298"/>
          </a:xfrm>
          <a:custGeom>
            <a:rect b="b" l="l" r="r" t="t"/>
            <a:pathLst>
              <a:path extrusionOk="0" h="33374" w="45424">
                <a:moveTo>
                  <a:pt x="1" y="0"/>
                </a:moveTo>
                <a:cubicBezTo>
                  <a:pt x="1144" y="334"/>
                  <a:pt x="2442" y="858"/>
                  <a:pt x="4180" y="1965"/>
                </a:cubicBezTo>
                <a:cubicBezTo>
                  <a:pt x="9335" y="5287"/>
                  <a:pt x="8085" y="7239"/>
                  <a:pt x="13252" y="10561"/>
                </a:cubicBezTo>
                <a:cubicBezTo>
                  <a:pt x="18396" y="13871"/>
                  <a:pt x="19658" y="11931"/>
                  <a:pt x="24813" y="15240"/>
                </a:cubicBezTo>
                <a:cubicBezTo>
                  <a:pt x="29957" y="18562"/>
                  <a:pt x="28707" y="20515"/>
                  <a:pt x="33862" y="23837"/>
                </a:cubicBezTo>
                <a:cubicBezTo>
                  <a:pt x="39006" y="27147"/>
                  <a:pt x="40280" y="25206"/>
                  <a:pt x="45423" y="28516"/>
                </a:cubicBezTo>
                <a:lnTo>
                  <a:pt x="42304" y="33374"/>
                </a:lnTo>
                <a:lnTo>
                  <a:pt x="1" y="3337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2" name="Google Shape;4572;p50"/>
          <p:cNvSpPr/>
          <p:nvPr/>
        </p:nvSpPr>
        <p:spPr>
          <a:xfrm>
            <a:off x="6682304" y="4362274"/>
            <a:ext cx="2461587" cy="820395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3" name="Google Shape;4573;p50"/>
          <p:cNvSpPr/>
          <p:nvPr/>
        </p:nvSpPr>
        <p:spPr>
          <a:xfrm>
            <a:off x="4" y="3658622"/>
            <a:ext cx="1915417" cy="1407298"/>
          </a:xfrm>
          <a:custGeom>
            <a:rect b="b" l="l" r="r" t="t"/>
            <a:pathLst>
              <a:path extrusionOk="0" h="33374" w="45424">
                <a:moveTo>
                  <a:pt x="1" y="0"/>
                </a:moveTo>
                <a:cubicBezTo>
                  <a:pt x="1144" y="334"/>
                  <a:pt x="2442" y="858"/>
                  <a:pt x="4180" y="1965"/>
                </a:cubicBezTo>
                <a:cubicBezTo>
                  <a:pt x="9335" y="5287"/>
                  <a:pt x="8085" y="7239"/>
                  <a:pt x="13252" y="10561"/>
                </a:cubicBezTo>
                <a:cubicBezTo>
                  <a:pt x="18396" y="13871"/>
                  <a:pt x="19658" y="11931"/>
                  <a:pt x="24813" y="15240"/>
                </a:cubicBezTo>
                <a:cubicBezTo>
                  <a:pt x="29957" y="18562"/>
                  <a:pt x="28707" y="20515"/>
                  <a:pt x="33862" y="23837"/>
                </a:cubicBezTo>
                <a:cubicBezTo>
                  <a:pt x="39006" y="27147"/>
                  <a:pt x="40280" y="25206"/>
                  <a:pt x="45423" y="28516"/>
                </a:cubicBezTo>
                <a:lnTo>
                  <a:pt x="42304" y="33374"/>
                </a:lnTo>
                <a:lnTo>
                  <a:pt x="1" y="3337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4" name="Google Shape;4574;p50"/>
          <p:cNvSpPr/>
          <p:nvPr/>
        </p:nvSpPr>
        <p:spPr>
          <a:xfrm flipH="1">
            <a:off x="61" y="4362274"/>
            <a:ext cx="2461587" cy="820395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5" name="Google Shape;4575;p50"/>
          <p:cNvSpPr txBox="1"/>
          <p:nvPr>
            <p:ph hasCustomPrompt="1" idx="3" type="title"/>
          </p:nvPr>
        </p:nvSpPr>
        <p:spPr>
          <a:xfrm>
            <a:off x="3507600" y="2978625"/>
            <a:ext cx="2128800" cy="56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36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9pPr>
          </a:lstStyle>
          <a:p>
            <a:r>
              <a:t>xx%</a:t>
            </a:r>
          </a:p>
        </p:txBody>
      </p:sp>
      <p:sp>
        <p:nvSpPr>
          <p:cNvPr id="4576" name="Google Shape;4576;p50"/>
          <p:cNvSpPr txBox="1"/>
          <p:nvPr>
            <p:ph idx="4" type="title"/>
          </p:nvPr>
        </p:nvSpPr>
        <p:spPr>
          <a:xfrm>
            <a:off x="3507600" y="3366100"/>
            <a:ext cx="2128800" cy="63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577" name="Google Shape;4577;p50"/>
          <p:cNvSpPr txBox="1"/>
          <p:nvPr>
            <p:ph hasCustomPrompt="1" idx="5" type="title"/>
          </p:nvPr>
        </p:nvSpPr>
        <p:spPr>
          <a:xfrm>
            <a:off x="6104600" y="2978625"/>
            <a:ext cx="2128800" cy="56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36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9pPr>
          </a:lstStyle>
          <a:p>
            <a:r>
              <a:t>xx%</a:t>
            </a:r>
          </a:p>
        </p:txBody>
      </p:sp>
      <p:sp>
        <p:nvSpPr>
          <p:cNvPr id="4578" name="Google Shape;4578;p50"/>
          <p:cNvSpPr txBox="1"/>
          <p:nvPr>
            <p:ph idx="6" type="title"/>
          </p:nvPr>
        </p:nvSpPr>
        <p:spPr>
          <a:xfrm>
            <a:off x="6104600" y="3366100"/>
            <a:ext cx="2128800" cy="63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grpSp>
        <p:nvGrpSpPr>
          <p:cNvPr id="4579" name="Google Shape;4579;p50"/>
          <p:cNvGrpSpPr/>
          <p:nvPr/>
        </p:nvGrpSpPr>
        <p:grpSpPr>
          <a:xfrm flipH="1">
            <a:off x="274" y="561793"/>
            <a:ext cx="1837152" cy="1098848"/>
            <a:chOff x="3731285" y="2446481"/>
            <a:chExt cx="1216415" cy="727569"/>
          </a:xfrm>
        </p:grpSpPr>
        <p:grpSp>
          <p:nvGrpSpPr>
            <p:cNvPr id="4580" name="Google Shape;4580;p50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4581" name="Google Shape;4581;p50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82" name="Google Shape;4582;p50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83" name="Google Shape;4583;p50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84" name="Google Shape;4584;p50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85" name="Google Shape;4585;p50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86" name="Google Shape;4586;p50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587" name="Google Shape;4587;p50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8" name="Google Shape;4588;p50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9" name="Google Shape;4589;p50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0" name="Google Shape;4590;p50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1" name="Google Shape;4591;p50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2" name="Google Shape;4592;p50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3" name="Google Shape;4593;p50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94" name="Google Shape;4594;p50"/>
          <p:cNvGrpSpPr/>
          <p:nvPr/>
        </p:nvGrpSpPr>
        <p:grpSpPr>
          <a:xfrm>
            <a:off x="7306574" y="561793"/>
            <a:ext cx="1837152" cy="1098848"/>
            <a:chOff x="3731285" y="2446481"/>
            <a:chExt cx="1216415" cy="727569"/>
          </a:xfrm>
        </p:grpSpPr>
        <p:grpSp>
          <p:nvGrpSpPr>
            <p:cNvPr id="4595" name="Google Shape;4595;p50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4596" name="Google Shape;4596;p50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97" name="Google Shape;4597;p50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98" name="Google Shape;4598;p50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99" name="Google Shape;4599;p50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00" name="Google Shape;4600;p50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01" name="Google Shape;4601;p50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602" name="Google Shape;4602;p50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3" name="Google Shape;4603;p50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4" name="Google Shape;4604;p50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5" name="Google Shape;4605;p50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6" name="Google Shape;4606;p50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7" name="Google Shape;4607;p50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8" name="Google Shape;4608;p50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09" name="Google Shape;4609;p50"/>
          <p:cNvSpPr/>
          <p:nvPr/>
        </p:nvSpPr>
        <p:spPr>
          <a:xfrm flipH="1">
            <a:off x="8647907" y="2594575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0" name="Google Shape;4610;p50"/>
          <p:cNvSpPr/>
          <p:nvPr/>
        </p:nvSpPr>
        <p:spPr>
          <a:xfrm flipH="1" rot="10800000">
            <a:off x="-205587" y="2369365"/>
            <a:ext cx="749270" cy="225221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1" name="Google Shape;4611;p50"/>
          <p:cNvSpPr/>
          <p:nvPr/>
        </p:nvSpPr>
        <p:spPr>
          <a:xfrm flipH="1">
            <a:off x="4405932" y="157333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2" name="Google Shape;4612;p50"/>
          <p:cNvSpPr txBox="1"/>
          <p:nvPr>
            <p:ph idx="7" type="title"/>
          </p:nvPr>
        </p:nvSpPr>
        <p:spPr>
          <a:xfrm>
            <a:off x="713225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5">
    <p:spTree>
      <p:nvGrpSpPr>
        <p:cNvPr id="4613" name="Shape 4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4" name="Google Shape;4614;p51"/>
          <p:cNvSpPr/>
          <p:nvPr/>
        </p:nvSpPr>
        <p:spPr>
          <a:xfrm>
            <a:off x="5030864" y="4414264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5" name="Google Shape;4615;p51"/>
          <p:cNvSpPr/>
          <p:nvPr/>
        </p:nvSpPr>
        <p:spPr>
          <a:xfrm>
            <a:off x="-2122400" y="3693511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6" name="Google Shape;4616;p51"/>
          <p:cNvSpPr/>
          <p:nvPr/>
        </p:nvSpPr>
        <p:spPr>
          <a:xfrm>
            <a:off x="6916825" y="3693511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7" name="Google Shape;4617;p51"/>
          <p:cNvSpPr txBox="1"/>
          <p:nvPr>
            <p:ph idx="1" type="body"/>
          </p:nvPr>
        </p:nvSpPr>
        <p:spPr>
          <a:xfrm>
            <a:off x="713225" y="1420800"/>
            <a:ext cx="4054200" cy="23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4618" name="Google Shape;4618;p51"/>
          <p:cNvSpPr/>
          <p:nvPr/>
        </p:nvSpPr>
        <p:spPr>
          <a:xfrm>
            <a:off x="-293834" y="282774"/>
            <a:ext cx="1335589" cy="530330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rotWithShape="0" algn="bl" dir="2400000" dist="28575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9" name="Google Shape;4619;p51"/>
          <p:cNvSpPr/>
          <p:nvPr/>
        </p:nvSpPr>
        <p:spPr>
          <a:xfrm>
            <a:off x="8136522" y="1016199"/>
            <a:ext cx="1183816" cy="470048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620" name="Google Shape;4620;p51"/>
          <p:cNvGrpSpPr/>
          <p:nvPr/>
        </p:nvGrpSpPr>
        <p:grpSpPr>
          <a:xfrm>
            <a:off x="667449" y="4523638"/>
            <a:ext cx="581843" cy="567549"/>
            <a:chOff x="3228225" y="3246725"/>
            <a:chExt cx="356325" cy="347550"/>
          </a:xfrm>
        </p:grpSpPr>
        <p:sp>
          <p:nvSpPr>
            <p:cNvPr id="4621" name="Google Shape;4621;p51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2" name="Google Shape;4622;p51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3" name="Google Shape;4623;p51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4" name="Google Shape;4624;p51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5" name="Google Shape;4625;p51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6" name="Google Shape;4626;p51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7" name="Google Shape;4627;p51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8" name="Google Shape;4628;p51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9" name="Google Shape;4629;p51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0" name="Google Shape;4630;p51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1" name="Google Shape;4631;p51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2" name="Google Shape;4632;p51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3" name="Google Shape;4633;p51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4" name="Google Shape;4634;p51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5" name="Google Shape;4635;p51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6" name="Google Shape;4636;p51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7" name="Google Shape;4637;p51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8" name="Google Shape;4638;p51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9" name="Google Shape;4639;p51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0" name="Google Shape;4640;p51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1" name="Google Shape;4641;p51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2" name="Google Shape;4642;p51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3" name="Google Shape;4643;p51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4" name="Google Shape;4644;p51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5" name="Google Shape;4645;p51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6" name="Google Shape;4646;p51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7" name="Google Shape;4647;p51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8" name="Google Shape;4648;p51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9" name="Google Shape;4649;p51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0" name="Google Shape;4650;p51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1" name="Google Shape;4651;p51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2" name="Google Shape;4652;p51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53" name="Google Shape;4653;p51"/>
          <p:cNvGrpSpPr/>
          <p:nvPr/>
        </p:nvGrpSpPr>
        <p:grpSpPr>
          <a:xfrm>
            <a:off x="8275039" y="3505398"/>
            <a:ext cx="386613" cy="377092"/>
            <a:chOff x="3228225" y="3246725"/>
            <a:chExt cx="356325" cy="347550"/>
          </a:xfrm>
        </p:grpSpPr>
        <p:sp>
          <p:nvSpPr>
            <p:cNvPr id="4654" name="Google Shape;4654;p51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5" name="Google Shape;4655;p51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6" name="Google Shape;4656;p51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7" name="Google Shape;4657;p51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8" name="Google Shape;4658;p51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9" name="Google Shape;4659;p51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0" name="Google Shape;4660;p51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1" name="Google Shape;4661;p51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2" name="Google Shape;4662;p51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3" name="Google Shape;4663;p51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4" name="Google Shape;4664;p51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5" name="Google Shape;4665;p51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6" name="Google Shape;4666;p51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7" name="Google Shape;4667;p51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8" name="Google Shape;4668;p51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9" name="Google Shape;4669;p51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0" name="Google Shape;4670;p51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1" name="Google Shape;4671;p51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2" name="Google Shape;4672;p51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3" name="Google Shape;4673;p51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4" name="Google Shape;4674;p51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5" name="Google Shape;4675;p51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6" name="Google Shape;4676;p51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7" name="Google Shape;4677;p51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8" name="Google Shape;4678;p51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9" name="Google Shape;4679;p51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0" name="Google Shape;4680;p51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1" name="Google Shape;4681;p51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2" name="Google Shape;4682;p51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3" name="Google Shape;4683;p51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4" name="Google Shape;4684;p51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5" name="Google Shape;4685;p51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86" name="Google Shape;4686;p51"/>
          <p:cNvSpPr txBox="1"/>
          <p:nvPr>
            <p:ph type="title"/>
          </p:nvPr>
        </p:nvSpPr>
        <p:spPr>
          <a:xfrm>
            <a:off x="713225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5_1">
    <p:spTree>
      <p:nvGrpSpPr>
        <p:cNvPr id="4687" name="Shape 4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8" name="Google Shape;4688;p52"/>
          <p:cNvSpPr txBox="1"/>
          <p:nvPr>
            <p:ph idx="1" type="subTitle"/>
          </p:nvPr>
        </p:nvSpPr>
        <p:spPr>
          <a:xfrm>
            <a:off x="709925" y="2205775"/>
            <a:ext cx="3842100" cy="9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4689" name="Google Shape;4689;p52"/>
          <p:cNvSpPr txBox="1"/>
          <p:nvPr>
            <p:ph type="title"/>
          </p:nvPr>
        </p:nvSpPr>
        <p:spPr>
          <a:xfrm>
            <a:off x="709925" y="1751287"/>
            <a:ext cx="3842100" cy="45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690" name="Google Shape;4690;p52"/>
          <p:cNvSpPr/>
          <p:nvPr/>
        </p:nvSpPr>
        <p:spPr>
          <a:xfrm flipH="1">
            <a:off x="6939100" y="4044648"/>
            <a:ext cx="3721113" cy="1204780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1" name="Google Shape;4691;p52"/>
          <p:cNvSpPr/>
          <p:nvPr/>
        </p:nvSpPr>
        <p:spPr>
          <a:xfrm flipH="1">
            <a:off x="-1557200" y="3998798"/>
            <a:ext cx="3721113" cy="1204780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2" name="Google Shape;4692;p52"/>
          <p:cNvSpPr/>
          <p:nvPr/>
        </p:nvSpPr>
        <p:spPr>
          <a:xfrm>
            <a:off x="-312587" y="4424875"/>
            <a:ext cx="3689644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3" name="Google Shape;4693;p52"/>
          <p:cNvSpPr/>
          <p:nvPr/>
        </p:nvSpPr>
        <p:spPr>
          <a:xfrm>
            <a:off x="5387523" y="212413"/>
            <a:ext cx="1071760" cy="425573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4" name="Google Shape;4694;p52"/>
          <p:cNvSpPr/>
          <p:nvPr/>
        </p:nvSpPr>
        <p:spPr>
          <a:xfrm>
            <a:off x="6825623" y="326713"/>
            <a:ext cx="1071760" cy="425573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695" name="Google Shape;4695;p52"/>
          <p:cNvGrpSpPr/>
          <p:nvPr/>
        </p:nvGrpSpPr>
        <p:grpSpPr>
          <a:xfrm>
            <a:off x="8284564" y="3867348"/>
            <a:ext cx="386613" cy="377092"/>
            <a:chOff x="3228225" y="3246725"/>
            <a:chExt cx="356325" cy="347550"/>
          </a:xfrm>
        </p:grpSpPr>
        <p:sp>
          <p:nvSpPr>
            <p:cNvPr id="4696" name="Google Shape;4696;p52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7" name="Google Shape;4697;p52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8" name="Google Shape;4698;p52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9" name="Google Shape;4699;p52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0" name="Google Shape;4700;p52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1" name="Google Shape;4701;p52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2" name="Google Shape;4702;p52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3" name="Google Shape;4703;p52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4" name="Google Shape;4704;p52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5" name="Google Shape;4705;p52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6" name="Google Shape;4706;p52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7" name="Google Shape;4707;p52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8" name="Google Shape;4708;p52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9" name="Google Shape;4709;p52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0" name="Google Shape;4710;p52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1" name="Google Shape;4711;p52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2" name="Google Shape;4712;p52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3" name="Google Shape;4713;p52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4" name="Google Shape;4714;p52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5" name="Google Shape;4715;p52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6" name="Google Shape;4716;p52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7" name="Google Shape;4717;p52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8" name="Google Shape;4718;p52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9" name="Google Shape;4719;p52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0" name="Google Shape;4720;p52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1" name="Google Shape;4721;p52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2" name="Google Shape;4722;p52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3" name="Google Shape;4723;p52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4" name="Google Shape;4724;p52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5" name="Google Shape;4725;p52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6" name="Google Shape;4726;p52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7" name="Google Shape;4727;p52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28" name="Google Shape;4728;p52"/>
          <p:cNvGrpSpPr/>
          <p:nvPr/>
        </p:nvGrpSpPr>
        <p:grpSpPr>
          <a:xfrm flipH="1" rot="10800000">
            <a:off x="-693577" y="212436"/>
            <a:ext cx="1798363" cy="1256899"/>
            <a:chOff x="-2" y="-19739"/>
            <a:chExt cx="1798363" cy="1256899"/>
          </a:xfrm>
        </p:grpSpPr>
        <p:grpSp>
          <p:nvGrpSpPr>
            <p:cNvPr id="4729" name="Google Shape;4729;p52"/>
            <p:cNvGrpSpPr/>
            <p:nvPr/>
          </p:nvGrpSpPr>
          <p:grpSpPr>
            <a:xfrm>
              <a:off x="-2" y="-19739"/>
              <a:ext cx="1514238" cy="1118473"/>
              <a:chOff x="263775" y="238125"/>
              <a:chExt cx="7092450" cy="5238750"/>
            </a:xfrm>
          </p:grpSpPr>
          <p:sp>
            <p:nvSpPr>
              <p:cNvPr id="4730" name="Google Shape;4730;p52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31" name="Google Shape;4731;p52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732" name="Google Shape;4732;p52"/>
            <p:cNvGrpSpPr/>
            <p:nvPr/>
          </p:nvGrpSpPr>
          <p:grpSpPr>
            <a:xfrm>
              <a:off x="1260311" y="155206"/>
              <a:ext cx="538051" cy="524800"/>
              <a:chOff x="3228225" y="3246725"/>
              <a:chExt cx="356325" cy="347550"/>
            </a:xfrm>
          </p:grpSpPr>
          <p:sp>
            <p:nvSpPr>
              <p:cNvPr id="4733" name="Google Shape;4733;p52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34" name="Google Shape;4734;p52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35" name="Google Shape;4735;p52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36" name="Google Shape;4736;p52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37" name="Google Shape;4737;p52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38" name="Google Shape;4738;p52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39" name="Google Shape;4739;p52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40" name="Google Shape;4740;p52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41" name="Google Shape;4741;p52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42" name="Google Shape;4742;p52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43" name="Google Shape;4743;p52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44" name="Google Shape;4744;p52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45" name="Google Shape;4745;p52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46" name="Google Shape;4746;p52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47" name="Google Shape;4747;p52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48" name="Google Shape;4748;p52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49" name="Google Shape;4749;p52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0" name="Google Shape;4750;p52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1" name="Google Shape;4751;p52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2" name="Google Shape;4752;p52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3" name="Google Shape;4753;p52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4" name="Google Shape;4754;p52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5" name="Google Shape;4755;p52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6" name="Google Shape;4756;p52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7" name="Google Shape;4757;p52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8" name="Google Shape;4758;p52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9" name="Google Shape;4759;p52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60" name="Google Shape;4760;p52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61" name="Google Shape;4761;p52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62" name="Google Shape;4762;p52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63" name="Google Shape;4763;p52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64" name="Google Shape;4764;p52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765" name="Google Shape;4765;p52"/>
            <p:cNvGrpSpPr/>
            <p:nvPr/>
          </p:nvGrpSpPr>
          <p:grpSpPr>
            <a:xfrm>
              <a:off x="1124630" y="921793"/>
              <a:ext cx="323365" cy="315367"/>
              <a:chOff x="3228225" y="3246725"/>
              <a:chExt cx="356325" cy="347550"/>
            </a:xfrm>
          </p:grpSpPr>
          <p:sp>
            <p:nvSpPr>
              <p:cNvPr id="4766" name="Google Shape;4766;p52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67" name="Google Shape;4767;p52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68" name="Google Shape;4768;p52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69" name="Google Shape;4769;p52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0" name="Google Shape;4770;p52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1" name="Google Shape;4771;p52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2" name="Google Shape;4772;p52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3" name="Google Shape;4773;p52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4" name="Google Shape;4774;p52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5" name="Google Shape;4775;p52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6" name="Google Shape;4776;p52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7" name="Google Shape;4777;p52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8" name="Google Shape;4778;p52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9" name="Google Shape;4779;p52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0" name="Google Shape;4780;p52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1" name="Google Shape;4781;p52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2" name="Google Shape;4782;p52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3" name="Google Shape;4783;p52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4" name="Google Shape;4784;p52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5" name="Google Shape;4785;p52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6" name="Google Shape;4786;p52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7" name="Google Shape;4787;p52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8" name="Google Shape;4788;p52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9" name="Google Shape;4789;p52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0" name="Google Shape;4790;p52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1" name="Google Shape;4791;p52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2" name="Google Shape;4792;p52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3" name="Google Shape;4793;p52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4" name="Google Shape;4794;p52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5" name="Google Shape;4795;p52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6" name="Google Shape;4796;p52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7" name="Google Shape;4797;p52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798" name="Google Shape;4798;p52"/>
            <p:cNvGrpSpPr/>
            <p:nvPr/>
          </p:nvGrpSpPr>
          <p:grpSpPr>
            <a:xfrm>
              <a:off x="957323" y="38561"/>
              <a:ext cx="323365" cy="315367"/>
              <a:chOff x="3228225" y="3246725"/>
              <a:chExt cx="356325" cy="347550"/>
            </a:xfrm>
          </p:grpSpPr>
          <p:sp>
            <p:nvSpPr>
              <p:cNvPr id="4799" name="Google Shape;4799;p52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0" name="Google Shape;4800;p52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1" name="Google Shape;4801;p52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2" name="Google Shape;4802;p52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3" name="Google Shape;4803;p52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4" name="Google Shape;4804;p52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5" name="Google Shape;4805;p52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6" name="Google Shape;4806;p52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7" name="Google Shape;4807;p52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8" name="Google Shape;4808;p52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9" name="Google Shape;4809;p52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0" name="Google Shape;4810;p52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1" name="Google Shape;4811;p52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2" name="Google Shape;4812;p52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3" name="Google Shape;4813;p52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4" name="Google Shape;4814;p52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5" name="Google Shape;4815;p52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6" name="Google Shape;4816;p52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7" name="Google Shape;4817;p52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8" name="Google Shape;4818;p52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9" name="Google Shape;4819;p52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20" name="Google Shape;4820;p52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21" name="Google Shape;4821;p52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22" name="Google Shape;4822;p52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23" name="Google Shape;4823;p52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24" name="Google Shape;4824;p52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25" name="Google Shape;4825;p52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26" name="Google Shape;4826;p52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27" name="Google Shape;4827;p52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28" name="Google Shape;4828;p52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29" name="Google Shape;4829;p52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30" name="Google Shape;4830;p52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831" name="Google Shape;4831;p52"/>
            <p:cNvGrpSpPr/>
            <p:nvPr/>
          </p:nvGrpSpPr>
          <p:grpSpPr>
            <a:xfrm>
              <a:off x="273898" y="583861"/>
              <a:ext cx="323365" cy="315367"/>
              <a:chOff x="3228225" y="3246725"/>
              <a:chExt cx="356325" cy="347550"/>
            </a:xfrm>
          </p:grpSpPr>
          <p:sp>
            <p:nvSpPr>
              <p:cNvPr id="4832" name="Google Shape;4832;p52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33" name="Google Shape;4833;p52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34" name="Google Shape;4834;p52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35" name="Google Shape;4835;p52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36" name="Google Shape;4836;p52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37" name="Google Shape;4837;p52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38" name="Google Shape;4838;p52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39" name="Google Shape;4839;p52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40" name="Google Shape;4840;p52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41" name="Google Shape;4841;p52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42" name="Google Shape;4842;p52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43" name="Google Shape;4843;p52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44" name="Google Shape;4844;p52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45" name="Google Shape;4845;p52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46" name="Google Shape;4846;p52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47" name="Google Shape;4847;p52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48" name="Google Shape;4848;p52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49" name="Google Shape;4849;p52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0" name="Google Shape;4850;p52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1" name="Google Shape;4851;p52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2" name="Google Shape;4852;p52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3" name="Google Shape;4853;p52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4" name="Google Shape;4854;p52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5" name="Google Shape;4855;p52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6" name="Google Shape;4856;p52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7" name="Google Shape;4857;p52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8" name="Google Shape;4858;p52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9" name="Google Shape;4859;p52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60" name="Google Shape;4860;p52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61" name="Google Shape;4861;p52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62" name="Google Shape;4862;p52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63" name="Google Shape;4863;p52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5_1_1">
    <p:spTree>
      <p:nvGrpSpPr>
        <p:cNvPr id="4864" name="Shape 4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5" name="Google Shape;4865;p53"/>
          <p:cNvSpPr txBox="1"/>
          <p:nvPr>
            <p:ph idx="1" type="subTitle"/>
          </p:nvPr>
        </p:nvSpPr>
        <p:spPr>
          <a:xfrm>
            <a:off x="4527400" y="2273287"/>
            <a:ext cx="3886200" cy="10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4866" name="Google Shape;4866;p53"/>
          <p:cNvSpPr txBox="1"/>
          <p:nvPr>
            <p:ph type="title"/>
          </p:nvPr>
        </p:nvSpPr>
        <p:spPr>
          <a:xfrm>
            <a:off x="4527400" y="1736338"/>
            <a:ext cx="38862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867" name="Google Shape;4867;p53"/>
          <p:cNvSpPr/>
          <p:nvPr/>
        </p:nvSpPr>
        <p:spPr>
          <a:xfrm>
            <a:off x="-1557200" y="4044648"/>
            <a:ext cx="3721113" cy="1204780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8" name="Google Shape;4868;p53"/>
          <p:cNvSpPr/>
          <p:nvPr/>
        </p:nvSpPr>
        <p:spPr>
          <a:xfrm>
            <a:off x="6939100" y="3998798"/>
            <a:ext cx="3721113" cy="1204780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9" name="Google Shape;4869;p53"/>
          <p:cNvSpPr/>
          <p:nvPr/>
        </p:nvSpPr>
        <p:spPr>
          <a:xfrm flipH="1">
            <a:off x="5725956" y="4424875"/>
            <a:ext cx="3689644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0" name="Google Shape;4870;p53"/>
          <p:cNvSpPr/>
          <p:nvPr/>
        </p:nvSpPr>
        <p:spPr>
          <a:xfrm>
            <a:off x="2863223" y="326713"/>
            <a:ext cx="1071760" cy="425573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1" name="Google Shape;4871;p53"/>
          <p:cNvSpPr/>
          <p:nvPr/>
        </p:nvSpPr>
        <p:spPr>
          <a:xfrm>
            <a:off x="1425123" y="212413"/>
            <a:ext cx="1071760" cy="425573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872" name="Google Shape;4872;p53"/>
          <p:cNvGrpSpPr/>
          <p:nvPr/>
        </p:nvGrpSpPr>
        <p:grpSpPr>
          <a:xfrm>
            <a:off x="407389" y="3876873"/>
            <a:ext cx="386613" cy="377092"/>
            <a:chOff x="3228225" y="3246725"/>
            <a:chExt cx="356325" cy="347550"/>
          </a:xfrm>
        </p:grpSpPr>
        <p:sp>
          <p:nvSpPr>
            <p:cNvPr id="4873" name="Google Shape;4873;p53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4" name="Google Shape;4874;p53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5" name="Google Shape;4875;p53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6" name="Google Shape;4876;p53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7" name="Google Shape;4877;p53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8" name="Google Shape;4878;p53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9" name="Google Shape;4879;p53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0" name="Google Shape;4880;p53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1" name="Google Shape;4881;p53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2" name="Google Shape;4882;p53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3" name="Google Shape;4883;p53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4" name="Google Shape;4884;p53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5" name="Google Shape;4885;p53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6" name="Google Shape;4886;p53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7" name="Google Shape;4887;p53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8" name="Google Shape;4888;p53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9" name="Google Shape;4889;p53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0" name="Google Shape;4890;p53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1" name="Google Shape;4891;p53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2" name="Google Shape;4892;p53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3" name="Google Shape;4893;p53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4" name="Google Shape;4894;p53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5" name="Google Shape;4895;p53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6" name="Google Shape;4896;p53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7" name="Google Shape;4897;p53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8" name="Google Shape;4898;p53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9" name="Google Shape;4899;p53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0" name="Google Shape;4900;p53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1" name="Google Shape;4901;p53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2" name="Google Shape;4902;p53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3" name="Google Shape;4903;p53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4" name="Google Shape;4904;p53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05" name="Google Shape;4905;p53"/>
          <p:cNvGrpSpPr/>
          <p:nvPr/>
        </p:nvGrpSpPr>
        <p:grpSpPr>
          <a:xfrm flipH="1" rot="9447674">
            <a:off x="8172639" y="17326"/>
            <a:ext cx="1757535" cy="1634919"/>
            <a:chOff x="7591843" y="-11199"/>
            <a:chExt cx="1757574" cy="1634955"/>
          </a:xfrm>
        </p:grpSpPr>
        <p:grpSp>
          <p:nvGrpSpPr>
            <p:cNvPr id="4906" name="Google Shape;4906;p53"/>
            <p:cNvGrpSpPr/>
            <p:nvPr/>
          </p:nvGrpSpPr>
          <p:grpSpPr>
            <a:xfrm flipH="1" rot="-912482">
              <a:off x="7715176" y="167807"/>
              <a:ext cx="1514068" cy="1118347"/>
              <a:chOff x="263775" y="238125"/>
              <a:chExt cx="7092450" cy="5238750"/>
            </a:xfrm>
          </p:grpSpPr>
          <p:sp>
            <p:nvSpPr>
              <p:cNvPr id="4907" name="Google Shape;4907;p53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659999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08" name="Google Shape;4908;p53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85725" rotWithShape="0" algn="bl" dir="156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909" name="Google Shape;4909;p53"/>
            <p:cNvGrpSpPr/>
            <p:nvPr/>
          </p:nvGrpSpPr>
          <p:grpSpPr>
            <a:xfrm>
              <a:off x="7798861" y="1098956"/>
              <a:ext cx="538051" cy="524800"/>
              <a:chOff x="3228225" y="3246725"/>
              <a:chExt cx="356325" cy="347550"/>
            </a:xfrm>
          </p:grpSpPr>
          <p:sp>
            <p:nvSpPr>
              <p:cNvPr id="4910" name="Google Shape;4910;p5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11" name="Google Shape;4911;p5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12" name="Google Shape;4912;p5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13" name="Google Shape;4913;p5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14" name="Google Shape;4914;p5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15" name="Google Shape;4915;p5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16" name="Google Shape;4916;p5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17" name="Google Shape;4917;p5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18" name="Google Shape;4918;p5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19" name="Google Shape;4919;p5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20" name="Google Shape;4920;p5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21" name="Google Shape;4921;p5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22" name="Google Shape;4922;p5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23" name="Google Shape;4923;p5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24" name="Google Shape;4924;p5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25" name="Google Shape;4925;p5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26" name="Google Shape;4926;p5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27" name="Google Shape;4927;p5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28" name="Google Shape;4928;p5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29" name="Google Shape;4929;p5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30" name="Google Shape;4930;p5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31" name="Google Shape;4931;p5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32" name="Google Shape;4932;p5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33" name="Google Shape;4933;p5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34" name="Google Shape;4934;p5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35" name="Google Shape;4935;p5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36" name="Google Shape;4936;p5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37" name="Google Shape;4937;p5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38" name="Google Shape;4938;p5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39" name="Google Shape;4939;p5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40" name="Google Shape;4940;p5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41" name="Google Shape;4941;p5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942" name="Google Shape;4942;p53"/>
            <p:cNvGrpSpPr/>
            <p:nvPr/>
          </p:nvGrpSpPr>
          <p:grpSpPr>
            <a:xfrm>
              <a:off x="7591843" y="645739"/>
              <a:ext cx="361741" cy="352798"/>
              <a:chOff x="3228225" y="3246725"/>
              <a:chExt cx="356325" cy="347550"/>
            </a:xfrm>
          </p:grpSpPr>
          <p:sp>
            <p:nvSpPr>
              <p:cNvPr id="4943" name="Google Shape;4943;p5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44" name="Google Shape;4944;p5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45" name="Google Shape;4945;p5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46" name="Google Shape;4946;p5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47" name="Google Shape;4947;p5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48" name="Google Shape;4948;p5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49" name="Google Shape;4949;p5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50" name="Google Shape;4950;p5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51" name="Google Shape;4951;p5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52" name="Google Shape;4952;p5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53" name="Google Shape;4953;p5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54" name="Google Shape;4954;p5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55" name="Google Shape;4955;p5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56" name="Google Shape;4956;p5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57" name="Google Shape;4957;p5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58" name="Google Shape;4958;p5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59" name="Google Shape;4959;p5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60" name="Google Shape;4960;p5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61" name="Google Shape;4961;p5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62" name="Google Shape;4962;p5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63" name="Google Shape;4963;p5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64" name="Google Shape;4964;p5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65" name="Google Shape;4965;p5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66" name="Google Shape;4966;p5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67" name="Google Shape;4967;p5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68" name="Google Shape;4968;p5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69" name="Google Shape;4969;p5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70" name="Google Shape;4970;p5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71" name="Google Shape;4971;p5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72" name="Google Shape;4972;p5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73" name="Google Shape;4973;p5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74" name="Google Shape;4974;p5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975" name="Google Shape;4975;p53"/>
            <p:cNvGrpSpPr/>
            <p:nvPr/>
          </p:nvGrpSpPr>
          <p:grpSpPr>
            <a:xfrm>
              <a:off x="7844081" y="389415"/>
              <a:ext cx="253311" cy="247039"/>
              <a:chOff x="3228225" y="3246725"/>
              <a:chExt cx="356325" cy="347550"/>
            </a:xfrm>
          </p:grpSpPr>
          <p:sp>
            <p:nvSpPr>
              <p:cNvPr id="4976" name="Google Shape;4976;p5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77" name="Google Shape;4977;p5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78" name="Google Shape;4978;p5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79" name="Google Shape;4979;p5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80" name="Google Shape;4980;p5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81" name="Google Shape;4981;p5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82" name="Google Shape;4982;p5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83" name="Google Shape;4983;p5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84" name="Google Shape;4984;p5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85" name="Google Shape;4985;p5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86" name="Google Shape;4986;p5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87" name="Google Shape;4987;p5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88" name="Google Shape;4988;p5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89" name="Google Shape;4989;p5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90" name="Google Shape;4990;p5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91" name="Google Shape;4991;p5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92" name="Google Shape;4992;p5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93" name="Google Shape;4993;p5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94" name="Google Shape;4994;p5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95" name="Google Shape;4995;p5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96" name="Google Shape;4996;p5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97" name="Google Shape;4997;p5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98" name="Google Shape;4998;p5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99" name="Google Shape;4999;p5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0" name="Google Shape;5000;p5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1" name="Google Shape;5001;p5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2" name="Google Shape;5002;p5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3" name="Google Shape;5003;p5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4" name="Google Shape;5004;p5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5" name="Google Shape;5005;p5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6" name="Google Shape;5006;p5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7" name="Google Shape;5007;p5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008" name="Google Shape;5008;p53"/>
            <p:cNvGrpSpPr/>
            <p:nvPr/>
          </p:nvGrpSpPr>
          <p:grpSpPr>
            <a:xfrm>
              <a:off x="8733231" y="680710"/>
              <a:ext cx="348023" cy="339417"/>
              <a:chOff x="3228225" y="3246725"/>
              <a:chExt cx="356325" cy="347550"/>
            </a:xfrm>
          </p:grpSpPr>
          <p:sp>
            <p:nvSpPr>
              <p:cNvPr id="5009" name="Google Shape;5009;p5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0" name="Google Shape;5010;p5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1" name="Google Shape;5011;p5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2" name="Google Shape;5012;p5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3" name="Google Shape;5013;p5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4" name="Google Shape;5014;p5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5" name="Google Shape;5015;p5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6" name="Google Shape;5016;p5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7" name="Google Shape;5017;p5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8" name="Google Shape;5018;p5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9" name="Google Shape;5019;p5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0" name="Google Shape;5020;p5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1" name="Google Shape;5021;p5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2" name="Google Shape;5022;p5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3" name="Google Shape;5023;p5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4" name="Google Shape;5024;p5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5" name="Google Shape;5025;p5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6" name="Google Shape;5026;p5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7" name="Google Shape;5027;p5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8" name="Google Shape;5028;p5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9" name="Google Shape;5029;p5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0" name="Google Shape;5030;p5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1" name="Google Shape;5031;p5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2" name="Google Shape;5032;p5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3" name="Google Shape;5033;p5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4" name="Google Shape;5034;p5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5" name="Google Shape;5035;p5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6" name="Google Shape;5036;p5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7" name="Google Shape;5037;p5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8" name="Google Shape;5038;p5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9" name="Google Shape;5039;p5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40" name="Google Shape;5040;p5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SECTION_TITLE_AND_DESCRIPTION_1">
    <p:spTree>
      <p:nvGrpSpPr>
        <p:cNvPr id="5041" name="Shape 5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2" name="Google Shape;5042;p54"/>
          <p:cNvSpPr txBox="1"/>
          <p:nvPr>
            <p:ph type="title"/>
          </p:nvPr>
        </p:nvSpPr>
        <p:spPr>
          <a:xfrm>
            <a:off x="722375" y="1735925"/>
            <a:ext cx="4658700" cy="63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043" name="Google Shape;5043;p54"/>
          <p:cNvSpPr txBox="1"/>
          <p:nvPr>
            <p:ph idx="1" type="subTitle"/>
          </p:nvPr>
        </p:nvSpPr>
        <p:spPr>
          <a:xfrm>
            <a:off x="722375" y="2343501"/>
            <a:ext cx="4658700" cy="9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044" name="Google Shape;5044;p54"/>
          <p:cNvSpPr/>
          <p:nvPr/>
        </p:nvSpPr>
        <p:spPr>
          <a:xfrm>
            <a:off x="5824350" y="956549"/>
            <a:ext cx="2597267" cy="2597267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3120000" dist="19050">
              <a:srgbClr val="A58164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5" name="Google Shape;5045;p54"/>
          <p:cNvSpPr/>
          <p:nvPr/>
        </p:nvSpPr>
        <p:spPr>
          <a:xfrm>
            <a:off x="6165043" y="3334849"/>
            <a:ext cx="2979017" cy="1021834"/>
          </a:xfrm>
          <a:custGeom>
            <a:rect b="b" l="l" r="r" t="t"/>
            <a:pathLst>
              <a:path extrusionOk="0" h="12134" w="35375">
                <a:moveTo>
                  <a:pt x="1" y="12133"/>
                </a:moveTo>
                <a:cubicBezTo>
                  <a:pt x="1596" y="8300"/>
                  <a:pt x="10145" y="3323"/>
                  <a:pt x="19599" y="5513"/>
                </a:cubicBezTo>
                <a:cubicBezTo>
                  <a:pt x="21837" y="2954"/>
                  <a:pt x="28707" y="1"/>
                  <a:pt x="35374" y="1870"/>
                </a:cubicBezTo>
                <a:lnTo>
                  <a:pt x="35374" y="1213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6" name="Google Shape;5046;p54"/>
          <p:cNvSpPr/>
          <p:nvPr/>
        </p:nvSpPr>
        <p:spPr>
          <a:xfrm>
            <a:off x="4847778" y="3711662"/>
            <a:ext cx="4296336" cy="1431877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047" name="Google Shape;5047;p54"/>
          <p:cNvGrpSpPr/>
          <p:nvPr/>
        </p:nvGrpSpPr>
        <p:grpSpPr>
          <a:xfrm>
            <a:off x="6749962" y="1539221"/>
            <a:ext cx="2394026" cy="1431929"/>
            <a:chOff x="3731285" y="2446481"/>
            <a:chExt cx="1216415" cy="727569"/>
          </a:xfrm>
        </p:grpSpPr>
        <p:grpSp>
          <p:nvGrpSpPr>
            <p:cNvPr id="5048" name="Google Shape;5048;p54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5049" name="Google Shape;5049;p54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50" name="Google Shape;5050;p54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51" name="Google Shape;5051;p54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52" name="Google Shape;5052;p54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53" name="Google Shape;5053;p54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54" name="Google Shape;5054;p54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055" name="Google Shape;5055;p54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6" name="Google Shape;5056;p54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7" name="Google Shape;5057;p54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8" name="Google Shape;5058;p54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9" name="Google Shape;5059;p54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0" name="Google Shape;5060;p54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1" name="Google Shape;5061;p54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062" name="Google Shape;5062;p54"/>
          <p:cNvGrpSpPr/>
          <p:nvPr/>
        </p:nvGrpSpPr>
        <p:grpSpPr>
          <a:xfrm flipH="1">
            <a:off x="35" y="3839702"/>
            <a:ext cx="2189060" cy="1309333"/>
            <a:chOff x="3731285" y="2446481"/>
            <a:chExt cx="1216415" cy="727569"/>
          </a:xfrm>
        </p:grpSpPr>
        <p:grpSp>
          <p:nvGrpSpPr>
            <p:cNvPr id="5063" name="Google Shape;5063;p54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5064" name="Google Shape;5064;p54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65" name="Google Shape;5065;p54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66" name="Google Shape;5066;p54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67" name="Google Shape;5067;p54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68" name="Google Shape;5068;p54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69" name="Google Shape;5069;p54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070" name="Google Shape;5070;p54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1" name="Google Shape;5071;p54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2" name="Google Shape;5072;p54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3" name="Google Shape;5073;p54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4" name="Google Shape;5074;p54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5" name="Google Shape;5075;p54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6" name="Google Shape;5076;p54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077" name="Google Shape;5077;p54"/>
          <p:cNvSpPr/>
          <p:nvPr/>
        </p:nvSpPr>
        <p:spPr>
          <a:xfrm>
            <a:off x="3149326" y="266658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8" name="Google Shape;5078;p54"/>
          <p:cNvSpPr/>
          <p:nvPr/>
        </p:nvSpPr>
        <p:spPr>
          <a:xfrm>
            <a:off x="1172525" y="758025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9" name="Google Shape;5079;p54"/>
          <p:cNvSpPr/>
          <p:nvPr/>
        </p:nvSpPr>
        <p:spPr>
          <a:xfrm>
            <a:off x="5602127" y="1099325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080" name="Google Shape;5080;p54"/>
          <p:cNvGrpSpPr/>
          <p:nvPr/>
        </p:nvGrpSpPr>
        <p:grpSpPr>
          <a:xfrm>
            <a:off x="7149789" y="2740325"/>
            <a:ext cx="706764" cy="1309326"/>
            <a:chOff x="4607475" y="1008875"/>
            <a:chExt cx="573300" cy="1062075"/>
          </a:xfrm>
        </p:grpSpPr>
        <p:sp>
          <p:nvSpPr>
            <p:cNvPr id="5081" name="Google Shape;5081;p54"/>
            <p:cNvSpPr/>
            <p:nvPr/>
          </p:nvSpPr>
          <p:spPr>
            <a:xfrm>
              <a:off x="4992625" y="1824450"/>
              <a:ext cx="188150" cy="236075"/>
            </a:xfrm>
            <a:custGeom>
              <a:rect b="b" l="l" r="r" t="t"/>
              <a:pathLst>
                <a:path extrusionOk="0" h="9443" w="7526">
                  <a:moveTo>
                    <a:pt x="203" y="6549"/>
                  </a:moveTo>
                  <a:cubicBezTo>
                    <a:pt x="1" y="4263"/>
                    <a:pt x="810" y="1382"/>
                    <a:pt x="3251" y="453"/>
                  </a:cubicBezTo>
                  <a:cubicBezTo>
                    <a:pt x="3537" y="846"/>
                    <a:pt x="3632" y="1311"/>
                    <a:pt x="3632" y="1311"/>
                  </a:cubicBezTo>
                  <a:cubicBezTo>
                    <a:pt x="4323" y="477"/>
                    <a:pt x="6823" y="1"/>
                    <a:pt x="6823" y="1"/>
                  </a:cubicBezTo>
                  <a:cubicBezTo>
                    <a:pt x="7525" y="1858"/>
                    <a:pt x="6716" y="5168"/>
                    <a:pt x="4930" y="6704"/>
                  </a:cubicBezTo>
                  <a:cubicBezTo>
                    <a:pt x="5620" y="6657"/>
                    <a:pt x="5978" y="7252"/>
                    <a:pt x="5978" y="7252"/>
                  </a:cubicBezTo>
                  <a:cubicBezTo>
                    <a:pt x="5144" y="8050"/>
                    <a:pt x="3727" y="9443"/>
                    <a:pt x="656" y="9288"/>
                  </a:cubicBezTo>
                  <a:cubicBezTo>
                    <a:pt x="644" y="9288"/>
                    <a:pt x="286" y="8264"/>
                    <a:pt x="203" y="6549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EFEFEF"/>
                </a:gs>
              </a:gsLst>
              <a:lin ang="10800025" scaled="0"/>
            </a:gra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2" name="Google Shape;5082;p54"/>
            <p:cNvSpPr/>
            <p:nvPr/>
          </p:nvSpPr>
          <p:spPr>
            <a:xfrm>
              <a:off x="4779800" y="1008875"/>
              <a:ext cx="246200" cy="306925"/>
            </a:xfrm>
            <a:custGeom>
              <a:rect b="b" l="l" r="r" t="t"/>
              <a:pathLst>
                <a:path extrusionOk="0" h="12277" w="9848">
                  <a:moveTo>
                    <a:pt x="1" y="11526"/>
                  </a:moveTo>
                  <a:cubicBezTo>
                    <a:pt x="144" y="8073"/>
                    <a:pt x="1215" y="2966"/>
                    <a:pt x="8597" y="1"/>
                  </a:cubicBezTo>
                  <a:cubicBezTo>
                    <a:pt x="9847" y="3620"/>
                    <a:pt x="7371" y="9990"/>
                    <a:pt x="406" y="12276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EFEFEF"/>
                </a:gs>
              </a:gsLst>
              <a:lin ang="0" scaled="0"/>
            </a:gra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3" name="Google Shape;5083;p54"/>
            <p:cNvSpPr/>
            <p:nvPr/>
          </p:nvSpPr>
          <p:spPr>
            <a:xfrm>
              <a:off x="4607475" y="1255350"/>
              <a:ext cx="459300" cy="815600"/>
            </a:xfrm>
            <a:custGeom>
              <a:rect b="b" l="l" r="r" t="t"/>
              <a:pathLst>
                <a:path extrusionOk="0" h="32624" w="18372">
                  <a:moveTo>
                    <a:pt x="7537" y="72"/>
                  </a:moveTo>
                  <a:cubicBezTo>
                    <a:pt x="5703" y="0"/>
                    <a:pt x="3429" y="846"/>
                    <a:pt x="2631" y="2560"/>
                  </a:cubicBezTo>
                  <a:cubicBezTo>
                    <a:pt x="1822" y="4263"/>
                    <a:pt x="1834" y="4906"/>
                    <a:pt x="1036" y="5179"/>
                  </a:cubicBezTo>
                  <a:cubicBezTo>
                    <a:pt x="250" y="5441"/>
                    <a:pt x="369" y="6203"/>
                    <a:pt x="488" y="6811"/>
                  </a:cubicBezTo>
                  <a:cubicBezTo>
                    <a:pt x="595" y="7406"/>
                    <a:pt x="976" y="10156"/>
                    <a:pt x="4548" y="10775"/>
                  </a:cubicBezTo>
                  <a:cubicBezTo>
                    <a:pt x="4548" y="10775"/>
                    <a:pt x="5108" y="12990"/>
                    <a:pt x="3620" y="15133"/>
                  </a:cubicBezTo>
                  <a:cubicBezTo>
                    <a:pt x="2119" y="17276"/>
                    <a:pt x="524" y="19074"/>
                    <a:pt x="262" y="20789"/>
                  </a:cubicBezTo>
                  <a:cubicBezTo>
                    <a:pt x="0" y="22503"/>
                    <a:pt x="393" y="23039"/>
                    <a:pt x="917" y="22872"/>
                  </a:cubicBezTo>
                  <a:cubicBezTo>
                    <a:pt x="1441" y="22705"/>
                    <a:pt x="1929" y="21348"/>
                    <a:pt x="2869" y="20848"/>
                  </a:cubicBezTo>
                  <a:cubicBezTo>
                    <a:pt x="3786" y="20336"/>
                    <a:pt x="4560" y="19729"/>
                    <a:pt x="4560" y="19729"/>
                  </a:cubicBezTo>
                  <a:cubicBezTo>
                    <a:pt x="4560" y="19729"/>
                    <a:pt x="3643" y="22455"/>
                    <a:pt x="3858" y="25372"/>
                  </a:cubicBezTo>
                  <a:cubicBezTo>
                    <a:pt x="4084" y="28278"/>
                    <a:pt x="6596" y="32623"/>
                    <a:pt x="6596" y="32623"/>
                  </a:cubicBezTo>
                  <a:lnTo>
                    <a:pt x="15264" y="32623"/>
                  </a:lnTo>
                  <a:cubicBezTo>
                    <a:pt x="15264" y="32623"/>
                    <a:pt x="18133" y="31326"/>
                    <a:pt x="18252" y="27611"/>
                  </a:cubicBezTo>
                  <a:cubicBezTo>
                    <a:pt x="18371" y="23896"/>
                    <a:pt x="17121" y="21170"/>
                    <a:pt x="15502" y="18514"/>
                  </a:cubicBezTo>
                  <a:cubicBezTo>
                    <a:pt x="13883" y="15847"/>
                    <a:pt x="12013" y="12895"/>
                    <a:pt x="12240" y="9132"/>
                  </a:cubicBezTo>
                  <a:cubicBezTo>
                    <a:pt x="12454" y="5346"/>
                    <a:pt x="12573" y="4286"/>
                    <a:pt x="11775" y="2643"/>
                  </a:cubicBezTo>
                  <a:cubicBezTo>
                    <a:pt x="10978" y="988"/>
                    <a:pt x="9251" y="143"/>
                    <a:pt x="7537" y="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4" name="Google Shape;5084;p54"/>
            <p:cNvSpPr/>
            <p:nvPr/>
          </p:nvSpPr>
          <p:spPr>
            <a:xfrm>
              <a:off x="4641400" y="1727425"/>
              <a:ext cx="434000" cy="343525"/>
            </a:xfrm>
            <a:custGeom>
              <a:rect b="b" l="l" r="r" t="t"/>
              <a:pathLst>
                <a:path extrusionOk="0" h="13741" w="17360">
                  <a:moveTo>
                    <a:pt x="7858" y="167"/>
                  </a:moveTo>
                  <a:cubicBezTo>
                    <a:pt x="5787" y="203"/>
                    <a:pt x="2072" y="1429"/>
                    <a:pt x="1477" y="5501"/>
                  </a:cubicBezTo>
                  <a:cubicBezTo>
                    <a:pt x="893" y="9597"/>
                    <a:pt x="3155" y="11061"/>
                    <a:pt x="3155" y="11061"/>
                  </a:cubicBezTo>
                  <a:cubicBezTo>
                    <a:pt x="3155" y="11061"/>
                    <a:pt x="1227" y="11085"/>
                    <a:pt x="619" y="12228"/>
                  </a:cubicBezTo>
                  <a:cubicBezTo>
                    <a:pt x="0" y="13371"/>
                    <a:pt x="346" y="13740"/>
                    <a:pt x="346" y="13740"/>
                  </a:cubicBezTo>
                  <a:lnTo>
                    <a:pt x="14014" y="13740"/>
                  </a:lnTo>
                  <a:cubicBezTo>
                    <a:pt x="14014" y="13740"/>
                    <a:pt x="16300" y="13062"/>
                    <a:pt x="16824" y="9454"/>
                  </a:cubicBezTo>
                  <a:cubicBezTo>
                    <a:pt x="17360" y="5823"/>
                    <a:pt x="15288" y="1"/>
                    <a:pt x="7858" y="16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5" name="Google Shape;5085;p54"/>
            <p:cNvSpPr/>
            <p:nvPr/>
          </p:nvSpPr>
          <p:spPr>
            <a:xfrm>
              <a:off x="4831600" y="1065150"/>
              <a:ext cx="282500" cy="256300"/>
            </a:xfrm>
            <a:custGeom>
              <a:rect b="b" l="l" r="r" t="t"/>
              <a:pathLst>
                <a:path extrusionOk="0" h="10252" w="11300">
                  <a:moveTo>
                    <a:pt x="0" y="9430"/>
                  </a:moveTo>
                  <a:cubicBezTo>
                    <a:pt x="858" y="6096"/>
                    <a:pt x="2989" y="1322"/>
                    <a:pt x="10847" y="0"/>
                  </a:cubicBezTo>
                  <a:cubicBezTo>
                    <a:pt x="11299" y="3786"/>
                    <a:pt x="7537" y="9489"/>
                    <a:pt x="239" y="102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6" name="Google Shape;5086;p54"/>
            <p:cNvSpPr/>
            <p:nvPr/>
          </p:nvSpPr>
          <p:spPr>
            <a:xfrm>
              <a:off x="4895900" y="1162175"/>
              <a:ext cx="144375" cy="113425"/>
            </a:xfrm>
            <a:custGeom>
              <a:rect b="b" l="l" r="r" t="t"/>
              <a:pathLst>
                <a:path extrusionOk="0" h="4537" w="5775">
                  <a:moveTo>
                    <a:pt x="167" y="4001"/>
                  </a:moveTo>
                  <a:cubicBezTo>
                    <a:pt x="750" y="2572"/>
                    <a:pt x="2191" y="132"/>
                    <a:pt x="5775" y="1"/>
                  </a:cubicBezTo>
                  <a:cubicBezTo>
                    <a:pt x="5751" y="1715"/>
                    <a:pt x="3155" y="3751"/>
                    <a:pt x="0" y="45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7" name="Google Shape;5087;p54"/>
            <p:cNvSpPr/>
            <p:nvPr/>
          </p:nvSpPr>
          <p:spPr>
            <a:xfrm>
              <a:off x="4686050" y="1352975"/>
              <a:ext cx="29775" cy="34275"/>
            </a:xfrm>
            <a:custGeom>
              <a:rect b="b" l="l" r="r" t="t"/>
              <a:pathLst>
                <a:path extrusionOk="0" h="1371" w="1191">
                  <a:moveTo>
                    <a:pt x="590" y="0"/>
                  </a:moveTo>
                  <a:cubicBezTo>
                    <a:pt x="584" y="0"/>
                    <a:pt x="578" y="0"/>
                    <a:pt x="572" y="0"/>
                  </a:cubicBezTo>
                  <a:cubicBezTo>
                    <a:pt x="250" y="0"/>
                    <a:pt x="0" y="334"/>
                    <a:pt x="24" y="703"/>
                  </a:cubicBezTo>
                  <a:cubicBezTo>
                    <a:pt x="36" y="1077"/>
                    <a:pt x="288" y="1370"/>
                    <a:pt x="612" y="1370"/>
                  </a:cubicBezTo>
                  <a:cubicBezTo>
                    <a:pt x="618" y="1370"/>
                    <a:pt x="625" y="1370"/>
                    <a:pt x="631" y="1370"/>
                  </a:cubicBezTo>
                  <a:cubicBezTo>
                    <a:pt x="941" y="1370"/>
                    <a:pt x="1191" y="1048"/>
                    <a:pt x="1179" y="679"/>
                  </a:cubicBezTo>
                  <a:cubicBezTo>
                    <a:pt x="1167" y="294"/>
                    <a:pt x="904" y="0"/>
                    <a:pt x="590" y="0"/>
                  </a:cubicBezTo>
                  <a:close/>
                </a:path>
              </a:pathLst>
            </a:custGeom>
            <a:solidFill>
              <a:srgbClr val="824E65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SECTION_TITLE_AND_DESCRIPTION_1_1">
    <p:spTree>
      <p:nvGrpSpPr>
        <p:cNvPr id="5088" name="Shape 5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" name="Google Shape;5089;p55"/>
          <p:cNvSpPr txBox="1"/>
          <p:nvPr>
            <p:ph type="title"/>
          </p:nvPr>
        </p:nvSpPr>
        <p:spPr>
          <a:xfrm>
            <a:off x="3906625" y="1672650"/>
            <a:ext cx="4515000" cy="73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090" name="Google Shape;5090;p55"/>
          <p:cNvSpPr txBox="1"/>
          <p:nvPr>
            <p:ph idx="1" type="subTitle"/>
          </p:nvPr>
        </p:nvSpPr>
        <p:spPr>
          <a:xfrm>
            <a:off x="3906625" y="2370951"/>
            <a:ext cx="4515000" cy="9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091" name="Google Shape;5091;p55"/>
          <p:cNvSpPr/>
          <p:nvPr/>
        </p:nvSpPr>
        <p:spPr>
          <a:xfrm flipH="1">
            <a:off x="6189800" y="3447900"/>
            <a:ext cx="2954207" cy="1396909"/>
          </a:xfrm>
          <a:custGeom>
            <a:rect b="b" l="l" r="r" t="t"/>
            <a:pathLst>
              <a:path extrusionOk="0" h="15860" w="33541">
                <a:moveTo>
                  <a:pt x="1" y="15860"/>
                </a:moveTo>
                <a:lnTo>
                  <a:pt x="1" y="739"/>
                </a:lnTo>
                <a:cubicBezTo>
                  <a:pt x="1620" y="251"/>
                  <a:pt x="3370" y="1"/>
                  <a:pt x="5192" y="1"/>
                </a:cubicBezTo>
                <a:cubicBezTo>
                  <a:pt x="12478" y="1"/>
                  <a:pt x="18646" y="4240"/>
                  <a:pt x="20598" y="10038"/>
                </a:cubicBezTo>
                <a:cubicBezTo>
                  <a:pt x="25921" y="10062"/>
                  <a:pt x="30635" y="12348"/>
                  <a:pt x="33541" y="1586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2" name="Google Shape;5092;p55"/>
          <p:cNvSpPr/>
          <p:nvPr/>
        </p:nvSpPr>
        <p:spPr>
          <a:xfrm flipH="1">
            <a:off x="7131764" y="3826375"/>
            <a:ext cx="2012186" cy="1099965"/>
          </a:xfrm>
          <a:custGeom>
            <a:rect b="b" l="l" r="r" t="t"/>
            <a:pathLst>
              <a:path extrusionOk="0" h="11085" w="20278">
                <a:moveTo>
                  <a:pt x="1" y="11073"/>
                </a:moveTo>
                <a:lnTo>
                  <a:pt x="1" y="512"/>
                </a:lnTo>
                <a:cubicBezTo>
                  <a:pt x="977" y="179"/>
                  <a:pt x="2037" y="0"/>
                  <a:pt x="3132" y="0"/>
                </a:cubicBezTo>
                <a:cubicBezTo>
                  <a:pt x="7537" y="0"/>
                  <a:pt x="11264" y="2953"/>
                  <a:pt x="12455" y="7025"/>
                </a:cubicBezTo>
                <a:cubicBezTo>
                  <a:pt x="15681" y="7037"/>
                  <a:pt x="18527" y="8632"/>
                  <a:pt x="20277" y="11085"/>
                </a:cubicBezTo>
                <a:lnTo>
                  <a:pt x="1" y="110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3" name="Google Shape;5093;p55"/>
          <p:cNvSpPr/>
          <p:nvPr/>
        </p:nvSpPr>
        <p:spPr>
          <a:xfrm>
            <a:off x="0" y="3334850"/>
            <a:ext cx="2461640" cy="1808620"/>
          </a:xfrm>
          <a:custGeom>
            <a:rect b="b" l="l" r="r" t="t"/>
            <a:pathLst>
              <a:path extrusionOk="0" h="33374" w="45424">
                <a:moveTo>
                  <a:pt x="1" y="0"/>
                </a:moveTo>
                <a:cubicBezTo>
                  <a:pt x="1144" y="334"/>
                  <a:pt x="2442" y="858"/>
                  <a:pt x="4180" y="1965"/>
                </a:cubicBezTo>
                <a:cubicBezTo>
                  <a:pt x="9335" y="5287"/>
                  <a:pt x="8085" y="7239"/>
                  <a:pt x="13252" y="10561"/>
                </a:cubicBezTo>
                <a:cubicBezTo>
                  <a:pt x="18396" y="13871"/>
                  <a:pt x="19658" y="11931"/>
                  <a:pt x="24813" y="15240"/>
                </a:cubicBezTo>
                <a:cubicBezTo>
                  <a:pt x="29957" y="18562"/>
                  <a:pt x="28707" y="20515"/>
                  <a:pt x="33862" y="23837"/>
                </a:cubicBezTo>
                <a:cubicBezTo>
                  <a:pt x="39006" y="27147"/>
                  <a:pt x="40280" y="25206"/>
                  <a:pt x="45423" y="28516"/>
                </a:cubicBezTo>
                <a:lnTo>
                  <a:pt x="42304" y="33374"/>
                </a:lnTo>
                <a:lnTo>
                  <a:pt x="1" y="3337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4" name="Google Shape;5094;p55"/>
          <p:cNvSpPr/>
          <p:nvPr/>
        </p:nvSpPr>
        <p:spPr>
          <a:xfrm>
            <a:off x="0" y="4606092"/>
            <a:ext cx="9143941" cy="537412"/>
          </a:xfrm>
          <a:custGeom>
            <a:rect b="b" l="l" r="r" t="t"/>
            <a:pathLst>
              <a:path extrusionOk="0" h="6561" w="111634">
                <a:moveTo>
                  <a:pt x="111634" y="0"/>
                </a:moveTo>
                <a:cubicBezTo>
                  <a:pt x="104657" y="0"/>
                  <a:pt x="104657" y="2643"/>
                  <a:pt x="97680" y="2643"/>
                </a:cubicBezTo>
                <a:cubicBezTo>
                  <a:pt x="90703" y="2643"/>
                  <a:pt x="90703" y="0"/>
                  <a:pt x="83714" y="0"/>
                </a:cubicBezTo>
                <a:cubicBezTo>
                  <a:pt x="76736" y="0"/>
                  <a:pt x="76736" y="2643"/>
                  <a:pt x="69771" y="2643"/>
                </a:cubicBezTo>
                <a:cubicBezTo>
                  <a:pt x="62794" y="2643"/>
                  <a:pt x="62794" y="0"/>
                  <a:pt x="55817" y="0"/>
                </a:cubicBezTo>
                <a:cubicBezTo>
                  <a:pt x="48828" y="0"/>
                  <a:pt x="48828" y="2643"/>
                  <a:pt x="41851" y="2643"/>
                </a:cubicBezTo>
                <a:cubicBezTo>
                  <a:pt x="34874" y="2643"/>
                  <a:pt x="34874" y="0"/>
                  <a:pt x="27909" y="0"/>
                </a:cubicBezTo>
                <a:cubicBezTo>
                  <a:pt x="20932" y="0"/>
                  <a:pt x="20932" y="2643"/>
                  <a:pt x="13943" y="2643"/>
                </a:cubicBezTo>
                <a:cubicBezTo>
                  <a:pt x="6966" y="2643"/>
                  <a:pt x="6966" y="0"/>
                  <a:pt x="1" y="0"/>
                </a:cubicBezTo>
                <a:lnTo>
                  <a:pt x="1" y="6561"/>
                </a:lnTo>
                <a:lnTo>
                  <a:pt x="111622" y="65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5">
  <p:cSld name="CUSTOM_12_1_1">
    <p:spTree>
      <p:nvGrpSpPr>
        <p:cNvPr id="5095" name="Shape 5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6" name="Google Shape;5096;p56"/>
          <p:cNvSpPr/>
          <p:nvPr/>
        </p:nvSpPr>
        <p:spPr>
          <a:xfrm>
            <a:off x="-1862006" y="-1968212"/>
            <a:ext cx="3084563" cy="308456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3120000" dist="19050">
              <a:srgbClr val="A58164">
                <a:alpha val="4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7" name="Google Shape;5097;p56"/>
          <p:cNvSpPr/>
          <p:nvPr/>
        </p:nvSpPr>
        <p:spPr>
          <a:xfrm flipH="1">
            <a:off x="688122" y="209893"/>
            <a:ext cx="718835" cy="285382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8" name="Google Shape;5098;p56"/>
          <p:cNvSpPr/>
          <p:nvPr/>
        </p:nvSpPr>
        <p:spPr>
          <a:xfrm flipH="1">
            <a:off x="8243898" y="382022"/>
            <a:ext cx="1133224" cy="449978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9" name="Google Shape;5099;p56"/>
          <p:cNvSpPr/>
          <p:nvPr/>
        </p:nvSpPr>
        <p:spPr>
          <a:xfrm flipH="1">
            <a:off x="8318101" y="3708861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0" name="Google Shape;5100;p56"/>
          <p:cNvSpPr/>
          <p:nvPr/>
        </p:nvSpPr>
        <p:spPr>
          <a:xfrm flipH="1">
            <a:off x="6838750" y="4429614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1" name="Google Shape;5101;p56"/>
          <p:cNvSpPr/>
          <p:nvPr/>
        </p:nvSpPr>
        <p:spPr>
          <a:xfrm flipH="1">
            <a:off x="-1584950" y="4429614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2" name="Google Shape;5102;p56"/>
          <p:cNvSpPr txBox="1"/>
          <p:nvPr>
            <p:ph idx="1" type="subTitle"/>
          </p:nvPr>
        </p:nvSpPr>
        <p:spPr>
          <a:xfrm>
            <a:off x="715500" y="979500"/>
            <a:ext cx="7717500" cy="127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grpSp>
        <p:nvGrpSpPr>
          <p:cNvPr id="5103" name="Google Shape;5103;p56"/>
          <p:cNvGrpSpPr/>
          <p:nvPr/>
        </p:nvGrpSpPr>
        <p:grpSpPr>
          <a:xfrm>
            <a:off x="8532214" y="4222498"/>
            <a:ext cx="386613" cy="377092"/>
            <a:chOff x="3228225" y="3246725"/>
            <a:chExt cx="356325" cy="347550"/>
          </a:xfrm>
        </p:grpSpPr>
        <p:sp>
          <p:nvSpPr>
            <p:cNvPr id="5104" name="Google Shape;5104;p56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5" name="Google Shape;5105;p56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6" name="Google Shape;5106;p56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7" name="Google Shape;5107;p56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8" name="Google Shape;5108;p56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9" name="Google Shape;5109;p56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0" name="Google Shape;5110;p56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1" name="Google Shape;5111;p56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2" name="Google Shape;5112;p56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3" name="Google Shape;5113;p56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4" name="Google Shape;5114;p56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5" name="Google Shape;5115;p56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6" name="Google Shape;5116;p56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7" name="Google Shape;5117;p56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8" name="Google Shape;5118;p56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9" name="Google Shape;5119;p56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0" name="Google Shape;5120;p56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1" name="Google Shape;5121;p56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2" name="Google Shape;5122;p56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3" name="Google Shape;5123;p56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4" name="Google Shape;5124;p56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5" name="Google Shape;5125;p56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6" name="Google Shape;5126;p56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7" name="Google Shape;5127;p56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8" name="Google Shape;5128;p56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9" name="Google Shape;5129;p56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0" name="Google Shape;5130;p56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1" name="Google Shape;5131;p56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2" name="Google Shape;5132;p56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3" name="Google Shape;5133;p56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4" name="Google Shape;5134;p56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5" name="Google Shape;5135;p56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136" name="Google Shape;5136;p56"/>
          <p:cNvSpPr txBox="1"/>
          <p:nvPr>
            <p:ph type="title"/>
          </p:nvPr>
        </p:nvSpPr>
        <p:spPr>
          <a:xfrm>
            <a:off x="713225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9">
    <p:spTree>
      <p:nvGrpSpPr>
        <p:cNvPr id="5137" name="Shape 5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8" name="Google Shape;5138;p57"/>
          <p:cNvSpPr/>
          <p:nvPr/>
        </p:nvSpPr>
        <p:spPr>
          <a:xfrm>
            <a:off x="7877944" y="-1968212"/>
            <a:ext cx="3084563" cy="308456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6900000" dist="19050">
              <a:srgbClr val="A58164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9" name="Google Shape;5139;p57"/>
          <p:cNvSpPr/>
          <p:nvPr/>
        </p:nvSpPr>
        <p:spPr>
          <a:xfrm>
            <a:off x="8128513" y="752818"/>
            <a:ext cx="718835" cy="285382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0" name="Google Shape;5140;p57"/>
          <p:cNvSpPr/>
          <p:nvPr/>
        </p:nvSpPr>
        <p:spPr>
          <a:xfrm>
            <a:off x="-236654" y="382022"/>
            <a:ext cx="1133224" cy="449978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1" name="Google Shape;5141;p57"/>
          <p:cNvSpPr/>
          <p:nvPr/>
        </p:nvSpPr>
        <p:spPr>
          <a:xfrm>
            <a:off x="-2461250" y="3708861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2" name="Google Shape;5142;p57"/>
          <p:cNvSpPr/>
          <p:nvPr/>
        </p:nvSpPr>
        <p:spPr>
          <a:xfrm>
            <a:off x="-685811" y="4429614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3" name="Google Shape;5143;p57"/>
          <p:cNvSpPr/>
          <p:nvPr/>
        </p:nvSpPr>
        <p:spPr>
          <a:xfrm>
            <a:off x="7737889" y="4429614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144" name="Google Shape;5144;p57"/>
          <p:cNvGrpSpPr/>
          <p:nvPr/>
        </p:nvGrpSpPr>
        <p:grpSpPr>
          <a:xfrm>
            <a:off x="136651" y="4273823"/>
            <a:ext cx="386613" cy="377092"/>
            <a:chOff x="3228225" y="3246725"/>
            <a:chExt cx="356325" cy="347550"/>
          </a:xfrm>
        </p:grpSpPr>
        <p:sp>
          <p:nvSpPr>
            <p:cNvPr id="5145" name="Google Shape;5145;p57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6" name="Google Shape;5146;p57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7" name="Google Shape;5147;p57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8" name="Google Shape;5148;p57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9" name="Google Shape;5149;p57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0" name="Google Shape;5150;p57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1" name="Google Shape;5151;p57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2" name="Google Shape;5152;p57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3" name="Google Shape;5153;p57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4" name="Google Shape;5154;p57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5" name="Google Shape;5155;p57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6" name="Google Shape;5156;p57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7" name="Google Shape;5157;p57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8" name="Google Shape;5158;p57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9" name="Google Shape;5159;p57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0" name="Google Shape;5160;p57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1" name="Google Shape;5161;p57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2" name="Google Shape;5162;p57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3" name="Google Shape;5163;p57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4" name="Google Shape;5164;p57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5" name="Google Shape;5165;p57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6" name="Google Shape;5166;p57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7" name="Google Shape;5167;p57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8" name="Google Shape;5168;p57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9" name="Google Shape;5169;p57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0" name="Google Shape;5170;p57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1" name="Google Shape;5171;p57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2" name="Google Shape;5172;p57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3" name="Google Shape;5173;p57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4" name="Google Shape;5174;p57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5" name="Google Shape;5175;p57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6" name="Google Shape;5176;p57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177" name="Google Shape;5177;p57"/>
          <p:cNvSpPr txBox="1"/>
          <p:nvPr>
            <p:ph type="title"/>
          </p:nvPr>
        </p:nvSpPr>
        <p:spPr>
          <a:xfrm>
            <a:off x="713225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!">
  <p:cSld name="CUSTOM_6">
    <p:spTree>
      <p:nvGrpSpPr>
        <p:cNvPr id="5178" name="Shape 5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9" name="Google Shape;5179;p58"/>
          <p:cNvSpPr txBox="1"/>
          <p:nvPr>
            <p:ph type="title"/>
          </p:nvPr>
        </p:nvSpPr>
        <p:spPr>
          <a:xfrm>
            <a:off x="2395200" y="768100"/>
            <a:ext cx="4353600" cy="8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7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9pPr>
          </a:lstStyle>
          <a:p/>
        </p:txBody>
      </p:sp>
      <p:grpSp>
        <p:nvGrpSpPr>
          <p:cNvPr id="5180" name="Google Shape;5180;p58"/>
          <p:cNvGrpSpPr/>
          <p:nvPr/>
        </p:nvGrpSpPr>
        <p:grpSpPr>
          <a:xfrm>
            <a:off x="7706820" y="3244093"/>
            <a:ext cx="1149100" cy="1256897"/>
            <a:chOff x="-2456375" y="2292725"/>
            <a:chExt cx="1212386" cy="1326120"/>
          </a:xfrm>
        </p:grpSpPr>
        <p:sp>
          <p:nvSpPr>
            <p:cNvPr id="5181" name="Google Shape;5181;p58"/>
            <p:cNvSpPr/>
            <p:nvPr/>
          </p:nvSpPr>
          <p:spPr>
            <a:xfrm>
              <a:off x="-2456375" y="2292725"/>
              <a:ext cx="670639" cy="1326120"/>
            </a:xfrm>
            <a:custGeom>
              <a:rect b="b" l="l" r="r" t="t"/>
              <a:pathLst>
                <a:path extrusionOk="0" h="41120" w="20795">
                  <a:moveTo>
                    <a:pt x="10397" y="0"/>
                  </a:moveTo>
                  <a:cubicBezTo>
                    <a:pt x="4647" y="0"/>
                    <a:pt x="1" y="4647"/>
                    <a:pt x="1" y="10397"/>
                  </a:cubicBezTo>
                  <a:lnTo>
                    <a:pt x="1" y="41120"/>
                  </a:lnTo>
                  <a:lnTo>
                    <a:pt x="20794" y="41120"/>
                  </a:lnTo>
                  <a:lnTo>
                    <a:pt x="20794" y="10397"/>
                  </a:lnTo>
                  <a:cubicBezTo>
                    <a:pt x="20794" y="4647"/>
                    <a:pt x="16134" y="0"/>
                    <a:pt x="10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rotWithShape="0" algn="bl" dir="14880000" dist="19050">
                <a:srgbClr val="A58164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182" name="Google Shape;5182;p58"/>
            <p:cNvGrpSpPr/>
            <p:nvPr/>
          </p:nvGrpSpPr>
          <p:grpSpPr>
            <a:xfrm>
              <a:off x="-2028293" y="2556447"/>
              <a:ext cx="784305" cy="1062398"/>
              <a:chOff x="5924875" y="2535425"/>
              <a:chExt cx="525075" cy="711300"/>
            </a:xfrm>
          </p:grpSpPr>
          <p:sp>
            <p:nvSpPr>
              <p:cNvPr id="5183" name="Google Shape;5183;p58"/>
              <p:cNvSpPr/>
              <p:nvPr/>
            </p:nvSpPr>
            <p:spPr>
              <a:xfrm>
                <a:off x="5924875" y="2535425"/>
                <a:ext cx="525075" cy="711300"/>
              </a:xfrm>
              <a:custGeom>
                <a:rect b="b" l="l" r="r" t="t"/>
                <a:pathLst>
                  <a:path extrusionOk="0" h="28452" w="21003">
                    <a:moveTo>
                      <a:pt x="10501" y="0"/>
                    </a:moveTo>
                    <a:cubicBezTo>
                      <a:pt x="4712" y="0"/>
                      <a:pt x="1" y="4699"/>
                      <a:pt x="1" y="10488"/>
                    </a:cubicBezTo>
                    <a:lnTo>
                      <a:pt x="1" y="28452"/>
                    </a:lnTo>
                    <a:lnTo>
                      <a:pt x="883" y="28452"/>
                    </a:lnTo>
                    <a:lnTo>
                      <a:pt x="883" y="10488"/>
                    </a:lnTo>
                    <a:cubicBezTo>
                      <a:pt x="883" y="5192"/>
                      <a:pt x="5193" y="870"/>
                      <a:pt x="10501" y="870"/>
                    </a:cubicBezTo>
                    <a:cubicBezTo>
                      <a:pt x="15810" y="870"/>
                      <a:pt x="20119" y="5192"/>
                      <a:pt x="20119" y="10488"/>
                    </a:cubicBezTo>
                    <a:lnTo>
                      <a:pt x="20119" y="28439"/>
                    </a:lnTo>
                    <a:lnTo>
                      <a:pt x="20119" y="28452"/>
                    </a:lnTo>
                    <a:lnTo>
                      <a:pt x="21002" y="28452"/>
                    </a:lnTo>
                    <a:lnTo>
                      <a:pt x="21002" y="10488"/>
                    </a:lnTo>
                    <a:cubicBezTo>
                      <a:pt x="21002" y="4699"/>
                      <a:pt x="16290" y="0"/>
                      <a:pt x="10501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84" name="Google Shape;5184;p58"/>
              <p:cNvSpPr/>
              <p:nvPr/>
            </p:nvSpPr>
            <p:spPr>
              <a:xfrm>
                <a:off x="5968700" y="2579550"/>
                <a:ext cx="436450" cy="667175"/>
              </a:xfrm>
              <a:custGeom>
                <a:rect b="b" l="l" r="r" t="t"/>
                <a:pathLst>
                  <a:path extrusionOk="0" h="26687" w="17458">
                    <a:moveTo>
                      <a:pt x="8722" y="0"/>
                    </a:moveTo>
                    <a:cubicBezTo>
                      <a:pt x="3907" y="0"/>
                      <a:pt x="0" y="3907"/>
                      <a:pt x="0" y="8723"/>
                    </a:cubicBezTo>
                    <a:lnTo>
                      <a:pt x="0" y="26687"/>
                    </a:lnTo>
                    <a:lnTo>
                      <a:pt x="870" y="26687"/>
                    </a:lnTo>
                    <a:lnTo>
                      <a:pt x="870" y="8723"/>
                    </a:lnTo>
                    <a:cubicBezTo>
                      <a:pt x="870" y="4401"/>
                      <a:pt x="4400" y="870"/>
                      <a:pt x="8735" y="870"/>
                    </a:cubicBezTo>
                    <a:cubicBezTo>
                      <a:pt x="13058" y="870"/>
                      <a:pt x="16588" y="4401"/>
                      <a:pt x="16588" y="8723"/>
                    </a:cubicBezTo>
                    <a:lnTo>
                      <a:pt x="16588" y="26674"/>
                    </a:lnTo>
                    <a:lnTo>
                      <a:pt x="16588" y="26687"/>
                    </a:lnTo>
                    <a:lnTo>
                      <a:pt x="17458" y="26687"/>
                    </a:lnTo>
                    <a:lnTo>
                      <a:pt x="17458" y="8723"/>
                    </a:lnTo>
                    <a:cubicBezTo>
                      <a:pt x="17458" y="3907"/>
                      <a:pt x="13551" y="0"/>
                      <a:pt x="8722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85" name="Google Shape;5185;p58"/>
              <p:cNvSpPr/>
              <p:nvPr/>
            </p:nvSpPr>
            <p:spPr>
              <a:xfrm>
                <a:off x="6013800" y="2624000"/>
                <a:ext cx="347225" cy="622725"/>
              </a:xfrm>
              <a:custGeom>
                <a:rect b="b" l="l" r="r" t="t"/>
                <a:pathLst>
                  <a:path extrusionOk="0" h="24909" w="13889">
                    <a:moveTo>
                      <a:pt x="6944" y="1"/>
                    </a:moveTo>
                    <a:cubicBezTo>
                      <a:pt x="3115" y="1"/>
                      <a:pt x="0" y="3116"/>
                      <a:pt x="0" y="6945"/>
                    </a:cubicBezTo>
                    <a:lnTo>
                      <a:pt x="0" y="24909"/>
                    </a:lnTo>
                    <a:lnTo>
                      <a:pt x="870" y="24909"/>
                    </a:lnTo>
                    <a:lnTo>
                      <a:pt x="870" y="6945"/>
                    </a:lnTo>
                    <a:cubicBezTo>
                      <a:pt x="870" y="3609"/>
                      <a:pt x="3596" y="883"/>
                      <a:pt x="6944" y="883"/>
                    </a:cubicBezTo>
                    <a:cubicBezTo>
                      <a:pt x="10280" y="883"/>
                      <a:pt x="13006" y="3609"/>
                      <a:pt x="13006" y="6945"/>
                    </a:cubicBezTo>
                    <a:lnTo>
                      <a:pt x="13006" y="24896"/>
                    </a:lnTo>
                    <a:lnTo>
                      <a:pt x="13006" y="24909"/>
                    </a:lnTo>
                    <a:lnTo>
                      <a:pt x="13889" y="24909"/>
                    </a:lnTo>
                    <a:lnTo>
                      <a:pt x="13889" y="6945"/>
                    </a:lnTo>
                    <a:cubicBezTo>
                      <a:pt x="13889" y="3116"/>
                      <a:pt x="10773" y="1"/>
                      <a:pt x="6944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86" name="Google Shape;5186;p58"/>
              <p:cNvSpPr/>
              <p:nvPr/>
            </p:nvSpPr>
            <p:spPr>
              <a:xfrm>
                <a:off x="6057600" y="2668450"/>
                <a:ext cx="258650" cy="578275"/>
              </a:xfrm>
              <a:custGeom>
                <a:rect b="b" l="l" r="r" t="t"/>
                <a:pathLst>
                  <a:path extrusionOk="0" h="23131" w="10346">
                    <a:moveTo>
                      <a:pt x="5179" y="1"/>
                    </a:moveTo>
                    <a:cubicBezTo>
                      <a:pt x="2311" y="1"/>
                      <a:pt x="0" y="2311"/>
                      <a:pt x="0" y="5167"/>
                    </a:cubicBezTo>
                    <a:lnTo>
                      <a:pt x="0" y="23131"/>
                    </a:lnTo>
                    <a:lnTo>
                      <a:pt x="870" y="23131"/>
                    </a:lnTo>
                    <a:lnTo>
                      <a:pt x="870" y="5167"/>
                    </a:lnTo>
                    <a:cubicBezTo>
                      <a:pt x="870" y="2804"/>
                      <a:pt x="2804" y="870"/>
                      <a:pt x="5179" y="870"/>
                    </a:cubicBezTo>
                    <a:cubicBezTo>
                      <a:pt x="7542" y="870"/>
                      <a:pt x="9476" y="2804"/>
                      <a:pt x="9476" y="5167"/>
                    </a:cubicBezTo>
                    <a:lnTo>
                      <a:pt x="9476" y="23118"/>
                    </a:lnTo>
                    <a:lnTo>
                      <a:pt x="9476" y="23131"/>
                    </a:lnTo>
                    <a:lnTo>
                      <a:pt x="10345" y="23131"/>
                    </a:lnTo>
                    <a:lnTo>
                      <a:pt x="10345" y="5167"/>
                    </a:lnTo>
                    <a:cubicBezTo>
                      <a:pt x="10345" y="2311"/>
                      <a:pt x="8022" y="1"/>
                      <a:pt x="5179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87" name="Google Shape;5187;p58"/>
              <p:cNvSpPr/>
              <p:nvPr/>
            </p:nvSpPr>
            <p:spPr>
              <a:xfrm>
                <a:off x="6102700" y="2712925"/>
                <a:ext cx="169425" cy="533800"/>
              </a:xfrm>
              <a:custGeom>
                <a:rect b="b" l="l" r="r" t="t"/>
                <a:pathLst>
                  <a:path extrusionOk="0" h="21352" w="6777">
                    <a:moveTo>
                      <a:pt x="3388" y="0"/>
                    </a:moveTo>
                    <a:cubicBezTo>
                      <a:pt x="1519" y="0"/>
                      <a:pt x="1" y="1532"/>
                      <a:pt x="1" y="3388"/>
                    </a:cubicBezTo>
                    <a:lnTo>
                      <a:pt x="1" y="21352"/>
                    </a:lnTo>
                    <a:lnTo>
                      <a:pt x="870" y="21352"/>
                    </a:lnTo>
                    <a:lnTo>
                      <a:pt x="870" y="3388"/>
                    </a:lnTo>
                    <a:cubicBezTo>
                      <a:pt x="870" y="2012"/>
                      <a:pt x="2013" y="883"/>
                      <a:pt x="3388" y="883"/>
                    </a:cubicBezTo>
                    <a:cubicBezTo>
                      <a:pt x="4764" y="883"/>
                      <a:pt x="5906" y="1999"/>
                      <a:pt x="5906" y="3388"/>
                    </a:cubicBezTo>
                    <a:lnTo>
                      <a:pt x="5906" y="21339"/>
                    </a:lnTo>
                    <a:lnTo>
                      <a:pt x="5906" y="21352"/>
                    </a:lnTo>
                    <a:lnTo>
                      <a:pt x="6776" y="21352"/>
                    </a:lnTo>
                    <a:lnTo>
                      <a:pt x="6776" y="3388"/>
                    </a:lnTo>
                    <a:cubicBezTo>
                      <a:pt x="6776" y="1532"/>
                      <a:pt x="5258" y="0"/>
                      <a:pt x="3388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88" name="Google Shape;5188;p58"/>
              <p:cNvSpPr/>
              <p:nvPr/>
            </p:nvSpPr>
            <p:spPr>
              <a:xfrm>
                <a:off x="6146500" y="2757050"/>
                <a:ext cx="81150" cy="489675"/>
              </a:xfrm>
              <a:custGeom>
                <a:rect b="b" l="l" r="r" t="t"/>
                <a:pathLst>
                  <a:path extrusionOk="0" h="19587" w="3246">
                    <a:moveTo>
                      <a:pt x="1623" y="0"/>
                    </a:moveTo>
                    <a:cubicBezTo>
                      <a:pt x="728" y="0"/>
                      <a:pt x="1" y="740"/>
                      <a:pt x="1" y="1623"/>
                    </a:cubicBezTo>
                    <a:lnTo>
                      <a:pt x="1" y="19587"/>
                    </a:lnTo>
                    <a:lnTo>
                      <a:pt x="871" y="19587"/>
                    </a:lnTo>
                    <a:lnTo>
                      <a:pt x="871" y="1623"/>
                    </a:lnTo>
                    <a:cubicBezTo>
                      <a:pt x="871" y="1220"/>
                      <a:pt x="1208" y="883"/>
                      <a:pt x="1623" y="883"/>
                    </a:cubicBezTo>
                    <a:cubicBezTo>
                      <a:pt x="2026" y="883"/>
                      <a:pt x="2363" y="1220"/>
                      <a:pt x="2363" y="1623"/>
                    </a:cubicBezTo>
                    <a:lnTo>
                      <a:pt x="2363" y="19574"/>
                    </a:lnTo>
                    <a:lnTo>
                      <a:pt x="2363" y="19587"/>
                    </a:lnTo>
                    <a:lnTo>
                      <a:pt x="3246" y="19587"/>
                    </a:lnTo>
                    <a:lnTo>
                      <a:pt x="3246" y="1623"/>
                    </a:lnTo>
                    <a:cubicBezTo>
                      <a:pt x="3246" y="740"/>
                      <a:pt x="2506" y="0"/>
                      <a:pt x="1623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89" name="Google Shape;5189;p58"/>
              <p:cNvSpPr/>
              <p:nvPr/>
            </p:nvSpPr>
            <p:spPr>
              <a:xfrm>
                <a:off x="5929425" y="2540275"/>
                <a:ext cx="520525" cy="706450"/>
              </a:xfrm>
              <a:custGeom>
                <a:rect b="b" l="l" r="r" t="t"/>
                <a:pathLst>
                  <a:path extrusionOk="0" h="28258" w="20821">
                    <a:moveTo>
                      <a:pt x="10397" y="1"/>
                    </a:moveTo>
                    <a:cubicBezTo>
                      <a:pt x="4660" y="1"/>
                      <a:pt x="0" y="4648"/>
                      <a:pt x="0" y="10398"/>
                    </a:cubicBezTo>
                    <a:lnTo>
                      <a:pt x="0" y="28258"/>
                    </a:lnTo>
                    <a:lnTo>
                      <a:pt x="675" y="28258"/>
                    </a:lnTo>
                    <a:lnTo>
                      <a:pt x="675" y="10398"/>
                    </a:lnTo>
                    <a:cubicBezTo>
                      <a:pt x="675" y="5037"/>
                      <a:pt x="5050" y="676"/>
                      <a:pt x="10397" y="676"/>
                    </a:cubicBezTo>
                    <a:cubicBezTo>
                      <a:pt x="15758" y="676"/>
                      <a:pt x="20119" y="5037"/>
                      <a:pt x="20119" y="10398"/>
                    </a:cubicBezTo>
                    <a:lnTo>
                      <a:pt x="20119" y="28258"/>
                    </a:lnTo>
                    <a:lnTo>
                      <a:pt x="20794" y="28258"/>
                    </a:lnTo>
                    <a:lnTo>
                      <a:pt x="20794" y="10398"/>
                    </a:lnTo>
                    <a:cubicBezTo>
                      <a:pt x="20820" y="4648"/>
                      <a:pt x="16160" y="1"/>
                      <a:pt x="103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90" name="Google Shape;5190;p58"/>
              <p:cNvSpPr/>
              <p:nvPr/>
            </p:nvSpPr>
            <p:spPr>
              <a:xfrm>
                <a:off x="5973550" y="2584425"/>
                <a:ext cx="431600" cy="662300"/>
              </a:xfrm>
              <a:custGeom>
                <a:rect b="b" l="l" r="r" t="t"/>
                <a:pathLst>
                  <a:path extrusionOk="0" h="26492" w="17264">
                    <a:moveTo>
                      <a:pt x="8632" y="0"/>
                    </a:moveTo>
                    <a:cubicBezTo>
                      <a:pt x="3882" y="0"/>
                      <a:pt x="1" y="3881"/>
                      <a:pt x="1" y="8632"/>
                    </a:cubicBezTo>
                    <a:lnTo>
                      <a:pt x="1" y="26492"/>
                    </a:lnTo>
                    <a:lnTo>
                      <a:pt x="689" y="26492"/>
                    </a:lnTo>
                    <a:lnTo>
                      <a:pt x="689" y="8632"/>
                    </a:lnTo>
                    <a:cubicBezTo>
                      <a:pt x="689" y="4244"/>
                      <a:pt x="4258" y="675"/>
                      <a:pt x="8632" y="675"/>
                    </a:cubicBezTo>
                    <a:cubicBezTo>
                      <a:pt x="13019" y="675"/>
                      <a:pt x="16589" y="4244"/>
                      <a:pt x="16589" y="8632"/>
                    </a:cubicBezTo>
                    <a:lnTo>
                      <a:pt x="16589" y="26492"/>
                    </a:lnTo>
                    <a:lnTo>
                      <a:pt x="17264" y="26492"/>
                    </a:lnTo>
                    <a:lnTo>
                      <a:pt x="17264" y="8632"/>
                    </a:lnTo>
                    <a:cubicBezTo>
                      <a:pt x="17264" y="3881"/>
                      <a:pt x="13409" y="0"/>
                      <a:pt x="86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91" name="Google Shape;5191;p58"/>
              <p:cNvSpPr/>
              <p:nvPr/>
            </p:nvSpPr>
            <p:spPr>
              <a:xfrm>
                <a:off x="6018325" y="2628875"/>
                <a:ext cx="342700" cy="617850"/>
              </a:xfrm>
              <a:custGeom>
                <a:rect b="b" l="l" r="r" t="t"/>
                <a:pathLst>
                  <a:path extrusionOk="0" h="24714" w="13708">
                    <a:moveTo>
                      <a:pt x="6841" y="0"/>
                    </a:moveTo>
                    <a:cubicBezTo>
                      <a:pt x="3064" y="0"/>
                      <a:pt x="1" y="3076"/>
                      <a:pt x="1" y="6854"/>
                    </a:cubicBezTo>
                    <a:lnTo>
                      <a:pt x="1" y="24714"/>
                    </a:lnTo>
                    <a:lnTo>
                      <a:pt x="676" y="24714"/>
                    </a:lnTo>
                    <a:lnTo>
                      <a:pt x="676" y="6854"/>
                    </a:lnTo>
                    <a:cubicBezTo>
                      <a:pt x="676" y="3440"/>
                      <a:pt x="3454" y="688"/>
                      <a:pt x="6841" y="688"/>
                    </a:cubicBezTo>
                    <a:cubicBezTo>
                      <a:pt x="10229" y="688"/>
                      <a:pt x="13007" y="3466"/>
                      <a:pt x="13007" y="6854"/>
                    </a:cubicBezTo>
                    <a:lnTo>
                      <a:pt x="13007" y="24714"/>
                    </a:lnTo>
                    <a:lnTo>
                      <a:pt x="13695" y="24714"/>
                    </a:lnTo>
                    <a:lnTo>
                      <a:pt x="13695" y="6854"/>
                    </a:lnTo>
                    <a:cubicBezTo>
                      <a:pt x="13708" y="3076"/>
                      <a:pt x="10618" y="0"/>
                      <a:pt x="68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92" name="Google Shape;5192;p58"/>
              <p:cNvSpPr/>
              <p:nvPr/>
            </p:nvSpPr>
            <p:spPr>
              <a:xfrm>
                <a:off x="6062475" y="2673325"/>
                <a:ext cx="253775" cy="573400"/>
              </a:xfrm>
              <a:custGeom>
                <a:rect b="b" l="l" r="r" t="t"/>
                <a:pathLst>
                  <a:path extrusionOk="0" h="22936" w="10151">
                    <a:moveTo>
                      <a:pt x="5075" y="1"/>
                    </a:moveTo>
                    <a:cubicBezTo>
                      <a:pt x="2285" y="1"/>
                      <a:pt x="0" y="2272"/>
                      <a:pt x="0" y="5076"/>
                    </a:cubicBezTo>
                    <a:lnTo>
                      <a:pt x="0" y="22936"/>
                    </a:lnTo>
                    <a:lnTo>
                      <a:pt x="675" y="22936"/>
                    </a:lnTo>
                    <a:lnTo>
                      <a:pt x="675" y="5076"/>
                    </a:lnTo>
                    <a:cubicBezTo>
                      <a:pt x="675" y="2661"/>
                      <a:pt x="2648" y="675"/>
                      <a:pt x="5075" y="675"/>
                    </a:cubicBezTo>
                    <a:cubicBezTo>
                      <a:pt x="7490" y="675"/>
                      <a:pt x="9475" y="2635"/>
                      <a:pt x="9475" y="5076"/>
                    </a:cubicBezTo>
                    <a:lnTo>
                      <a:pt x="9475" y="22936"/>
                    </a:lnTo>
                    <a:lnTo>
                      <a:pt x="10150" y="22936"/>
                    </a:lnTo>
                    <a:lnTo>
                      <a:pt x="10150" y="5076"/>
                    </a:lnTo>
                    <a:cubicBezTo>
                      <a:pt x="10150" y="2272"/>
                      <a:pt x="7879" y="1"/>
                      <a:pt x="50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93" name="Google Shape;5193;p58"/>
              <p:cNvSpPr/>
              <p:nvPr/>
            </p:nvSpPr>
            <p:spPr>
              <a:xfrm>
                <a:off x="6106925" y="2717450"/>
                <a:ext cx="165200" cy="529275"/>
              </a:xfrm>
              <a:custGeom>
                <a:rect b="b" l="l" r="r" t="t"/>
                <a:pathLst>
                  <a:path extrusionOk="0" h="21171" w="6608">
                    <a:moveTo>
                      <a:pt x="3297" y="1"/>
                    </a:moveTo>
                    <a:cubicBezTo>
                      <a:pt x="1480" y="1"/>
                      <a:pt x="0" y="1480"/>
                      <a:pt x="0" y="3298"/>
                    </a:cubicBezTo>
                    <a:lnTo>
                      <a:pt x="0" y="21158"/>
                    </a:lnTo>
                    <a:lnTo>
                      <a:pt x="688" y="21158"/>
                    </a:lnTo>
                    <a:lnTo>
                      <a:pt x="688" y="3311"/>
                    </a:lnTo>
                    <a:cubicBezTo>
                      <a:pt x="688" y="1870"/>
                      <a:pt x="1857" y="689"/>
                      <a:pt x="3297" y="689"/>
                    </a:cubicBezTo>
                    <a:cubicBezTo>
                      <a:pt x="4738" y="689"/>
                      <a:pt x="5906" y="1857"/>
                      <a:pt x="5906" y="3311"/>
                    </a:cubicBezTo>
                    <a:lnTo>
                      <a:pt x="5906" y="21171"/>
                    </a:lnTo>
                    <a:lnTo>
                      <a:pt x="6594" y="21171"/>
                    </a:lnTo>
                    <a:lnTo>
                      <a:pt x="6594" y="3311"/>
                    </a:lnTo>
                    <a:cubicBezTo>
                      <a:pt x="6607" y="1493"/>
                      <a:pt x="5127" y="1"/>
                      <a:pt x="32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94" name="Google Shape;5194;p58"/>
              <p:cNvSpPr/>
              <p:nvPr/>
            </p:nvSpPr>
            <p:spPr>
              <a:xfrm>
                <a:off x="6151375" y="2761900"/>
                <a:ext cx="76275" cy="484825"/>
              </a:xfrm>
              <a:custGeom>
                <a:rect b="b" l="l" r="r" t="t"/>
                <a:pathLst>
                  <a:path extrusionOk="0" h="19393" w="3051">
                    <a:moveTo>
                      <a:pt x="1519" y="1"/>
                    </a:moveTo>
                    <a:cubicBezTo>
                      <a:pt x="676" y="1"/>
                      <a:pt x="1" y="689"/>
                      <a:pt x="1" y="1533"/>
                    </a:cubicBezTo>
                    <a:lnTo>
                      <a:pt x="1" y="19393"/>
                    </a:lnTo>
                    <a:lnTo>
                      <a:pt x="676" y="19393"/>
                    </a:lnTo>
                    <a:lnTo>
                      <a:pt x="676" y="1533"/>
                    </a:lnTo>
                    <a:cubicBezTo>
                      <a:pt x="676" y="1065"/>
                      <a:pt x="1052" y="689"/>
                      <a:pt x="1519" y="689"/>
                    </a:cubicBezTo>
                    <a:cubicBezTo>
                      <a:pt x="1987" y="689"/>
                      <a:pt x="2363" y="1065"/>
                      <a:pt x="2363" y="1533"/>
                    </a:cubicBezTo>
                    <a:lnTo>
                      <a:pt x="2363" y="19393"/>
                    </a:lnTo>
                    <a:lnTo>
                      <a:pt x="3051" y="19393"/>
                    </a:lnTo>
                    <a:lnTo>
                      <a:pt x="3051" y="1533"/>
                    </a:lnTo>
                    <a:cubicBezTo>
                      <a:pt x="3051" y="689"/>
                      <a:pt x="2363" y="1"/>
                      <a:pt x="15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195" name="Google Shape;5195;p58"/>
          <p:cNvSpPr txBox="1"/>
          <p:nvPr>
            <p:ph idx="1" type="subTitle"/>
          </p:nvPr>
        </p:nvSpPr>
        <p:spPr>
          <a:xfrm>
            <a:off x="2642550" y="1847025"/>
            <a:ext cx="3858900" cy="64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196" name="Google Shape;5196;p58"/>
          <p:cNvSpPr txBox="1"/>
          <p:nvPr/>
        </p:nvSpPr>
        <p:spPr>
          <a:xfrm>
            <a:off x="1670100" y="3492975"/>
            <a:ext cx="58038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CREDITS: This presentation template was created by </a:t>
            </a:r>
            <a:r>
              <a:rPr b="1" lang="ko">
                <a:solidFill>
                  <a:schemeClr val="dk2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ko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, and includes icons by </a:t>
            </a:r>
            <a:r>
              <a:rPr b="1" lang="ko">
                <a:solidFill>
                  <a:schemeClr val="dk2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ko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, and infographics &amp; images by </a:t>
            </a:r>
            <a:r>
              <a:rPr b="1" lang="ko">
                <a:solidFill>
                  <a:schemeClr val="dk2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b="1" lang="ko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endParaRPr b="1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197" name="Google Shape;5197;p58"/>
          <p:cNvSpPr txBox="1"/>
          <p:nvPr>
            <p:ph idx="2" type="subTitle"/>
          </p:nvPr>
        </p:nvSpPr>
        <p:spPr>
          <a:xfrm>
            <a:off x="2642550" y="4209225"/>
            <a:ext cx="3858900" cy="18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5198" name="Google Shape;5198;p58"/>
          <p:cNvSpPr/>
          <p:nvPr/>
        </p:nvSpPr>
        <p:spPr>
          <a:xfrm flipH="1">
            <a:off x="6939100" y="4044648"/>
            <a:ext cx="3721113" cy="1204780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9" name="Google Shape;5199;p58"/>
          <p:cNvSpPr/>
          <p:nvPr/>
        </p:nvSpPr>
        <p:spPr>
          <a:xfrm flipH="1">
            <a:off x="-1557200" y="3998798"/>
            <a:ext cx="3721113" cy="1204780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0" name="Google Shape;5200;p58"/>
          <p:cNvSpPr/>
          <p:nvPr/>
        </p:nvSpPr>
        <p:spPr>
          <a:xfrm>
            <a:off x="-312587" y="4424875"/>
            <a:ext cx="3689644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1" name="Google Shape;5201;p58"/>
          <p:cNvSpPr/>
          <p:nvPr/>
        </p:nvSpPr>
        <p:spPr>
          <a:xfrm>
            <a:off x="1818448" y="438801"/>
            <a:ext cx="1071760" cy="425573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2" name="Google Shape;5202;p58"/>
          <p:cNvSpPr/>
          <p:nvPr/>
        </p:nvSpPr>
        <p:spPr>
          <a:xfrm>
            <a:off x="5198873" y="240988"/>
            <a:ext cx="1071760" cy="425573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203" name="Google Shape;5203;p58"/>
          <p:cNvGrpSpPr/>
          <p:nvPr/>
        </p:nvGrpSpPr>
        <p:grpSpPr>
          <a:xfrm>
            <a:off x="8036914" y="3456035"/>
            <a:ext cx="386613" cy="377092"/>
            <a:chOff x="3228225" y="3246725"/>
            <a:chExt cx="356325" cy="347550"/>
          </a:xfrm>
        </p:grpSpPr>
        <p:sp>
          <p:nvSpPr>
            <p:cNvPr id="5204" name="Google Shape;5204;p58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5" name="Google Shape;5205;p58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6" name="Google Shape;5206;p58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7" name="Google Shape;5207;p58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8" name="Google Shape;5208;p58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9" name="Google Shape;5209;p58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0" name="Google Shape;5210;p58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1" name="Google Shape;5211;p58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2" name="Google Shape;5212;p58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3" name="Google Shape;5213;p58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4" name="Google Shape;5214;p58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5" name="Google Shape;5215;p58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6" name="Google Shape;5216;p58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7" name="Google Shape;5217;p58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8" name="Google Shape;5218;p58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9" name="Google Shape;5219;p58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0" name="Google Shape;5220;p58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1" name="Google Shape;5221;p58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2" name="Google Shape;5222;p58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3" name="Google Shape;5223;p58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4" name="Google Shape;5224;p58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5" name="Google Shape;5225;p58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6" name="Google Shape;5226;p58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7" name="Google Shape;5227;p58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8" name="Google Shape;5228;p58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9" name="Google Shape;5229;p58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0" name="Google Shape;5230;p58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1" name="Google Shape;5231;p58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2" name="Google Shape;5232;p58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3" name="Google Shape;5233;p58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4" name="Google Shape;5234;p58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5" name="Google Shape;5235;p58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36" name="Google Shape;5236;p58"/>
          <p:cNvGrpSpPr/>
          <p:nvPr/>
        </p:nvGrpSpPr>
        <p:grpSpPr>
          <a:xfrm>
            <a:off x="-2" y="-19739"/>
            <a:ext cx="1798363" cy="1256899"/>
            <a:chOff x="-2" y="-19739"/>
            <a:chExt cx="1798363" cy="1256899"/>
          </a:xfrm>
        </p:grpSpPr>
        <p:grpSp>
          <p:nvGrpSpPr>
            <p:cNvPr id="5237" name="Google Shape;5237;p58"/>
            <p:cNvGrpSpPr/>
            <p:nvPr/>
          </p:nvGrpSpPr>
          <p:grpSpPr>
            <a:xfrm>
              <a:off x="-2" y="-19739"/>
              <a:ext cx="1514238" cy="1118473"/>
              <a:chOff x="263775" y="238125"/>
              <a:chExt cx="7092450" cy="5238750"/>
            </a:xfrm>
          </p:grpSpPr>
          <p:sp>
            <p:nvSpPr>
              <p:cNvPr id="5238" name="Google Shape;5238;p58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39" name="Google Shape;5239;p58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240" name="Google Shape;5240;p58"/>
            <p:cNvGrpSpPr/>
            <p:nvPr/>
          </p:nvGrpSpPr>
          <p:grpSpPr>
            <a:xfrm>
              <a:off x="1260311" y="155206"/>
              <a:ext cx="538051" cy="524800"/>
              <a:chOff x="3228225" y="3246725"/>
              <a:chExt cx="356325" cy="347550"/>
            </a:xfrm>
          </p:grpSpPr>
          <p:sp>
            <p:nvSpPr>
              <p:cNvPr id="5241" name="Google Shape;5241;p58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42" name="Google Shape;5242;p58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43" name="Google Shape;5243;p58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44" name="Google Shape;5244;p58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45" name="Google Shape;5245;p58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46" name="Google Shape;5246;p58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47" name="Google Shape;5247;p58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48" name="Google Shape;5248;p58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49" name="Google Shape;5249;p58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50" name="Google Shape;5250;p58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51" name="Google Shape;5251;p58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52" name="Google Shape;5252;p58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53" name="Google Shape;5253;p58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54" name="Google Shape;5254;p58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55" name="Google Shape;5255;p58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56" name="Google Shape;5256;p58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57" name="Google Shape;5257;p58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58" name="Google Shape;5258;p58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59" name="Google Shape;5259;p58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60" name="Google Shape;5260;p58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61" name="Google Shape;5261;p58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62" name="Google Shape;5262;p58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63" name="Google Shape;5263;p58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64" name="Google Shape;5264;p58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65" name="Google Shape;5265;p58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66" name="Google Shape;5266;p58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67" name="Google Shape;5267;p58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68" name="Google Shape;5268;p58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69" name="Google Shape;5269;p58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70" name="Google Shape;5270;p58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71" name="Google Shape;5271;p58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72" name="Google Shape;5272;p58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273" name="Google Shape;5273;p58"/>
            <p:cNvGrpSpPr/>
            <p:nvPr/>
          </p:nvGrpSpPr>
          <p:grpSpPr>
            <a:xfrm>
              <a:off x="1124630" y="921793"/>
              <a:ext cx="323365" cy="315367"/>
              <a:chOff x="3228225" y="3246725"/>
              <a:chExt cx="356325" cy="347550"/>
            </a:xfrm>
          </p:grpSpPr>
          <p:sp>
            <p:nvSpPr>
              <p:cNvPr id="5274" name="Google Shape;5274;p58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75" name="Google Shape;5275;p58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76" name="Google Shape;5276;p58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77" name="Google Shape;5277;p58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78" name="Google Shape;5278;p58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79" name="Google Shape;5279;p58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0" name="Google Shape;5280;p58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1" name="Google Shape;5281;p58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2" name="Google Shape;5282;p58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3" name="Google Shape;5283;p58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4" name="Google Shape;5284;p58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5" name="Google Shape;5285;p58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6" name="Google Shape;5286;p58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7" name="Google Shape;5287;p58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8" name="Google Shape;5288;p58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9" name="Google Shape;5289;p58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90" name="Google Shape;5290;p58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91" name="Google Shape;5291;p58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92" name="Google Shape;5292;p58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93" name="Google Shape;5293;p58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94" name="Google Shape;5294;p58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95" name="Google Shape;5295;p58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96" name="Google Shape;5296;p58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97" name="Google Shape;5297;p58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98" name="Google Shape;5298;p58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99" name="Google Shape;5299;p58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00" name="Google Shape;5300;p58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01" name="Google Shape;5301;p58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02" name="Google Shape;5302;p58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03" name="Google Shape;5303;p58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04" name="Google Shape;5304;p58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05" name="Google Shape;5305;p58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306" name="Google Shape;5306;p58"/>
            <p:cNvGrpSpPr/>
            <p:nvPr/>
          </p:nvGrpSpPr>
          <p:grpSpPr>
            <a:xfrm>
              <a:off x="957323" y="38561"/>
              <a:ext cx="323365" cy="315367"/>
              <a:chOff x="3228225" y="3246725"/>
              <a:chExt cx="356325" cy="347550"/>
            </a:xfrm>
          </p:grpSpPr>
          <p:sp>
            <p:nvSpPr>
              <p:cNvPr id="5307" name="Google Shape;5307;p58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08" name="Google Shape;5308;p58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09" name="Google Shape;5309;p58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10" name="Google Shape;5310;p58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11" name="Google Shape;5311;p58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12" name="Google Shape;5312;p58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13" name="Google Shape;5313;p58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14" name="Google Shape;5314;p58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15" name="Google Shape;5315;p58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16" name="Google Shape;5316;p58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17" name="Google Shape;5317;p58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18" name="Google Shape;5318;p58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19" name="Google Shape;5319;p58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0" name="Google Shape;5320;p58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1" name="Google Shape;5321;p58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2" name="Google Shape;5322;p58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3" name="Google Shape;5323;p58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4" name="Google Shape;5324;p58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5" name="Google Shape;5325;p58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6" name="Google Shape;5326;p58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7" name="Google Shape;5327;p58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8" name="Google Shape;5328;p58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9" name="Google Shape;5329;p58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0" name="Google Shape;5330;p58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1" name="Google Shape;5331;p58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2" name="Google Shape;5332;p58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3" name="Google Shape;5333;p58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4" name="Google Shape;5334;p58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5" name="Google Shape;5335;p58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6" name="Google Shape;5336;p58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7" name="Google Shape;5337;p58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8" name="Google Shape;5338;p58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339" name="Google Shape;5339;p58"/>
            <p:cNvGrpSpPr/>
            <p:nvPr/>
          </p:nvGrpSpPr>
          <p:grpSpPr>
            <a:xfrm>
              <a:off x="273898" y="583861"/>
              <a:ext cx="323365" cy="315367"/>
              <a:chOff x="3228225" y="3246725"/>
              <a:chExt cx="356325" cy="347550"/>
            </a:xfrm>
          </p:grpSpPr>
          <p:sp>
            <p:nvSpPr>
              <p:cNvPr id="5340" name="Google Shape;5340;p58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1" name="Google Shape;5341;p58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2" name="Google Shape;5342;p58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3" name="Google Shape;5343;p58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4" name="Google Shape;5344;p58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5" name="Google Shape;5345;p58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6" name="Google Shape;5346;p58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7" name="Google Shape;5347;p58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8" name="Google Shape;5348;p58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9" name="Google Shape;5349;p58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0" name="Google Shape;5350;p58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1" name="Google Shape;5351;p58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2" name="Google Shape;5352;p58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3" name="Google Shape;5353;p58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4" name="Google Shape;5354;p58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5" name="Google Shape;5355;p58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6" name="Google Shape;5356;p58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7" name="Google Shape;5357;p58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8" name="Google Shape;5358;p58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9" name="Google Shape;5359;p58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0" name="Google Shape;5360;p58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1" name="Google Shape;5361;p58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2" name="Google Shape;5362;p58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3" name="Google Shape;5363;p58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4" name="Google Shape;5364;p58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5" name="Google Shape;5365;p58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6" name="Google Shape;5366;p58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7" name="Google Shape;5367;p58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8" name="Google Shape;5368;p58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9" name="Google Shape;5369;p58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70" name="Google Shape;5370;p58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71" name="Google Shape;5371;p58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372" name="Google Shape;5372;p58"/>
          <p:cNvGrpSpPr/>
          <p:nvPr/>
        </p:nvGrpSpPr>
        <p:grpSpPr>
          <a:xfrm flipH="1" rot="7524108">
            <a:off x="7591890" y="-11053"/>
            <a:ext cx="1757554" cy="1634936"/>
            <a:chOff x="7591843" y="-11199"/>
            <a:chExt cx="1757574" cy="1634955"/>
          </a:xfrm>
        </p:grpSpPr>
        <p:grpSp>
          <p:nvGrpSpPr>
            <p:cNvPr id="5373" name="Google Shape;5373;p58"/>
            <p:cNvGrpSpPr/>
            <p:nvPr/>
          </p:nvGrpSpPr>
          <p:grpSpPr>
            <a:xfrm flipH="1" rot="-912482">
              <a:off x="7715176" y="167807"/>
              <a:ext cx="1514068" cy="1118347"/>
              <a:chOff x="263775" y="238125"/>
              <a:chExt cx="7092450" cy="5238750"/>
            </a:xfrm>
          </p:grpSpPr>
          <p:sp>
            <p:nvSpPr>
              <p:cNvPr id="5374" name="Google Shape;5374;p58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659999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75" name="Google Shape;5375;p58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85725" rotWithShape="0" algn="bl" dir="156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376" name="Google Shape;5376;p58"/>
            <p:cNvGrpSpPr/>
            <p:nvPr/>
          </p:nvGrpSpPr>
          <p:grpSpPr>
            <a:xfrm>
              <a:off x="7798861" y="1098956"/>
              <a:ext cx="538051" cy="524800"/>
              <a:chOff x="3228225" y="3246725"/>
              <a:chExt cx="356325" cy="347550"/>
            </a:xfrm>
          </p:grpSpPr>
          <p:sp>
            <p:nvSpPr>
              <p:cNvPr id="5377" name="Google Shape;5377;p58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78" name="Google Shape;5378;p58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79" name="Google Shape;5379;p58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0" name="Google Shape;5380;p58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1" name="Google Shape;5381;p58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2" name="Google Shape;5382;p58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3" name="Google Shape;5383;p58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4" name="Google Shape;5384;p58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5" name="Google Shape;5385;p58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6" name="Google Shape;5386;p58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7" name="Google Shape;5387;p58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8" name="Google Shape;5388;p58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9" name="Google Shape;5389;p58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90" name="Google Shape;5390;p58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91" name="Google Shape;5391;p58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92" name="Google Shape;5392;p58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93" name="Google Shape;5393;p58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94" name="Google Shape;5394;p58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95" name="Google Shape;5395;p58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96" name="Google Shape;5396;p58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97" name="Google Shape;5397;p58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98" name="Google Shape;5398;p58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99" name="Google Shape;5399;p58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00" name="Google Shape;5400;p58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01" name="Google Shape;5401;p58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02" name="Google Shape;5402;p58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03" name="Google Shape;5403;p58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04" name="Google Shape;5404;p58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05" name="Google Shape;5405;p58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06" name="Google Shape;5406;p58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07" name="Google Shape;5407;p58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08" name="Google Shape;5408;p58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409" name="Google Shape;5409;p58"/>
            <p:cNvGrpSpPr/>
            <p:nvPr/>
          </p:nvGrpSpPr>
          <p:grpSpPr>
            <a:xfrm>
              <a:off x="7591843" y="645739"/>
              <a:ext cx="361741" cy="352798"/>
              <a:chOff x="3228225" y="3246725"/>
              <a:chExt cx="356325" cy="347550"/>
            </a:xfrm>
          </p:grpSpPr>
          <p:sp>
            <p:nvSpPr>
              <p:cNvPr id="5410" name="Google Shape;5410;p58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11" name="Google Shape;5411;p58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12" name="Google Shape;5412;p58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13" name="Google Shape;5413;p58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14" name="Google Shape;5414;p58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15" name="Google Shape;5415;p58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16" name="Google Shape;5416;p58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17" name="Google Shape;5417;p58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18" name="Google Shape;5418;p58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19" name="Google Shape;5419;p58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20" name="Google Shape;5420;p58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21" name="Google Shape;5421;p58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22" name="Google Shape;5422;p58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23" name="Google Shape;5423;p58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24" name="Google Shape;5424;p58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25" name="Google Shape;5425;p58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26" name="Google Shape;5426;p58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27" name="Google Shape;5427;p58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28" name="Google Shape;5428;p58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29" name="Google Shape;5429;p58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30" name="Google Shape;5430;p58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31" name="Google Shape;5431;p58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32" name="Google Shape;5432;p58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33" name="Google Shape;5433;p58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34" name="Google Shape;5434;p58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35" name="Google Shape;5435;p58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36" name="Google Shape;5436;p58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37" name="Google Shape;5437;p58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38" name="Google Shape;5438;p58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39" name="Google Shape;5439;p58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40" name="Google Shape;5440;p58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41" name="Google Shape;5441;p58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442" name="Google Shape;5442;p58"/>
            <p:cNvGrpSpPr/>
            <p:nvPr/>
          </p:nvGrpSpPr>
          <p:grpSpPr>
            <a:xfrm>
              <a:off x="7844081" y="389415"/>
              <a:ext cx="253311" cy="247039"/>
              <a:chOff x="3228225" y="3246725"/>
              <a:chExt cx="356325" cy="347550"/>
            </a:xfrm>
          </p:grpSpPr>
          <p:sp>
            <p:nvSpPr>
              <p:cNvPr id="5443" name="Google Shape;5443;p58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44" name="Google Shape;5444;p58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45" name="Google Shape;5445;p58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46" name="Google Shape;5446;p58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47" name="Google Shape;5447;p58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48" name="Google Shape;5448;p58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49" name="Google Shape;5449;p58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50" name="Google Shape;5450;p58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51" name="Google Shape;5451;p58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52" name="Google Shape;5452;p58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53" name="Google Shape;5453;p58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54" name="Google Shape;5454;p58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55" name="Google Shape;5455;p58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56" name="Google Shape;5456;p58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57" name="Google Shape;5457;p58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58" name="Google Shape;5458;p58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59" name="Google Shape;5459;p58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60" name="Google Shape;5460;p58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61" name="Google Shape;5461;p58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62" name="Google Shape;5462;p58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63" name="Google Shape;5463;p58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64" name="Google Shape;5464;p58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65" name="Google Shape;5465;p58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66" name="Google Shape;5466;p58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67" name="Google Shape;5467;p58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68" name="Google Shape;5468;p58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69" name="Google Shape;5469;p58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70" name="Google Shape;5470;p58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71" name="Google Shape;5471;p58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72" name="Google Shape;5472;p58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73" name="Google Shape;5473;p58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74" name="Google Shape;5474;p58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475" name="Google Shape;5475;p58"/>
            <p:cNvGrpSpPr/>
            <p:nvPr/>
          </p:nvGrpSpPr>
          <p:grpSpPr>
            <a:xfrm>
              <a:off x="8733231" y="680710"/>
              <a:ext cx="348023" cy="339417"/>
              <a:chOff x="3228225" y="3246725"/>
              <a:chExt cx="356325" cy="347550"/>
            </a:xfrm>
          </p:grpSpPr>
          <p:sp>
            <p:nvSpPr>
              <p:cNvPr id="5476" name="Google Shape;5476;p58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77" name="Google Shape;5477;p58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78" name="Google Shape;5478;p58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79" name="Google Shape;5479;p58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80" name="Google Shape;5480;p58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81" name="Google Shape;5481;p58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82" name="Google Shape;5482;p58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83" name="Google Shape;5483;p58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84" name="Google Shape;5484;p58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85" name="Google Shape;5485;p58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86" name="Google Shape;5486;p58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87" name="Google Shape;5487;p58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88" name="Google Shape;5488;p58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89" name="Google Shape;5489;p58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90" name="Google Shape;5490;p58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91" name="Google Shape;5491;p58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92" name="Google Shape;5492;p58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93" name="Google Shape;5493;p58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94" name="Google Shape;5494;p58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95" name="Google Shape;5495;p58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96" name="Google Shape;5496;p58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97" name="Google Shape;5497;p58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98" name="Google Shape;5498;p58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99" name="Google Shape;5499;p58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00" name="Google Shape;5500;p58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01" name="Google Shape;5501;p58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02" name="Google Shape;5502;p58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03" name="Google Shape;5503;p58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04" name="Google Shape;5504;p58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05" name="Google Shape;5505;p58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06" name="Google Shape;5506;p58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07" name="Google Shape;5507;p58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7">
    <p:spTree>
      <p:nvGrpSpPr>
        <p:cNvPr id="5508" name="Shape 5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" name="Google Shape;5509;p59"/>
          <p:cNvSpPr/>
          <p:nvPr/>
        </p:nvSpPr>
        <p:spPr>
          <a:xfrm>
            <a:off x="3029719" y="-2302187"/>
            <a:ext cx="3084563" cy="308456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3120000" dist="19050">
              <a:srgbClr val="AA996E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0" name="Google Shape;5510;p59"/>
          <p:cNvSpPr/>
          <p:nvPr/>
        </p:nvSpPr>
        <p:spPr>
          <a:xfrm>
            <a:off x="2819870" y="206755"/>
            <a:ext cx="949685" cy="377084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1" name="Google Shape;5511;p59"/>
          <p:cNvSpPr/>
          <p:nvPr/>
        </p:nvSpPr>
        <p:spPr>
          <a:xfrm>
            <a:off x="5103147" y="296626"/>
            <a:ext cx="1223534" cy="485751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512" name="Google Shape;5512;p59"/>
          <p:cNvGrpSpPr/>
          <p:nvPr/>
        </p:nvGrpSpPr>
        <p:grpSpPr>
          <a:xfrm>
            <a:off x="7744245" y="3482218"/>
            <a:ext cx="1149100" cy="1256897"/>
            <a:chOff x="-2456375" y="2292725"/>
            <a:chExt cx="1212386" cy="1326120"/>
          </a:xfrm>
        </p:grpSpPr>
        <p:sp>
          <p:nvSpPr>
            <p:cNvPr id="5513" name="Google Shape;5513;p59"/>
            <p:cNvSpPr/>
            <p:nvPr/>
          </p:nvSpPr>
          <p:spPr>
            <a:xfrm>
              <a:off x="-2456375" y="2292725"/>
              <a:ext cx="670639" cy="1326120"/>
            </a:xfrm>
            <a:custGeom>
              <a:rect b="b" l="l" r="r" t="t"/>
              <a:pathLst>
                <a:path extrusionOk="0" h="41120" w="20795">
                  <a:moveTo>
                    <a:pt x="10397" y="0"/>
                  </a:moveTo>
                  <a:cubicBezTo>
                    <a:pt x="4647" y="0"/>
                    <a:pt x="1" y="4647"/>
                    <a:pt x="1" y="10397"/>
                  </a:cubicBezTo>
                  <a:lnTo>
                    <a:pt x="1" y="41120"/>
                  </a:lnTo>
                  <a:lnTo>
                    <a:pt x="20794" y="41120"/>
                  </a:lnTo>
                  <a:lnTo>
                    <a:pt x="20794" y="10397"/>
                  </a:lnTo>
                  <a:cubicBezTo>
                    <a:pt x="20794" y="4647"/>
                    <a:pt x="16134" y="0"/>
                    <a:pt x="10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rotWithShape="0" algn="bl" dir="14880000" dist="19050">
                <a:srgbClr val="A58164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514" name="Google Shape;5514;p59"/>
            <p:cNvGrpSpPr/>
            <p:nvPr/>
          </p:nvGrpSpPr>
          <p:grpSpPr>
            <a:xfrm>
              <a:off x="-2028293" y="2556447"/>
              <a:ext cx="784305" cy="1062398"/>
              <a:chOff x="5924875" y="2535425"/>
              <a:chExt cx="525075" cy="711300"/>
            </a:xfrm>
          </p:grpSpPr>
          <p:sp>
            <p:nvSpPr>
              <p:cNvPr id="5515" name="Google Shape;5515;p59"/>
              <p:cNvSpPr/>
              <p:nvPr/>
            </p:nvSpPr>
            <p:spPr>
              <a:xfrm>
                <a:off x="5924875" y="2535425"/>
                <a:ext cx="525075" cy="711300"/>
              </a:xfrm>
              <a:custGeom>
                <a:rect b="b" l="l" r="r" t="t"/>
                <a:pathLst>
                  <a:path extrusionOk="0" h="28452" w="21003">
                    <a:moveTo>
                      <a:pt x="10501" y="0"/>
                    </a:moveTo>
                    <a:cubicBezTo>
                      <a:pt x="4712" y="0"/>
                      <a:pt x="1" y="4699"/>
                      <a:pt x="1" y="10488"/>
                    </a:cubicBezTo>
                    <a:lnTo>
                      <a:pt x="1" y="28452"/>
                    </a:lnTo>
                    <a:lnTo>
                      <a:pt x="883" y="28452"/>
                    </a:lnTo>
                    <a:lnTo>
                      <a:pt x="883" y="10488"/>
                    </a:lnTo>
                    <a:cubicBezTo>
                      <a:pt x="883" y="5192"/>
                      <a:pt x="5193" y="870"/>
                      <a:pt x="10501" y="870"/>
                    </a:cubicBezTo>
                    <a:cubicBezTo>
                      <a:pt x="15810" y="870"/>
                      <a:pt x="20119" y="5192"/>
                      <a:pt x="20119" y="10488"/>
                    </a:cubicBezTo>
                    <a:lnTo>
                      <a:pt x="20119" y="28439"/>
                    </a:lnTo>
                    <a:lnTo>
                      <a:pt x="20119" y="28452"/>
                    </a:lnTo>
                    <a:lnTo>
                      <a:pt x="21002" y="28452"/>
                    </a:lnTo>
                    <a:lnTo>
                      <a:pt x="21002" y="10488"/>
                    </a:lnTo>
                    <a:cubicBezTo>
                      <a:pt x="21002" y="4699"/>
                      <a:pt x="16290" y="0"/>
                      <a:pt x="10501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16" name="Google Shape;5516;p59"/>
              <p:cNvSpPr/>
              <p:nvPr/>
            </p:nvSpPr>
            <p:spPr>
              <a:xfrm>
                <a:off x="5968700" y="2579550"/>
                <a:ext cx="436450" cy="667175"/>
              </a:xfrm>
              <a:custGeom>
                <a:rect b="b" l="l" r="r" t="t"/>
                <a:pathLst>
                  <a:path extrusionOk="0" h="26687" w="17458">
                    <a:moveTo>
                      <a:pt x="8722" y="0"/>
                    </a:moveTo>
                    <a:cubicBezTo>
                      <a:pt x="3907" y="0"/>
                      <a:pt x="0" y="3907"/>
                      <a:pt x="0" y="8723"/>
                    </a:cubicBezTo>
                    <a:lnTo>
                      <a:pt x="0" y="26687"/>
                    </a:lnTo>
                    <a:lnTo>
                      <a:pt x="870" y="26687"/>
                    </a:lnTo>
                    <a:lnTo>
                      <a:pt x="870" y="8723"/>
                    </a:lnTo>
                    <a:cubicBezTo>
                      <a:pt x="870" y="4401"/>
                      <a:pt x="4400" y="870"/>
                      <a:pt x="8735" y="870"/>
                    </a:cubicBezTo>
                    <a:cubicBezTo>
                      <a:pt x="13058" y="870"/>
                      <a:pt x="16588" y="4401"/>
                      <a:pt x="16588" y="8723"/>
                    </a:cubicBezTo>
                    <a:lnTo>
                      <a:pt x="16588" y="26674"/>
                    </a:lnTo>
                    <a:lnTo>
                      <a:pt x="16588" y="26687"/>
                    </a:lnTo>
                    <a:lnTo>
                      <a:pt x="17458" y="26687"/>
                    </a:lnTo>
                    <a:lnTo>
                      <a:pt x="17458" y="8723"/>
                    </a:lnTo>
                    <a:cubicBezTo>
                      <a:pt x="17458" y="3907"/>
                      <a:pt x="13551" y="0"/>
                      <a:pt x="8722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17" name="Google Shape;5517;p59"/>
              <p:cNvSpPr/>
              <p:nvPr/>
            </p:nvSpPr>
            <p:spPr>
              <a:xfrm>
                <a:off x="6013800" y="2624000"/>
                <a:ext cx="347225" cy="622725"/>
              </a:xfrm>
              <a:custGeom>
                <a:rect b="b" l="l" r="r" t="t"/>
                <a:pathLst>
                  <a:path extrusionOk="0" h="24909" w="13889">
                    <a:moveTo>
                      <a:pt x="6944" y="1"/>
                    </a:moveTo>
                    <a:cubicBezTo>
                      <a:pt x="3115" y="1"/>
                      <a:pt x="0" y="3116"/>
                      <a:pt x="0" y="6945"/>
                    </a:cubicBezTo>
                    <a:lnTo>
                      <a:pt x="0" y="24909"/>
                    </a:lnTo>
                    <a:lnTo>
                      <a:pt x="870" y="24909"/>
                    </a:lnTo>
                    <a:lnTo>
                      <a:pt x="870" y="6945"/>
                    </a:lnTo>
                    <a:cubicBezTo>
                      <a:pt x="870" y="3609"/>
                      <a:pt x="3596" y="883"/>
                      <a:pt x="6944" y="883"/>
                    </a:cubicBezTo>
                    <a:cubicBezTo>
                      <a:pt x="10280" y="883"/>
                      <a:pt x="13006" y="3609"/>
                      <a:pt x="13006" y="6945"/>
                    </a:cubicBezTo>
                    <a:lnTo>
                      <a:pt x="13006" y="24896"/>
                    </a:lnTo>
                    <a:lnTo>
                      <a:pt x="13006" y="24909"/>
                    </a:lnTo>
                    <a:lnTo>
                      <a:pt x="13889" y="24909"/>
                    </a:lnTo>
                    <a:lnTo>
                      <a:pt x="13889" y="6945"/>
                    </a:lnTo>
                    <a:cubicBezTo>
                      <a:pt x="13889" y="3116"/>
                      <a:pt x="10773" y="1"/>
                      <a:pt x="6944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18" name="Google Shape;5518;p59"/>
              <p:cNvSpPr/>
              <p:nvPr/>
            </p:nvSpPr>
            <p:spPr>
              <a:xfrm>
                <a:off x="6057600" y="2668450"/>
                <a:ext cx="258650" cy="578275"/>
              </a:xfrm>
              <a:custGeom>
                <a:rect b="b" l="l" r="r" t="t"/>
                <a:pathLst>
                  <a:path extrusionOk="0" h="23131" w="10346">
                    <a:moveTo>
                      <a:pt x="5179" y="1"/>
                    </a:moveTo>
                    <a:cubicBezTo>
                      <a:pt x="2311" y="1"/>
                      <a:pt x="0" y="2311"/>
                      <a:pt x="0" y="5167"/>
                    </a:cubicBezTo>
                    <a:lnTo>
                      <a:pt x="0" y="23131"/>
                    </a:lnTo>
                    <a:lnTo>
                      <a:pt x="870" y="23131"/>
                    </a:lnTo>
                    <a:lnTo>
                      <a:pt x="870" y="5167"/>
                    </a:lnTo>
                    <a:cubicBezTo>
                      <a:pt x="870" y="2804"/>
                      <a:pt x="2804" y="870"/>
                      <a:pt x="5179" y="870"/>
                    </a:cubicBezTo>
                    <a:cubicBezTo>
                      <a:pt x="7542" y="870"/>
                      <a:pt x="9476" y="2804"/>
                      <a:pt x="9476" y="5167"/>
                    </a:cubicBezTo>
                    <a:lnTo>
                      <a:pt x="9476" y="23118"/>
                    </a:lnTo>
                    <a:lnTo>
                      <a:pt x="9476" y="23131"/>
                    </a:lnTo>
                    <a:lnTo>
                      <a:pt x="10345" y="23131"/>
                    </a:lnTo>
                    <a:lnTo>
                      <a:pt x="10345" y="5167"/>
                    </a:lnTo>
                    <a:cubicBezTo>
                      <a:pt x="10345" y="2311"/>
                      <a:pt x="8022" y="1"/>
                      <a:pt x="5179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19" name="Google Shape;5519;p59"/>
              <p:cNvSpPr/>
              <p:nvPr/>
            </p:nvSpPr>
            <p:spPr>
              <a:xfrm>
                <a:off x="6102700" y="2712925"/>
                <a:ext cx="169425" cy="533800"/>
              </a:xfrm>
              <a:custGeom>
                <a:rect b="b" l="l" r="r" t="t"/>
                <a:pathLst>
                  <a:path extrusionOk="0" h="21352" w="6777">
                    <a:moveTo>
                      <a:pt x="3388" y="0"/>
                    </a:moveTo>
                    <a:cubicBezTo>
                      <a:pt x="1519" y="0"/>
                      <a:pt x="1" y="1532"/>
                      <a:pt x="1" y="3388"/>
                    </a:cubicBezTo>
                    <a:lnTo>
                      <a:pt x="1" y="21352"/>
                    </a:lnTo>
                    <a:lnTo>
                      <a:pt x="870" y="21352"/>
                    </a:lnTo>
                    <a:lnTo>
                      <a:pt x="870" y="3388"/>
                    </a:lnTo>
                    <a:cubicBezTo>
                      <a:pt x="870" y="2012"/>
                      <a:pt x="2013" y="883"/>
                      <a:pt x="3388" y="883"/>
                    </a:cubicBezTo>
                    <a:cubicBezTo>
                      <a:pt x="4764" y="883"/>
                      <a:pt x="5906" y="1999"/>
                      <a:pt x="5906" y="3388"/>
                    </a:cubicBezTo>
                    <a:lnTo>
                      <a:pt x="5906" y="21339"/>
                    </a:lnTo>
                    <a:lnTo>
                      <a:pt x="5906" y="21352"/>
                    </a:lnTo>
                    <a:lnTo>
                      <a:pt x="6776" y="21352"/>
                    </a:lnTo>
                    <a:lnTo>
                      <a:pt x="6776" y="3388"/>
                    </a:lnTo>
                    <a:cubicBezTo>
                      <a:pt x="6776" y="1532"/>
                      <a:pt x="5258" y="0"/>
                      <a:pt x="3388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20" name="Google Shape;5520;p59"/>
              <p:cNvSpPr/>
              <p:nvPr/>
            </p:nvSpPr>
            <p:spPr>
              <a:xfrm>
                <a:off x="6146500" y="2757050"/>
                <a:ext cx="81150" cy="489675"/>
              </a:xfrm>
              <a:custGeom>
                <a:rect b="b" l="l" r="r" t="t"/>
                <a:pathLst>
                  <a:path extrusionOk="0" h="19587" w="3246">
                    <a:moveTo>
                      <a:pt x="1623" y="0"/>
                    </a:moveTo>
                    <a:cubicBezTo>
                      <a:pt x="728" y="0"/>
                      <a:pt x="1" y="740"/>
                      <a:pt x="1" y="1623"/>
                    </a:cubicBezTo>
                    <a:lnTo>
                      <a:pt x="1" y="19587"/>
                    </a:lnTo>
                    <a:lnTo>
                      <a:pt x="871" y="19587"/>
                    </a:lnTo>
                    <a:lnTo>
                      <a:pt x="871" y="1623"/>
                    </a:lnTo>
                    <a:cubicBezTo>
                      <a:pt x="871" y="1220"/>
                      <a:pt x="1208" y="883"/>
                      <a:pt x="1623" y="883"/>
                    </a:cubicBezTo>
                    <a:cubicBezTo>
                      <a:pt x="2026" y="883"/>
                      <a:pt x="2363" y="1220"/>
                      <a:pt x="2363" y="1623"/>
                    </a:cubicBezTo>
                    <a:lnTo>
                      <a:pt x="2363" y="19574"/>
                    </a:lnTo>
                    <a:lnTo>
                      <a:pt x="2363" y="19587"/>
                    </a:lnTo>
                    <a:lnTo>
                      <a:pt x="3246" y="19587"/>
                    </a:lnTo>
                    <a:lnTo>
                      <a:pt x="3246" y="1623"/>
                    </a:lnTo>
                    <a:cubicBezTo>
                      <a:pt x="3246" y="740"/>
                      <a:pt x="2506" y="0"/>
                      <a:pt x="1623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21" name="Google Shape;5521;p59"/>
              <p:cNvSpPr/>
              <p:nvPr/>
            </p:nvSpPr>
            <p:spPr>
              <a:xfrm>
                <a:off x="5929425" y="2540275"/>
                <a:ext cx="520525" cy="706450"/>
              </a:xfrm>
              <a:custGeom>
                <a:rect b="b" l="l" r="r" t="t"/>
                <a:pathLst>
                  <a:path extrusionOk="0" h="28258" w="20821">
                    <a:moveTo>
                      <a:pt x="10397" y="1"/>
                    </a:moveTo>
                    <a:cubicBezTo>
                      <a:pt x="4660" y="1"/>
                      <a:pt x="0" y="4648"/>
                      <a:pt x="0" y="10398"/>
                    </a:cubicBezTo>
                    <a:lnTo>
                      <a:pt x="0" y="28258"/>
                    </a:lnTo>
                    <a:lnTo>
                      <a:pt x="675" y="28258"/>
                    </a:lnTo>
                    <a:lnTo>
                      <a:pt x="675" y="10398"/>
                    </a:lnTo>
                    <a:cubicBezTo>
                      <a:pt x="675" y="5037"/>
                      <a:pt x="5050" y="676"/>
                      <a:pt x="10397" y="676"/>
                    </a:cubicBezTo>
                    <a:cubicBezTo>
                      <a:pt x="15758" y="676"/>
                      <a:pt x="20119" y="5037"/>
                      <a:pt x="20119" y="10398"/>
                    </a:cubicBezTo>
                    <a:lnTo>
                      <a:pt x="20119" y="28258"/>
                    </a:lnTo>
                    <a:lnTo>
                      <a:pt x="20794" y="28258"/>
                    </a:lnTo>
                    <a:lnTo>
                      <a:pt x="20794" y="10398"/>
                    </a:lnTo>
                    <a:cubicBezTo>
                      <a:pt x="20820" y="4648"/>
                      <a:pt x="16160" y="1"/>
                      <a:pt x="103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22" name="Google Shape;5522;p59"/>
              <p:cNvSpPr/>
              <p:nvPr/>
            </p:nvSpPr>
            <p:spPr>
              <a:xfrm>
                <a:off x="5973550" y="2584425"/>
                <a:ext cx="431600" cy="662300"/>
              </a:xfrm>
              <a:custGeom>
                <a:rect b="b" l="l" r="r" t="t"/>
                <a:pathLst>
                  <a:path extrusionOk="0" h="26492" w="17264">
                    <a:moveTo>
                      <a:pt x="8632" y="0"/>
                    </a:moveTo>
                    <a:cubicBezTo>
                      <a:pt x="3882" y="0"/>
                      <a:pt x="1" y="3881"/>
                      <a:pt x="1" y="8632"/>
                    </a:cubicBezTo>
                    <a:lnTo>
                      <a:pt x="1" y="26492"/>
                    </a:lnTo>
                    <a:lnTo>
                      <a:pt x="689" y="26492"/>
                    </a:lnTo>
                    <a:lnTo>
                      <a:pt x="689" y="8632"/>
                    </a:lnTo>
                    <a:cubicBezTo>
                      <a:pt x="689" y="4244"/>
                      <a:pt x="4258" y="675"/>
                      <a:pt x="8632" y="675"/>
                    </a:cubicBezTo>
                    <a:cubicBezTo>
                      <a:pt x="13019" y="675"/>
                      <a:pt x="16589" y="4244"/>
                      <a:pt x="16589" y="8632"/>
                    </a:cubicBezTo>
                    <a:lnTo>
                      <a:pt x="16589" y="26492"/>
                    </a:lnTo>
                    <a:lnTo>
                      <a:pt x="17264" y="26492"/>
                    </a:lnTo>
                    <a:lnTo>
                      <a:pt x="17264" y="8632"/>
                    </a:lnTo>
                    <a:cubicBezTo>
                      <a:pt x="17264" y="3881"/>
                      <a:pt x="13409" y="0"/>
                      <a:pt x="86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23" name="Google Shape;5523;p59"/>
              <p:cNvSpPr/>
              <p:nvPr/>
            </p:nvSpPr>
            <p:spPr>
              <a:xfrm>
                <a:off x="6018325" y="2628875"/>
                <a:ext cx="342700" cy="617850"/>
              </a:xfrm>
              <a:custGeom>
                <a:rect b="b" l="l" r="r" t="t"/>
                <a:pathLst>
                  <a:path extrusionOk="0" h="24714" w="13708">
                    <a:moveTo>
                      <a:pt x="6841" y="0"/>
                    </a:moveTo>
                    <a:cubicBezTo>
                      <a:pt x="3064" y="0"/>
                      <a:pt x="1" y="3076"/>
                      <a:pt x="1" y="6854"/>
                    </a:cubicBezTo>
                    <a:lnTo>
                      <a:pt x="1" y="24714"/>
                    </a:lnTo>
                    <a:lnTo>
                      <a:pt x="676" y="24714"/>
                    </a:lnTo>
                    <a:lnTo>
                      <a:pt x="676" y="6854"/>
                    </a:lnTo>
                    <a:cubicBezTo>
                      <a:pt x="676" y="3440"/>
                      <a:pt x="3454" y="688"/>
                      <a:pt x="6841" y="688"/>
                    </a:cubicBezTo>
                    <a:cubicBezTo>
                      <a:pt x="10229" y="688"/>
                      <a:pt x="13007" y="3466"/>
                      <a:pt x="13007" y="6854"/>
                    </a:cubicBezTo>
                    <a:lnTo>
                      <a:pt x="13007" y="24714"/>
                    </a:lnTo>
                    <a:lnTo>
                      <a:pt x="13695" y="24714"/>
                    </a:lnTo>
                    <a:lnTo>
                      <a:pt x="13695" y="6854"/>
                    </a:lnTo>
                    <a:cubicBezTo>
                      <a:pt x="13708" y="3076"/>
                      <a:pt x="10618" y="0"/>
                      <a:pt x="68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24" name="Google Shape;5524;p59"/>
              <p:cNvSpPr/>
              <p:nvPr/>
            </p:nvSpPr>
            <p:spPr>
              <a:xfrm>
                <a:off x="6062475" y="2673325"/>
                <a:ext cx="253775" cy="573400"/>
              </a:xfrm>
              <a:custGeom>
                <a:rect b="b" l="l" r="r" t="t"/>
                <a:pathLst>
                  <a:path extrusionOk="0" h="22936" w="10151">
                    <a:moveTo>
                      <a:pt x="5075" y="1"/>
                    </a:moveTo>
                    <a:cubicBezTo>
                      <a:pt x="2285" y="1"/>
                      <a:pt x="0" y="2272"/>
                      <a:pt x="0" y="5076"/>
                    </a:cubicBezTo>
                    <a:lnTo>
                      <a:pt x="0" y="22936"/>
                    </a:lnTo>
                    <a:lnTo>
                      <a:pt x="675" y="22936"/>
                    </a:lnTo>
                    <a:lnTo>
                      <a:pt x="675" y="5076"/>
                    </a:lnTo>
                    <a:cubicBezTo>
                      <a:pt x="675" y="2661"/>
                      <a:pt x="2648" y="675"/>
                      <a:pt x="5075" y="675"/>
                    </a:cubicBezTo>
                    <a:cubicBezTo>
                      <a:pt x="7490" y="675"/>
                      <a:pt x="9475" y="2635"/>
                      <a:pt x="9475" y="5076"/>
                    </a:cubicBezTo>
                    <a:lnTo>
                      <a:pt x="9475" y="22936"/>
                    </a:lnTo>
                    <a:lnTo>
                      <a:pt x="10150" y="22936"/>
                    </a:lnTo>
                    <a:lnTo>
                      <a:pt x="10150" y="5076"/>
                    </a:lnTo>
                    <a:cubicBezTo>
                      <a:pt x="10150" y="2272"/>
                      <a:pt x="7879" y="1"/>
                      <a:pt x="50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25" name="Google Shape;5525;p59"/>
              <p:cNvSpPr/>
              <p:nvPr/>
            </p:nvSpPr>
            <p:spPr>
              <a:xfrm>
                <a:off x="6106925" y="2717450"/>
                <a:ext cx="165200" cy="529275"/>
              </a:xfrm>
              <a:custGeom>
                <a:rect b="b" l="l" r="r" t="t"/>
                <a:pathLst>
                  <a:path extrusionOk="0" h="21171" w="6608">
                    <a:moveTo>
                      <a:pt x="3297" y="1"/>
                    </a:moveTo>
                    <a:cubicBezTo>
                      <a:pt x="1480" y="1"/>
                      <a:pt x="0" y="1480"/>
                      <a:pt x="0" y="3298"/>
                    </a:cubicBezTo>
                    <a:lnTo>
                      <a:pt x="0" y="21158"/>
                    </a:lnTo>
                    <a:lnTo>
                      <a:pt x="688" y="21158"/>
                    </a:lnTo>
                    <a:lnTo>
                      <a:pt x="688" y="3311"/>
                    </a:lnTo>
                    <a:cubicBezTo>
                      <a:pt x="688" y="1870"/>
                      <a:pt x="1857" y="689"/>
                      <a:pt x="3297" y="689"/>
                    </a:cubicBezTo>
                    <a:cubicBezTo>
                      <a:pt x="4738" y="689"/>
                      <a:pt x="5906" y="1857"/>
                      <a:pt x="5906" y="3311"/>
                    </a:cubicBezTo>
                    <a:lnTo>
                      <a:pt x="5906" y="21171"/>
                    </a:lnTo>
                    <a:lnTo>
                      <a:pt x="6594" y="21171"/>
                    </a:lnTo>
                    <a:lnTo>
                      <a:pt x="6594" y="3311"/>
                    </a:lnTo>
                    <a:cubicBezTo>
                      <a:pt x="6607" y="1493"/>
                      <a:pt x="5127" y="1"/>
                      <a:pt x="32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26" name="Google Shape;5526;p59"/>
              <p:cNvSpPr/>
              <p:nvPr/>
            </p:nvSpPr>
            <p:spPr>
              <a:xfrm>
                <a:off x="6151375" y="2761900"/>
                <a:ext cx="76275" cy="484825"/>
              </a:xfrm>
              <a:custGeom>
                <a:rect b="b" l="l" r="r" t="t"/>
                <a:pathLst>
                  <a:path extrusionOk="0" h="19393" w="3051">
                    <a:moveTo>
                      <a:pt x="1519" y="1"/>
                    </a:moveTo>
                    <a:cubicBezTo>
                      <a:pt x="676" y="1"/>
                      <a:pt x="1" y="689"/>
                      <a:pt x="1" y="1533"/>
                    </a:cubicBezTo>
                    <a:lnTo>
                      <a:pt x="1" y="19393"/>
                    </a:lnTo>
                    <a:lnTo>
                      <a:pt x="676" y="19393"/>
                    </a:lnTo>
                    <a:lnTo>
                      <a:pt x="676" y="1533"/>
                    </a:lnTo>
                    <a:cubicBezTo>
                      <a:pt x="676" y="1065"/>
                      <a:pt x="1052" y="689"/>
                      <a:pt x="1519" y="689"/>
                    </a:cubicBezTo>
                    <a:cubicBezTo>
                      <a:pt x="1987" y="689"/>
                      <a:pt x="2363" y="1065"/>
                      <a:pt x="2363" y="1533"/>
                    </a:cubicBezTo>
                    <a:lnTo>
                      <a:pt x="2363" y="19393"/>
                    </a:lnTo>
                    <a:lnTo>
                      <a:pt x="3051" y="19393"/>
                    </a:lnTo>
                    <a:lnTo>
                      <a:pt x="3051" y="1533"/>
                    </a:lnTo>
                    <a:cubicBezTo>
                      <a:pt x="3051" y="689"/>
                      <a:pt x="2363" y="1"/>
                      <a:pt x="15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527" name="Google Shape;5527;p59"/>
          <p:cNvSpPr/>
          <p:nvPr/>
        </p:nvSpPr>
        <p:spPr>
          <a:xfrm flipH="1">
            <a:off x="6036600" y="4455400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8" name="Google Shape;5528;p59"/>
          <p:cNvSpPr/>
          <p:nvPr/>
        </p:nvSpPr>
        <p:spPr>
          <a:xfrm flipH="1">
            <a:off x="8279738" y="3734647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9" name="Google Shape;5529;p59"/>
          <p:cNvSpPr/>
          <p:nvPr/>
        </p:nvSpPr>
        <p:spPr>
          <a:xfrm>
            <a:off x="-1129300" y="3734647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0" name="Google Shape;5530;p59"/>
          <p:cNvSpPr/>
          <p:nvPr/>
        </p:nvSpPr>
        <p:spPr>
          <a:xfrm flipH="1">
            <a:off x="112050" y="4455400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531" name="Google Shape;5531;p59"/>
          <p:cNvGrpSpPr/>
          <p:nvPr/>
        </p:nvGrpSpPr>
        <p:grpSpPr>
          <a:xfrm>
            <a:off x="324549" y="3534001"/>
            <a:ext cx="581843" cy="567549"/>
            <a:chOff x="3228225" y="3246725"/>
            <a:chExt cx="356325" cy="347550"/>
          </a:xfrm>
        </p:grpSpPr>
        <p:sp>
          <p:nvSpPr>
            <p:cNvPr id="5532" name="Google Shape;5532;p59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3" name="Google Shape;5533;p59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4" name="Google Shape;5534;p59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5" name="Google Shape;5535;p59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6" name="Google Shape;5536;p59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7" name="Google Shape;5537;p59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8" name="Google Shape;5538;p59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9" name="Google Shape;5539;p59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0" name="Google Shape;5540;p59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1" name="Google Shape;5541;p59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2" name="Google Shape;5542;p59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3" name="Google Shape;5543;p59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4" name="Google Shape;5544;p59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5" name="Google Shape;5545;p59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6" name="Google Shape;5546;p59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7" name="Google Shape;5547;p59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8" name="Google Shape;5548;p59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9" name="Google Shape;5549;p59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0" name="Google Shape;5550;p59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1" name="Google Shape;5551;p59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2" name="Google Shape;5552;p59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3" name="Google Shape;5553;p59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4" name="Google Shape;5554;p59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5" name="Google Shape;5555;p59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6" name="Google Shape;5556;p59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7" name="Google Shape;5557;p59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8" name="Google Shape;5558;p59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9" name="Google Shape;5559;p59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0" name="Google Shape;5560;p59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1" name="Google Shape;5561;p59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2" name="Google Shape;5562;p59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3" name="Google Shape;5563;p59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64" name="Google Shape;5564;p59"/>
          <p:cNvGrpSpPr/>
          <p:nvPr/>
        </p:nvGrpSpPr>
        <p:grpSpPr>
          <a:xfrm>
            <a:off x="8275039" y="3657798"/>
            <a:ext cx="386613" cy="377092"/>
            <a:chOff x="3228225" y="3246725"/>
            <a:chExt cx="356325" cy="347550"/>
          </a:xfrm>
        </p:grpSpPr>
        <p:sp>
          <p:nvSpPr>
            <p:cNvPr id="5565" name="Google Shape;5565;p59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6" name="Google Shape;5566;p59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7" name="Google Shape;5567;p59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8" name="Google Shape;5568;p59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9" name="Google Shape;5569;p59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0" name="Google Shape;5570;p59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1" name="Google Shape;5571;p59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2" name="Google Shape;5572;p59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3" name="Google Shape;5573;p59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4" name="Google Shape;5574;p59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5" name="Google Shape;5575;p59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6" name="Google Shape;5576;p59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7" name="Google Shape;5577;p59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8" name="Google Shape;5578;p59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9" name="Google Shape;5579;p59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0" name="Google Shape;5580;p59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1" name="Google Shape;5581;p59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2" name="Google Shape;5582;p59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3" name="Google Shape;5583;p59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4" name="Google Shape;5584;p59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5" name="Google Shape;5585;p59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6" name="Google Shape;5586;p59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7" name="Google Shape;5587;p59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8" name="Google Shape;5588;p59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9" name="Google Shape;5589;p59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0" name="Google Shape;5590;p59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1" name="Google Shape;5591;p59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2" name="Google Shape;5592;p59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3" name="Google Shape;5593;p59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4" name="Google Shape;5594;p59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5" name="Google Shape;5595;p59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6" name="Google Shape;5596;p59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97" name="Google Shape;5597;p59"/>
          <p:cNvGrpSpPr/>
          <p:nvPr/>
        </p:nvGrpSpPr>
        <p:grpSpPr>
          <a:xfrm>
            <a:off x="-2" y="-19739"/>
            <a:ext cx="1798363" cy="1256899"/>
            <a:chOff x="-2" y="-19739"/>
            <a:chExt cx="1798363" cy="1256899"/>
          </a:xfrm>
        </p:grpSpPr>
        <p:grpSp>
          <p:nvGrpSpPr>
            <p:cNvPr id="5598" name="Google Shape;5598;p59"/>
            <p:cNvGrpSpPr/>
            <p:nvPr/>
          </p:nvGrpSpPr>
          <p:grpSpPr>
            <a:xfrm>
              <a:off x="-2" y="-19739"/>
              <a:ext cx="1514238" cy="1118473"/>
              <a:chOff x="263775" y="238125"/>
              <a:chExt cx="7092450" cy="5238750"/>
            </a:xfrm>
          </p:grpSpPr>
          <p:sp>
            <p:nvSpPr>
              <p:cNvPr id="5599" name="Google Shape;5599;p59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00" name="Google Shape;5600;p59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601" name="Google Shape;5601;p59"/>
            <p:cNvGrpSpPr/>
            <p:nvPr/>
          </p:nvGrpSpPr>
          <p:grpSpPr>
            <a:xfrm>
              <a:off x="1260311" y="155206"/>
              <a:ext cx="538051" cy="524800"/>
              <a:chOff x="3228225" y="3246725"/>
              <a:chExt cx="356325" cy="347550"/>
            </a:xfrm>
          </p:grpSpPr>
          <p:sp>
            <p:nvSpPr>
              <p:cNvPr id="5602" name="Google Shape;5602;p59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03" name="Google Shape;5603;p59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04" name="Google Shape;5604;p59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05" name="Google Shape;5605;p59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06" name="Google Shape;5606;p59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07" name="Google Shape;5607;p59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08" name="Google Shape;5608;p59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09" name="Google Shape;5609;p59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10" name="Google Shape;5610;p59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11" name="Google Shape;5611;p59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12" name="Google Shape;5612;p59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13" name="Google Shape;5613;p59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14" name="Google Shape;5614;p59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15" name="Google Shape;5615;p59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16" name="Google Shape;5616;p59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17" name="Google Shape;5617;p59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18" name="Google Shape;5618;p59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19" name="Google Shape;5619;p59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0" name="Google Shape;5620;p59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1" name="Google Shape;5621;p59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2" name="Google Shape;5622;p59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3" name="Google Shape;5623;p59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4" name="Google Shape;5624;p59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5" name="Google Shape;5625;p59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6" name="Google Shape;5626;p59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7" name="Google Shape;5627;p59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8" name="Google Shape;5628;p59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9" name="Google Shape;5629;p59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30" name="Google Shape;5630;p59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31" name="Google Shape;5631;p59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32" name="Google Shape;5632;p59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33" name="Google Shape;5633;p59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634" name="Google Shape;5634;p59"/>
            <p:cNvGrpSpPr/>
            <p:nvPr/>
          </p:nvGrpSpPr>
          <p:grpSpPr>
            <a:xfrm>
              <a:off x="1124630" y="921793"/>
              <a:ext cx="323365" cy="315367"/>
              <a:chOff x="3228225" y="3246725"/>
              <a:chExt cx="356325" cy="347550"/>
            </a:xfrm>
          </p:grpSpPr>
          <p:sp>
            <p:nvSpPr>
              <p:cNvPr id="5635" name="Google Shape;5635;p59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36" name="Google Shape;5636;p59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37" name="Google Shape;5637;p59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38" name="Google Shape;5638;p59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39" name="Google Shape;5639;p59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40" name="Google Shape;5640;p59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41" name="Google Shape;5641;p59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42" name="Google Shape;5642;p59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43" name="Google Shape;5643;p59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44" name="Google Shape;5644;p59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45" name="Google Shape;5645;p59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46" name="Google Shape;5646;p59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47" name="Google Shape;5647;p59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48" name="Google Shape;5648;p59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49" name="Google Shape;5649;p59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50" name="Google Shape;5650;p59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51" name="Google Shape;5651;p59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52" name="Google Shape;5652;p59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53" name="Google Shape;5653;p59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54" name="Google Shape;5654;p59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55" name="Google Shape;5655;p59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56" name="Google Shape;5656;p59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57" name="Google Shape;5657;p59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58" name="Google Shape;5658;p59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59" name="Google Shape;5659;p59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60" name="Google Shape;5660;p59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61" name="Google Shape;5661;p59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62" name="Google Shape;5662;p59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63" name="Google Shape;5663;p59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64" name="Google Shape;5664;p59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65" name="Google Shape;5665;p59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66" name="Google Shape;5666;p59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667" name="Google Shape;5667;p59"/>
            <p:cNvGrpSpPr/>
            <p:nvPr/>
          </p:nvGrpSpPr>
          <p:grpSpPr>
            <a:xfrm>
              <a:off x="957323" y="38561"/>
              <a:ext cx="323365" cy="315367"/>
              <a:chOff x="3228225" y="3246725"/>
              <a:chExt cx="356325" cy="347550"/>
            </a:xfrm>
          </p:grpSpPr>
          <p:sp>
            <p:nvSpPr>
              <p:cNvPr id="5668" name="Google Shape;5668;p59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69" name="Google Shape;5669;p59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70" name="Google Shape;5670;p59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71" name="Google Shape;5671;p59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72" name="Google Shape;5672;p59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73" name="Google Shape;5673;p59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74" name="Google Shape;5674;p59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75" name="Google Shape;5675;p59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76" name="Google Shape;5676;p59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77" name="Google Shape;5677;p59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78" name="Google Shape;5678;p59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79" name="Google Shape;5679;p59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0" name="Google Shape;5680;p59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1" name="Google Shape;5681;p59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2" name="Google Shape;5682;p59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3" name="Google Shape;5683;p59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4" name="Google Shape;5684;p59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5" name="Google Shape;5685;p59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6" name="Google Shape;5686;p59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7" name="Google Shape;5687;p59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8" name="Google Shape;5688;p59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9" name="Google Shape;5689;p59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0" name="Google Shape;5690;p59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1" name="Google Shape;5691;p59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2" name="Google Shape;5692;p59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3" name="Google Shape;5693;p59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4" name="Google Shape;5694;p59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5" name="Google Shape;5695;p59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6" name="Google Shape;5696;p59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7" name="Google Shape;5697;p59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8" name="Google Shape;5698;p59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9" name="Google Shape;5699;p59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700" name="Google Shape;5700;p59"/>
            <p:cNvGrpSpPr/>
            <p:nvPr/>
          </p:nvGrpSpPr>
          <p:grpSpPr>
            <a:xfrm>
              <a:off x="273898" y="583861"/>
              <a:ext cx="323365" cy="315367"/>
              <a:chOff x="3228225" y="3246725"/>
              <a:chExt cx="356325" cy="347550"/>
            </a:xfrm>
          </p:grpSpPr>
          <p:sp>
            <p:nvSpPr>
              <p:cNvPr id="5701" name="Google Shape;5701;p59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02" name="Google Shape;5702;p59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03" name="Google Shape;5703;p59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04" name="Google Shape;5704;p59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05" name="Google Shape;5705;p59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06" name="Google Shape;5706;p59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07" name="Google Shape;5707;p59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08" name="Google Shape;5708;p59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09" name="Google Shape;5709;p59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0" name="Google Shape;5710;p59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1" name="Google Shape;5711;p59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2" name="Google Shape;5712;p59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3" name="Google Shape;5713;p59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4" name="Google Shape;5714;p59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5" name="Google Shape;5715;p59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6" name="Google Shape;5716;p59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7" name="Google Shape;5717;p59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8" name="Google Shape;5718;p59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9" name="Google Shape;5719;p59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20" name="Google Shape;5720;p59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21" name="Google Shape;5721;p59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22" name="Google Shape;5722;p59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23" name="Google Shape;5723;p59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24" name="Google Shape;5724;p59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25" name="Google Shape;5725;p59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26" name="Google Shape;5726;p59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27" name="Google Shape;5727;p59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28" name="Google Shape;5728;p59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29" name="Google Shape;5729;p59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30" name="Google Shape;5730;p59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31" name="Google Shape;5731;p59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32" name="Google Shape;5732;p59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733" name="Google Shape;5733;p59"/>
          <p:cNvGrpSpPr/>
          <p:nvPr/>
        </p:nvGrpSpPr>
        <p:grpSpPr>
          <a:xfrm>
            <a:off x="7591843" y="-11199"/>
            <a:ext cx="1757574" cy="1634955"/>
            <a:chOff x="7591843" y="-11199"/>
            <a:chExt cx="1757574" cy="1634955"/>
          </a:xfrm>
        </p:grpSpPr>
        <p:grpSp>
          <p:nvGrpSpPr>
            <p:cNvPr id="5734" name="Google Shape;5734;p59"/>
            <p:cNvGrpSpPr/>
            <p:nvPr/>
          </p:nvGrpSpPr>
          <p:grpSpPr>
            <a:xfrm flipH="1" rot="-912482">
              <a:off x="7715176" y="167807"/>
              <a:ext cx="1514068" cy="1118347"/>
              <a:chOff x="263775" y="238125"/>
              <a:chExt cx="7092450" cy="5238750"/>
            </a:xfrm>
          </p:grpSpPr>
          <p:sp>
            <p:nvSpPr>
              <p:cNvPr id="5735" name="Google Shape;5735;p59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659999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36" name="Google Shape;5736;p59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85725" rotWithShape="0" algn="bl" dir="156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737" name="Google Shape;5737;p59"/>
            <p:cNvGrpSpPr/>
            <p:nvPr/>
          </p:nvGrpSpPr>
          <p:grpSpPr>
            <a:xfrm>
              <a:off x="7798861" y="1098956"/>
              <a:ext cx="538051" cy="524800"/>
              <a:chOff x="3228225" y="3246725"/>
              <a:chExt cx="356325" cy="347550"/>
            </a:xfrm>
          </p:grpSpPr>
          <p:sp>
            <p:nvSpPr>
              <p:cNvPr id="5738" name="Google Shape;5738;p59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39" name="Google Shape;5739;p59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40" name="Google Shape;5740;p59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41" name="Google Shape;5741;p59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42" name="Google Shape;5742;p59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43" name="Google Shape;5743;p59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44" name="Google Shape;5744;p59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45" name="Google Shape;5745;p59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46" name="Google Shape;5746;p59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47" name="Google Shape;5747;p59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48" name="Google Shape;5748;p59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49" name="Google Shape;5749;p59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50" name="Google Shape;5750;p59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51" name="Google Shape;5751;p59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52" name="Google Shape;5752;p59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53" name="Google Shape;5753;p59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54" name="Google Shape;5754;p59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55" name="Google Shape;5755;p59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56" name="Google Shape;5756;p59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57" name="Google Shape;5757;p59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58" name="Google Shape;5758;p59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59" name="Google Shape;5759;p59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60" name="Google Shape;5760;p59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61" name="Google Shape;5761;p59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62" name="Google Shape;5762;p59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63" name="Google Shape;5763;p59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64" name="Google Shape;5764;p59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65" name="Google Shape;5765;p59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66" name="Google Shape;5766;p59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67" name="Google Shape;5767;p59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68" name="Google Shape;5768;p59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69" name="Google Shape;5769;p59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770" name="Google Shape;5770;p59"/>
            <p:cNvGrpSpPr/>
            <p:nvPr/>
          </p:nvGrpSpPr>
          <p:grpSpPr>
            <a:xfrm>
              <a:off x="7591843" y="645739"/>
              <a:ext cx="361741" cy="352798"/>
              <a:chOff x="3228225" y="3246725"/>
              <a:chExt cx="356325" cy="347550"/>
            </a:xfrm>
          </p:grpSpPr>
          <p:sp>
            <p:nvSpPr>
              <p:cNvPr id="5771" name="Google Shape;5771;p59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72" name="Google Shape;5772;p59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73" name="Google Shape;5773;p59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74" name="Google Shape;5774;p59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75" name="Google Shape;5775;p59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76" name="Google Shape;5776;p59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77" name="Google Shape;5777;p59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78" name="Google Shape;5778;p59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79" name="Google Shape;5779;p59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80" name="Google Shape;5780;p59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81" name="Google Shape;5781;p59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82" name="Google Shape;5782;p59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83" name="Google Shape;5783;p59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84" name="Google Shape;5784;p59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85" name="Google Shape;5785;p59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86" name="Google Shape;5786;p59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87" name="Google Shape;5787;p59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88" name="Google Shape;5788;p59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89" name="Google Shape;5789;p59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90" name="Google Shape;5790;p59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91" name="Google Shape;5791;p59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92" name="Google Shape;5792;p59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93" name="Google Shape;5793;p59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94" name="Google Shape;5794;p59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95" name="Google Shape;5795;p59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96" name="Google Shape;5796;p59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97" name="Google Shape;5797;p59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98" name="Google Shape;5798;p59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99" name="Google Shape;5799;p59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00" name="Google Shape;5800;p59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01" name="Google Shape;5801;p59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02" name="Google Shape;5802;p59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803" name="Google Shape;5803;p59"/>
            <p:cNvGrpSpPr/>
            <p:nvPr/>
          </p:nvGrpSpPr>
          <p:grpSpPr>
            <a:xfrm>
              <a:off x="7844081" y="389415"/>
              <a:ext cx="253311" cy="247039"/>
              <a:chOff x="3228225" y="3246725"/>
              <a:chExt cx="356325" cy="347550"/>
            </a:xfrm>
          </p:grpSpPr>
          <p:sp>
            <p:nvSpPr>
              <p:cNvPr id="5804" name="Google Shape;5804;p59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05" name="Google Shape;5805;p59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06" name="Google Shape;5806;p59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07" name="Google Shape;5807;p59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08" name="Google Shape;5808;p59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09" name="Google Shape;5809;p59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10" name="Google Shape;5810;p59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11" name="Google Shape;5811;p59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12" name="Google Shape;5812;p59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13" name="Google Shape;5813;p59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14" name="Google Shape;5814;p59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15" name="Google Shape;5815;p59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16" name="Google Shape;5816;p59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17" name="Google Shape;5817;p59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18" name="Google Shape;5818;p59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19" name="Google Shape;5819;p59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20" name="Google Shape;5820;p59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21" name="Google Shape;5821;p59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22" name="Google Shape;5822;p59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23" name="Google Shape;5823;p59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24" name="Google Shape;5824;p59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25" name="Google Shape;5825;p59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26" name="Google Shape;5826;p59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27" name="Google Shape;5827;p59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28" name="Google Shape;5828;p59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29" name="Google Shape;5829;p59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30" name="Google Shape;5830;p59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31" name="Google Shape;5831;p59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32" name="Google Shape;5832;p59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33" name="Google Shape;5833;p59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34" name="Google Shape;5834;p59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35" name="Google Shape;5835;p59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836" name="Google Shape;5836;p59"/>
            <p:cNvGrpSpPr/>
            <p:nvPr/>
          </p:nvGrpSpPr>
          <p:grpSpPr>
            <a:xfrm>
              <a:off x="8733231" y="680710"/>
              <a:ext cx="348023" cy="339417"/>
              <a:chOff x="3228225" y="3246725"/>
              <a:chExt cx="356325" cy="347550"/>
            </a:xfrm>
          </p:grpSpPr>
          <p:sp>
            <p:nvSpPr>
              <p:cNvPr id="5837" name="Google Shape;5837;p59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38" name="Google Shape;5838;p59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39" name="Google Shape;5839;p59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40" name="Google Shape;5840;p59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41" name="Google Shape;5841;p59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42" name="Google Shape;5842;p59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43" name="Google Shape;5843;p59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44" name="Google Shape;5844;p59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45" name="Google Shape;5845;p59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46" name="Google Shape;5846;p59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47" name="Google Shape;5847;p59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48" name="Google Shape;5848;p59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49" name="Google Shape;5849;p59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50" name="Google Shape;5850;p59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51" name="Google Shape;5851;p59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52" name="Google Shape;5852;p59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53" name="Google Shape;5853;p59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54" name="Google Shape;5854;p59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55" name="Google Shape;5855;p59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56" name="Google Shape;5856;p59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57" name="Google Shape;5857;p59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58" name="Google Shape;5858;p59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59" name="Google Shape;5859;p59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60" name="Google Shape;5860;p59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61" name="Google Shape;5861;p59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62" name="Google Shape;5862;p59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63" name="Google Shape;5863;p59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64" name="Google Shape;5864;p59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65" name="Google Shape;5865;p59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66" name="Google Shape;5866;p59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67" name="Google Shape;5867;p59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68" name="Google Shape;5868;p59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TITLE_1">
    <p:spTree>
      <p:nvGrpSpPr>
        <p:cNvPr id="5869" name="Shape 5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0" name="Google Shape;5870;p60"/>
          <p:cNvSpPr/>
          <p:nvPr/>
        </p:nvSpPr>
        <p:spPr>
          <a:xfrm>
            <a:off x="2819870" y="206755"/>
            <a:ext cx="949685" cy="377084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chemeClr val="accent5">
                <a:alpha val="3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871" name="Google Shape;5871;p60"/>
          <p:cNvGrpSpPr/>
          <p:nvPr/>
        </p:nvGrpSpPr>
        <p:grpSpPr>
          <a:xfrm>
            <a:off x="6249495" y="2624968"/>
            <a:ext cx="1149100" cy="1256897"/>
            <a:chOff x="-2456375" y="2292725"/>
            <a:chExt cx="1212386" cy="1326120"/>
          </a:xfrm>
        </p:grpSpPr>
        <p:sp>
          <p:nvSpPr>
            <p:cNvPr id="5872" name="Google Shape;5872;p60"/>
            <p:cNvSpPr/>
            <p:nvPr/>
          </p:nvSpPr>
          <p:spPr>
            <a:xfrm>
              <a:off x="-2456375" y="2292725"/>
              <a:ext cx="670639" cy="1326120"/>
            </a:xfrm>
            <a:custGeom>
              <a:rect b="b" l="l" r="r" t="t"/>
              <a:pathLst>
                <a:path extrusionOk="0" h="41120" w="20795">
                  <a:moveTo>
                    <a:pt x="10397" y="0"/>
                  </a:moveTo>
                  <a:cubicBezTo>
                    <a:pt x="4647" y="0"/>
                    <a:pt x="1" y="4647"/>
                    <a:pt x="1" y="10397"/>
                  </a:cubicBezTo>
                  <a:lnTo>
                    <a:pt x="1" y="41120"/>
                  </a:lnTo>
                  <a:lnTo>
                    <a:pt x="20794" y="41120"/>
                  </a:lnTo>
                  <a:lnTo>
                    <a:pt x="20794" y="10397"/>
                  </a:lnTo>
                  <a:cubicBezTo>
                    <a:pt x="20794" y="4647"/>
                    <a:pt x="16134" y="0"/>
                    <a:pt x="10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rotWithShape="0" algn="bl" dir="14880000" dist="19050">
                <a:srgbClr val="AA996E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873" name="Google Shape;5873;p60"/>
            <p:cNvGrpSpPr/>
            <p:nvPr/>
          </p:nvGrpSpPr>
          <p:grpSpPr>
            <a:xfrm>
              <a:off x="-2028293" y="2556447"/>
              <a:ext cx="784305" cy="1062398"/>
              <a:chOff x="5924875" y="2535425"/>
              <a:chExt cx="525075" cy="711300"/>
            </a:xfrm>
          </p:grpSpPr>
          <p:sp>
            <p:nvSpPr>
              <p:cNvPr id="5874" name="Google Shape;5874;p60"/>
              <p:cNvSpPr/>
              <p:nvPr/>
            </p:nvSpPr>
            <p:spPr>
              <a:xfrm>
                <a:off x="5924875" y="2535425"/>
                <a:ext cx="525075" cy="711300"/>
              </a:xfrm>
              <a:custGeom>
                <a:rect b="b" l="l" r="r" t="t"/>
                <a:pathLst>
                  <a:path extrusionOk="0" h="28452" w="21003">
                    <a:moveTo>
                      <a:pt x="10501" y="0"/>
                    </a:moveTo>
                    <a:cubicBezTo>
                      <a:pt x="4712" y="0"/>
                      <a:pt x="1" y="4699"/>
                      <a:pt x="1" y="10488"/>
                    </a:cubicBezTo>
                    <a:lnTo>
                      <a:pt x="1" y="28452"/>
                    </a:lnTo>
                    <a:lnTo>
                      <a:pt x="883" y="28452"/>
                    </a:lnTo>
                    <a:lnTo>
                      <a:pt x="883" y="10488"/>
                    </a:lnTo>
                    <a:cubicBezTo>
                      <a:pt x="883" y="5192"/>
                      <a:pt x="5193" y="870"/>
                      <a:pt x="10501" y="870"/>
                    </a:cubicBezTo>
                    <a:cubicBezTo>
                      <a:pt x="15810" y="870"/>
                      <a:pt x="20119" y="5192"/>
                      <a:pt x="20119" y="10488"/>
                    </a:cubicBezTo>
                    <a:lnTo>
                      <a:pt x="20119" y="28439"/>
                    </a:lnTo>
                    <a:lnTo>
                      <a:pt x="20119" y="28452"/>
                    </a:lnTo>
                    <a:lnTo>
                      <a:pt x="21002" y="28452"/>
                    </a:lnTo>
                    <a:lnTo>
                      <a:pt x="21002" y="10488"/>
                    </a:lnTo>
                    <a:cubicBezTo>
                      <a:pt x="21002" y="4699"/>
                      <a:pt x="16290" y="0"/>
                      <a:pt x="10501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75" name="Google Shape;5875;p60"/>
              <p:cNvSpPr/>
              <p:nvPr/>
            </p:nvSpPr>
            <p:spPr>
              <a:xfrm>
                <a:off x="5968700" y="2579550"/>
                <a:ext cx="436450" cy="667175"/>
              </a:xfrm>
              <a:custGeom>
                <a:rect b="b" l="l" r="r" t="t"/>
                <a:pathLst>
                  <a:path extrusionOk="0" h="26687" w="17458">
                    <a:moveTo>
                      <a:pt x="8722" y="0"/>
                    </a:moveTo>
                    <a:cubicBezTo>
                      <a:pt x="3907" y="0"/>
                      <a:pt x="0" y="3907"/>
                      <a:pt x="0" y="8723"/>
                    </a:cubicBezTo>
                    <a:lnTo>
                      <a:pt x="0" y="26687"/>
                    </a:lnTo>
                    <a:lnTo>
                      <a:pt x="870" y="26687"/>
                    </a:lnTo>
                    <a:lnTo>
                      <a:pt x="870" y="8723"/>
                    </a:lnTo>
                    <a:cubicBezTo>
                      <a:pt x="870" y="4401"/>
                      <a:pt x="4400" y="870"/>
                      <a:pt x="8735" y="870"/>
                    </a:cubicBezTo>
                    <a:cubicBezTo>
                      <a:pt x="13058" y="870"/>
                      <a:pt x="16588" y="4401"/>
                      <a:pt x="16588" y="8723"/>
                    </a:cubicBezTo>
                    <a:lnTo>
                      <a:pt x="16588" y="26674"/>
                    </a:lnTo>
                    <a:lnTo>
                      <a:pt x="16588" y="26687"/>
                    </a:lnTo>
                    <a:lnTo>
                      <a:pt x="17458" y="26687"/>
                    </a:lnTo>
                    <a:lnTo>
                      <a:pt x="17458" y="8723"/>
                    </a:lnTo>
                    <a:cubicBezTo>
                      <a:pt x="17458" y="3907"/>
                      <a:pt x="13551" y="0"/>
                      <a:pt x="8722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76" name="Google Shape;5876;p60"/>
              <p:cNvSpPr/>
              <p:nvPr/>
            </p:nvSpPr>
            <p:spPr>
              <a:xfrm>
                <a:off x="6013800" y="2624000"/>
                <a:ext cx="347225" cy="622725"/>
              </a:xfrm>
              <a:custGeom>
                <a:rect b="b" l="l" r="r" t="t"/>
                <a:pathLst>
                  <a:path extrusionOk="0" h="24909" w="13889">
                    <a:moveTo>
                      <a:pt x="6944" y="1"/>
                    </a:moveTo>
                    <a:cubicBezTo>
                      <a:pt x="3115" y="1"/>
                      <a:pt x="0" y="3116"/>
                      <a:pt x="0" y="6945"/>
                    </a:cubicBezTo>
                    <a:lnTo>
                      <a:pt x="0" y="24909"/>
                    </a:lnTo>
                    <a:lnTo>
                      <a:pt x="870" y="24909"/>
                    </a:lnTo>
                    <a:lnTo>
                      <a:pt x="870" y="6945"/>
                    </a:lnTo>
                    <a:cubicBezTo>
                      <a:pt x="870" y="3609"/>
                      <a:pt x="3596" y="883"/>
                      <a:pt x="6944" y="883"/>
                    </a:cubicBezTo>
                    <a:cubicBezTo>
                      <a:pt x="10280" y="883"/>
                      <a:pt x="13006" y="3609"/>
                      <a:pt x="13006" y="6945"/>
                    </a:cubicBezTo>
                    <a:lnTo>
                      <a:pt x="13006" y="24896"/>
                    </a:lnTo>
                    <a:lnTo>
                      <a:pt x="13006" y="24909"/>
                    </a:lnTo>
                    <a:lnTo>
                      <a:pt x="13889" y="24909"/>
                    </a:lnTo>
                    <a:lnTo>
                      <a:pt x="13889" y="6945"/>
                    </a:lnTo>
                    <a:cubicBezTo>
                      <a:pt x="13889" y="3116"/>
                      <a:pt x="10773" y="1"/>
                      <a:pt x="6944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77" name="Google Shape;5877;p60"/>
              <p:cNvSpPr/>
              <p:nvPr/>
            </p:nvSpPr>
            <p:spPr>
              <a:xfrm>
                <a:off x="6057600" y="2668450"/>
                <a:ext cx="258650" cy="578275"/>
              </a:xfrm>
              <a:custGeom>
                <a:rect b="b" l="l" r="r" t="t"/>
                <a:pathLst>
                  <a:path extrusionOk="0" h="23131" w="10346">
                    <a:moveTo>
                      <a:pt x="5179" y="1"/>
                    </a:moveTo>
                    <a:cubicBezTo>
                      <a:pt x="2311" y="1"/>
                      <a:pt x="0" y="2311"/>
                      <a:pt x="0" y="5167"/>
                    </a:cubicBezTo>
                    <a:lnTo>
                      <a:pt x="0" y="23131"/>
                    </a:lnTo>
                    <a:lnTo>
                      <a:pt x="870" y="23131"/>
                    </a:lnTo>
                    <a:lnTo>
                      <a:pt x="870" y="5167"/>
                    </a:lnTo>
                    <a:cubicBezTo>
                      <a:pt x="870" y="2804"/>
                      <a:pt x="2804" y="870"/>
                      <a:pt x="5179" y="870"/>
                    </a:cubicBezTo>
                    <a:cubicBezTo>
                      <a:pt x="7542" y="870"/>
                      <a:pt x="9476" y="2804"/>
                      <a:pt x="9476" y="5167"/>
                    </a:cubicBezTo>
                    <a:lnTo>
                      <a:pt x="9476" y="23118"/>
                    </a:lnTo>
                    <a:lnTo>
                      <a:pt x="9476" y="23131"/>
                    </a:lnTo>
                    <a:lnTo>
                      <a:pt x="10345" y="23131"/>
                    </a:lnTo>
                    <a:lnTo>
                      <a:pt x="10345" y="5167"/>
                    </a:lnTo>
                    <a:cubicBezTo>
                      <a:pt x="10345" y="2311"/>
                      <a:pt x="8022" y="1"/>
                      <a:pt x="5179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78" name="Google Shape;5878;p60"/>
              <p:cNvSpPr/>
              <p:nvPr/>
            </p:nvSpPr>
            <p:spPr>
              <a:xfrm>
                <a:off x="6102700" y="2712925"/>
                <a:ext cx="169425" cy="533800"/>
              </a:xfrm>
              <a:custGeom>
                <a:rect b="b" l="l" r="r" t="t"/>
                <a:pathLst>
                  <a:path extrusionOk="0" h="21352" w="6777">
                    <a:moveTo>
                      <a:pt x="3388" y="0"/>
                    </a:moveTo>
                    <a:cubicBezTo>
                      <a:pt x="1519" y="0"/>
                      <a:pt x="1" y="1532"/>
                      <a:pt x="1" y="3388"/>
                    </a:cubicBezTo>
                    <a:lnTo>
                      <a:pt x="1" y="21352"/>
                    </a:lnTo>
                    <a:lnTo>
                      <a:pt x="870" y="21352"/>
                    </a:lnTo>
                    <a:lnTo>
                      <a:pt x="870" y="3388"/>
                    </a:lnTo>
                    <a:cubicBezTo>
                      <a:pt x="870" y="2012"/>
                      <a:pt x="2013" y="883"/>
                      <a:pt x="3388" y="883"/>
                    </a:cubicBezTo>
                    <a:cubicBezTo>
                      <a:pt x="4764" y="883"/>
                      <a:pt x="5906" y="1999"/>
                      <a:pt x="5906" y="3388"/>
                    </a:cubicBezTo>
                    <a:lnTo>
                      <a:pt x="5906" y="21339"/>
                    </a:lnTo>
                    <a:lnTo>
                      <a:pt x="5906" y="21352"/>
                    </a:lnTo>
                    <a:lnTo>
                      <a:pt x="6776" y="21352"/>
                    </a:lnTo>
                    <a:lnTo>
                      <a:pt x="6776" y="3388"/>
                    </a:lnTo>
                    <a:cubicBezTo>
                      <a:pt x="6776" y="1532"/>
                      <a:pt x="5258" y="0"/>
                      <a:pt x="3388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79" name="Google Shape;5879;p60"/>
              <p:cNvSpPr/>
              <p:nvPr/>
            </p:nvSpPr>
            <p:spPr>
              <a:xfrm>
                <a:off x="6146500" y="2757050"/>
                <a:ext cx="81150" cy="489675"/>
              </a:xfrm>
              <a:custGeom>
                <a:rect b="b" l="l" r="r" t="t"/>
                <a:pathLst>
                  <a:path extrusionOk="0" h="19587" w="3246">
                    <a:moveTo>
                      <a:pt x="1623" y="0"/>
                    </a:moveTo>
                    <a:cubicBezTo>
                      <a:pt x="728" y="0"/>
                      <a:pt x="1" y="740"/>
                      <a:pt x="1" y="1623"/>
                    </a:cubicBezTo>
                    <a:lnTo>
                      <a:pt x="1" y="19587"/>
                    </a:lnTo>
                    <a:lnTo>
                      <a:pt x="871" y="19587"/>
                    </a:lnTo>
                    <a:lnTo>
                      <a:pt x="871" y="1623"/>
                    </a:lnTo>
                    <a:cubicBezTo>
                      <a:pt x="871" y="1220"/>
                      <a:pt x="1208" y="883"/>
                      <a:pt x="1623" y="883"/>
                    </a:cubicBezTo>
                    <a:cubicBezTo>
                      <a:pt x="2026" y="883"/>
                      <a:pt x="2363" y="1220"/>
                      <a:pt x="2363" y="1623"/>
                    </a:cubicBezTo>
                    <a:lnTo>
                      <a:pt x="2363" y="19574"/>
                    </a:lnTo>
                    <a:lnTo>
                      <a:pt x="2363" y="19587"/>
                    </a:lnTo>
                    <a:lnTo>
                      <a:pt x="3246" y="19587"/>
                    </a:lnTo>
                    <a:lnTo>
                      <a:pt x="3246" y="1623"/>
                    </a:lnTo>
                    <a:cubicBezTo>
                      <a:pt x="3246" y="740"/>
                      <a:pt x="2506" y="0"/>
                      <a:pt x="1623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80" name="Google Shape;5880;p60"/>
              <p:cNvSpPr/>
              <p:nvPr/>
            </p:nvSpPr>
            <p:spPr>
              <a:xfrm>
                <a:off x="5929425" y="2540275"/>
                <a:ext cx="520525" cy="706450"/>
              </a:xfrm>
              <a:custGeom>
                <a:rect b="b" l="l" r="r" t="t"/>
                <a:pathLst>
                  <a:path extrusionOk="0" h="28258" w="20821">
                    <a:moveTo>
                      <a:pt x="10397" y="1"/>
                    </a:moveTo>
                    <a:cubicBezTo>
                      <a:pt x="4660" y="1"/>
                      <a:pt x="0" y="4648"/>
                      <a:pt x="0" y="10398"/>
                    </a:cubicBezTo>
                    <a:lnTo>
                      <a:pt x="0" y="28258"/>
                    </a:lnTo>
                    <a:lnTo>
                      <a:pt x="675" y="28258"/>
                    </a:lnTo>
                    <a:lnTo>
                      <a:pt x="675" y="10398"/>
                    </a:lnTo>
                    <a:cubicBezTo>
                      <a:pt x="675" y="5037"/>
                      <a:pt x="5050" y="676"/>
                      <a:pt x="10397" y="676"/>
                    </a:cubicBezTo>
                    <a:cubicBezTo>
                      <a:pt x="15758" y="676"/>
                      <a:pt x="20119" y="5037"/>
                      <a:pt x="20119" y="10398"/>
                    </a:cubicBezTo>
                    <a:lnTo>
                      <a:pt x="20119" y="28258"/>
                    </a:lnTo>
                    <a:lnTo>
                      <a:pt x="20794" y="28258"/>
                    </a:lnTo>
                    <a:lnTo>
                      <a:pt x="20794" y="10398"/>
                    </a:lnTo>
                    <a:cubicBezTo>
                      <a:pt x="20820" y="4648"/>
                      <a:pt x="16160" y="1"/>
                      <a:pt x="103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81" name="Google Shape;5881;p60"/>
              <p:cNvSpPr/>
              <p:nvPr/>
            </p:nvSpPr>
            <p:spPr>
              <a:xfrm>
                <a:off x="5973550" y="2584425"/>
                <a:ext cx="431600" cy="662300"/>
              </a:xfrm>
              <a:custGeom>
                <a:rect b="b" l="l" r="r" t="t"/>
                <a:pathLst>
                  <a:path extrusionOk="0" h="26492" w="17264">
                    <a:moveTo>
                      <a:pt x="8632" y="0"/>
                    </a:moveTo>
                    <a:cubicBezTo>
                      <a:pt x="3882" y="0"/>
                      <a:pt x="1" y="3881"/>
                      <a:pt x="1" y="8632"/>
                    </a:cubicBezTo>
                    <a:lnTo>
                      <a:pt x="1" y="26492"/>
                    </a:lnTo>
                    <a:lnTo>
                      <a:pt x="689" y="26492"/>
                    </a:lnTo>
                    <a:lnTo>
                      <a:pt x="689" y="8632"/>
                    </a:lnTo>
                    <a:cubicBezTo>
                      <a:pt x="689" y="4244"/>
                      <a:pt x="4258" y="675"/>
                      <a:pt x="8632" y="675"/>
                    </a:cubicBezTo>
                    <a:cubicBezTo>
                      <a:pt x="13019" y="675"/>
                      <a:pt x="16589" y="4244"/>
                      <a:pt x="16589" y="8632"/>
                    </a:cubicBezTo>
                    <a:lnTo>
                      <a:pt x="16589" y="26492"/>
                    </a:lnTo>
                    <a:lnTo>
                      <a:pt x="17264" y="26492"/>
                    </a:lnTo>
                    <a:lnTo>
                      <a:pt x="17264" y="8632"/>
                    </a:lnTo>
                    <a:cubicBezTo>
                      <a:pt x="17264" y="3881"/>
                      <a:pt x="13409" y="0"/>
                      <a:pt x="86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82" name="Google Shape;5882;p60"/>
              <p:cNvSpPr/>
              <p:nvPr/>
            </p:nvSpPr>
            <p:spPr>
              <a:xfrm>
                <a:off x="6018325" y="2628875"/>
                <a:ext cx="342700" cy="617850"/>
              </a:xfrm>
              <a:custGeom>
                <a:rect b="b" l="l" r="r" t="t"/>
                <a:pathLst>
                  <a:path extrusionOk="0" h="24714" w="13708">
                    <a:moveTo>
                      <a:pt x="6841" y="0"/>
                    </a:moveTo>
                    <a:cubicBezTo>
                      <a:pt x="3064" y="0"/>
                      <a:pt x="1" y="3076"/>
                      <a:pt x="1" y="6854"/>
                    </a:cubicBezTo>
                    <a:lnTo>
                      <a:pt x="1" y="24714"/>
                    </a:lnTo>
                    <a:lnTo>
                      <a:pt x="676" y="24714"/>
                    </a:lnTo>
                    <a:lnTo>
                      <a:pt x="676" y="6854"/>
                    </a:lnTo>
                    <a:cubicBezTo>
                      <a:pt x="676" y="3440"/>
                      <a:pt x="3454" y="688"/>
                      <a:pt x="6841" y="688"/>
                    </a:cubicBezTo>
                    <a:cubicBezTo>
                      <a:pt x="10229" y="688"/>
                      <a:pt x="13007" y="3466"/>
                      <a:pt x="13007" y="6854"/>
                    </a:cubicBezTo>
                    <a:lnTo>
                      <a:pt x="13007" y="24714"/>
                    </a:lnTo>
                    <a:lnTo>
                      <a:pt x="13695" y="24714"/>
                    </a:lnTo>
                    <a:lnTo>
                      <a:pt x="13695" y="6854"/>
                    </a:lnTo>
                    <a:cubicBezTo>
                      <a:pt x="13708" y="3076"/>
                      <a:pt x="10618" y="0"/>
                      <a:pt x="68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83" name="Google Shape;5883;p60"/>
              <p:cNvSpPr/>
              <p:nvPr/>
            </p:nvSpPr>
            <p:spPr>
              <a:xfrm>
                <a:off x="6062475" y="2673325"/>
                <a:ext cx="253775" cy="573400"/>
              </a:xfrm>
              <a:custGeom>
                <a:rect b="b" l="l" r="r" t="t"/>
                <a:pathLst>
                  <a:path extrusionOk="0" h="22936" w="10151">
                    <a:moveTo>
                      <a:pt x="5075" y="1"/>
                    </a:moveTo>
                    <a:cubicBezTo>
                      <a:pt x="2285" y="1"/>
                      <a:pt x="0" y="2272"/>
                      <a:pt x="0" y="5076"/>
                    </a:cubicBezTo>
                    <a:lnTo>
                      <a:pt x="0" y="22936"/>
                    </a:lnTo>
                    <a:lnTo>
                      <a:pt x="675" y="22936"/>
                    </a:lnTo>
                    <a:lnTo>
                      <a:pt x="675" y="5076"/>
                    </a:lnTo>
                    <a:cubicBezTo>
                      <a:pt x="675" y="2661"/>
                      <a:pt x="2648" y="675"/>
                      <a:pt x="5075" y="675"/>
                    </a:cubicBezTo>
                    <a:cubicBezTo>
                      <a:pt x="7490" y="675"/>
                      <a:pt x="9475" y="2635"/>
                      <a:pt x="9475" y="5076"/>
                    </a:cubicBezTo>
                    <a:lnTo>
                      <a:pt x="9475" y="22936"/>
                    </a:lnTo>
                    <a:lnTo>
                      <a:pt x="10150" y="22936"/>
                    </a:lnTo>
                    <a:lnTo>
                      <a:pt x="10150" y="5076"/>
                    </a:lnTo>
                    <a:cubicBezTo>
                      <a:pt x="10150" y="2272"/>
                      <a:pt x="7879" y="1"/>
                      <a:pt x="50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84" name="Google Shape;5884;p60"/>
              <p:cNvSpPr/>
              <p:nvPr/>
            </p:nvSpPr>
            <p:spPr>
              <a:xfrm>
                <a:off x="6106925" y="2717450"/>
                <a:ext cx="165200" cy="529275"/>
              </a:xfrm>
              <a:custGeom>
                <a:rect b="b" l="l" r="r" t="t"/>
                <a:pathLst>
                  <a:path extrusionOk="0" h="21171" w="6608">
                    <a:moveTo>
                      <a:pt x="3297" y="1"/>
                    </a:moveTo>
                    <a:cubicBezTo>
                      <a:pt x="1480" y="1"/>
                      <a:pt x="0" y="1480"/>
                      <a:pt x="0" y="3298"/>
                    </a:cubicBezTo>
                    <a:lnTo>
                      <a:pt x="0" y="21158"/>
                    </a:lnTo>
                    <a:lnTo>
                      <a:pt x="688" y="21158"/>
                    </a:lnTo>
                    <a:lnTo>
                      <a:pt x="688" y="3311"/>
                    </a:lnTo>
                    <a:cubicBezTo>
                      <a:pt x="688" y="1870"/>
                      <a:pt x="1857" y="689"/>
                      <a:pt x="3297" y="689"/>
                    </a:cubicBezTo>
                    <a:cubicBezTo>
                      <a:pt x="4738" y="689"/>
                      <a:pt x="5906" y="1857"/>
                      <a:pt x="5906" y="3311"/>
                    </a:cubicBezTo>
                    <a:lnTo>
                      <a:pt x="5906" y="21171"/>
                    </a:lnTo>
                    <a:lnTo>
                      <a:pt x="6594" y="21171"/>
                    </a:lnTo>
                    <a:lnTo>
                      <a:pt x="6594" y="3311"/>
                    </a:lnTo>
                    <a:cubicBezTo>
                      <a:pt x="6607" y="1493"/>
                      <a:pt x="5127" y="1"/>
                      <a:pt x="32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85" name="Google Shape;5885;p60"/>
              <p:cNvSpPr/>
              <p:nvPr/>
            </p:nvSpPr>
            <p:spPr>
              <a:xfrm>
                <a:off x="6151375" y="2761900"/>
                <a:ext cx="76275" cy="484825"/>
              </a:xfrm>
              <a:custGeom>
                <a:rect b="b" l="l" r="r" t="t"/>
                <a:pathLst>
                  <a:path extrusionOk="0" h="19393" w="3051">
                    <a:moveTo>
                      <a:pt x="1519" y="1"/>
                    </a:moveTo>
                    <a:cubicBezTo>
                      <a:pt x="676" y="1"/>
                      <a:pt x="1" y="689"/>
                      <a:pt x="1" y="1533"/>
                    </a:cubicBezTo>
                    <a:lnTo>
                      <a:pt x="1" y="19393"/>
                    </a:lnTo>
                    <a:lnTo>
                      <a:pt x="676" y="19393"/>
                    </a:lnTo>
                    <a:lnTo>
                      <a:pt x="676" y="1533"/>
                    </a:lnTo>
                    <a:cubicBezTo>
                      <a:pt x="676" y="1065"/>
                      <a:pt x="1052" y="689"/>
                      <a:pt x="1519" y="689"/>
                    </a:cubicBezTo>
                    <a:cubicBezTo>
                      <a:pt x="1987" y="689"/>
                      <a:pt x="2363" y="1065"/>
                      <a:pt x="2363" y="1533"/>
                    </a:cubicBezTo>
                    <a:lnTo>
                      <a:pt x="2363" y="19393"/>
                    </a:lnTo>
                    <a:lnTo>
                      <a:pt x="3051" y="19393"/>
                    </a:lnTo>
                    <a:lnTo>
                      <a:pt x="3051" y="1533"/>
                    </a:lnTo>
                    <a:cubicBezTo>
                      <a:pt x="3051" y="689"/>
                      <a:pt x="2363" y="1"/>
                      <a:pt x="15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886" name="Google Shape;5886;p60"/>
          <p:cNvSpPr/>
          <p:nvPr/>
        </p:nvSpPr>
        <p:spPr>
          <a:xfrm>
            <a:off x="4388772" y="152426"/>
            <a:ext cx="1223534" cy="485751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chemeClr val="accent5">
                <a:alpha val="3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887" name="Google Shape;5887;p60"/>
          <p:cNvGrpSpPr/>
          <p:nvPr/>
        </p:nvGrpSpPr>
        <p:grpSpPr>
          <a:xfrm>
            <a:off x="735509" y="3693497"/>
            <a:ext cx="7672982" cy="1507041"/>
            <a:chOff x="442325" y="3693497"/>
            <a:chExt cx="7672982" cy="1507041"/>
          </a:xfrm>
        </p:grpSpPr>
        <p:sp>
          <p:nvSpPr>
            <p:cNvPr id="5888" name="Google Shape;5888;p60"/>
            <p:cNvSpPr/>
            <p:nvPr/>
          </p:nvSpPr>
          <p:spPr>
            <a:xfrm flipH="1">
              <a:off x="4831688" y="3693497"/>
              <a:ext cx="3283619" cy="1507041"/>
            </a:xfrm>
            <a:custGeom>
              <a:rect b="b" l="l" r="r" t="t"/>
              <a:pathLst>
                <a:path extrusionOk="0" h="20555" w="60344">
                  <a:moveTo>
                    <a:pt x="30181" y="0"/>
                  </a:moveTo>
                  <a:lnTo>
                    <a:pt x="29170" y="18"/>
                  </a:lnTo>
                  <a:lnTo>
                    <a:pt x="28176" y="90"/>
                  </a:lnTo>
                  <a:lnTo>
                    <a:pt x="27183" y="199"/>
                  </a:lnTo>
                  <a:lnTo>
                    <a:pt x="26190" y="343"/>
                  </a:lnTo>
                  <a:lnTo>
                    <a:pt x="25196" y="542"/>
                  </a:lnTo>
                  <a:lnTo>
                    <a:pt x="24203" y="759"/>
                  </a:lnTo>
                  <a:lnTo>
                    <a:pt x="23227" y="1048"/>
                  </a:lnTo>
                  <a:lnTo>
                    <a:pt x="22234" y="1355"/>
                  </a:lnTo>
                  <a:lnTo>
                    <a:pt x="21259" y="1716"/>
                  </a:lnTo>
                  <a:lnTo>
                    <a:pt x="20283" y="2113"/>
                  </a:lnTo>
                  <a:lnTo>
                    <a:pt x="19326" y="2547"/>
                  </a:lnTo>
                  <a:lnTo>
                    <a:pt x="18351" y="3016"/>
                  </a:lnTo>
                  <a:lnTo>
                    <a:pt x="17394" y="3540"/>
                  </a:lnTo>
                  <a:lnTo>
                    <a:pt x="16436" y="4100"/>
                  </a:lnTo>
                  <a:lnTo>
                    <a:pt x="15497" y="4678"/>
                  </a:lnTo>
                  <a:lnTo>
                    <a:pt x="14540" y="5328"/>
                  </a:lnTo>
                  <a:lnTo>
                    <a:pt x="13601" y="5997"/>
                  </a:lnTo>
                  <a:lnTo>
                    <a:pt x="12661" y="6701"/>
                  </a:lnTo>
                  <a:lnTo>
                    <a:pt x="11722" y="7460"/>
                  </a:lnTo>
                  <a:lnTo>
                    <a:pt x="10783" y="8236"/>
                  </a:lnTo>
                  <a:lnTo>
                    <a:pt x="9862" y="9067"/>
                  </a:lnTo>
                  <a:lnTo>
                    <a:pt x="8941" y="9934"/>
                  </a:lnTo>
                  <a:lnTo>
                    <a:pt x="8020" y="10837"/>
                  </a:lnTo>
                  <a:lnTo>
                    <a:pt x="7117" y="11758"/>
                  </a:lnTo>
                  <a:lnTo>
                    <a:pt x="6214" y="12733"/>
                  </a:lnTo>
                  <a:lnTo>
                    <a:pt x="5310" y="13745"/>
                  </a:lnTo>
                  <a:lnTo>
                    <a:pt x="4407" y="14793"/>
                  </a:lnTo>
                  <a:lnTo>
                    <a:pt x="3522" y="15876"/>
                  </a:lnTo>
                  <a:lnTo>
                    <a:pt x="2637" y="16996"/>
                  </a:lnTo>
                  <a:lnTo>
                    <a:pt x="1752" y="18152"/>
                  </a:lnTo>
                  <a:lnTo>
                    <a:pt x="885" y="19344"/>
                  </a:lnTo>
                  <a:lnTo>
                    <a:pt x="0" y="20554"/>
                  </a:lnTo>
                  <a:lnTo>
                    <a:pt x="60344" y="20554"/>
                  </a:lnTo>
                  <a:lnTo>
                    <a:pt x="59477" y="19344"/>
                  </a:lnTo>
                  <a:lnTo>
                    <a:pt x="58610" y="18152"/>
                  </a:lnTo>
                  <a:lnTo>
                    <a:pt x="57725" y="16996"/>
                  </a:lnTo>
                  <a:lnTo>
                    <a:pt x="56840" y="15876"/>
                  </a:lnTo>
                  <a:lnTo>
                    <a:pt x="55955" y="14793"/>
                  </a:lnTo>
                  <a:lnTo>
                    <a:pt x="55052" y="13745"/>
                  </a:lnTo>
                  <a:lnTo>
                    <a:pt x="54149" y="12733"/>
                  </a:lnTo>
                  <a:lnTo>
                    <a:pt x="53246" y="11758"/>
                  </a:lnTo>
                  <a:lnTo>
                    <a:pt x="52324" y="10837"/>
                  </a:lnTo>
                  <a:lnTo>
                    <a:pt x="51421" y="9934"/>
                  </a:lnTo>
                  <a:lnTo>
                    <a:pt x="50500" y="9067"/>
                  </a:lnTo>
                  <a:lnTo>
                    <a:pt x="49561" y="8236"/>
                  </a:lnTo>
                  <a:lnTo>
                    <a:pt x="48640" y="7460"/>
                  </a:lnTo>
                  <a:lnTo>
                    <a:pt x="47701" y="6701"/>
                  </a:lnTo>
                  <a:lnTo>
                    <a:pt x="46762" y="5997"/>
                  </a:lnTo>
                  <a:lnTo>
                    <a:pt x="45822" y="5328"/>
                  </a:lnTo>
                  <a:lnTo>
                    <a:pt x="44865" y="4678"/>
                  </a:lnTo>
                  <a:lnTo>
                    <a:pt x="43908" y="4100"/>
                  </a:lnTo>
                  <a:lnTo>
                    <a:pt x="42951" y="3540"/>
                  </a:lnTo>
                  <a:lnTo>
                    <a:pt x="41993" y="3016"/>
                  </a:lnTo>
                  <a:lnTo>
                    <a:pt x="41036" y="2547"/>
                  </a:lnTo>
                  <a:lnTo>
                    <a:pt x="40061" y="2113"/>
                  </a:lnTo>
                  <a:lnTo>
                    <a:pt x="39085" y="1716"/>
                  </a:lnTo>
                  <a:lnTo>
                    <a:pt x="38110" y="1355"/>
                  </a:lnTo>
                  <a:lnTo>
                    <a:pt x="37135" y="1048"/>
                  </a:lnTo>
                  <a:lnTo>
                    <a:pt x="36159" y="759"/>
                  </a:lnTo>
                  <a:lnTo>
                    <a:pt x="35166" y="542"/>
                  </a:lnTo>
                  <a:lnTo>
                    <a:pt x="34173" y="343"/>
                  </a:lnTo>
                  <a:lnTo>
                    <a:pt x="33179" y="199"/>
                  </a:lnTo>
                  <a:lnTo>
                    <a:pt x="32186" y="90"/>
                  </a:lnTo>
                  <a:lnTo>
                    <a:pt x="31174" y="18"/>
                  </a:lnTo>
                  <a:lnTo>
                    <a:pt x="301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00000" dist="19050">
                <a:srgbClr val="A58164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9" name="Google Shape;5889;p60"/>
            <p:cNvSpPr/>
            <p:nvPr/>
          </p:nvSpPr>
          <p:spPr>
            <a:xfrm>
              <a:off x="442325" y="3693497"/>
              <a:ext cx="3283619" cy="1507041"/>
            </a:xfrm>
            <a:custGeom>
              <a:rect b="b" l="l" r="r" t="t"/>
              <a:pathLst>
                <a:path extrusionOk="0" h="20555" w="60344">
                  <a:moveTo>
                    <a:pt x="30181" y="0"/>
                  </a:moveTo>
                  <a:lnTo>
                    <a:pt x="29170" y="18"/>
                  </a:lnTo>
                  <a:lnTo>
                    <a:pt x="28176" y="90"/>
                  </a:lnTo>
                  <a:lnTo>
                    <a:pt x="27183" y="199"/>
                  </a:lnTo>
                  <a:lnTo>
                    <a:pt x="26190" y="343"/>
                  </a:lnTo>
                  <a:lnTo>
                    <a:pt x="25196" y="542"/>
                  </a:lnTo>
                  <a:lnTo>
                    <a:pt x="24203" y="759"/>
                  </a:lnTo>
                  <a:lnTo>
                    <a:pt x="23227" y="1048"/>
                  </a:lnTo>
                  <a:lnTo>
                    <a:pt x="22234" y="1355"/>
                  </a:lnTo>
                  <a:lnTo>
                    <a:pt x="21259" y="1716"/>
                  </a:lnTo>
                  <a:lnTo>
                    <a:pt x="20283" y="2113"/>
                  </a:lnTo>
                  <a:lnTo>
                    <a:pt x="19326" y="2547"/>
                  </a:lnTo>
                  <a:lnTo>
                    <a:pt x="18351" y="3016"/>
                  </a:lnTo>
                  <a:lnTo>
                    <a:pt x="17394" y="3540"/>
                  </a:lnTo>
                  <a:lnTo>
                    <a:pt x="16436" y="4100"/>
                  </a:lnTo>
                  <a:lnTo>
                    <a:pt x="15497" y="4678"/>
                  </a:lnTo>
                  <a:lnTo>
                    <a:pt x="14540" y="5328"/>
                  </a:lnTo>
                  <a:lnTo>
                    <a:pt x="13601" y="5997"/>
                  </a:lnTo>
                  <a:lnTo>
                    <a:pt x="12661" y="6701"/>
                  </a:lnTo>
                  <a:lnTo>
                    <a:pt x="11722" y="7460"/>
                  </a:lnTo>
                  <a:lnTo>
                    <a:pt x="10783" y="8236"/>
                  </a:lnTo>
                  <a:lnTo>
                    <a:pt x="9862" y="9067"/>
                  </a:lnTo>
                  <a:lnTo>
                    <a:pt x="8941" y="9934"/>
                  </a:lnTo>
                  <a:lnTo>
                    <a:pt x="8020" y="10837"/>
                  </a:lnTo>
                  <a:lnTo>
                    <a:pt x="7117" y="11758"/>
                  </a:lnTo>
                  <a:lnTo>
                    <a:pt x="6214" y="12733"/>
                  </a:lnTo>
                  <a:lnTo>
                    <a:pt x="5310" y="13745"/>
                  </a:lnTo>
                  <a:lnTo>
                    <a:pt x="4407" y="14793"/>
                  </a:lnTo>
                  <a:lnTo>
                    <a:pt x="3522" y="15876"/>
                  </a:lnTo>
                  <a:lnTo>
                    <a:pt x="2637" y="16996"/>
                  </a:lnTo>
                  <a:lnTo>
                    <a:pt x="1752" y="18152"/>
                  </a:lnTo>
                  <a:lnTo>
                    <a:pt x="885" y="19344"/>
                  </a:lnTo>
                  <a:lnTo>
                    <a:pt x="0" y="20554"/>
                  </a:lnTo>
                  <a:lnTo>
                    <a:pt x="60344" y="20554"/>
                  </a:lnTo>
                  <a:lnTo>
                    <a:pt x="59477" y="19344"/>
                  </a:lnTo>
                  <a:lnTo>
                    <a:pt x="58610" y="18152"/>
                  </a:lnTo>
                  <a:lnTo>
                    <a:pt x="57725" y="16996"/>
                  </a:lnTo>
                  <a:lnTo>
                    <a:pt x="56840" y="15876"/>
                  </a:lnTo>
                  <a:lnTo>
                    <a:pt x="55955" y="14793"/>
                  </a:lnTo>
                  <a:lnTo>
                    <a:pt x="55052" y="13745"/>
                  </a:lnTo>
                  <a:lnTo>
                    <a:pt x="54149" y="12733"/>
                  </a:lnTo>
                  <a:lnTo>
                    <a:pt x="53246" y="11758"/>
                  </a:lnTo>
                  <a:lnTo>
                    <a:pt x="52324" y="10837"/>
                  </a:lnTo>
                  <a:lnTo>
                    <a:pt x="51421" y="9934"/>
                  </a:lnTo>
                  <a:lnTo>
                    <a:pt x="50500" y="9067"/>
                  </a:lnTo>
                  <a:lnTo>
                    <a:pt x="49561" y="8236"/>
                  </a:lnTo>
                  <a:lnTo>
                    <a:pt x="48640" y="7460"/>
                  </a:lnTo>
                  <a:lnTo>
                    <a:pt x="47701" y="6701"/>
                  </a:lnTo>
                  <a:lnTo>
                    <a:pt x="46762" y="5997"/>
                  </a:lnTo>
                  <a:lnTo>
                    <a:pt x="45822" y="5328"/>
                  </a:lnTo>
                  <a:lnTo>
                    <a:pt x="44865" y="4678"/>
                  </a:lnTo>
                  <a:lnTo>
                    <a:pt x="43908" y="4100"/>
                  </a:lnTo>
                  <a:lnTo>
                    <a:pt x="42951" y="3540"/>
                  </a:lnTo>
                  <a:lnTo>
                    <a:pt x="41993" y="3016"/>
                  </a:lnTo>
                  <a:lnTo>
                    <a:pt x="41036" y="2547"/>
                  </a:lnTo>
                  <a:lnTo>
                    <a:pt x="40061" y="2113"/>
                  </a:lnTo>
                  <a:lnTo>
                    <a:pt x="39085" y="1716"/>
                  </a:lnTo>
                  <a:lnTo>
                    <a:pt x="38110" y="1355"/>
                  </a:lnTo>
                  <a:lnTo>
                    <a:pt x="37135" y="1048"/>
                  </a:lnTo>
                  <a:lnTo>
                    <a:pt x="36159" y="759"/>
                  </a:lnTo>
                  <a:lnTo>
                    <a:pt x="35166" y="542"/>
                  </a:lnTo>
                  <a:lnTo>
                    <a:pt x="34173" y="343"/>
                  </a:lnTo>
                  <a:lnTo>
                    <a:pt x="33179" y="199"/>
                  </a:lnTo>
                  <a:lnTo>
                    <a:pt x="32186" y="90"/>
                  </a:lnTo>
                  <a:lnTo>
                    <a:pt x="31174" y="18"/>
                  </a:lnTo>
                  <a:lnTo>
                    <a:pt x="301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00000" dist="19050">
                <a:srgbClr val="A58164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0" name="Google Shape;5890;p60"/>
            <p:cNvSpPr/>
            <p:nvPr/>
          </p:nvSpPr>
          <p:spPr>
            <a:xfrm flipH="1">
              <a:off x="2624775" y="4414250"/>
              <a:ext cx="2987530" cy="786288"/>
            </a:xfrm>
            <a:custGeom>
              <a:rect b="b" l="l" r="r" t="t"/>
              <a:pathLst>
                <a:path extrusionOk="0" h="12554" w="60345">
                  <a:moveTo>
                    <a:pt x="30163" y="0"/>
                  </a:moveTo>
                  <a:lnTo>
                    <a:pt x="29170" y="18"/>
                  </a:lnTo>
                  <a:lnTo>
                    <a:pt x="28159" y="54"/>
                  </a:lnTo>
                  <a:lnTo>
                    <a:pt x="27165" y="127"/>
                  </a:lnTo>
                  <a:lnTo>
                    <a:pt x="26172" y="217"/>
                  </a:lnTo>
                  <a:lnTo>
                    <a:pt x="25178" y="325"/>
                  </a:lnTo>
                  <a:lnTo>
                    <a:pt x="24203" y="470"/>
                  </a:lnTo>
                  <a:lnTo>
                    <a:pt x="23210" y="632"/>
                  </a:lnTo>
                  <a:lnTo>
                    <a:pt x="22234" y="831"/>
                  </a:lnTo>
                  <a:lnTo>
                    <a:pt x="21259" y="1048"/>
                  </a:lnTo>
                  <a:lnTo>
                    <a:pt x="20284" y="1283"/>
                  </a:lnTo>
                  <a:lnTo>
                    <a:pt x="19308" y="1554"/>
                  </a:lnTo>
                  <a:lnTo>
                    <a:pt x="18351" y="1843"/>
                  </a:lnTo>
                  <a:lnTo>
                    <a:pt x="17394" y="2168"/>
                  </a:lnTo>
                  <a:lnTo>
                    <a:pt x="16437" y="2493"/>
                  </a:lnTo>
                  <a:lnTo>
                    <a:pt x="15479" y="2872"/>
                  </a:lnTo>
                  <a:lnTo>
                    <a:pt x="14522" y="3251"/>
                  </a:lnTo>
                  <a:lnTo>
                    <a:pt x="13583" y="3667"/>
                  </a:lnTo>
                  <a:lnTo>
                    <a:pt x="12644" y="4100"/>
                  </a:lnTo>
                  <a:lnTo>
                    <a:pt x="11705" y="4552"/>
                  </a:lnTo>
                  <a:lnTo>
                    <a:pt x="10783" y="5039"/>
                  </a:lnTo>
                  <a:lnTo>
                    <a:pt x="9862" y="5545"/>
                  </a:lnTo>
                  <a:lnTo>
                    <a:pt x="8941" y="6069"/>
                  </a:lnTo>
                  <a:lnTo>
                    <a:pt x="8020" y="6611"/>
                  </a:lnTo>
                  <a:lnTo>
                    <a:pt x="7099" y="7189"/>
                  </a:lnTo>
                  <a:lnTo>
                    <a:pt x="6196" y="7785"/>
                  </a:lnTo>
                  <a:lnTo>
                    <a:pt x="5293" y="8399"/>
                  </a:lnTo>
                  <a:lnTo>
                    <a:pt x="4408" y="9031"/>
                  </a:lnTo>
                  <a:lnTo>
                    <a:pt x="3505" y="9699"/>
                  </a:lnTo>
                  <a:lnTo>
                    <a:pt x="2620" y="10386"/>
                  </a:lnTo>
                  <a:lnTo>
                    <a:pt x="1735" y="11090"/>
                  </a:lnTo>
                  <a:lnTo>
                    <a:pt x="868" y="11812"/>
                  </a:lnTo>
                  <a:lnTo>
                    <a:pt x="1" y="12553"/>
                  </a:lnTo>
                  <a:lnTo>
                    <a:pt x="60344" y="12553"/>
                  </a:lnTo>
                  <a:lnTo>
                    <a:pt x="59477" y="11812"/>
                  </a:lnTo>
                  <a:lnTo>
                    <a:pt x="58592" y="11090"/>
                  </a:lnTo>
                  <a:lnTo>
                    <a:pt x="57707" y="10386"/>
                  </a:lnTo>
                  <a:lnTo>
                    <a:pt x="56822" y="9699"/>
                  </a:lnTo>
                  <a:lnTo>
                    <a:pt x="55937" y="9031"/>
                  </a:lnTo>
                  <a:lnTo>
                    <a:pt x="55034" y="8399"/>
                  </a:lnTo>
                  <a:lnTo>
                    <a:pt x="54131" y="7785"/>
                  </a:lnTo>
                  <a:lnTo>
                    <a:pt x="53228" y="7189"/>
                  </a:lnTo>
                  <a:lnTo>
                    <a:pt x="52325" y="6611"/>
                  </a:lnTo>
                  <a:lnTo>
                    <a:pt x="51404" y="6069"/>
                  </a:lnTo>
                  <a:lnTo>
                    <a:pt x="50482" y="5545"/>
                  </a:lnTo>
                  <a:lnTo>
                    <a:pt x="49561" y="5039"/>
                  </a:lnTo>
                  <a:lnTo>
                    <a:pt x="48622" y="4552"/>
                  </a:lnTo>
                  <a:lnTo>
                    <a:pt x="47683" y="4100"/>
                  </a:lnTo>
                  <a:lnTo>
                    <a:pt x="46744" y="3667"/>
                  </a:lnTo>
                  <a:lnTo>
                    <a:pt x="45805" y="3251"/>
                  </a:lnTo>
                  <a:lnTo>
                    <a:pt x="44865" y="2872"/>
                  </a:lnTo>
                  <a:lnTo>
                    <a:pt x="43908" y="2493"/>
                  </a:lnTo>
                  <a:lnTo>
                    <a:pt x="42951" y="2168"/>
                  </a:lnTo>
                  <a:lnTo>
                    <a:pt x="41994" y="1843"/>
                  </a:lnTo>
                  <a:lnTo>
                    <a:pt x="41018" y="1554"/>
                  </a:lnTo>
                  <a:lnTo>
                    <a:pt x="40061" y="1283"/>
                  </a:lnTo>
                  <a:lnTo>
                    <a:pt x="39086" y="1048"/>
                  </a:lnTo>
                  <a:lnTo>
                    <a:pt x="38110" y="831"/>
                  </a:lnTo>
                  <a:lnTo>
                    <a:pt x="37117" y="632"/>
                  </a:lnTo>
                  <a:lnTo>
                    <a:pt x="36142" y="470"/>
                  </a:lnTo>
                  <a:lnTo>
                    <a:pt x="35148" y="325"/>
                  </a:lnTo>
                  <a:lnTo>
                    <a:pt x="34155" y="217"/>
                  </a:lnTo>
                  <a:lnTo>
                    <a:pt x="33162" y="127"/>
                  </a:lnTo>
                  <a:lnTo>
                    <a:pt x="32168" y="54"/>
                  </a:lnTo>
                  <a:lnTo>
                    <a:pt x="31175" y="18"/>
                  </a:lnTo>
                  <a:lnTo>
                    <a:pt x="3016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00000" dist="19050">
                <a:srgbClr val="A58164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91" name="Google Shape;5891;p60"/>
          <p:cNvGrpSpPr/>
          <p:nvPr/>
        </p:nvGrpSpPr>
        <p:grpSpPr>
          <a:xfrm>
            <a:off x="2115249" y="3449776"/>
            <a:ext cx="581843" cy="567549"/>
            <a:chOff x="3228225" y="3246725"/>
            <a:chExt cx="356325" cy="347550"/>
          </a:xfrm>
        </p:grpSpPr>
        <p:sp>
          <p:nvSpPr>
            <p:cNvPr id="5892" name="Google Shape;5892;p60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3" name="Google Shape;5893;p60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4" name="Google Shape;5894;p60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5" name="Google Shape;5895;p60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6" name="Google Shape;5896;p60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7" name="Google Shape;5897;p60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8" name="Google Shape;5898;p60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9" name="Google Shape;5899;p60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0" name="Google Shape;5900;p60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1" name="Google Shape;5901;p60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2" name="Google Shape;5902;p60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3" name="Google Shape;5903;p60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4" name="Google Shape;5904;p60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5" name="Google Shape;5905;p60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6" name="Google Shape;5906;p60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7" name="Google Shape;5907;p60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8" name="Google Shape;5908;p60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9" name="Google Shape;5909;p60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0" name="Google Shape;5910;p60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1" name="Google Shape;5911;p60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2" name="Google Shape;5912;p60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3" name="Google Shape;5913;p60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4" name="Google Shape;5914;p60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5" name="Google Shape;5915;p60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6" name="Google Shape;5916;p60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7" name="Google Shape;5917;p60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8" name="Google Shape;5918;p60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9" name="Google Shape;5919;p60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0" name="Google Shape;5920;p60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1" name="Google Shape;5921;p60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2" name="Google Shape;5922;p60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3" name="Google Shape;5923;p60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924" name="Google Shape;5924;p60"/>
          <p:cNvGrpSpPr/>
          <p:nvPr/>
        </p:nvGrpSpPr>
        <p:grpSpPr>
          <a:xfrm>
            <a:off x="6589114" y="3045410"/>
            <a:ext cx="386613" cy="377092"/>
            <a:chOff x="3228225" y="3246725"/>
            <a:chExt cx="356325" cy="347550"/>
          </a:xfrm>
        </p:grpSpPr>
        <p:sp>
          <p:nvSpPr>
            <p:cNvPr id="5925" name="Google Shape;5925;p60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6" name="Google Shape;5926;p60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7" name="Google Shape;5927;p60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8" name="Google Shape;5928;p60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9" name="Google Shape;5929;p60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0" name="Google Shape;5930;p60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1" name="Google Shape;5931;p60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2" name="Google Shape;5932;p60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3" name="Google Shape;5933;p60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4" name="Google Shape;5934;p60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5" name="Google Shape;5935;p60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6" name="Google Shape;5936;p60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7" name="Google Shape;5937;p60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8" name="Google Shape;5938;p60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9" name="Google Shape;5939;p60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0" name="Google Shape;5940;p60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1" name="Google Shape;5941;p60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2" name="Google Shape;5942;p60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3" name="Google Shape;5943;p60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4" name="Google Shape;5944;p60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5" name="Google Shape;5945;p60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6" name="Google Shape;5946;p60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7" name="Google Shape;5947;p60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8" name="Google Shape;5948;p60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9" name="Google Shape;5949;p60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0" name="Google Shape;5950;p60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1" name="Google Shape;5951;p60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2" name="Google Shape;5952;p60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3" name="Google Shape;5953;p60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4" name="Google Shape;5954;p60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5" name="Google Shape;5955;p60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6" name="Google Shape;5956;p60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957" name="Google Shape;5957;p60"/>
          <p:cNvGrpSpPr/>
          <p:nvPr/>
        </p:nvGrpSpPr>
        <p:grpSpPr>
          <a:xfrm flipH="1" rot="10800000">
            <a:off x="-638177" y="358332"/>
            <a:ext cx="1798363" cy="1256899"/>
            <a:chOff x="-2" y="-19739"/>
            <a:chExt cx="1798363" cy="1256899"/>
          </a:xfrm>
        </p:grpSpPr>
        <p:grpSp>
          <p:nvGrpSpPr>
            <p:cNvPr id="5958" name="Google Shape;5958;p60"/>
            <p:cNvGrpSpPr/>
            <p:nvPr/>
          </p:nvGrpSpPr>
          <p:grpSpPr>
            <a:xfrm>
              <a:off x="-2" y="-19739"/>
              <a:ext cx="1514238" cy="1118473"/>
              <a:chOff x="263775" y="238125"/>
              <a:chExt cx="7092450" cy="5238750"/>
            </a:xfrm>
          </p:grpSpPr>
          <p:sp>
            <p:nvSpPr>
              <p:cNvPr id="5959" name="Google Shape;5959;p60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60" name="Google Shape;5960;p60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961" name="Google Shape;5961;p60"/>
            <p:cNvGrpSpPr/>
            <p:nvPr/>
          </p:nvGrpSpPr>
          <p:grpSpPr>
            <a:xfrm>
              <a:off x="1260311" y="155206"/>
              <a:ext cx="538051" cy="524800"/>
              <a:chOff x="3228225" y="3246725"/>
              <a:chExt cx="356325" cy="347550"/>
            </a:xfrm>
          </p:grpSpPr>
          <p:sp>
            <p:nvSpPr>
              <p:cNvPr id="5962" name="Google Shape;5962;p60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63" name="Google Shape;5963;p60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64" name="Google Shape;5964;p60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65" name="Google Shape;5965;p60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66" name="Google Shape;5966;p60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67" name="Google Shape;5967;p60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68" name="Google Shape;5968;p60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69" name="Google Shape;5969;p60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70" name="Google Shape;5970;p60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71" name="Google Shape;5971;p60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72" name="Google Shape;5972;p60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73" name="Google Shape;5973;p60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74" name="Google Shape;5974;p60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75" name="Google Shape;5975;p60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76" name="Google Shape;5976;p60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77" name="Google Shape;5977;p60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78" name="Google Shape;5978;p60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79" name="Google Shape;5979;p60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80" name="Google Shape;5980;p60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81" name="Google Shape;5981;p60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82" name="Google Shape;5982;p60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83" name="Google Shape;5983;p60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84" name="Google Shape;5984;p60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85" name="Google Shape;5985;p60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86" name="Google Shape;5986;p60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87" name="Google Shape;5987;p60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88" name="Google Shape;5988;p60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89" name="Google Shape;5989;p60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90" name="Google Shape;5990;p60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91" name="Google Shape;5991;p60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92" name="Google Shape;5992;p60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93" name="Google Shape;5993;p60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994" name="Google Shape;5994;p60"/>
            <p:cNvGrpSpPr/>
            <p:nvPr/>
          </p:nvGrpSpPr>
          <p:grpSpPr>
            <a:xfrm>
              <a:off x="1124630" y="921793"/>
              <a:ext cx="323365" cy="315367"/>
              <a:chOff x="3228225" y="3246725"/>
              <a:chExt cx="356325" cy="347550"/>
            </a:xfrm>
          </p:grpSpPr>
          <p:sp>
            <p:nvSpPr>
              <p:cNvPr id="5995" name="Google Shape;5995;p60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96" name="Google Shape;5996;p60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97" name="Google Shape;5997;p60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98" name="Google Shape;5998;p60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99" name="Google Shape;5999;p60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00" name="Google Shape;6000;p60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01" name="Google Shape;6001;p60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02" name="Google Shape;6002;p60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03" name="Google Shape;6003;p60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04" name="Google Shape;6004;p60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05" name="Google Shape;6005;p60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06" name="Google Shape;6006;p60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07" name="Google Shape;6007;p60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08" name="Google Shape;6008;p60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09" name="Google Shape;6009;p60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10" name="Google Shape;6010;p60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11" name="Google Shape;6011;p60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12" name="Google Shape;6012;p60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13" name="Google Shape;6013;p60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14" name="Google Shape;6014;p60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15" name="Google Shape;6015;p60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16" name="Google Shape;6016;p60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17" name="Google Shape;6017;p60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18" name="Google Shape;6018;p60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19" name="Google Shape;6019;p60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20" name="Google Shape;6020;p60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21" name="Google Shape;6021;p60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22" name="Google Shape;6022;p60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23" name="Google Shape;6023;p60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24" name="Google Shape;6024;p60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25" name="Google Shape;6025;p60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26" name="Google Shape;6026;p60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027" name="Google Shape;6027;p60"/>
            <p:cNvGrpSpPr/>
            <p:nvPr/>
          </p:nvGrpSpPr>
          <p:grpSpPr>
            <a:xfrm>
              <a:off x="957323" y="38561"/>
              <a:ext cx="323365" cy="315367"/>
              <a:chOff x="3228225" y="3246725"/>
              <a:chExt cx="356325" cy="347550"/>
            </a:xfrm>
          </p:grpSpPr>
          <p:sp>
            <p:nvSpPr>
              <p:cNvPr id="6028" name="Google Shape;6028;p60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29" name="Google Shape;6029;p60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30" name="Google Shape;6030;p60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31" name="Google Shape;6031;p60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32" name="Google Shape;6032;p60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33" name="Google Shape;6033;p60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34" name="Google Shape;6034;p60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35" name="Google Shape;6035;p60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36" name="Google Shape;6036;p60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37" name="Google Shape;6037;p60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38" name="Google Shape;6038;p60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39" name="Google Shape;6039;p60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40" name="Google Shape;6040;p60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41" name="Google Shape;6041;p60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42" name="Google Shape;6042;p60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43" name="Google Shape;6043;p60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44" name="Google Shape;6044;p60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45" name="Google Shape;6045;p60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46" name="Google Shape;6046;p60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47" name="Google Shape;6047;p60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48" name="Google Shape;6048;p60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49" name="Google Shape;6049;p60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50" name="Google Shape;6050;p60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51" name="Google Shape;6051;p60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52" name="Google Shape;6052;p60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53" name="Google Shape;6053;p60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54" name="Google Shape;6054;p60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55" name="Google Shape;6055;p60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56" name="Google Shape;6056;p60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57" name="Google Shape;6057;p60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58" name="Google Shape;6058;p60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59" name="Google Shape;6059;p60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060" name="Google Shape;6060;p60"/>
            <p:cNvGrpSpPr/>
            <p:nvPr/>
          </p:nvGrpSpPr>
          <p:grpSpPr>
            <a:xfrm>
              <a:off x="273898" y="583861"/>
              <a:ext cx="323365" cy="315367"/>
              <a:chOff x="3228225" y="3246725"/>
              <a:chExt cx="356325" cy="347550"/>
            </a:xfrm>
          </p:grpSpPr>
          <p:sp>
            <p:nvSpPr>
              <p:cNvPr id="6061" name="Google Shape;6061;p60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62" name="Google Shape;6062;p60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63" name="Google Shape;6063;p60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64" name="Google Shape;6064;p60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65" name="Google Shape;6065;p60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66" name="Google Shape;6066;p60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67" name="Google Shape;6067;p60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68" name="Google Shape;6068;p60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69" name="Google Shape;6069;p60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70" name="Google Shape;6070;p60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71" name="Google Shape;6071;p60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72" name="Google Shape;6072;p60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73" name="Google Shape;6073;p60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74" name="Google Shape;6074;p60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75" name="Google Shape;6075;p60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76" name="Google Shape;6076;p60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77" name="Google Shape;6077;p60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78" name="Google Shape;6078;p60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79" name="Google Shape;6079;p60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80" name="Google Shape;6080;p60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81" name="Google Shape;6081;p60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82" name="Google Shape;6082;p60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83" name="Google Shape;6083;p60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84" name="Google Shape;6084;p60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85" name="Google Shape;6085;p60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86" name="Google Shape;6086;p60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87" name="Google Shape;6087;p60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88" name="Google Shape;6088;p60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89" name="Google Shape;6089;p60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90" name="Google Shape;6090;p60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91" name="Google Shape;6091;p60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92" name="Google Shape;6092;p60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093" name="Google Shape;6093;p60"/>
          <p:cNvGrpSpPr/>
          <p:nvPr/>
        </p:nvGrpSpPr>
        <p:grpSpPr>
          <a:xfrm flipH="1" rot="8632772">
            <a:off x="8239734" y="-57948"/>
            <a:ext cx="1757619" cy="1634997"/>
            <a:chOff x="7591843" y="-11199"/>
            <a:chExt cx="1757574" cy="1634955"/>
          </a:xfrm>
        </p:grpSpPr>
        <p:grpSp>
          <p:nvGrpSpPr>
            <p:cNvPr id="6094" name="Google Shape;6094;p60"/>
            <p:cNvGrpSpPr/>
            <p:nvPr/>
          </p:nvGrpSpPr>
          <p:grpSpPr>
            <a:xfrm flipH="1" rot="-912482">
              <a:off x="7715176" y="167807"/>
              <a:ext cx="1514068" cy="1118347"/>
              <a:chOff x="263775" y="238125"/>
              <a:chExt cx="7092450" cy="5238750"/>
            </a:xfrm>
          </p:grpSpPr>
          <p:sp>
            <p:nvSpPr>
              <p:cNvPr id="6095" name="Google Shape;6095;p60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659999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96" name="Google Shape;6096;p60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85725" rotWithShape="0" algn="bl" dir="156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097" name="Google Shape;6097;p60"/>
            <p:cNvGrpSpPr/>
            <p:nvPr/>
          </p:nvGrpSpPr>
          <p:grpSpPr>
            <a:xfrm>
              <a:off x="7798861" y="1098956"/>
              <a:ext cx="538051" cy="524800"/>
              <a:chOff x="3228225" y="3246725"/>
              <a:chExt cx="356325" cy="347550"/>
            </a:xfrm>
          </p:grpSpPr>
          <p:sp>
            <p:nvSpPr>
              <p:cNvPr id="6098" name="Google Shape;6098;p60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99" name="Google Shape;6099;p60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00" name="Google Shape;6100;p60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01" name="Google Shape;6101;p60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02" name="Google Shape;6102;p60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03" name="Google Shape;6103;p60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04" name="Google Shape;6104;p60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05" name="Google Shape;6105;p60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06" name="Google Shape;6106;p60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07" name="Google Shape;6107;p60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08" name="Google Shape;6108;p60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09" name="Google Shape;6109;p60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10" name="Google Shape;6110;p60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11" name="Google Shape;6111;p60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12" name="Google Shape;6112;p60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13" name="Google Shape;6113;p60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14" name="Google Shape;6114;p60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15" name="Google Shape;6115;p60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16" name="Google Shape;6116;p60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17" name="Google Shape;6117;p60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18" name="Google Shape;6118;p60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19" name="Google Shape;6119;p60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0" name="Google Shape;6120;p60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1" name="Google Shape;6121;p60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2" name="Google Shape;6122;p60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3" name="Google Shape;6123;p60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4" name="Google Shape;6124;p60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5" name="Google Shape;6125;p60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6" name="Google Shape;6126;p60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7" name="Google Shape;6127;p60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8" name="Google Shape;6128;p60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9" name="Google Shape;6129;p60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130" name="Google Shape;6130;p60"/>
            <p:cNvGrpSpPr/>
            <p:nvPr/>
          </p:nvGrpSpPr>
          <p:grpSpPr>
            <a:xfrm>
              <a:off x="7591843" y="645739"/>
              <a:ext cx="361741" cy="352798"/>
              <a:chOff x="3228225" y="3246725"/>
              <a:chExt cx="356325" cy="347550"/>
            </a:xfrm>
          </p:grpSpPr>
          <p:sp>
            <p:nvSpPr>
              <p:cNvPr id="6131" name="Google Shape;6131;p60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32" name="Google Shape;6132;p60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33" name="Google Shape;6133;p60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34" name="Google Shape;6134;p60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35" name="Google Shape;6135;p60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36" name="Google Shape;6136;p60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37" name="Google Shape;6137;p60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38" name="Google Shape;6138;p60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39" name="Google Shape;6139;p60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40" name="Google Shape;6140;p60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41" name="Google Shape;6141;p60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42" name="Google Shape;6142;p60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43" name="Google Shape;6143;p60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44" name="Google Shape;6144;p60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45" name="Google Shape;6145;p60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46" name="Google Shape;6146;p60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47" name="Google Shape;6147;p60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48" name="Google Shape;6148;p60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49" name="Google Shape;6149;p60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0" name="Google Shape;6150;p60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1" name="Google Shape;6151;p60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2" name="Google Shape;6152;p60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3" name="Google Shape;6153;p60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4" name="Google Shape;6154;p60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5" name="Google Shape;6155;p60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6" name="Google Shape;6156;p60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7" name="Google Shape;6157;p60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8" name="Google Shape;6158;p60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9" name="Google Shape;6159;p60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60" name="Google Shape;6160;p60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61" name="Google Shape;6161;p60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62" name="Google Shape;6162;p60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163" name="Google Shape;6163;p60"/>
            <p:cNvGrpSpPr/>
            <p:nvPr/>
          </p:nvGrpSpPr>
          <p:grpSpPr>
            <a:xfrm>
              <a:off x="7844081" y="389415"/>
              <a:ext cx="253311" cy="247039"/>
              <a:chOff x="3228225" y="3246725"/>
              <a:chExt cx="356325" cy="347550"/>
            </a:xfrm>
          </p:grpSpPr>
          <p:sp>
            <p:nvSpPr>
              <p:cNvPr id="6164" name="Google Shape;6164;p60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65" name="Google Shape;6165;p60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66" name="Google Shape;6166;p60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67" name="Google Shape;6167;p60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68" name="Google Shape;6168;p60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69" name="Google Shape;6169;p60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70" name="Google Shape;6170;p60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71" name="Google Shape;6171;p60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72" name="Google Shape;6172;p60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73" name="Google Shape;6173;p60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74" name="Google Shape;6174;p60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75" name="Google Shape;6175;p60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76" name="Google Shape;6176;p60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77" name="Google Shape;6177;p60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78" name="Google Shape;6178;p60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79" name="Google Shape;6179;p60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80" name="Google Shape;6180;p60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81" name="Google Shape;6181;p60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82" name="Google Shape;6182;p60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83" name="Google Shape;6183;p60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84" name="Google Shape;6184;p60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85" name="Google Shape;6185;p60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86" name="Google Shape;6186;p60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87" name="Google Shape;6187;p60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88" name="Google Shape;6188;p60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89" name="Google Shape;6189;p60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90" name="Google Shape;6190;p60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91" name="Google Shape;6191;p60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92" name="Google Shape;6192;p60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93" name="Google Shape;6193;p60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94" name="Google Shape;6194;p60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95" name="Google Shape;6195;p60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196" name="Google Shape;6196;p60"/>
            <p:cNvGrpSpPr/>
            <p:nvPr/>
          </p:nvGrpSpPr>
          <p:grpSpPr>
            <a:xfrm>
              <a:off x="8733231" y="680710"/>
              <a:ext cx="348023" cy="339417"/>
              <a:chOff x="3228225" y="3246725"/>
              <a:chExt cx="356325" cy="347550"/>
            </a:xfrm>
          </p:grpSpPr>
          <p:sp>
            <p:nvSpPr>
              <p:cNvPr id="6197" name="Google Shape;6197;p60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98" name="Google Shape;6198;p60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99" name="Google Shape;6199;p60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00" name="Google Shape;6200;p60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01" name="Google Shape;6201;p60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02" name="Google Shape;6202;p60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03" name="Google Shape;6203;p60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04" name="Google Shape;6204;p60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05" name="Google Shape;6205;p60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06" name="Google Shape;6206;p60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07" name="Google Shape;6207;p60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08" name="Google Shape;6208;p60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09" name="Google Shape;6209;p60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10" name="Google Shape;6210;p60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11" name="Google Shape;6211;p60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12" name="Google Shape;6212;p60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13" name="Google Shape;6213;p60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14" name="Google Shape;6214;p60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15" name="Google Shape;6215;p60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16" name="Google Shape;6216;p60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17" name="Google Shape;6217;p60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18" name="Google Shape;6218;p60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19" name="Google Shape;6219;p60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20" name="Google Shape;6220;p60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21" name="Google Shape;6221;p60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22" name="Google Shape;6222;p60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23" name="Google Shape;6223;p60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24" name="Google Shape;6224;p60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25" name="Google Shape;6225;p60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26" name="Google Shape;6226;p60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27" name="Google Shape;6227;p60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28" name="Google Shape;6228;p60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TITLE_1_1">
    <p:spTree>
      <p:nvGrpSpPr>
        <p:cNvPr id="6229" name="Shape 6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0" name="Google Shape;6230;p61"/>
          <p:cNvSpPr/>
          <p:nvPr/>
        </p:nvSpPr>
        <p:spPr>
          <a:xfrm>
            <a:off x="5824350" y="956549"/>
            <a:ext cx="2597267" cy="2597267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3120000" dist="19050">
              <a:srgbClr val="A58164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31" name="Google Shape;6231;p61"/>
          <p:cNvSpPr/>
          <p:nvPr/>
        </p:nvSpPr>
        <p:spPr>
          <a:xfrm>
            <a:off x="6165043" y="3334849"/>
            <a:ext cx="2979017" cy="1021834"/>
          </a:xfrm>
          <a:custGeom>
            <a:rect b="b" l="l" r="r" t="t"/>
            <a:pathLst>
              <a:path extrusionOk="0" h="12134" w="35375">
                <a:moveTo>
                  <a:pt x="1" y="12133"/>
                </a:moveTo>
                <a:cubicBezTo>
                  <a:pt x="1596" y="8300"/>
                  <a:pt x="10145" y="3323"/>
                  <a:pt x="19599" y="5513"/>
                </a:cubicBezTo>
                <a:cubicBezTo>
                  <a:pt x="21837" y="2954"/>
                  <a:pt x="28707" y="1"/>
                  <a:pt x="35374" y="1870"/>
                </a:cubicBezTo>
                <a:lnTo>
                  <a:pt x="35374" y="1213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32" name="Google Shape;6232;p61"/>
          <p:cNvSpPr/>
          <p:nvPr/>
        </p:nvSpPr>
        <p:spPr>
          <a:xfrm>
            <a:off x="4847778" y="3711662"/>
            <a:ext cx="4296336" cy="1431877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233" name="Google Shape;6233;p61"/>
          <p:cNvGrpSpPr/>
          <p:nvPr/>
        </p:nvGrpSpPr>
        <p:grpSpPr>
          <a:xfrm>
            <a:off x="6749962" y="1539221"/>
            <a:ext cx="2394026" cy="1431929"/>
            <a:chOff x="3731285" y="2446481"/>
            <a:chExt cx="1216415" cy="727569"/>
          </a:xfrm>
        </p:grpSpPr>
        <p:grpSp>
          <p:nvGrpSpPr>
            <p:cNvPr id="6234" name="Google Shape;6234;p61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6235" name="Google Shape;6235;p61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36" name="Google Shape;6236;p61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37" name="Google Shape;6237;p61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38" name="Google Shape;6238;p61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39" name="Google Shape;6239;p61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40" name="Google Shape;6240;p61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241" name="Google Shape;6241;p61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2" name="Google Shape;6242;p61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3" name="Google Shape;6243;p61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4" name="Google Shape;6244;p61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5" name="Google Shape;6245;p61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6" name="Google Shape;6246;p61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7" name="Google Shape;6247;p61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48" name="Google Shape;6248;p61"/>
          <p:cNvGrpSpPr/>
          <p:nvPr/>
        </p:nvGrpSpPr>
        <p:grpSpPr>
          <a:xfrm flipH="1">
            <a:off x="35" y="3839702"/>
            <a:ext cx="2189060" cy="1309333"/>
            <a:chOff x="3731285" y="2446481"/>
            <a:chExt cx="1216415" cy="727569"/>
          </a:xfrm>
        </p:grpSpPr>
        <p:grpSp>
          <p:nvGrpSpPr>
            <p:cNvPr id="6249" name="Google Shape;6249;p61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6250" name="Google Shape;6250;p61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51" name="Google Shape;6251;p61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52" name="Google Shape;6252;p61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53" name="Google Shape;6253;p61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54" name="Google Shape;6254;p61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55" name="Google Shape;6255;p61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256" name="Google Shape;6256;p61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7" name="Google Shape;6257;p61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8" name="Google Shape;6258;p61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9" name="Google Shape;6259;p61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0" name="Google Shape;6260;p61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1" name="Google Shape;6261;p61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2" name="Google Shape;6262;p61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263" name="Google Shape;6263;p61"/>
          <p:cNvSpPr/>
          <p:nvPr/>
        </p:nvSpPr>
        <p:spPr>
          <a:xfrm>
            <a:off x="3149326" y="266658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4" name="Google Shape;6264;p61"/>
          <p:cNvSpPr/>
          <p:nvPr/>
        </p:nvSpPr>
        <p:spPr>
          <a:xfrm>
            <a:off x="1172525" y="758025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5" name="Google Shape;6265;p61"/>
          <p:cNvSpPr/>
          <p:nvPr/>
        </p:nvSpPr>
        <p:spPr>
          <a:xfrm>
            <a:off x="5602127" y="1099325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266" name="Google Shape;6266;p61"/>
          <p:cNvGrpSpPr/>
          <p:nvPr/>
        </p:nvGrpSpPr>
        <p:grpSpPr>
          <a:xfrm>
            <a:off x="7149789" y="2740325"/>
            <a:ext cx="706764" cy="1309326"/>
            <a:chOff x="4607475" y="1008875"/>
            <a:chExt cx="573300" cy="1062075"/>
          </a:xfrm>
        </p:grpSpPr>
        <p:sp>
          <p:nvSpPr>
            <p:cNvPr id="6267" name="Google Shape;6267;p61"/>
            <p:cNvSpPr/>
            <p:nvPr/>
          </p:nvSpPr>
          <p:spPr>
            <a:xfrm>
              <a:off x="4992625" y="1824450"/>
              <a:ext cx="188150" cy="236075"/>
            </a:xfrm>
            <a:custGeom>
              <a:rect b="b" l="l" r="r" t="t"/>
              <a:pathLst>
                <a:path extrusionOk="0" h="9443" w="7526">
                  <a:moveTo>
                    <a:pt x="203" y="6549"/>
                  </a:moveTo>
                  <a:cubicBezTo>
                    <a:pt x="1" y="4263"/>
                    <a:pt x="810" y="1382"/>
                    <a:pt x="3251" y="453"/>
                  </a:cubicBezTo>
                  <a:cubicBezTo>
                    <a:pt x="3537" y="846"/>
                    <a:pt x="3632" y="1311"/>
                    <a:pt x="3632" y="1311"/>
                  </a:cubicBezTo>
                  <a:cubicBezTo>
                    <a:pt x="4323" y="477"/>
                    <a:pt x="6823" y="1"/>
                    <a:pt x="6823" y="1"/>
                  </a:cubicBezTo>
                  <a:cubicBezTo>
                    <a:pt x="7525" y="1858"/>
                    <a:pt x="6716" y="5168"/>
                    <a:pt x="4930" y="6704"/>
                  </a:cubicBezTo>
                  <a:cubicBezTo>
                    <a:pt x="5620" y="6657"/>
                    <a:pt x="5978" y="7252"/>
                    <a:pt x="5978" y="7252"/>
                  </a:cubicBezTo>
                  <a:cubicBezTo>
                    <a:pt x="5144" y="8050"/>
                    <a:pt x="3727" y="9443"/>
                    <a:pt x="656" y="9288"/>
                  </a:cubicBezTo>
                  <a:cubicBezTo>
                    <a:pt x="644" y="9288"/>
                    <a:pt x="286" y="8264"/>
                    <a:pt x="203" y="6549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EFEFEF"/>
                </a:gs>
              </a:gsLst>
              <a:lin ang="10800025" scaled="0"/>
            </a:gra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8" name="Google Shape;6268;p61"/>
            <p:cNvSpPr/>
            <p:nvPr/>
          </p:nvSpPr>
          <p:spPr>
            <a:xfrm>
              <a:off x="4779800" y="1008875"/>
              <a:ext cx="246200" cy="306925"/>
            </a:xfrm>
            <a:custGeom>
              <a:rect b="b" l="l" r="r" t="t"/>
              <a:pathLst>
                <a:path extrusionOk="0" h="12277" w="9848">
                  <a:moveTo>
                    <a:pt x="1" y="11526"/>
                  </a:moveTo>
                  <a:cubicBezTo>
                    <a:pt x="144" y="8073"/>
                    <a:pt x="1215" y="2966"/>
                    <a:pt x="8597" y="1"/>
                  </a:cubicBezTo>
                  <a:cubicBezTo>
                    <a:pt x="9847" y="3620"/>
                    <a:pt x="7371" y="9990"/>
                    <a:pt x="406" y="12276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EFEFEF"/>
                </a:gs>
              </a:gsLst>
              <a:lin ang="0" scaled="0"/>
            </a:gra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9" name="Google Shape;6269;p61"/>
            <p:cNvSpPr/>
            <p:nvPr/>
          </p:nvSpPr>
          <p:spPr>
            <a:xfrm>
              <a:off x="4607475" y="1255350"/>
              <a:ext cx="459300" cy="815600"/>
            </a:xfrm>
            <a:custGeom>
              <a:rect b="b" l="l" r="r" t="t"/>
              <a:pathLst>
                <a:path extrusionOk="0" h="32624" w="18372">
                  <a:moveTo>
                    <a:pt x="7537" y="72"/>
                  </a:moveTo>
                  <a:cubicBezTo>
                    <a:pt x="5703" y="0"/>
                    <a:pt x="3429" y="846"/>
                    <a:pt x="2631" y="2560"/>
                  </a:cubicBezTo>
                  <a:cubicBezTo>
                    <a:pt x="1822" y="4263"/>
                    <a:pt x="1834" y="4906"/>
                    <a:pt x="1036" y="5179"/>
                  </a:cubicBezTo>
                  <a:cubicBezTo>
                    <a:pt x="250" y="5441"/>
                    <a:pt x="369" y="6203"/>
                    <a:pt x="488" y="6811"/>
                  </a:cubicBezTo>
                  <a:cubicBezTo>
                    <a:pt x="595" y="7406"/>
                    <a:pt x="976" y="10156"/>
                    <a:pt x="4548" y="10775"/>
                  </a:cubicBezTo>
                  <a:cubicBezTo>
                    <a:pt x="4548" y="10775"/>
                    <a:pt x="5108" y="12990"/>
                    <a:pt x="3620" y="15133"/>
                  </a:cubicBezTo>
                  <a:cubicBezTo>
                    <a:pt x="2119" y="17276"/>
                    <a:pt x="524" y="19074"/>
                    <a:pt x="262" y="20789"/>
                  </a:cubicBezTo>
                  <a:cubicBezTo>
                    <a:pt x="0" y="22503"/>
                    <a:pt x="393" y="23039"/>
                    <a:pt x="917" y="22872"/>
                  </a:cubicBezTo>
                  <a:cubicBezTo>
                    <a:pt x="1441" y="22705"/>
                    <a:pt x="1929" y="21348"/>
                    <a:pt x="2869" y="20848"/>
                  </a:cubicBezTo>
                  <a:cubicBezTo>
                    <a:pt x="3786" y="20336"/>
                    <a:pt x="4560" y="19729"/>
                    <a:pt x="4560" y="19729"/>
                  </a:cubicBezTo>
                  <a:cubicBezTo>
                    <a:pt x="4560" y="19729"/>
                    <a:pt x="3643" y="22455"/>
                    <a:pt x="3858" y="25372"/>
                  </a:cubicBezTo>
                  <a:cubicBezTo>
                    <a:pt x="4084" y="28278"/>
                    <a:pt x="6596" y="32623"/>
                    <a:pt x="6596" y="32623"/>
                  </a:cubicBezTo>
                  <a:lnTo>
                    <a:pt x="15264" y="32623"/>
                  </a:lnTo>
                  <a:cubicBezTo>
                    <a:pt x="15264" y="32623"/>
                    <a:pt x="18133" y="31326"/>
                    <a:pt x="18252" y="27611"/>
                  </a:cubicBezTo>
                  <a:cubicBezTo>
                    <a:pt x="18371" y="23896"/>
                    <a:pt x="17121" y="21170"/>
                    <a:pt x="15502" y="18514"/>
                  </a:cubicBezTo>
                  <a:cubicBezTo>
                    <a:pt x="13883" y="15847"/>
                    <a:pt x="12013" y="12895"/>
                    <a:pt x="12240" y="9132"/>
                  </a:cubicBezTo>
                  <a:cubicBezTo>
                    <a:pt x="12454" y="5346"/>
                    <a:pt x="12573" y="4286"/>
                    <a:pt x="11775" y="2643"/>
                  </a:cubicBezTo>
                  <a:cubicBezTo>
                    <a:pt x="10978" y="988"/>
                    <a:pt x="9251" y="143"/>
                    <a:pt x="7537" y="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0" name="Google Shape;6270;p61"/>
            <p:cNvSpPr/>
            <p:nvPr/>
          </p:nvSpPr>
          <p:spPr>
            <a:xfrm>
              <a:off x="4641400" y="1727425"/>
              <a:ext cx="434000" cy="343525"/>
            </a:xfrm>
            <a:custGeom>
              <a:rect b="b" l="l" r="r" t="t"/>
              <a:pathLst>
                <a:path extrusionOk="0" h="13741" w="17360">
                  <a:moveTo>
                    <a:pt x="7858" y="167"/>
                  </a:moveTo>
                  <a:cubicBezTo>
                    <a:pt x="5787" y="203"/>
                    <a:pt x="2072" y="1429"/>
                    <a:pt x="1477" y="5501"/>
                  </a:cubicBezTo>
                  <a:cubicBezTo>
                    <a:pt x="893" y="9597"/>
                    <a:pt x="3155" y="11061"/>
                    <a:pt x="3155" y="11061"/>
                  </a:cubicBezTo>
                  <a:cubicBezTo>
                    <a:pt x="3155" y="11061"/>
                    <a:pt x="1227" y="11085"/>
                    <a:pt x="619" y="12228"/>
                  </a:cubicBezTo>
                  <a:cubicBezTo>
                    <a:pt x="0" y="13371"/>
                    <a:pt x="346" y="13740"/>
                    <a:pt x="346" y="13740"/>
                  </a:cubicBezTo>
                  <a:lnTo>
                    <a:pt x="14014" y="13740"/>
                  </a:lnTo>
                  <a:cubicBezTo>
                    <a:pt x="14014" y="13740"/>
                    <a:pt x="16300" y="13062"/>
                    <a:pt x="16824" y="9454"/>
                  </a:cubicBezTo>
                  <a:cubicBezTo>
                    <a:pt x="17360" y="5823"/>
                    <a:pt x="15288" y="1"/>
                    <a:pt x="7858" y="16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1" name="Google Shape;6271;p61"/>
            <p:cNvSpPr/>
            <p:nvPr/>
          </p:nvSpPr>
          <p:spPr>
            <a:xfrm>
              <a:off x="4831600" y="1065150"/>
              <a:ext cx="282500" cy="256300"/>
            </a:xfrm>
            <a:custGeom>
              <a:rect b="b" l="l" r="r" t="t"/>
              <a:pathLst>
                <a:path extrusionOk="0" h="10252" w="11300">
                  <a:moveTo>
                    <a:pt x="0" y="9430"/>
                  </a:moveTo>
                  <a:cubicBezTo>
                    <a:pt x="858" y="6096"/>
                    <a:pt x="2989" y="1322"/>
                    <a:pt x="10847" y="0"/>
                  </a:cubicBezTo>
                  <a:cubicBezTo>
                    <a:pt x="11299" y="3786"/>
                    <a:pt x="7537" y="9489"/>
                    <a:pt x="239" y="102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2" name="Google Shape;6272;p61"/>
            <p:cNvSpPr/>
            <p:nvPr/>
          </p:nvSpPr>
          <p:spPr>
            <a:xfrm>
              <a:off x="4895900" y="1162175"/>
              <a:ext cx="144375" cy="113425"/>
            </a:xfrm>
            <a:custGeom>
              <a:rect b="b" l="l" r="r" t="t"/>
              <a:pathLst>
                <a:path extrusionOk="0" h="4537" w="5775">
                  <a:moveTo>
                    <a:pt x="167" y="4001"/>
                  </a:moveTo>
                  <a:cubicBezTo>
                    <a:pt x="750" y="2572"/>
                    <a:pt x="2191" y="132"/>
                    <a:pt x="5775" y="1"/>
                  </a:cubicBezTo>
                  <a:cubicBezTo>
                    <a:pt x="5751" y="1715"/>
                    <a:pt x="3155" y="3751"/>
                    <a:pt x="0" y="45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3" name="Google Shape;6273;p61"/>
            <p:cNvSpPr/>
            <p:nvPr/>
          </p:nvSpPr>
          <p:spPr>
            <a:xfrm>
              <a:off x="4686050" y="1352975"/>
              <a:ext cx="29775" cy="34275"/>
            </a:xfrm>
            <a:custGeom>
              <a:rect b="b" l="l" r="r" t="t"/>
              <a:pathLst>
                <a:path extrusionOk="0" h="1371" w="1191">
                  <a:moveTo>
                    <a:pt x="590" y="0"/>
                  </a:moveTo>
                  <a:cubicBezTo>
                    <a:pt x="584" y="0"/>
                    <a:pt x="578" y="0"/>
                    <a:pt x="572" y="0"/>
                  </a:cubicBezTo>
                  <a:cubicBezTo>
                    <a:pt x="250" y="0"/>
                    <a:pt x="0" y="334"/>
                    <a:pt x="24" y="703"/>
                  </a:cubicBezTo>
                  <a:cubicBezTo>
                    <a:pt x="36" y="1077"/>
                    <a:pt x="288" y="1370"/>
                    <a:pt x="612" y="1370"/>
                  </a:cubicBezTo>
                  <a:cubicBezTo>
                    <a:pt x="618" y="1370"/>
                    <a:pt x="625" y="1370"/>
                    <a:pt x="631" y="1370"/>
                  </a:cubicBezTo>
                  <a:cubicBezTo>
                    <a:pt x="941" y="1370"/>
                    <a:pt x="1191" y="1048"/>
                    <a:pt x="1179" y="679"/>
                  </a:cubicBezTo>
                  <a:cubicBezTo>
                    <a:pt x="1167" y="294"/>
                    <a:pt x="904" y="0"/>
                    <a:pt x="590" y="0"/>
                  </a:cubicBezTo>
                  <a:close/>
                </a:path>
              </a:pathLst>
            </a:custGeom>
            <a:solidFill>
              <a:srgbClr val="824E65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4">
  <p:cSld name="TITLE_1_1_1">
    <p:spTree>
      <p:nvGrpSpPr>
        <p:cNvPr id="6274" name="Shape 6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5" name="Google Shape;6275;p62"/>
          <p:cNvGrpSpPr/>
          <p:nvPr/>
        </p:nvGrpSpPr>
        <p:grpSpPr>
          <a:xfrm>
            <a:off x="8490739" y="1207226"/>
            <a:ext cx="382979" cy="978789"/>
            <a:chOff x="5496850" y="1970795"/>
            <a:chExt cx="506050" cy="1293155"/>
          </a:xfrm>
        </p:grpSpPr>
        <p:sp>
          <p:nvSpPr>
            <p:cNvPr id="6276" name="Google Shape;6276;p62"/>
            <p:cNvSpPr/>
            <p:nvPr/>
          </p:nvSpPr>
          <p:spPr>
            <a:xfrm>
              <a:off x="5742429" y="1970795"/>
              <a:ext cx="14899" cy="1139248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7" name="Google Shape;6277;p62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8" name="Google Shape;6278;p62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9" name="Google Shape;6279;p62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0" name="Google Shape;6280;p62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1" name="Google Shape;6281;p62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2" name="Google Shape;6282;p62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3" name="Google Shape;6283;p62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4" name="Google Shape;6284;p62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5" name="Google Shape;6285;p62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286" name="Google Shape;6286;p62"/>
          <p:cNvSpPr/>
          <p:nvPr/>
        </p:nvSpPr>
        <p:spPr>
          <a:xfrm>
            <a:off x="963599" y="2043699"/>
            <a:ext cx="1989066" cy="1989066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3120000" dist="19050">
              <a:srgbClr val="A58164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287" name="Google Shape;6287;p62"/>
          <p:cNvGrpSpPr/>
          <p:nvPr/>
        </p:nvGrpSpPr>
        <p:grpSpPr>
          <a:xfrm>
            <a:off x="977800" y="1631388"/>
            <a:ext cx="506050" cy="978725"/>
            <a:chOff x="5496850" y="2285225"/>
            <a:chExt cx="506050" cy="978725"/>
          </a:xfrm>
        </p:grpSpPr>
        <p:sp>
          <p:nvSpPr>
            <p:cNvPr id="6288" name="Google Shape;6288;p62"/>
            <p:cNvSpPr/>
            <p:nvPr/>
          </p:nvSpPr>
          <p:spPr>
            <a:xfrm>
              <a:off x="5742425" y="2285225"/>
              <a:ext cx="14900" cy="824825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9" name="Google Shape;6289;p62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0" name="Google Shape;6290;p62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1" name="Google Shape;6291;p62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2" name="Google Shape;6292;p62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3" name="Google Shape;6293;p62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4" name="Google Shape;6294;p62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5" name="Google Shape;6295;p62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6" name="Google Shape;6296;p62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7" name="Google Shape;6297;p62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298" name="Google Shape;6298;p62"/>
          <p:cNvSpPr/>
          <p:nvPr/>
        </p:nvSpPr>
        <p:spPr>
          <a:xfrm flipH="1">
            <a:off x="6189800" y="3447900"/>
            <a:ext cx="2954207" cy="1396909"/>
          </a:xfrm>
          <a:custGeom>
            <a:rect b="b" l="l" r="r" t="t"/>
            <a:pathLst>
              <a:path extrusionOk="0" h="15860" w="33541">
                <a:moveTo>
                  <a:pt x="1" y="15860"/>
                </a:moveTo>
                <a:lnTo>
                  <a:pt x="1" y="739"/>
                </a:lnTo>
                <a:cubicBezTo>
                  <a:pt x="1620" y="251"/>
                  <a:pt x="3370" y="1"/>
                  <a:pt x="5192" y="1"/>
                </a:cubicBezTo>
                <a:cubicBezTo>
                  <a:pt x="12478" y="1"/>
                  <a:pt x="18646" y="4240"/>
                  <a:pt x="20598" y="10038"/>
                </a:cubicBezTo>
                <a:cubicBezTo>
                  <a:pt x="25921" y="10062"/>
                  <a:pt x="30635" y="12348"/>
                  <a:pt x="33541" y="1586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9" name="Google Shape;6299;p62"/>
          <p:cNvSpPr/>
          <p:nvPr/>
        </p:nvSpPr>
        <p:spPr>
          <a:xfrm flipH="1">
            <a:off x="7131764" y="3826375"/>
            <a:ext cx="2012186" cy="1099965"/>
          </a:xfrm>
          <a:custGeom>
            <a:rect b="b" l="l" r="r" t="t"/>
            <a:pathLst>
              <a:path extrusionOk="0" h="11085" w="20278">
                <a:moveTo>
                  <a:pt x="1" y="11073"/>
                </a:moveTo>
                <a:lnTo>
                  <a:pt x="1" y="512"/>
                </a:lnTo>
                <a:cubicBezTo>
                  <a:pt x="977" y="179"/>
                  <a:pt x="2037" y="0"/>
                  <a:pt x="3132" y="0"/>
                </a:cubicBezTo>
                <a:cubicBezTo>
                  <a:pt x="7537" y="0"/>
                  <a:pt x="11264" y="2953"/>
                  <a:pt x="12455" y="7025"/>
                </a:cubicBezTo>
                <a:cubicBezTo>
                  <a:pt x="15681" y="7037"/>
                  <a:pt x="18527" y="8632"/>
                  <a:pt x="20277" y="11085"/>
                </a:cubicBezTo>
                <a:lnTo>
                  <a:pt x="1" y="110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0" name="Google Shape;6300;p62"/>
          <p:cNvSpPr/>
          <p:nvPr/>
        </p:nvSpPr>
        <p:spPr>
          <a:xfrm>
            <a:off x="0" y="3334850"/>
            <a:ext cx="2461640" cy="1808620"/>
          </a:xfrm>
          <a:custGeom>
            <a:rect b="b" l="l" r="r" t="t"/>
            <a:pathLst>
              <a:path extrusionOk="0" h="33374" w="45424">
                <a:moveTo>
                  <a:pt x="1" y="0"/>
                </a:moveTo>
                <a:cubicBezTo>
                  <a:pt x="1144" y="334"/>
                  <a:pt x="2442" y="858"/>
                  <a:pt x="4180" y="1965"/>
                </a:cubicBezTo>
                <a:cubicBezTo>
                  <a:pt x="9335" y="5287"/>
                  <a:pt x="8085" y="7239"/>
                  <a:pt x="13252" y="10561"/>
                </a:cubicBezTo>
                <a:cubicBezTo>
                  <a:pt x="18396" y="13871"/>
                  <a:pt x="19658" y="11931"/>
                  <a:pt x="24813" y="15240"/>
                </a:cubicBezTo>
                <a:cubicBezTo>
                  <a:pt x="29957" y="18562"/>
                  <a:pt x="28707" y="20515"/>
                  <a:pt x="33862" y="23837"/>
                </a:cubicBezTo>
                <a:cubicBezTo>
                  <a:pt x="39006" y="27147"/>
                  <a:pt x="40280" y="25206"/>
                  <a:pt x="45423" y="28516"/>
                </a:cubicBezTo>
                <a:lnTo>
                  <a:pt x="42304" y="33374"/>
                </a:lnTo>
                <a:lnTo>
                  <a:pt x="1" y="3337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1" name="Google Shape;6301;p62"/>
          <p:cNvSpPr/>
          <p:nvPr/>
        </p:nvSpPr>
        <p:spPr>
          <a:xfrm>
            <a:off x="0" y="4606092"/>
            <a:ext cx="9143941" cy="537412"/>
          </a:xfrm>
          <a:custGeom>
            <a:rect b="b" l="l" r="r" t="t"/>
            <a:pathLst>
              <a:path extrusionOk="0" h="6561" w="111634">
                <a:moveTo>
                  <a:pt x="111634" y="0"/>
                </a:moveTo>
                <a:cubicBezTo>
                  <a:pt x="104657" y="0"/>
                  <a:pt x="104657" y="2643"/>
                  <a:pt x="97680" y="2643"/>
                </a:cubicBezTo>
                <a:cubicBezTo>
                  <a:pt x="90703" y="2643"/>
                  <a:pt x="90703" y="0"/>
                  <a:pt x="83714" y="0"/>
                </a:cubicBezTo>
                <a:cubicBezTo>
                  <a:pt x="76736" y="0"/>
                  <a:pt x="76736" y="2643"/>
                  <a:pt x="69771" y="2643"/>
                </a:cubicBezTo>
                <a:cubicBezTo>
                  <a:pt x="62794" y="2643"/>
                  <a:pt x="62794" y="0"/>
                  <a:pt x="55817" y="0"/>
                </a:cubicBezTo>
                <a:cubicBezTo>
                  <a:pt x="48828" y="0"/>
                  <a:pt x="48828" y="2643"/>
                  <a:pt x="41851" y="2643"/>
                </a:cubicBezTo>
                <a:cubicBezTo>
                  <a:pt x="34874" y="2643"/>
                  <a:pt x="34874" y="0"/>
                  <a:pt x="27909" y="0"/>
                </a:cubicBezTo>
                <a:cubicBezTo>
                  <a:pt x="20932" y="0"/>
                  <a:pt x="20932" y="2643"/>
                  <a:pt x="13943" y="2643"/>
                </a:cubicBezTo>
                <a:cubicBezTo>
                  <a:pt x="6966" y="2643"/>
                  <a:pt x="6966" y="0"/>
                  <a:pt x="1" y="0"/>
                </a:cubicBezTo>
                <a:lnTo>
                  <a:pt x="1" y="6561"/>
                </a:lnTo>
                <a:lnTo>
                  <a:pt x="111622" y="65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02" name="Google Shape;6302;p62"/>
          <p:cNvGrpSpPr/>
          <p:nvPr/>
        </p:nvGrpSpPr>
        <p:grpSpPr>
          <a:xfrm flipH="1">
            <a:off x="149" y="630921"/>
            <a:ext cx="2834855" cy="1695600"/>
            <a:chOff x="3731285" y="2446481"/>
            <a:chExt cx="1216415" cy="727569"/>
          </a:xfrm>
        </p:grpSpPr>
        <p:grpSp>
          <p:nvGrpSpPr>
            <p:cNvPr id="6303" name="Google Shape;6303;p62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6304" name="Google Shape;6304;p62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05" name="Google Shape;6305;p62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06" name="Google Shape;6306;p62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07" name="Google Shape;6307;p62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08" name="Google Shape;6308;p62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09" name="Google Shape;6309;p62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310" name="Google Shape;6310;p62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1" name="Google Shape;6311;p62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2" name="Google Shape;6312;p62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3" name="Google Shape;6313;p62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4" name="Google Shape;6314;p62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5" name="Google Shape;6315;p62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6" name="Google Shape;6316;p62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317" name="Google Shape;6317;p62"/>
          <p:cNvGrpSpPr/>
          <p:nvPr/>
        </p:nvGrpSpPr>
        <p:grpSpPr>
          <a:xfrm>
            <a:off x="7788737" y="738122"/>
            <a:ext cx="1352775" cy="809130"/>
            <a:chOff x="3731285" y="2446481"/>
            <a:chExt cx="1216415" cy="727569"/>
          </a:xfrm>
        </p:grpSpPr>
        <p:grpSp>
          <p:nvGrpSpPr>
            <p:cNvPr id="6318" name="Google Shape;6318;p62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6319" name="Google Shape;6319;p62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20" name="Google Shape;6320;p62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21" name="Google Shape;6321;p62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22" name="Google Shape;6322;p62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23" name="Google Shape;6323;p62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24" name="Google Shape;6324;p62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325" name="Google Shape;6325;p62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6" name="Google Shape;6326;p62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7" name="Google Shape;6327;p62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8" name="Google Shape;6328;p62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9" name="Google Shape;6329;p62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0" name="Google Shape;6330;p62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1" name="Google Shape;6331;p62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32" name="Google Shape;6332;p62"/>
          <p:cNvSpPr/>
          <p:nvPr/>
        </p:nvSpPr>
        <p:spPr>
          <a:xfrm>
            <a:off x="722376" y="2906195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3" name="Google Shape;6333;p62"/>
          <p:cNvSpPr/>
          <p:nvPr/>
        </p:nvSpPr>
        <p:spPr>
          <a:xfrm>
            <a:off x="2161850" y="3334850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4" name="Google Shape;6334;p62"/>
          <p:cNvSpPr/>
          <p:nvPr/>
        </p:nvSpPr>
        <p:spPr>
          <a:xfrm>
            <a:off x="5041977" y="403075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5">
  <p:cSld name="TITLE_1_1_1_1">
    <p:spTree>
      <p:nvGrpSpPr>
        <p:cNvPr id="6335" name="Shape 6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6" name="Google Shape;6336;p63"/>
          <p:cNvSpPr/>
          <p:nvPr/>
        </p:nvSpPr>
        <p:spPr>
          <a:xfrm>
            <a:off x="175" y="3334850"/>
            <a:ext cx="2461640" cy="1808620"/>
          </a:xfrm>
          <a:custGeom>
            <a:rect b="b" l="l" r="r" t="t"/>
            <a:pathLst>
              <a:path extrusionOk="0" h="33374" w="45424">
                <a:moveTo>
                  <a:pt x="1" y="0"/>
                </a:moveTo>
                <a:cubicBezTo>
                  <a:pt x="1144" y="334"/>
                  <a:pt x="2442" y="858"/>
                  <a:pt x="4180" y="1965"/>
                </a:cubicBezTo>
                <a:cubicBezTo>
                  <a:pt x="9335" y="5287"/>
                  <a:pt x="8085" y="7239"/>
                  <a:pt x="13252" y="10561"/>
                </a:cubicBezTo>
                <a:cubicBezTo>
                  <a:pt x="18396" y="13871"/>
                  <a:pt x="19658" y="11931"/>
                  <a:pt x="24813" y="15240"/>
                </a:cubicBezTo>
                <a:cubicBezTo>
                  <a:pt x="29957" y="18562"/>
                  <a:pt x="28707" y="20515"/>
                  <a:pt x="33862" y="23837"/>
                </a:cubicBezTo>
                <a:cubicBezTo>
                  <a:pt x="39006" y="27147"/>
                  <a:pt x="40280" y="25206"/>
                  <a:pt x="45423" y="28516"/>
                </a:cubicBezTo>
                <a:lnTo>
                  <a:pt x="42304" y="33374"/>
                </a:lnTo>
                <a:lnTo>
                  <a:pt x="1" y="3337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7" name="Google Shape;6337;p63"/>
          <p:cNvSpPr/>
          <p:nvPr/>
        </p:nvSpPr>
        <p:spPr>
          <a:xfrm flipH="1">
            <a:off x="7745706" y="4190099"/>
            <a:ext cx="1398117" cy="764283"/>
          </a:xfrm>
          <a:custGeom>
            <a:rect b="b" l="l" r="r" t="t"/>
            <a:pathLst>
              <a:path extrusionOk="0" h="11085" w="20278">
                <a:moveTo>
                  <a:pt x="1" y="11073"/>
                </a:moveTo>
                <a:lnTo>
                  <a:pt x="1" y="512"/>
                </a:lnTo>
                <a:cubicBezTo>
                  <a:pt x="977" y="179"/>
                  <a:pt x="2037" y="0"/>
                  <a:pt x="3132" y="0"/>
                </a:cubicBezTo>
                <a:cubicBezTo>
                  <a:pt x="7537" y="0"/>
                  <a:pt x="11264" y="2953"/>
                  <a:pt x="12455" y="7025"/>
                </a:cubicBezTo>
                <a:cubicBezTo>
                  <a:pt x="15681" y="7037"/>
                  <a:pt x="18527" y="8632"/>
                  <a:pt x="20277" y="11085"/>
                </a:cubicBezTo>
                <a:lnTo>
                  <a:pt x="1" y="110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38" name="Google Shape;6338;p63"/>
          <p:cNvGrpSpPr/>
          <p:nvPr/>
        </p:nvGrpSpPr>
        <p:grpSpPr>
          <a:xfrm flipH="1">
            <a:off x="180" y="832004"/>
            <a:ext cx="1727917" cy="1033512"/>
            <a:chOff x="3731285" y="2446481"/>
            <a:chExt cx="1216415" cy="727569"/>
          </a:xfrm>
        </p:grpSpPr>
        <p:grpSp>
          <p:nvGrpSpPr>
            <p:cNvPr id="6339" name="Google Shape;6339;p63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6340" name="Google Shape;6340;p63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41" name="Google Shape;6341;p63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42" name="Google Shape;6342;p63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43" name="Google Shape;6343;p63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44" name="Google Shape;6344;p63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45" name="Google Shape;6345;p63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346" name="Google Shape;6346;p63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7" name="Google Shape;6347;p63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8" name="Google Shape;6348;p63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9" name="Google Shape;6349;p63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0" name="Google Shape;6350;p63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1" name="Google Shape;6351;p63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2" name="Google Shape;6352;p63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353" name="Google Shape;6353;p63"/>
          <p:cNvGrpSpPr/>
          <p:nvPr/>
        </p:nvGrpSpPr>
        <p:grpSpPr>
          <a:xfrm>
            <a:off x="7415905" y="3013304"/>
            <a:ext cx="1727917" cy="1033512"/>
            <a:chOff x="3731285" y="2446481"/>
            <a:chExt cx="1216415" cy="727569"/>
          </a:xfrm>
        </p:grpSpPr>
        <p:grpSp>
          <p:nvGrpSpPr>
            <p:cNvPr id="6354" name="Google Shape;6354;p63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6355" name="Google Shape;6355;p63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56" name="Google Shape;6356;p63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57" name="Google Shape;6357;p63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58" name="Google Shape;6358;p63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59" name="Google Shape;6359;p63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60" name="Google Shape;6360;p63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361" name="Google Shape;6361;p63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2" name="Google Shape;6362;p63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3" name="Google Shape;6363;p63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4" name="Google Shape;6364;p63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5" name="Google Shape;6365;p63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6" name="Google Shape;6366;p63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7" name="Google Shape;6367;p63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68" name="Google Shape;6368;p63"/>
          <p:cNvSpPr/>
          <p:nvPr/>
        </p:nvSpPr>
        <p:spPr>
          <a:xfrm>
            <a:off x="0" y="4606092"/>
            <a:ext cx="9143941" cy="537412"/>
          </a:xfrm>
          <a:custGeom>
            <a:rect b="b" l="l" r="r" t="t"/>
            <a:pathLst>
              <a:path extrusionOk="0" h="6561" w="111634">
                <a:moveTo>
                  <a:pt x="111634" y="0"/>
                </a:moveTo>
                <a:cubicBezTo>
                  <a:pt x="104657" y="0"/>
                  <a:pt x="104657" y="2643"/>
                  <a:pt x="97680" y="2643"/>
                </a:cubicBezTo>
                <a:cubicBezTo>
                  <a:pt x="90703" y="2643"/>
                  <a:pt x="90703" y="0"/>
                  <a:pt x="83714" y="0"/>
                </a:cubicBezTo>
                <a:cubicBezTo>
                  <a:pt x="76736" y="0"/>
                  <a:pt x="76736" y="2643"/>
                  <a:pt x="69771" y="2643"/>
                </a:cubicBezTo>
                <a:cubicBezTo>
                  <a:pt x="62794" y="2643"/>
                  <a:pt x="62794" y="0"/>
                  <a:pt x="55817" y="0"/>
                </a:cubicBezTo>
                <a:cubicBezTo>
                  <a:pt x="48828" y="0"/>
                  <a:pt x="48828" y="2643"/>
                  <a:pt x="41851" y="2643"/>
                </a:cubicBezTo>
                <a:cubicBezTo>
                  <a:pt x="34874" y="2643"/>
                  <a:pt x="34874" y="0"/>
                  <a:pt x="27909" y="0"/>
                </a:cubicBezTo>
                <a:cubicBezTo>
                  <a:pt x="20932" y="0"/>
                  <a:pt x="20932" y="2643"/>
                  <a:pt x="13943" y="2643"/>
                </a:cubicBezTo>
                <a:cubicBezTo>
                  <a:pt x="6966" y="2643"/>
                  <a:pt x="6966" y="0"/>
                  <a:pt x="1" y="0"/>
                </a:cubicBezTo>
                <a:lnTo>
                  <a:pt x="1" y="6561"/>
                </a:lnTo>
                <a:lnTo>
                  <a:pt x="111622" y="65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9" name="Google Shape;6369;p63"/>
          <p:cNvSpPr/>
          <p:nvPr/>
        </p:nvSpPr>
        <p:spPr>
          <a:xfrm>
            <a:off x="226850" y="2314750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0" name="Google Shape;6370;p63"/>
          <p:cNvSpPr/>
          <p:nvPr/>
        </p:nvSpPr>
        <p:spPr>
          <a:xfrm>
            <a:off x="7847715" y="1140425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71" name="Google Shape;6371;p63"/>
          <p:cNvGrpSpPr/>
          <p:nvPr/>
        </p:nvGrpSpPr>
        <p:grpSpPr>
          <a:xfrm rot="1509357">
            <a:off x="855787" y="3708219"/>
            <a:ext cx="506092" cy="482050"/>
            <a:chOff x="6141575" y="2318875"/>
            <a:chExt cx="720950" cy="686700"/>
          </a:xfrm>
        </p:grpSpPr>
        <p:sp>
          <p:nvSpPr>
            <p:cNvPr id="6372" name="Google Shape;6372;p63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3" name="Google Shape;6373;p63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4" name="Google Shape;6374;p63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5" name="Google Shape;6375;p63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6" name="Google Shape;6376;p63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7" name="Google Shape;6377;p63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8" name="Google Shape;6378;p63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9" name="Google Shape;6379;p63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0" name="Google Shape;6380;p63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1" name="Google Shape;6381;p63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2" name="Google Shape;6382;p63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383" name="Google Shape;6383;p63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6384" name="Google Shape;6384;p63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85" name="Google Shape;6385;p63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86" name="Google Shape;6386;p63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87" name="Google Shape;6387;p63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88" name="Google Shape;6388;p63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89" name="Google Shape;6389;p63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0" name="Google Shape;6390;p63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1" name="Google Shape;6391;p63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2" name="Google Shape;6392;p63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3" name="Google Shape;6393;p63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4" name="Google Shape;6394;p63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5" name="Google Shape;6395;p63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6" name="Google Shape;6396;p63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7" name="Google Shape;6397;p63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8" name="Google Shape;6398;p63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9" name="Google Shape;6399;p63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00" name="Google Shape;6400;p63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01" name="Google Shape;6401;p63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02" name="Google Shape;6402;p63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03" name="Google Shape;6403;p63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04" name="Google Shape;6404;p63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405" name="Google Shape;6405;p63"/>
          <p:cNvGrpSpPr/>
          <p:nvPr/>
        </p:nvGrpSpPr>
        <p:grpSpPr>
          <a:xfrm rot="-2700000">
            <a:off x="7474704" y="1951395"/>
            <a:ext cx="389275" cy="370781"/>
            <a:chOff x="6141575" y="2318875"/>
            <a:chExt cx="720950" cy="686700"/>
          </a:xfrm>
        </p:grpSpPr>
        <p:sp>
          <p:nvSpPr>
            <p:cNvPr id="6406" name="Google Shape;6406;p63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7" name="Google Shape;6407;p63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8" name="Google Shape;6408;p63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9" name="Google Shape;6409;p63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0" name="Google Shape;6410;p63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1" name="Google Shape;6411;p63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2" name="Google Shape;6412;p63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3" name="Google Shape;6413;p63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4" name="Google Shape;6414;p63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5" name="Google Shape;6415;p63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6" name="Google Shape;6416;p63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417" name="Google Shape;6417;p63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6418" name="Google Shape;6418;p63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19" name="Google Shape;6419;p63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0" name="Google Shape;6420;p63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1" name="Google Shape;6421;p63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2" name="Google Shape;6422;p63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3" name="Google Shape;6423;p63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4" name="Google Shape;6424;p63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5" name="Google Shape;6425;p63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6" name="Google Shape;6426;p63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7" name="Google Shape;6427;p63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8" name="Google Shape;6428;p63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9" name="Google Shape;6429;p63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30" name="Google Shape;6430;p63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31" name="Google Shape;6431;p63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32" name="Google Shape;6432;p63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33" name="Google Shape;6433;p63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34" name="Google Shape;6434;p63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35" name="Google Shape;6435;p63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36" name="Google Shape;6436;p63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37" name="Google Shape;6437;p63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38" name="Google Shape;6438;p63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6439" name="Google Shape;6439;p63"/>
          <p:cNvSpPr/>
          <p:nvPr/>
        </p:nvSpPr>
        <p:spPr>
          <a:xfrm>
            <a:off x="8998001" y="2880708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50.xml"/><Relationship Id="rId42" Type="http://schemas.openxmlformats.org/officeDocument/2006/relationships/slideLayout" Target="../slideLayouts/slideLayout52.xml"/><Relationship Id="rId41" Type="http://schemas.openxmlformats.org/officeDocument/2006/relationships/slideLayout" Target="../slideLayouts/slideLayout51.xml"/><Relationship Id="rId44" Type="http://schemas.openxmlformats.org/officeDocument/2006/relationships/slideLayout" Target="../slideLayouts/slideLayout54.xml"/><Relationship Id="rId43" Type="http://schemas.openxmlformats.org/officeDocument/2006/relationships/slideLayout" Target="../slideLayouts/slideLayout53.xml"/><Relationship Id="rId46" Type="http://schemas.openxmlformats.org/officeDocument/2006/relationships/slideLayout" Target="../slideLayouts/slideLayout56.xml"/><Relationship Id="rId45" Type="http://schemas.openxmlformats.org/officeDocument/2006/relationships/slideLayout" Target="../slideLayouts/slideLayout55.xml"/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48" Type="http://schemas.openxmlformats.org/officeDocument/2006/relationships/slideLayout" Target="../slideLayouts/slideLayout58.xml"/><Relationship Id="rId47" Type="http://schemas.openxmlformats.org/officeDocument/2006/relationships/slideLayout" Target="../slideLayouts/slideLayout57.xml"/><Relationship Id="rId49" Type="http://schemas.openxmlformats.org/officeDocument/2006/relationships/slideLayout" Target="../slideLayouts/slideLayout5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31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5.xml"/><Relationship Id="rId34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46.xml"/><Relationship Id="rId39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39.xml"/><Relationship Id="rId51" Type="http://schemas.openxmlformats.org/officeDocument/2006/relationships/slideLayout" Target="../slideLayouts/slideLayout61.xml"/><Relationship Id="rId50" Type="http://schemas.openxmlformats.org/officeDocument/2006/relationships/slideLayout" Target="../slideLayouts/slideLayout60.xml"/><Relationship Id="rId52" Type="http://schemas.openxmlformats.org/officeDocument/2006/relationships/theme" Target="../theme/theme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713225" y="539500"/>
            <a:ext cx="7717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oo 2"/>
              <a:buNone/>
              <a:defRPr b="1" sz="30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713225" y="1152475"/>
            <a:ext cx="7717500" cy="34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/>
              <a:buChar char="●"/>
              <a:defRPr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/>
              <a:buChar char="○"/>
              <a:defRPr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3302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/>
              <a:buChar char="■"/>
              <a:defRPr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3302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/>
              <a:buChar char="●"/>
              <a:defRPr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3302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/>
              <a:buChar char="○"/>
              <a:defRPr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3302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/>
              <a:buChar char="■"/>
              <a:defRPr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3302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/>
              <a:buChar char="●"/>
              <a:defRPr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3302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/>
              <a:buChar char="○"/>
              <a:defRPr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3302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/>
              <a:buChar char="■"/>
              <a:defRPr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1" r:id="rId24"/>
    <p:sldLayoutId id="2147483682" r:id="rId25"/>
    <p:sldLayoutId id="2147483683" r:id="rId26"/>
    <p:sldLayoutId id="2147483684" r:id="rId27"/>
    <p:sldLayoutId id="2147483685" r:id="rId28"/>
    <p:sldLayoutId id="2147483686" r:id="rId29"/>
    <p:sldLayoutId id="2147483687" r:id="rId30"/>
    <p:sldLayoutId id="2147483688" r:id="rId31"/>
    <p:sldLayoutId id="2147483689" r:id="rId32"/>
    <p:sldLayoutId id="2147483690" r:id="rId33"/>
    <p:sldLayoutId id="2147483691" r:id="rId34"/>
    <p:sldLayoutId id="2147483692" r:id="rId35"/>
    <p:sldLayoutId id="2147483693" r:id="rId36"/>
    <p:sldLayoutId id="2147483694" r:id="rId37"/>
    <p:sldLayoutId id="2147483695" r:id="rId38"/>
    <p:sldLayoutId id="2147483696" r:id="rId39"/>
    <p:sldLayoutId id="2147483697" r:id="rId40"/>
    <p:sldLayoutId id="2147483698" r:id="rId41"/>
    <p:sldLayoutId id="2147483699" r:id="rId42"/>
    <p:sldLayoutId id="2147483700" r:id="rId43"/>
    <p:sldLayoutId id="2147483701" r:id="rId44"/>
    <p:sldLayoutId id="2147483702" r:id="rId45"/>
    <p:sldLayoutId id="2147483703" r:id="rId46"/>
    <p:sldLayoutId id="2147483704" r:id="rId47"/>
    <p:sldLayoutId id="2147483705" r:id="rId48"/>
    <p:sldLayoutId id="2147483706" r:id="rId49"/>
    <p:sldLayoutId id="2147483707" r:id="rId50"/>
    <p:sldLayoutId id="2147483708" r:id="rId5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3" name="Shape 6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4" name="Google Shape;6444;p64"/>
          <p:cNvSpPr txBox="1"/>
          <p:nvPr>
            <p:ph type="ctrTitle"/>
          </p:nvPr>
        </p:nvSpPr>
        <p:spPr>
          <a:xfrm>
            <a:off x="178450" y="1576125"/>
            <a:ext cx="8806800" cy="152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How young people spend their time in Korea</a:t>
            </a:r>
            <a:endParaRPr/>
          </a:p>
        </p:txBody>
      </p:sp>
      <p:sp>
        <p:nvSpPr>
          <p:cNvPr id="6445" name="Google Shape;6445;p64"/>
          <p:cNvSpPr txBox="1"/>
          <p:nvPr>
            <p:ph idx="1" type="subTitle"/>
          </p:nvPr>
        </p:nvSpPr>
        <p:spPr>
          <a:xfrm>
            <a:off x="2052900" y="3364888"/>
            <a:ext cx="5038200" cy="2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By Seryeong Kim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6" name="Shape 6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7" name="Google Shape;6507;p73"/>
          <p:cNvSpPr txBox="1"/>
          <p:nvPr>
            <p:ph type="title"/>
          </p:nvPr>
        </p:nvSpPr>
        <p:spPr>
          <a:xfrm>
            <a:off x="713232" y="377371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한</a:t>
            </a:r>
            <a:r>
              <a:rPr lang="ko"/>
              <a:t>강 치맥 </a:t>
            </a:r>
            <a:endParaRPr/>
          </a:p>
        </p:txBody>
      </p:sp>
      <p:pic>
        <p:nvPicPr>
          <p:cNvPr id="6508" name="Google Shape;6508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225" y="1042500"/>
            <a:ext cx="3494150" cy="356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9" name="Google Shape;6509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9175" y="1324571"/>
            <a:ext cx="4631824" cy="2751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9" name="Shape 6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0" name="Google Shape;6450;p65"/>
          <p:cNvSpPr txBox="1"/>
          <p:nvPr>
            <p:ph type="title"/>
          </p:nvPr>
        </p:nvSpPr>
        <p:spPr>
          <a:xfrm>
            <a:off x="713232" y="377371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인생네</a:t>
            </a:r>
            <a:r>
              <a:rPr lang="ko"/>
              <a:t>컷 </a:t>
            </a:r>
            <a:endParaRPr/>
          </a:p>
        </p:txBody>
      </p:sp>
      <p:sp>
        <p:nvSpPr>
          <p:cNvPr id="6451" name="Google Shape;6451;p65"/>
          <p:cNvSpPr txBox="1"/>
          <p:nvPr/>
        </p:nvSpPr>
        <p:spPr>
          <a:xfrm>
            <a:off x="719975" y="1161525"/>
            <a:ext cx="7704000" cy="33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6452" name="Google Shape;6452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649" y="1567500"/>
            <a:ext cx="4198074" cy="2571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3" name="Google Shape;6453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4728" y="1416100"/>
            <a:ext cx="3461351" cy="287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7" name="Shape 6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8" name="Google Shape;6458;p66"/>
          <p:cNvSpPr txBox="1"/>
          <p:nvPr>
            <p:ph type="title"/>
          </p:nvPr>
        </p:nvSpPr>
        <p:spPr>
          <a:xfrm>
            <a:off x="713232" y="377371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코인노래</a:t>
            </a:r>
            <a:r>
              <a:rPr lang="ko"/>
              <a:t>방 </a:t>
            </a:r>
            <a:endParaRPr/>
          </a:p>
        </p:txBody>
      </p:sp>
      <p:pic>
        <p:nvPicPr>
          <p:cNvPr id="6459" name="Google Shape;6459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400" y="1292300"/>
            <a:ext cx="4210650" cy="273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0" name="Google Shape;6460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5150" y="1098900"/>
            <a:ext cx="4013324" cy="34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4" name="Shape 6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5" name="Google Shape;6465;p67"/>
          <p:cNvSpPr txBox="1"/>
          <p:nvPr>
            <p:ph type="title"/>
          </p:nvPr>
        </p:nvSpPr>
        <p:spPr>
          <a:xfrm>
            <a:off x="713232" y="377371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피시</a:t>
            </a:r>
            <a:r>
              <a:rPr lang="ko"/>
              <a:t>방 </a:t>
            </a:r>
            <a:endParaRPr/>
          </a:p>
        </p:txBody>
      </p:sp>
      <p:pic>
        <p:nvPicPr>
          <p:cNvPr id="6466" name="Google Shape;6466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900" y="1109575"/>
            <a:ext cx="4342274" cy="273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7" name="Google Shape;6467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2475" y="1033074"/>
            <a:ext cx="3434275" cy="3292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1" name="Shape 6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2" name="Google Shape;6472;p68"/>
          <p:cNvSpPr txBox="1"/>
          <p:nvPr>
            <p:ph type="title"/>
          </p:nvPr>
        </p:nvSpPr>
        <p:spPr>
          <a:xfrm>
            <a:off x="713232" y="377371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동물 카</a:t>
            </a:r>
            <a:r>
              <a:rPr lang="ko"/>
              <a:t>페 </a:t>
            </a:r>
            <a:endParaRPr/>
          </a:p>
        </p:txBody>
      </p:sp>
      <p:pic>
        <p:nvPicPr>
          <p:cNvPr id="6473" name="Google Shape;6473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000" y="1417775"/>
            <a:ext cx="4878275" cy="240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4" name="Google Shape;6474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5300" y="1617325"/>
            <a:ext cx="3555250" cy="2203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8" name="Shape 6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9" name="Google Shape;6479;p69"/>
          <p:cNvSpPr txBox="1"/>
          <p:nvPr>
            <p:ph type="title"/>
          </p:nvPr>
        </p:nvSpPr>
        <p:spPr>
          <a:xfrm>
            <a:off x="713232" y="377371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보드게</a:t>
            </a:r>
            <a:r>
              <a:rPr lang="ko"/>
              <a:t>임 카페 </a:t>
            </a:r>
            <a:endParaRPr/>
          </a:p>
        </p:txBody>
      </p:sp>
      <p:pic>
        <p:nvPicPr>
          <p:cNvPr id="6480" name="Google Shape;6480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8200" y="1127124"/>
            <a:ext cx="3354950" cy="337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1" name="Google Shape;6481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5425" y="1222999"/>
            <a:ext cx="3665301" cy="3278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5" name="Shape 6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6" name="Google Shape;6486;p70"/>
          <p:cNvSpPr txBox="1"/>
          <p:nvPr>
            <p:ph type="title"/>
          </p:nvPr>
        </p:nvSpPr>
        <p:spPr>
          <a:xfrm>
            <a:off x="713232" y="377371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만화 카</a:t>
            </a:r>
            <a:r>
              <a:rPr lang="ko"/>
              <a:t>페 </a:t>
            </a:r>
            <a:endParaRPr/>
          </a:p>
        </p:txBody>
      </p:sp>
      <p:pic>
        <p:nvPicPr>
          <p:cNvPr id="6487" name="Google Shape;6487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19726"/>
            <a:ext cx="4337901" cy="270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8" name="Google Shape;6488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3276" y="1232721"/>
            <a:ext cx="4348897" cy="2678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2" name="Shape 6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3" name="Google Shape;6493;p71"/>
          <p:cNvSpPr txBox="1"/>
          <p:nvPr>
            <p:ph type="title"/>
          </p:nvPr>
        </p:nvSpPr>
        <p:spPr>
          <a:xfrm>
            <a:off x="713232" y="377371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놀이공</a:t>
            </a:r>
            <a:r>
              <a:rPr lang="ko"/>
              <a:t>원 </a:t>
            </a:r>
            <a:endParaRPr/>
          </a:p>
        </p:txBody>
      </p:sp>
      <p:pic>
        <p:nvPicPr>
          <p:cNvPr id="6494" name="Google Shape;6494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925" y="1230549"/>
            <a:ext cx="3543026" cy="2834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5" name="Google Shape;6495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7100" y="1051899"/>
            <a:ext cx="3035225" cy="334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9" name="Shape 6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0" name="Google Shape;6500;p72"/>
          <p:cNvSpPr txBox="1"/>
          <p:nvPr>
            <p:ph type="title"/>
          </p:nvPr>
        </p:nvSpPr>
        <p:spPr>
          <a:xfrm>
            <a:off x="713232" y="377371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벚꽃축</a:t>
            </a:r>
            <a:r>
              <a:rPr lang="ko"/>
              <a:t>제 </a:t>
            </a:r>
            <a:endParaRPr/>
          </a:p>
        </p:txBody>
      </p:sp>
      <p:pic>
        <p:nvPicPr>
          <p:cNvPr id="6501" name="Google Shape;6501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14274"/>
            <a:ext cx="4473926" cy="292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2" name="Google Shape;6502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8726" y="1014271"/>
            <a:ext cx="4212875" cy="2883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Korean History Timeline Thesis by Slidesgo">
  <a:themeElements>
    <a:clrScheme name="Simple Light">
      <a:dk1>
        <a:srgbClr val="FF807D"/>
      </a:dk1>
      <a:lt1>
        <a:srgbClr val="FFFFFF"/>
      </a:lt1>
      <a:dk2>
        <a:srgbClr val="424242"/>
      </a:dk2>
      <a:lt2>
        <a:srgbClr val="F3EEE1"/>
      </a:lt2>
      <a:accent1>
        <a:srgbClr val="83ACD5"/>
      </a:accent1>
      <a:accent2>
        <a:srgbClr val="4169A3"/>
      </a:accent2>
      <a:accent3>
        <a:srgbClr val="FEEA90"/>
      </a:accent3>
      <a:accent4>
        <a:srgbClr val="FFA4A2"/>
      </a:accent4>
      <a:accent5>
        <a:srgbClr val="A58164"/>
      </a:accent5>
      <a:accent6>
        <a:srgbClr val="CADBA2"/>
      </a:accent6>
      <a:hlink>
        <a:srgbClr val="4242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