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 autoCompressPictures="0">
  <p:sldMasterIdLst>
    <p:sldMasterId id="2147483686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5610"/>
    <p:restoredTop sz="94654"/>
  </p:normalViewPr>
  <p:slideViewPr>
    <p:cSldViewPr snapToGrid="0" snapToObjects="1">
      <p:cViewPr varScale="1">
        <p:scale>
          <a:sx n="100" d="100"/>
          <a:sy n="100" d="100"/>
        </p:scale>
        <p:origin x="792" y="60"/>
      </p:cViewPr>
      <p:guideLst>
        <p:guide orient="horz" pos="2159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8.xml"  /><Relationship Id="rId11" Type="http://schemas.openxmlformats.org/officeDocument/2006/relationships/slide" Target="slides/slide9.xml"  /><Relationship Id="rId12" Type="http://schemas.openxmlformats.org/officeDocument/2006/relationships/slide" Target="slides/slide10.xml"  /><Relationship Id="rId13" Type="http://schemas.openxmlformats.org/officeDocument/2006/relationships/slide" Target="slides/slide11.xml"  /><Relationship Id="rId14" Type="http://schemas.openxmlformats.org/officeDocument/2006/relationships/slide" Target="slides/slide12.xml"  /><Relationship Id="rId15" Type="http://schemas.openxmlformats.org/officeDocument/2006/relationships/presProps" Target="presProps.xml"  /><Relationship Id="rId16" Type="http://schemas.openxmlformats.org/officeDocument/2006/relationships/viewProps" Target="viewProps.xml"  /><Relationship Id="rId17" Type="http://schemas.openxmlformats.org/officeDocument/2006/relationships/theme" Target="theme/theme1.xml"  /><Relationship Id="rId18" Type="http://schemas.openxmlformats.org/officeDocument/2006/relationships/tableStyles" Target="tableStyles.xml"  /><Relationship Id="rId2" Type="http://schemas.openxmlformats.org/officeDocument/2006/relationships/notesMaster" Target="notesMasters/notesMaster1.xml"  /><Relationship Id="rId3" Type="http://schemas.openxmlformats.org/officeDocument/2006/relationships/slide" Target="slides/slide1.xml"  /><Relationship Id="rId4" Type="http://schemas.openxmlformats.org/officeDocument/2006/relationships/slide" Target="slides/slide2.xml"  /><Relationship Id="rId5" Type="http://schemas.openxmlformats.org/officeDocument/2006/relationships/slide" Target="slides/slide3.xml"  /><Relationship Id="rId6" Type="http://schemas.openxmlformats.org/officeDocument/2006/relationships/slide" Target="slides/slide4.xml"  /><Relationship Id="rId7" Type="http://schemas.openxmlformats.org/officeDocument/2006/relationships/slide" Target="slides/slide5.xml"  /><Relationship Id="rId8" Type="http://schemas.openxmlformats.org/officeDocument/2006/relationships/slide" Target="slides/slide6.xml"  /><Relationship Id="rId9" Type="http://schemas.openxmlformats.org/officeDocument/2006/relationships/slide" Target="slides/slide7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kumimoji="1" lang="ko-KR" altLang="en-US"/>
              <a:t/>
            </a:r>
            <a:endParaRPr kumimoji="1"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5CED75AA-1E93-4247-A86F-0EC209A5838C}" type="datetime1">
              <a:rPr kumimoji="1" lang="ko-Kore-CZ" altLang="en-US"/>
              <a:pPr lvl="0">
                <a:defRPr/>
              </a:pPr>
              <a:t>2022-12-07</a:t>
            </a:fld>
            <a:endParaRPr kumimoji="1" lang="ko-Kore-CZ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ore-CZ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kumimoji="1" lang="ko-KR" altLang="en-US"/>
              <a:t>마스터 텍스트 스타일을 편집하려면 클릭</a:t>
            </a:r>
            <a:endParaRPr kumimoji="1" lang="ko-KR" altLang="en-US"/>
          </a:p>
          <a:p>
            <a:pPr lvl="1">
              <a:defRPr/>
            </a:pPr>
            <a:r>
              <a:rPr kumimoji="1" lang="ko-KR" altLang="en-US"/>
              <a:t>두 번째 수준</a:t>
            </a:r>
            <a:endParaRPr kumimoji="1" lang="ko-KR" altLang="en-US"/>
          </a:p>
          <a:p>
            <a:pPr lvl="2">
              <a:defRPr/>
            </a:pPr>
            <a:r>
              <a:rPr kumimoji="1" lang="ko-KR" altLang="en-US"/>
              <a:t>세 번째 수준</a:t>
            </a:r>
            <a:endParaRPr kumimoji="1" lang="ko-KR" altLang="en-US"/>
          </a:p>
          <a:p>
            <a:pPr lvl="3">
              <a:defRPr/>
            </a:pPr>
            <a:r>
              <a:rPr kumimoji="1" lang="ko-KR" altLang="en-US"/>
              <a:t>네 번째 수준</a:t>
            </a:r>
            <a:endParaRPr kumimoji="1" lang="ko-KR" altLang="en-US"/>
          </a:p>
          <a:p>
            <a:pPr lvl="4">
              <a:defRPr/>
            </a:pPr>
            <a:r>
              <a:rPr kumimoji="1" lang="ko-KR" altLang="en-US"/>
              <a:t>다섯 번째 수준</a:t>
            </a:r>
            <a:endParaRPr kumimoji="1" lang="ko-Kore-CZ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kumimoji="1" lang="ko-KR" altLang="en-US"/>
              <a:t/>
            </a:r>
            <a:endParaRPr kumimoji="1"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C1BFF596-23BE-1844-97FC-1F5AFFFB3CC9}" type="slidenum">
              <a:rPr kumimoji="1" lang="ko-Kore-CZ" altLang="en-US"/>
              <a:pPr lvl="0">
                <a:defRPr/>
              </a:pPr>
              <a:t>‹#›</a:t>
            </a:fld>
            <a:endParaRPr kumimoji="1" lang="ko-Kore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slide" Target="../slides/slide3.xml"  /><Relationship Id="rId2" Type="http://schemas.openxmlformats.org/officeDocument/2006/relationships/notesMaster" Target="../notesMasters/notesMaster1.xml"  /></Relationships>
</file>

<file path=ppt/notesSlides/_rels/notesSlide2.xml.rels><?xml version="1.0" encoding="UTF-8" standalone="yes" ?><Relationships xmlns="http://schemas.openxmlformats.org/package/2006/relationships"><Relationship Id="rId1" Type="http://schemas.openxmlformats.org/officeDocument/2006/relationships/slide" Target="../slides/slide4.xml"  /><Relationship Id="rId2" Type="http://schemas.openxmlformats.org/officeDocument/2006/relationships/notesMaster" Target="../notesMasters/notesMaster1.xml"  /></Relationships>
</file>

<file path=ppt/notesSlides/_rels/notesSlide3.xml.rels><?xml version="1.0" encoding="UTF-8" standalone="yes" ?><Relationships xmlns="http://schemas.openxmlformats.org/package/2006/relationships"><Relationship Id="rId1" Type="http://schemas.openxmlformats.org/officeDocument/2006/relationships/slide" Target="../slides/slide5.xml"  /><Relationship Id="rId2" Type="http://schemas.openxmlformats.org/officeDocument/2006/relationships/notesMaster" Target="../notesMasters/notesMaster1.xml"  /></Relationships>
</file>

<file path=ppt/notesSlides/_rels/notesSlide4.xml.rels><?xml version="1.0" encoding="UTF-8" standalone="yes" ?><Relationships xmlns="http://schemas.openxmlformats.org/package/2006/relationships"><Relationship Id="rId1" Type="http://schemas.openxmlformats.org/officeDocument/2006/relationships/slide" Target="../slides/slide6.xml"  /><Relationship Id="rId2" Type="http://schemas.openxmlformats.org/officeDocument/2006/relationships/notesMaster" Target="../notesMasters/notesMaster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kumimoji="1" lang="en-US" altLang="ko-KR"/>
              <a:t/>
            </a:r>
            <a:endParaRPr kumimoji="1"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C1BFF596-23BE-1844-97FC-1F5AFFFB3CC9}" type="slidenum">
              <a:rPr kumimoji="1" lang="en-US" altLang="en-US"/>
              <a:pPr lvl="0">
                <a:defRPr/>
              </a:pPr>
              <a:t>3</a:t>
            </a:fld>
            <a:endParaRPr kumimoji="1"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kumimoji="1" lang="en-US" altLang="ko-KR"/>
              <a:t/>
            </a:r>
            <a:endParaRPr kumimoji="1"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C1BFF596-23BE-1844-97FC-1F5AFFFB3CC9}" type="slidenum">
              <a:rPr kumimoji="1" lang="en-US" altLang="en-US"/>
              <a:pPr lvl="0">
                <a:defRPr/>
              </a:pPr>
              <a:t>4</a:t>
            </a:fld>
            <a:endParaRPr kumimoji="1"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/>
            </a:r>
            <a:endParaRPr lang="en-US" altLang="ko-KR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C1BFF596-23BE-1844-97FC-1F5AFFFB3CC9}" type="slidenum">
              <a:rPr kumimoji="1" lang="en-US" altLang="en-US"/>
              <a:pPr lvl="0">
                <a:defRPr/>
              </a:pPr>
              <a:t>5</a:t>
            </a:fld>
            <a:endParaRPr kumimoji="1"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/>
            </a:r>
            <a:endParaRPr lang="en-US" altLang="ko-KR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C1BFF596-23BE-1844-97FC-1F5AFFFB3CC9}" type="slidenum">
              <a:rPr kumimoji="1" lang="en-US" altLang="en-US"/>
              <a:pPr lvl="0">
                <a:defRPr/>
              </a:pPr>
              <a:t>6</a:t>
            </a:fld>
            <a:endParaRPr kumimoji="1"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kumimoji="1" lang="ko-Kore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257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013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996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727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8172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54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6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1492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</p:spTree>
    <p:extLst>
      <p:ext uri="{BB962C8B-B14F-4D97-AF65-F5344CB8AC3E}">
        <p14:creationId xmlns:p14="http://schemas.microsoft.com/office/powerpoint/2010/main" val="2711646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14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kumimoji="1" lang="ko-Kore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161607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13" Type="http://schemas.openxmlformats.org/officeDocument/2006/relationships/image" Target="../media/image1.jpeg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6FCAA-4738-5A41-BDD1-1FC6F310DD66}" type="datetimeFigureOut">
              <a:rPr kumimoji="1" lang="ko-Kore-CZ" altLang="en-US" smtClean="0"/>
              <a:t>12/29/2020</a:t>
            </a:fld>
            <a:endParaRPr kumimoji="1" lang="ko-Kore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ore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8256B98-0C72-2142-940D-ABB157D8A32F}" type="slidenum">
              <a:rPr kumimoji="1" lang="ko-Kore-CZ" altLang="en-US" smtClean="0"/>
              <a:t>‹#›</a:t>
            </a:fld>
            <a:endParaRPr kumimoji="1" lang="ko-Kore-CZ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0342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Relationship Id="rId3" Type="http://schemas.openxmlformats.org/officeDocument/2006/relationships/image" Target="../media/image2.jpeg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image" Target="../media/image4.pn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.xml"  /><Relationship Id="rId2" Type="http://schemas.openxmlformats.org/officeDocument/2006/relationships/slideLayout" Target="../slideLayouts/slideLayout2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2.xml"  /><Relationship Id="rId2" Type="http://schemas.openxmlformats.org/officeDocument/2006/relationships/slideLayout" Target="../slideLayouts/slideLayout2.xml"  /><Relationship Id="rId3" Type="http://schemas.openxmlformats.org/officeDocument/2006/relationships/image" Target="../media/image3.jpe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3.xml"  /><Relationship Id="rId2" Type="http://schemas.openxmlformats.org/officeDocument/2006/relationships/slideLayout" Target="../slideLayouts/slideLayout7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4.xml"  /><Relationship Id="rId2" Type="http://schemas.openxmlformats.org/officeDocument/2006/relationships/slideLayout" Target="../slideLayouts/slideLayout7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t="1540" b="-1540"/>
          <a:stretch>
            <a:fillRect/>
          </a:stretch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en-US"/>
          </a:p>
        </p:txBody>
      </p:sp>
      <p:sp>
        <p:nvSpPr>
          <p:cNvPr id="20" name="Rectangle 1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2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034796" y="1030259"/>
            <a:ext cx="10122408" cy="4059936"/>
          </a:xfrm>
          <a:prstGeom prst="rect">
            <a:avLst/>
          </a:prstGeom>
          <a:ln>
            <a:solidFill>
              <a:srgbClr val="949494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557071" y="1584552"/>
            <a:ext cx="9099255" cy="2537251"/>
          </a:xfrm>
        </p:spPr>
        <p:txBody>
          <a:bodyPr vert="horz" lIns="91440" tIns="45720" rIns="91440" bIns="0" anchor="ctr">
            <a:normAutofit/>
          </a:bodyPr>
          <a:lstStyle/>
          <a:p>
            <a:pPr algn="ctr">
              <a:defRPr/>
            </a:pPr>
            <a:r>
              <a:rPr kumimoji="1" lang="en-US" altLang="en-US" sz="7200">
                <a:solidFill>
                  <a:srgbClr val="454545"/>
                </a:solidFill>
              </a:rPr>
              <a:t>Korean class</a:t>
            </a:r>
            <a:endParaRPr kumimoji="1" lang="en-US" altLang="en-US" sz="7200">
              <a:solidFill>
                <a:srgbClr val="454545"/>
              </a:solidFill>
            </a:endParaRPr>
          </a:p>
        </p:txBody>
      </p:sp>
      <p:pic>
        <p:nvPicPr>
          <p:cNvPr id="26" name="Picture 25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/>
          <a:srcRect t="1540" b="-1540"/>
          <a:stretch>
            <a:fillRect/>
          </a:stretch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8" name="Straight Connector 27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872038" y="4371975"/>
            <a:ext cx="24860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1" lang="en-US" altLang="ko-Kore-CZ">
                <a:solidFill>
                  <a:srgbClr val="c00000"/>
                </a:solidFill>
              </a:rPr>
              <a:t>WEEK </a:t>
            </a:r>
            <a:r>
              <a:rPr kumimoji="1" lang="en-US" altLang="ko-KR">
                <a:solidFill>
                  <a:srgbClr val="c00000"/>
                </a:solidFill>
              </a:rPr>
              <a:t>10</a:t>
            </a:r>
            <a:endParaRPr kumimoji="1" lang="en-US" altLang="ko-KR">
              <a:solidFill>
                <a:srgbClr val="c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Eat - </a:t>
            </a:r>
            <a:r>
              <a:rPr lang="ko-KR" altLang="en-US"/>
              <a:t>먹다 </a:t>
            </a:r>
            <a:r>
              <a:rPr lang="en-US" altLang="ko-KR"/>
              <a:t>[Meog-da]</a:t>
            </a:r>
            <a:endParaRPr lang="en-US" altLang="ko-KR"/>
          </a:p>
          <a:p>
            <a:pPr>
              <a:defRPr/>
            </a:pPr>
            <a:r>
              <a:rPr lang="en-US" altLang="ko-KR"/>
              <a:t>Go - </a:t>
            </a:r>
            <a:r>
              <a:rPr lang="ko-KR" altLang="en-US"/>
              <a:t>가다 </a:t>
            </a:r>
            <a:r>
              <a:rPr lang="en-US" altLang="ko-KR"/>
              <a:t>[Ga-da]</a:t>
            </a:r>
            <a:endParaRPr lang="en-US" altLang="ko-KR"/>
          </a:p>
          <a:p>
            <a:pPr>
              <a:defRPr/>
            </a:pPr>
            <a:r>
              <a:rPr lang="en-US" altLang="ko-KR"/>
              <a:t>Use - </a:t>
            </a:r>
            <a:r>
              <a:rPr lang="ko-KR" altLang="en-US"/>
              <a:t>사용하다 </a:t>
            </a:r>
            <a:r>
              <a:rPr lang="en-US" altLang="ko-KR"/>
              <a:t>[Sayong-hada]</a:t>
            </a:r>
            <a:endParaRPr lang="en-US" altLang="ko-KR"/>
          </a:p>
          <a:p>
            <a:pPr>
              <a:defRPr/>
            </a:pPr>
            <a:r>
              <a:rPr lang="en-US" altLang="ko-KR"/>
              <a:t>Wear - </a:t>
            </a:r>
            <a:r>
              <a:rPr lang="ko-KR" altLang="en-US"/>
              <a:t>입다 </a:t>
            </a:r>
            <a:r>
              <a:rPr lang="en-US" altLang="ko-KR"/>
              <a:t>[Ib-da]</a:t>
            </a:r>
            <a:endParaRPr lang="en-US" altLang="ko-KR"/>
          </a:p>
          <a:p>
            <a:pPr>
              <a:defRPr/>
            </a:pPr>
            <a:r>
              <a:rPr lang="en-US" altLang="ko-KR"/>
              <a:t>Sleep -</a:t>
            </a:r>
            <a:r>
              <a:rPr lang="ko-KR" altLang="en-US"/>
              <a:t> 자다 </a:t>
            </a:r>
            <a:r>
              <a:rPr lang="en-US" altLang="ko-KR"/>
              <a:t>[Ja-da]</a:t>
            </a:r>
            <a:endParaRPr lang="en-US" altLang="ko-KR"/>
          </a:p>
          <a:p>
            <a:pPr>
              <a:defRPr/>
            </a:pPr>
            <a:r>
              <a:rPr lang="en-US" altLang="ko-KR"/>
              <a:t>Big - </a:t>
            </a:r>
            <a:r>
              <a:rPr lang="ko-KR" altLang="en-US"/>
              <a:t>크다 </a:t>
            </a:r>
            <a:r>
              <a:rPr lang="en-US" altLang="ko-KR"/>
              <a:t>[Keu-da]</a:t>
            </a:r>
            <a:endParaRPr lang="en-US" altLang="ko-KR"/>
          </a:p>
          <a:p>
            <a:pPr>
              <a:defRPr/>
            </a:pPr>
            <a:r>
              <a:rPr lang="en-US" altLang="ko-KR"/>
              <a:t>Small - </a:t>
            </a:r>
            <a:r>
              <a:rPr lang="ko-KR" altLang="en-US"/>
              <a:t>작다</a:t>
            </a:r>
            <a:r>
              <a:rPr lang="en-US" altLang="ko-KR"/>
              <a:t>[jag-da]</a:t>
            </a:r>
            <a:endParaRPr lang="en-US" altLang="ko-K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4801637" cy="3450613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Pretty -</a:t>
            </a:r>
            <a:r>
              <a:rPr lang="ko-KR" altLang="en-US"/>
              <a:t> 예쁘다 </a:t>
            </a:r>
            <a:r>
              <a:rPr lang="en-US" altLang="ko-KR"/>
              <a:t>[yep-peu-da]</a:t>
            </a:r>
            <a:endParaRPr lang="en-US" altLang="ko-KR"/>
          </a:p>
          <a:p>
            <a:pPr>
              <a:defRPr/>
            </a:pPr>
            <a:r>
              <a:rPr lang="en-US" altLang="ko-KR"/>
              <a:t>Delicious - </a:t>
            </a:r>
            <a:r>
              <a:rPr lang="ko-KR" altLang="en-US"/>
              <a:t>맛있다 </a:t>
            </a:r>
            <a:r>
              <a:rPr lang="en-US" altLang="ko-KR"/>
              <a:t>[ma-ssit-da]</a:t>
            </a:r>
            <a:endParaRPr lang="en-US" altLang="ko-KR"/>
          </a:p>
          <a:p>
            <a:pPr>
              <a:defRPr/>
            </a:pPr>
            <a:r>
              <a:rPr lang="en-US" altLang="ko-KR"/>
              <a:t>Funny - </a:t>
            </a:r>
            <a:r>
              <a:rPr lang="ko-KR" altLang="en-US"/>
              <a:t>재미있다 </a:t>
            </a:r>
            <a:r>
              <a:rPr lang="en-US" altLang="ko-KR"/>
              <a:t>[jae-mi-it-da]</a:t>
            </a:r>
            <a:endParaRPr lang="en-US" altLang="ko-KR"/>
          </a:p>
          <a:p>
            <a:pPr>
              <a:defRPr/>
            </a:pPr>
            <a:r>
              <a:rPr lang="en-US" altLang="ko-KR"/>
              <a:t>Play - </a:t>
            </a:r>
            <a:r>
              <a:rPr lang="ko-KR" altLang="en-US"/>
              <a:t>놀다 </a:t>
            </a:r>
            <a:r>
              <a:rPr lang="en-US" altLang="ko-KR"/>
              <a:t>[nol-da]</a:t>
            </a:r>
            <a:endParaRPr lang="en-US" altLang="ko-KR"/>
          </a:p>
          <a:p>
            <a:pPr>
              <a:defRPr/>
            </a:pPr>
            <a:r>
              <a:rPr lang="en-US" altLang="ko-KR"/>
              <a:t>Wait - </a:t>
            </a:r>
            <a:r>
              <a:rPr lang="ko-KR" altLang="en-US"/>
              <a:t>기다리다 </a:t>
            </a:r>
            <a:r>
              <a:rPr lang="en-US" altLang="ko-KR"/>
              <a:t>[gi-da-ri-da]</a:t>
            </a:r>
            <a:endParaRPr lang="en-US" altLang="ko-KR"/>
          </a:p>
          <a:p>
            <a:pPr>
              <a:defRPr/>
            </a:pPr>
            <a:r>
              <a:rPr lang="en-US" altLang="ko-KR"/>
              <a:t>Write - </a:t>
            </a:r>
            <a:r>
              <a:rPr lang="ko-KR" altLang="en-US"/>
              <a:t>쓰다 </a:t>
            </a:r>
            <a:r>
              <a:rPr lang="en-US" altLang="ko-KR"/>
              <a:t>[sseu-da]</a:t>
            </a:r>
            <a:endParaRPr lang="en-US" altLang="ko-KR"/>
          </a:p>
          <a:p>
            <a:pPr>
              <a:defRPr/>
            </a:pPr>
            <a:r>
              <a:rPr lang="en-US" altLang="ko-KR"/>
              <a:t>Exercise - </a:t>
            </a:r>
            <a:r>
              <a:rPr lang="ko-KR" altLang="en-US"/>
              <a:t>운동하다 </a:t>
            </a:r>
            <a:r>
              <a:rPr lang="en-US" altLang="ko-KR"/>
              <a:t>[un-dong-ha-da]</a:t>
            </a:r>
            <a:endParaRPr lang="en-US" altLang="ko-KR"/>
          </a:p>
        </p:txBody>
      </p:sp>
      <p:sp>
        <p:nvSpPr>
          <p:cNvPr id="4" name="Content Placeholder 2"/>
          <p:cNvSpPr/>
          <p:nvPr/>
        </p:nvSpPr>
        <p:spPr>
          <a:xfrm>
            <a:off x="6468532" y="2202149"/>
            <a:ext cx="4801637" cy="3450613"/>
          </a:xfrm>
          <a:prstGeom prst="rect">
            <a:avLst/>
          </a:prstGeom>
        </p:spPr>
        <p:txBody>
          <a:bodyPr vert="horz" lIns="91440" tIns="45720" rIns="91440" bIns="45720" anchor="t">
            <a:normAutofit/>
          </a:bodyPr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en-US" altLang="ko-KR" sz="20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Laugh - </a:t>
            </a:r>
            <a:r>
              <a:rPr xmlns:mc="http://schemas.openxmlformats.org/markup-compatibility/2006" xmlns:hp="http://schemas.haansoft.com/office/presentation/8.0" kumimoji="0" lang="ko-KR" altLang="en-US" sz="20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웃다 </a:t>
            </a:r>
            <a:r>
              <a:rPr xmlns:mc="http://schemas.openxmlformats.org/markup-compatibility/2006" xmlns:hp="http://schemas.haansoft.com/office/presentation/8.0" kumimoji="0" lang="en-US" altLang="ko-KR" sz="20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[ut-da]</a:t>
            </a:r>
            <a:endParaRPr xmlns:mc="http://schemas.openxmlformats.org/markup-compatibility/2006" xmlns:hp="http://schemas.haansoft.com/office/presentation/8.0" kumimoji="0" lang="en-US" altLang="ko-KR" sz="20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en-US" altLang="ko-KR" sz="20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Cry - </a:t>
            </a:r>
            <a:r>
              <a:rPr xmlns:mc="http://schemas.openxmlformats.org/markup-compatibility/2006" xmlns:hp="http://schemas.haansoft.com/office/presentation/8.0" kumimoji="0" lang="ko-KR" altLang="en-US" sz="20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울다 </a:t>
            </a:r>
            <a:r>
              <a:rPr xmlns:mc="http://schemas.openxmlformats.org/markup-compatibility/2006" xmlns:hp="http://schemas.haansoft.com/office/presentation/8.0" kumimoji="0" lang="en-US" altLang="ko-KR" sz="20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[ul-da]</a:t>
            </a:r>
            <a:endParaRPr xmlns:mc="http://schemas.openxmlformats.org/markup-compatibility/2006" xmlns:hp="http://schemas.haansoft.com/office/presentation/8.0" kumimoji="0" lang="en-US" altLang="ko-KR" sz="20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en-US" altLang="ko-KR" sz="20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 - </a:t>
            </a:r>
            <a:r>
              <a:rPr xmlns:mc="http://schemas.openxmlformats.org/markup-compatibility/2006" xmlns:hp="http://schemas.haansoft.com/office/presentation/8.0" kumimoji="0" lang="ko-KR" altLang="en-US" sz="20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공부하다 </a:t>
            </a:r>
            <a:r>
              <a:rPr xmlns:mc="http://schemas.openxmlformats.org/markup-compatibility/2006" xmlns:hp="http://schemas.haansoft.com/office/presentation/8.0" kumimoji="0" lang="en-US" altLang="ko-KR" sz="20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[gong-bu-ha-da]</a:t>
            </a:r>
            <a:endParaRPr xmlns:mc="http://schemas.openxmlformats.org/markup-compatibility/2006" xmlns:hp="http://schemas.haansoft.com/office/presentation/8.0" kumimoji="0" lang="en-US" altLang="ko-KR" sz="20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65620" y="2454027"/>
            <a:ext cx="6940446" cy="10968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en-US" altLang="ko-Kore-CZ" sz="6600" b="1"/>
              <a:t>Thank you</a:t>
            </a:r>
            <a:endParaRPr kumimoji="1" lang="ko-Kore-CZ" altLang="en-US" sz="6600" b="1"/>
          </a:p>
        </p:txBody>
      </p:sp>
      <p:pic>
        <p:nvPicPr>
          <p:cNvPr id="4" name="그래픽 3" descr="댓글 심장 단색으로 채워진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7137815" y="2042408"/>
            <a:ext cx="1931233" cy="19312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5861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451579" y="1224648"/>
            <a:ext cx="9603275" cy="1049235"/>
          </a:xfrm>
        </p:spPr>
        <p:txBody>
          <a:bodyPr/>
          <a:lstStyle/>
          <a:p>
            <a:pPr lvl="0">
              <a:defRPr/>
            </a:pPr>
            <a:r>
              <a:rPr kumimoji="1" lang="en-US" altLang="ko-Kore-CZ"/>
              <a:t>Index</a:t>
            </a:r>
            <a:br>
              <a:rPr kumimoji="1" lang="en-US" altLang="ko-Kore-CZ"/>
            </a:br>
            <a:endParaRPr kumimoji="1" lang="ko-Kore-CZ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51579" y="1749265"/>
            <a:ext cx="9603275" cy="3450613"/>
          </a:xfrm>
        </p:spPr>
        <p:txBody>
          <a:bodyPr>
            <a:normAutofit/>
          </a:bodyPr>
          <a:lstStyle/>
          <a:p>
            <a:pPr>
              <a:defRPr/>
            </a:pPr>
            <a:endParaRPr lang="en-US" altLang="ko-KR" sz="2400"/>
          </a:p>
          <a:p>
            <a:pPr>
              <a:defRPr/>
            </a:pPr>
            <a:r>
              <a:rPr lang="en-US" altLang="ko-KR" sz="2400"/>
              <a:t>Korean slang</a:t>
            </a:r>
            <a:endParaRPr lang="en-US" altLang="ko-KR" sz="2400"/>
          </a:p>
          <a:p>
            <a:pPr>
              <a:defRPr/>
            </a:pPr>
            <a:r>
              <a:rPr lang="en-US" altLang="ko-KR" sz="2400"/>
              <a:t>Talking time</a:t>
            </a:r>
            <a:endParaRPr lang="en-US" altLang="ko-KR" sz="2400"/>
          </a:p>
          <a:p>
            <a:pPr>
              <a:defRPr/>
            </a:pPr>
            <a:r>
              <a:rPr lang="en-US" altLang="ko-KR" sz="2400"/>
              <a:t>Word game</a:t>
            </a:r>
            <a:endParaRPr lang="en-US" altLang="ko-KR" sz="2400"/>
          </a:p>
          <a:p>
            <a:pPr>
              <a:defRPr/>
            </a:pPr>
            <a:endParaRPr lang="en-US" altLang="ko-KR" sz="2400"/>
          </a:p>
          <a:p>
            <a:pPr lvl="0">
              <a:defRPr/>
            </a:pPr>
            <a:endParaRPr kumimoji="1" lang="en-US" altLang="ko-KR" sz="2400"/>
          </a:p>
          <a:p>
            <a:pPr lvl="0">
              <a:defRPr/>
            </a:pPr>
            <a:endParaRPr kumimoji="1" lang="en-US" altLang="ko-KR" sz="2400"/>
          </a:p>
          <a:p>
            <a:pPr lvl="0">
              <a:defRPr/>
            </a:pPr>
            <a:endParaRPr kumimoji="1" lang="en-US" altLang="ko-KR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30445" mc:Ignorable="p14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451580" y="1224649"/>
            <a:ext cx="9603275" cy="1049235"/>
          </a:xfrm>
        </p:spPr>
        <p:txBody>
          <a:bodyPr/>
          <a:lstStyle/>
          <a:p>
            <a:pPr lvl="0">
              <a:defRPr/>
            </a:pPr>
            <a:r>
              <a:rPr kumimoji="1" lang="en-US" altLang="ko-Kore-CZ"/>
              <a:t>Korea slang</a:t>
            </a:r>
            <a:br>
              <a:rPr kumimoji="1" lang="en-US" altLang="ko-Kore-CZ"/>
            </a:br>
            <a:endParaRPr kumimoji="1" lang="ko-Kore-CZ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074705" y="2273884"/>
            <a:ext cx="4178512" cy="430950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kumimoji="1" lang="ko-KR" altLang="en-US" sz="2400"/>
              <a:t>ㅇㅇ </a:t>
            </a:r>
            <a:r>
              <a:rPr kumimoji="1" lang="en-US" altLang="ko-KR" sz="2400"/>
              <a:t>= </a:t>
            </a:r>
            <a:r>
              <a:rPr kumimoji="1" lang="ko-KR" altLang="en-US" sz="2400"/>
              <a:t>응응</a:t>
            </a:r>
            <a:r>
              <a:rPr kumimoji="1" lang="en-US" altLang="ko-KR" sz="2400"/>
              <a:t>: yes</a:t>
            </a:r>
            <a:endParaRPr kumimoji="1" lang="en-US" altLang="ko-KR" sz="2400"/>
          </a:p>
          <a:p>
            <a:pPr marL="0" indent="0">
              <a:buNone/>
              <a:defRPr/>
            </a:pPr>
            <a:r>
              <a:rPr kumimoji="1" lang="ko-KR" altLang="en-US" sz="2400"/>
              <a:t>ㅇㅋ</a:t>
            </a:r>
            <a:r>
              <a:rPr kumimoji="1" lang="en-US" altLang="ko-KR" sz="2400"/>
              <a:t>= </a:t>
            </a:r>
            <a:r>
              <a:rPr kumimoji="1" lang="ko-KR" altLang="en-US" sz="2400"/>
              <a:t>오케이</a:t>
            </a:r>
            <a:r>
              <a:rPr kumimoji="1" lang="en-US" altLang="ko-KR" sz="2400"/>
              <a:t>: OK</a:t>
            </a:r>
            <a:endParaRPr kumimoji="1" lang="en-US" altLang="ko-KR" sz="2400"/>
          </a:p>
          <a:p>
            <a:pPr marL="0" indent="0">
              <a:buNone/>
              <a:defRPr/>
            </a:pPr>
            <a:r>
              <a:rPr kumimoji="1" lang="ko-KR" altLang="en-US" sz="2400"/>
              <a:t>ㄴㄴ</a:t>
            </a:r>
            <a:r>
              <a:rPr kumimoji="1" lang="en-US" altLang="ko-KR" sz="2400"/>
              <a:t>=</a:t>
            </a:r>
            <a:r>
              <a:rPr kumimoji="1" lang="ko-KR" altLang="en-US" sz="2400"/>
              <a:t>노노</a:t>
            </a:r>
            <a:r>
              <a:rPr kumimoji="1" lang="en-US" altLang="ko-KR" sz="2400"/>
              <a:t>: no</a:t>
            </a:r>
            <a:endParaRPr kumimoji="1" lang="en-US" altLang="ko-KR" sz="2400"/>
          </a:p>
          <a:p>
            <a:pPr marL="0" indent="0">
              <a:buNone/>
              <a:defRPr/>
            </a:pPr>
            <a:r>
              <a:rPr kumimoji="1" lang="ko-KR" altLang="en-US" sz="2400"/>
              <a:t>ㄱㄱ</a:t>
            </a:r>
            <a:r>
              <a:rPr kumimoji="1" lang="en-US" altLang="ko-KR" sz="2400"/>
              <a:t>=</a:t>
            </a:r>
            <a:r>
              <a:rPr kumimoji="1" lang="ko-KR" altLang="en-US" sz="2400"/>
              <a:t>고고</a:t>
            </a:r>
            <a:r>
              <a:rPr kumimoji="1" lang="en-US" altLang="ko-KR" sz="2400"/>
              <a:t>: go</a:t>
            </a:r>
            <a:endParaRPr kumimoji="1" lang="en-US" altLang="ko-KR" sz="2400"/>
          </a:p>
          <a:p>
            <a:pPr marL="0" indent="0">
              <a:buNone/>
              <a:defRPr/>
            </a:pPr>
            <a:r>
              <a:rPr kumimoji="1" lang="ko-KR" altLang="en-US" sz="2400"/>
              <a:t>ㅇㅈ</a:t>
            </a:r>
            <a:r>
              <a:rPr kumimoji="1" lang="en-US" altLang="ko-KR" sz="2400"/>
              <a:t>=</a:t>
            </a:r>
            <a:r>
              <a:rPr kumimoji="1" lang="ko-KR" altLang="en-US" sz="2400"/>
              <a:t>인정</a:t>
            </a:r>
            <a:r>
              <a:rPr kumimoji="1" lang="en-US" altLang="ko-KR" sz="2400"/>
              <a:t>: I</a:t>
            </a:r>
            <a:r>
              <a:rPr kumimoji="1" lang="ko-KR" altLang="en-US" sz="2400"/>
              <a:t> </a:t>
            </a:r>
            <a:r>
              <a:rPr kumimoji="1" lang="en-US" altLang="ko-KR" sz="2400"/>
              <a:t>admit</a:t>
            </a:r>
            <a:endParaRPr kumimoji="1" lang="en-US" altLang="ko-KR" sz="2400"/>
          </a:p>
          <a:p>
            <a:pPr marL="0" indent="0">
              <a:buNone/>
              <a:defRPr/>
            </a:pPr>
            <a:r>
              <a:rPr kumimoji="1" lang="ko-KR" altLang="en-US" sz="2400"/>
              <a:t>ㅇㄷ</a:t>
            </a:r>
            <a:r>
              <a:rPr kumimoji="1" lang="en-US" altLang="ko-KR" sz="2400"/>
              <a:t>=</a:t>
            </a:r>
            <a:r>
              <a:rPr kumimoji="1" lang="ko-KR" altLang="en-US" sz="2400"/>
              <a:t>어디</a:t>
            </a:r>
            <a:r>
              <a:rPr kumimoji="1" lang="en-US" altLang="ko-KR" sz="2400"/>
              <a:t>:where?</a:t>
            </a:r>
            <a:endParaRPr kumimoji="1" lang="en-US" altLang="ko-KR" sz="2400"/>
          </a:p>
          <a:p>
            <a:pPr marL="0" indent="0">
              <a:buNone/>
              <a:defRPr/>
            </a:pPr>
            <a:endParaRPr kumimoji="1" lang="en-US" altLang="ko-KR" sz="2400"/>
          </a:p>
          <a:p>
            <a:pPr marL="0" indent="0">
              <a:buNone/>
              <a:defRPr/>
            </a:pPr>
            <a:endParaRPr kumimoji="1" lang="en-US" altLang="ko-KR" sz="2400"/>
          </a:p>
        </p:txBody>
      </p:sp>
      <p:sp>
        <p:nvSpPr>
          <p:cNvPr id="6" name="TextBox 5"/>
          <p:cNvSpPr txBox="1"/>
          <p:nvPr/>
        </p:nvSpPr>
        <p:spPr>
          <a:xfrm>
            <a:off x="5630091" y="2607967"/>
            <a:ext cx="5518544" cy="2647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  <a:defRPr/>
            </a:pPr>
            <a:r>
              <a:rPr kumimoji="1" lang="ko-KR" altLang="en-US" sz="2400"/>
              <a:t>ㅋㅋㅋ</a:t>
            </a:r>
            <a:r>
              <a:rPr kumimoji="1" lang="en-US" altLang="ko-KR" sz="2400"/>
              <a:t>/</a:t>
            </a:r>
            <a:r>
              <a:rPr kumimoji="1" lang="ko-KR" altLang="en-US" sz="2400"/>
              <a:t>ㅎㅎㅎㅎ</a:t>
            </a:r>
            <a:r>
              <a:rPr kumimoji="1" lang="en-US" altLang="ko-KR" sz="2400"/>
              <a:t>: laughing</a:t>
            </a:r>
            <a:endParaRPr kumimoji="1" lang="en-US" altLang="ko-KR" sz="2400"/>
          </a:p>
          <a:p>
            <a:pPr marL="0" indent="0">
              <a:buNone/>
              <a:defRPr/>
            </a:pPr>
            <a:r>
              <a:rPr kumimoji="1" lang="ko-KR" altLang="en-US" sz="2400"/>
              <a:t>ㅠㅠㅠ</a:t>
            </a:r>
            <a:r>
              <a:rPr kumimoji="1" lang="en-US" altLang="ko-KR" sz="2400"/>
              <a:t>/</a:t>
            </a:r>
            <a:r>
              <a:rPr kumimoji="1" lang="ko-KR" altLang="en-US" sz="2400"/>
              <a:t>ㅜㅜㅜ</a:t>
            </a:r>
            <a:r>
              <a:rPr kumimoji="1" lang="en-US" altLang="ko-KR" sz="2400"/>
              <a:t>: sad</a:t>
            </a:r>
            <a:endParaRPr kumimoji="1" lang="en-US" altLang="ko-KR" sz="2400"/>
          </a:p>
          <a:p>
            <a:pPr marL="0" indent="0">
              <a:buNone/>
              <a:defRPr/>
            </a:pPr>
            <a:endParaRPr kumimoji="1" lang="en-US" altLang="ko-KR" sz="2400"/>
          </a:p>
          <a:p>
            <a:pPr marL="0" indent="0">
              <a:buNone/>
              <a:defRPr/>
            </a:pPr>
            <a:r>
              <a:rPr kumimoji="1" lang="ko-KR" altLang="en-US" sz="2400"/>
              <a:t>헐</a:t>
            </a:r>
            <a:r>
              <a:rPr kumimoji="1" lang="en-US" altLang="ko-KR" sz="2400"/>
              <a:t>: OMG</a:t>
            </a:r>
            <a:endParaRPr kumimoji="1" lang="en-US" altLang="ko-KR" sz="2400"/>
          </a:p>
          <a:p>
            <a:pPr marL="0" indent="0">
              <a:buNone/>
              <a:defRPr/>
            </a:pPr>
            <a:r>
              <a:rPr kumimoji="1" lang="ko-KR" altLang="en-US" sz="2400"/>
              <a:t>존버</a:t>
            </a:r>
            <a:r>
              <a:rPr kumimoji="1" lang="en-US" altLang="ko-KR" sz="2400"/>
              <a:t>=</a:t>
            </a:r>
            <a:r>
              <a:rPr kumimoji="1" lang="ko-KR" altLang="en-US" sz="2400"/>
              <a:t>존나 버티다</a:t>
            </a:r>
            <a:r>
              <a:rPr kumimoji="1" lang="en-US" altLang="ko-KR" sz="2400"/>
              <a:t>: withstand hard</a:t>
            </a:r>
            <a:endParaRPr kumimoji="1" lang="en-US" altLang="ko-KR" sz="2400"/>
          </a:p>
          <a:p>
            <a:pPr marL="0" indent="0">
              <a:buNone/>
              <a:defRPr/>
            </a:pPr>
            <a:r>
              <a:rPr kumimoji="1" lang="en-US" altLang="ko-KR" sz="2400"/>
              <a:t>TMI= too much information</a:t>
            </a:r>
            <a:endParaRPr kumimoji="1" lang="en-US" altLang="ko-KR" sz="2400"/>
          </a:p>
          <a:p>
            <a:pPr marL="0" indent="0">
              <a:buNone/>
              <a:defRPr/>
            </a:pPr>
            <a:r>
              <a:rPr kumimoji="1" lang="ko-KR" altLang="en-US" sz="2400"/>
              <a:t>갓생</a:t>
            </a:r>
            <a:r>
              <a:rPr kumimoji="1" lang="en-US" altLang="ko-KR" sz="2400"/>
              <a:t>= God </a:t>
            </a:r>
            <a:r>
              <a:rPr kumimoji="1" lang="ko-KR" altLang="en-US" sz="2400"/>
              <a:t>인생</a:t>
            </a:r>
            <a:r>
              <a:rPr kumimoji="1" lang="en-US" altLang="ko-KR" sz="2400"/>
              <a:t>= hard</a:t>
            </a:r>
            <a:r>
              <a:rPr kumimoji="1" lang="ko-KR" altLang="en-US" sz="2400"/>
              <a:t> </a:t>
            </a:r>
            <a:r>
              <a:rPr kumimoji="1" lang="en-US" altLang="ko-KR" sz="2400"/>
              <a:t>work</a:t>
            </a:r>
            <a:r>
              <a:rPr kumimoji="1" lang="ko-KR" altLang="en-US" sz="2400"/>
              <a:t> </a:t>
            </a:r>
            <a:r>
              <a:rPr kumimoji="1" lang="en-US" altLang="ko-KR" sz="2400"/>
              <a:t>life</a:t>
            </a:r>
            <a:endParaRPr kumimoji="1" lang="en-US" altLang="ko-KR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30445" mc:Ignorable="p14" p14:dur="2000"/>
    </mc:Choice>
    <mc:Fallback>
      <p:transition/>
    </mc:Fallback>
  </mc:AlternateContent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451580" y="1224649"/>
            <a:ext cx="9603275" cy="1049235"/>
          </a:xfrm>
        </p:spPr>
        <p:txBody>
          <a:bodyPr/>
          <a:lstStyle/>
          <a:p>
            <a:pPr lvl="0">
              <a:defRPr/>
            </a:pPr>
            <a:r>
              <a:rPr kumimoji="1" lang="en-US" altLang="ko-Kore-CZ"/>
              <a:t>Korea slang</a:t>
            </a:r>
            <a:br>
              <a:rPr kumimoji="1" lang="en-US" altLang="ko-Kore-CZ"/>
            </a:br>
            <a:endParaRPr kumimoji="1" lang="ko-Kore-CZ" altLang="en-US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21870" b="28760"/>
          <a:stretch>
            <a:fillRect/>
          </a:stretch>
        </p:blipFill>
        <p:spPr>
          <a:xfrm>
            <a:off x="3759112" y="2024742"/>
            <a:ext cx="5345698" cy="3892732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Tm="30445" mc:Ignorable="p14" p14:dur="2000"/>
    </mc:Choice>
    <mc:Fallback>
      <p:transition/>
    </mc:Fallback>
  </mc:AlternateContent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2"/>
          <p:cNvSpPr>
            <a:spLocks noGrp="1"/>
          </p:cNvSpPr>
          <p:nvPr/>
        </p:nvSpPr>
        <p:spPr>
          <a:xfrm>
            <a:off x="158900" y="116408"/>
            <a:ext cx="11871131" cy="5979273"/>
          </a:xfrm>
          <a:prstGeom prst="rect">
            <a:avLst/>
          </a:prstGeom>
        </p:spPr>
        <p:txBody>
          <a:bodyPr vert="horz" lIns="91440" tIns="45720" rIns="91440" bIns="45720" anchor="t">
            <a:normAutofit/>
          </a:bodyPr>
          <a:p>
            <a: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SITUATION 1 - The first meeting</a:t>
            </a:r>
            <a:endPara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EXAMPLES</a:t>
            </a:r>
            <a:endPara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안녕하세요 제 이름은 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___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입니다 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{</a:t>
            </a:r>
            <a:r>
              <a:rPr xmlns:mc="http://schemas.openxmlformats.org/markup-compatibility/2006" xmlns:hp="http://schemas.haansoft.com/office/presentation/8.0" kumimoji="0" lang="en-US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annyeonghaseyo je ireumeun ___ ipnida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}</a:t>
            </a: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(Hello my name is ___ )                                </a:t>
            </a:r>
            <a:endPara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전공이 뭐에요 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{jeongong-i mwoeyo? } :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(what is your major ?)</a:t>
            </a:r>
            <a:endPara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제 전공은 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___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입니다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{je jeongong-eun ___ ipnida } :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(my major is ___ )</a:t>
            </a:r>
            <a:endPara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나이가 어떻게 되세요 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{naiga eotteoke doeseyo ?}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(How old are you ?)</a:t>
            </a:r>
            <a:endPara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저는 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___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살 이에요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{jeoneun ___sal ieyo} :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 I’m __ years old)</a:t>
            </a:r>
            <a:endPara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취미가 뭐에요 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{chwimiga mwoeyo ?} :(What is your hobby ?)</a:t>
            </a:r>
            <a:endPara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저는 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___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를 좋아해요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{jeoneun ___reul joahaeyo} : ( I like __ )</a:t>
            </a:r>
            <a:endPara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endPara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endPara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endParaRPr xmlns:mc="http://schemas.openxmlformats.org/markup-compatibility/2006" xmlns:hp="http://schemas.haansoft.com/office/presentation/8.0" kumimoji="1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endParaRPr xmlns:mc="http://schemas.openxmlformats.org/markup-compatibility/2006" xmlns:hp="http://schemas.haansoft.com/office/presentation/8.0" kumimoji="1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endParaRPr xmlns:mc="http://schemas.openxmlformats.org/markup-compatibility/2006" xmlns:hp="http://schemas.haansoft.com/office/presentation/8.0" kumimoji="1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2"/>
          <p:cNvSpPr>
            <a:spLocks noGrp="1"/>
          </p:cNvSpPr>
          <p:nvPr/>
        </p:nvSpPr>
        <p:spPr>
          <a:xfrm>
            <a:off x="158900" y="116408"/>
            <a:ext cx="11871131" cy="5979273"/>
          </a:xfrm>
          <a:prstGeom prst="rect">
            <a:avLst/>
          </a:prstGeom>
        </p:spPr>
        <p:txBody>
          <a:bodyPr vert="horz" lIns="91440" tIns="45720" rIns="91440" bIns="45720" anchor="t">
            <a:normAutofit fontScale="92500" lnSpcReduction="20000"/>
          </a:bodyPr>
          <a:p>
            <a: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SITUATION 2 - Hang out</a:t>
            </a:r>
            <a:endPara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EXAMPLES</a:t>
            </a:r>
            <a:endParaRPr xmlns:mc="http://schemas.openxmlformats.org/markup-compatibility/2006" xmlns:hp="http://schemas.haansoft.com/office/presentation/8.0" kumimoji="0" lang="ko-KR" altLang="en-US" sz="227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오늘 뭐해 </a:t>
            </a:r>
            <a:r>
              <a: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{oneul mwohae ?} : (What do you do today ?)</a:t>
            </a:r>
            <a:endPara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나 오늘 한가해</a:t>
            </a:r>
            <a:r>
              <a: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{na oneul hangahae } : (I’m free today)</a:t>
            </a:r>
            <a:endParaRPr xmlns:mc="http://schemas.openxmlformats.org/markup-compatibility/2006" xmlns:hp="http://schemas.haansoft.com/office/presentation/8.0" kumimoji="0" lang="ko-KR" altLang="en-US" sz="227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나 오늘 아무 계획 없어</a:t>
            </a:r>
            <a:r>
              <a: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{na oneul amu gyehoegi eopseo } : (I don’t have any plan today)</a:t>
            </a:r>
            <a:endPara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오늘 나가서 놀자 </a:t>
            </a:r>
            <a:r>
              <a: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</a:t>
            </a:r>
            <a:r>
              <a:rPr xmlns:mc="http://schemas.openxmlformats.org/markup-compatibility/2006" xmlns:hp="http://schemas.haansoft.com/office/presentation/8.0" kumimoji="0" lang="ko-KR" altLang="en-US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{oneul nagaseo nolja ! } : (Let's go hangout today)</a:t>
            </a:r>
            <a:endPara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좋아 </a:t>
            </a:r>
            <a:r>
              <a: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</a:t>
            </a:r>
            <a:r>
              <a:rPr xmlns:mc="http://schemas.openxmlformats.org/markup-compatibility/2006" xmlns:hp="http://schemas.haansoft.com/office/presentation/8.0" kumimoji="0" lang="ko-KR" altLang="en-US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뭐 하고싶어 </a:t>
            </a:r>
            <a:r>
              <a: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{joha ! mwo hagosipeo ? } : (Good! What do you want to do?)</a:t>
            </a:r>
            <a:endPara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카페 가는거 어때 </a:t>
            </a:r>
            <a:r>
              <a: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  <a:r>
              <a:rPr xmlns:mc="http://schemas.openxmlformats.org/markup-compatibility/2006" xmlns:hp="http://schemas.haansoft.com/office/presentation/8.0" kumimoji="0" lang="ko-KR" altLang="en-US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{kape ganeungeo eottae ?  } : (How about going to a cafe?)</a:t>
            </a:r>
            <a:endPara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펍 가자 </a:t>
            </a:r>
            <a:r>
              <a: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!{</a:t>
            </a:r>
            <a:r>
              <a:rPr xmlns:mc="http://schemas.openxmlformats.org/markup-compatibility/2006" xmlns:hp="http://schemas.haansoft.com/office/presentation/8.0" kumimoji="0" lang="en-US" altLang="en-US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</a:t>
            </a:r>
            <a:r>
              <a: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ub</a:t>
            </a:r>
            <a:r>
              <a:rPr xmlns:mc="http://schemas.openxmlformats.org/markup-compatibility/2006" xmlns:hp="http://schemas.haansoft.com/office/presentation/8.0" kumimoji="0" lang="en-US" altLang="en-US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gaja ! </a:t>
            </a:r>
            <a:r>
              <a: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} :</a:t>
            </a:r>
            <a:r>
              <a:rPr xmlns:mc="http://schemas.openxmlformats.org/markup-compatibility/2006" xmlns:hp="http://schemas.haansoft.com/office/presentation/8.0" kumimoji="0" lang="ko-KR" altLang="en-US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(Let’s go to pub !)</a:t>
            </a:r>
            <a:endPara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쇼핑하러 가자 </a:t>
            </a:r>
            <a:r>
              <a: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{ shoppinghareo gaja !} :  (Let's go shopping!)</a:t>
            </a:r>
            <a:endPara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맛있는거 먹으러 가자 </a:t>
            </a:r>
            <a:r>
              <a: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{masisneungeo meogeureo gaja } : (Let's go eat something delicious)</a:t>
            </a:r>
            <a:endPara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뭐 먹으러 갈까 </a:t>
            </a:r>
            <a:r>
              <a: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  <a:r>
              <a:rPr xmlns:mc="http://schemas.openxmlformats.org/markup-compatibility/2006" xmlns:hp="http://schemas.haansoft.com/office/presentation/8.0" kumimoji="0" lang="ko-KR" altLang="en-US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{mwo meogeureo galkka ? } : (What do you want to eat?)</a:t>
            </a:r>
            <a:endPara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나 </a:t>
            </a:r>
            <a:r>
              <a: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___</a:t>
            </a:r>
            <a:r>
              <a:rPr xmlns:mc="http://schemas.openxmlformats.org/markup-compatibility/2006" xmlns:hp="http://schemas.haansoft.com/office/presentation/8.0" kumimoji="0" lang="ko-KR" altLang="en-US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먹고싶어</a:t>
            </a:r>
            <a:r>
              <a: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{</a:t>
            </a:r>
            <a:r>
              <a:rPr xmlns:mc="http://schemas.openxmlformats.org/markup-compatibility/2006" xmlns:hp="http://schemas.haansoft.com/office/presentation/8.0" kumimoji="0" lang="en-US" altLang="en-US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 ___ meokgosipeo </a:t>
            </a:r>
            <a:r>
              <a: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} :</a:t>
            </a:r>
            <a:r>
              <a:rPr xmlns:mc="http://schemas.openxmlformats.org/markup-compatibility/2006" xmlns:hp="http://schemas.haansoft.com/office/presentation/8.0" kumimoji="0" lang="ko-KR" altLang="en-US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 want to eat</a:t>
            </a:r>
            <a:r>
              <a:rPr xmlns:mc="http://schemas.openxmlformats.org/markup-compatibility/2006" xmlns:hp="http://schemas.haansoft.com/office/presentation/8.0" kumimoji="0" lang="ko-KR" altLang="en-US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___</a:t>
            </a:r>
            <a:r>
              <a:rPr xmlns:mc="http://schemas.openxmlformats.org/markup-compatibility/2006" xmlns:hp="http://schemas.haansoft.com/office/presentation/8.0" kumimoji="0" lang="ko-KR" altLang="en-US" sz="227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endPara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endPara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endParaRPr xmlns:mc="http://schemas.openxmlformats.org/markup-compatibility/2006" xmlns:hp="http://schemas.haansoft.com/office/presentation/8.0" kumimoji="1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endParaRPr xmlns:mc="http://schemas.openxmlformats.org/markup-compatibility/2006" xmlns:hp="http://schemas.haansoft.com/office/presentation/8.0" kumimoji="1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/>
            </a:pPr>
            <a:endParaRPr xmlns:mc="http://schemas.openxmlformats.org/markup-compatibility/2006" xmlns:hp="http://schemas.haansoft.com/office/presentation/8.0" kumimoji="1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  <a:p>
            <a:pPr>
              <a:defRPr/>
            </a:pPr>
            <a:r>
              <a:rPr lang="en-US" altLang="ko-KR"/>
              <a:t>WoRd GAME</a:t>
            </a:r>
            <a:endParaRPr lang="en-US" altLang="ko-K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Before the game starts, divide into two teams.</a:t>
            </a:r>
            <a:endParaRPr lang="en-US" altLang="ko-KR"/>
          </a:p>
          <a:p>
            <a:pPr>
              <a:defRPr/>
            </a:pPr>
            <a:r>
              <a:rPr lang="en-US" altLang="ko-KR"/>
              <a:t>Pick a team leader from each team</a:t>
            </a:r>
            <a:endParaRPr lang="en-US" altLang="ko-KR"/>
          </a:p>
          <a:p>
            <a:pPr>
              <a:defRPr/>
            </a:pPr>
            <a:r>
              <a:rPr lang="en-US" altLang="ko-KR"/>
              <a:t>Team leader comes out and explain with your body the words or sentences that I show.</a:t>
            </a:r>
            <a:endParaRPr lang="en-US" altLang="ko-KR"/>
          </a:p>
          <a:p>
            <a:pPr>
              <a:defRPr/>
            </a:pPr>
            <a:r>
              <a:rPr lang="en-US" altLang="ko-KR"/>
              <a:t>Guess what team leader explained with their bodies.</a:t>
            </a:r>
            <a:endParaRPr lang="en-US" altLang="ko-KR"/>
          </a:p>
          <a:p>
            <a:pPr>
              <a:defRPr/>
            </a:pPr>
            <a:r>
              <a:rPr lang="en-US" altLang="ko-KR"/>
              <a:t>The team that guesses more words wins.</a:t>
            </a:r>
            <a:endParaRPr lang="en-US" altLang="ko-KR"/>
          </a:p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4801637" cy="3450613"/>
          </a:xfrm>
        </p:spPr>
        <p:txBody>
          <a:bodyPr/>
          <a:lstStyle/>
          <a:p>
            <a:pPr>
              <a:defRPr/>
            </a:pPr>
            <a:r>
              <a:rPr lang="en-US" altLang="ko-KR"/>
              <a:t>Mom - </a:t>
            </a:r>
            <a:r>
              <a:rPr lang="ko-KR" altLang="en-US"/>
              <a:t>엄마 </a:t>
            </a:r>
            <a:r>
              <a:rPr lang="en-US" altLang="ko-KR"/>
              <a:t>[Eom-ma]</a:t>
            </a:r>
            <a:endParaRPr lang="en-US" altLang="ko-KR"/>
          </a:p>
          <a:p>
            <a:pPr>
              <a:defRPr/>
            </a:pPr>
            <a:r>
              <a:rPr lang="en-US" altLang="ko-KR"/>
              <a:t>Dad - </a:t>
            </a:r>
            <a:r>
              <a:rPr lang="ko-KR" altLang="en-US"/>
              <a:t>아빠 </a:t>
            </a:r>
            <a:r>
              <a:rPr lang="en-US" altLang="ko-KR"/>
              <a:t>[A-bba]</a:t>
            </a:r>
            <a:endParaRPr lang="en-US" altLang="ko-KR"/>
          </a:p>
          <a:p>
            <a:pPr>
              <a:defRPr/>
            </a:pPr>
            <a:r>
              <a:rPr lang="en-US" altLang="ko-KR"/>
              <a:t>Older Sister - </a:t>
            </a:r>
            <a:r>
              <a:rPr lang="ko-KR" altLang="en-US"/>
              <a:t>누나</a:t>
            </a:r>
            <a:r>
              <a:rPr lang="en-US" altLang="ko-KR"/>
              <a:t>/</a:t>
            </a:r>
            <a:r>
              <a:rPr lang="ko-KR" altLang="en-US"/>
              <a:t>언니</a:t>
            </a:r>
            <a:r>
              <a:rPr lang="en-US" altLang="ko-KR"/>
              <a:t>[Nuna/Eon-ni]</a:t>
            </a:r>
            <a:endParaRPr lang="en-US" altLang="ko-KR"/>
          </a:p>
          <a:p>
            <a:pPr>
              <a:defRPr/>
            </a:pPr>
            <a:r>
              <a:rPr lang="en-US" altLang="ko-KR"/>
              <a:t>Older Brother - </a:t>
            </a:r>
            <a:r>
              <a:rPr lang="ko-KR" altLang="en-US"/>
              <a:t>형</a:t>
            </a:r>
            <a:r>
              <a:rPr lang="en-US" altLang="ko-KR"/>
              <a:t>/</a:t>
            </a:r>
            <a:r>
              <a:rPr lang="ko-KR" altLang="en-US"/>
              <a:t>오빠 </a:t>
            </a:r>
            <a:r>
              <a:rPr lang="en-US" altLang="ko-KR"/>
              <a:t>[Hyeong/Oppa]</a:t>
            </a:r>
            <a:endParaRPr lang="en-US" altLang="ko-KR"/>
          </a:p>
          <a:p>
            <a:pPr>
              <a:defRPr/>
            </a:pPr>
            <a:r>
              <a:rPr lang="en-US" altLang="ko-KR"/>
              <a:t>Family - </a:t>
            </a:r>
            <a:r>
              <a:rPr lang="ko-KR" altLang="en-US"/>
              <a:t>가족 </a:t>
            </a:r>
            <a:r>
              <a:rPr lang="en-US" altLang="ko-KR"/>
              <a:t>[Gajok]</a:t>
            </a:r>
            <a:endParaRPr lang="en-US" altLang="ko-KR"/>
          </a:p>
          <a:p>
            <a:pPr>
              <a:defRPr/>
            </a:pPr>
            <a:r>
              <a:rPr lang="en-US" altLang="ko-KR"/>
              <a:t>Class - </a:t>
            </a:r>
            <a:r>
              <a:rPr lang="ko-KR" altLang="en-US"/>
              <a:t>수업 </a:t>
            </a:r>
            <a:r>
              <a:rPr lang="en-US" altLang="ko-KR"/>
              <a:t>[Su-up]</a:t>
            </a:r>
            <a:endParaRPr lang="en-US" altLang="ko-KR"/>
          </a:p>
          <a:p>
            <a:pPr>
              <a:defRPr/>
            </a:pPr>
            <a:r>
              <a:rPr lang="en-US" altLang="ko-KR"/>
              <a:t>Assignment - </a:t>
            </a:r>
            <a:r>
              <a:rPr lang="ko-KR" altLang="en-US"/>
              <a:t>과제</a:t>
            </a:r>
            <a:r>
              <a:rPr lang="en-US" altLang="ko-KR"/>
              <a:t>[Gwa-jae]</a:t>
            </a:r>
            <a:endParaRPr lang="en-US" altLang="ko-K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altLang="ko-KR"/>
              <a:t>Food - </a:t>
            </a:r>
            <a:r>
              <a:rPr lang="ko-KR" altLang="en-US"/>
              <a:t>음식 </a:t>
            </a:r>
            <a:r>
              <a:rPr lang="en-US" altLang="ko-KR"/>
              <a:t>[Um-sik]</a:t>
            </a:r>
            <a:endParaRPr lang="en-US" altLang="ko-KR"/>
          </a:p>
          <a:p>
            <a:pPr>
              <a:lnSpc>
                <a:spcPct val="150000"/>
              </a:lnSpc>
              <a:defRPr/>
            </a:pPr>
            <a:r>
              <a:rPr lang="en-US" altLang="ko-KR"/>
              <a:t>Spoon - </a:t>
            </a:r>
            <a:r>
              <a:rPr lang="ko-KR" altLang="en-US"/>
              <a:t>수저 </a:t>
            </a:r>
            <a:r>
              <a:rPr lang="en-US" altLang="ko-KR"/>
              <a:t>[Soo-jeo]</a:t>
            </a:r>
            <a:endParaRPr lang="en-US" altLang="ko-KR"/>
          </a:p>
          <a:p>
            <a:pPr>
              <a:lnSpc>
                <a:spcPct val="150000"/>
              </a:lnSpc>
              <a:defRPr/>
            </a:pPr>
            <a:r>
              <a:rPr lang="en-US" altLang="ko-KR"/>
              <a:t>Chopsticks - </a:t>
            </a:r>
            <a:r>
              <a:rPr lang="ko-KR" altLang="en-US"/>
              <a:t>젓가락 </a:t>
            </a:r>
            <a:r>
              <a:rPr lang="en-US" altLang="ko-KR"/>
              <a:t>[Jeot-ga-lak]</a:t>
            </a:r>
            <a:endParaRPr lang="en-US" altLang="ko-KR"/>
          </a:p>
          <a:p>
            <a:pPr>
              <a:lnSpc>
                <a:spcPct val="150000"/>
              </a:lnSpc>
              <a:defRPr/>
            </a:pPr>
            <a:r>
              <a:rPr lang="en-US" altLang="ko-KR"/>
              <a:t>Professor - </a:t>
            </a:r>
            <a:r>
              <a:rPr lang="ko-KR" altLang="en-US"/>
              <a:t>교수님 </a:t>
            </a:r>
            <a:r>
              <a:rPr lang="en-US" altLang="ko-KR"/>
              <a:t>[Gyo-su-nim]</a:t>
            </a:r>
            <a:endParaRPr lang="en-US" altLang="ko-KR"/>
          </a:p>
          <a:p>
            <a:pPr>
              <a:lnSpc>
                <a:spcPct val="150000"/>
              </a:lnSpc>
              <a:defRPr/>
            </a:pPr>
            <a:r>
              <a:rPr lang="en-US" altLang="ko-KR"/>
              <a:t>Friend - </a:t>
            </a:r>
            <a:r>
              <a:rPr lang="ko-KR" altLang="en-US"/>
              <a:t>친구 </a:t>
            </a:r>
            <a:r>
              <a:rPr lang="en-US" altLang="ko-KR"/>
              <a:t>[Ching-gu]</a:t>
            </a:r>
            <a:endParaRPr lang="en-US" altLang="ko-KR"/>
          </a:p>
          <a:p>
            <a:pPr>
              <a:lnSpc>
                <a:spcPct val="150000"/>
              </a:lnSpc>
              <a:defRPr/>
            </a:pPr>
            <a:r>
              <a:rPr lang="en-US" altLang="ko-KR"/>
              <a:t>Bag - </a:t>
            </a:r>
            <a:r>
              <a:rPr lang="ko-KR" altLang="en-US"/>
              <a:t>가방 </a:t>
            </a:r>
            <a:r>
              <a:rPr lang="en-US" altLang="ko-KR"/>
              <a:t>[</a:t>
            </a:r>
            <a:r>
              <a:rPr lang="ko-KR" altLang="en-US"/>
              <a:t> </a:t>
            </a:r>
            <a:r>
              <a:rPr lang="en-US" altLang="ko-KR"/>
              <a:t>Ga-bang]</a:t>
            </a:r>
            <a:endParaRPr lang="en-US" altLang="ko-KR"/>
          </a:p>
          <a:p>
            <a:pPr>
              <a:lnSpc>
                <a:spcPct val="150000"/>
              </a:lnSpc>
              <a:defRPr/>
            </a:pPr>
            <a:endParaRPr lang="en-US" altLang="ko-KR"/>
          </a:p>
        </p:txBody>
      </p:sp>
      <p:sp>
        <p:nvSpPr>
          <p:cNvPr id="4" name=""/>
          <p:cNvSpPr txBox="1"/>
          <p:nvPr/>
        </p:nvSpPr>
        <p:spPr>
          <a:xfrm>
            <a:off x="6655210" y="2015732"/>
            <a:ext cx="4399644" cy="3383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altLang="ko-KR"/>
          </a:p>
          <a:p>
            <a:pPr>
              <a:defRPr/>
            </a:pPr>
            <a:r>
              <a:rPr lang="en-US" altLang="ko-KR"/>
              <a:t>Breakfast - </a:t>
            </a:r>
            <a:r>
              <a:rPr lang="ko-KR" altLang="en-US"/>
              <a:t>아침식사 </a:t>
            </a:r>
            <a:r>
              <a:rPr lang="en-US" altLang="ko-KR"/>
              <a:t>[A-chim-sik-sa]</a:t>
            </a:r>
            <a:endParaRPr lang="en-US" altLang="ko-KR"/>
          </a:p>
          <a:p>
            <a:pPr>
              <a:defRPr/>
            </a:pPr>
            <a:endParaRPr lang="en-US" altLang="ko-KR"/>
          </a:p>
          <a:p>
            <a:pPr>
              <a:defRPr/>
            </a:pPr>
            <a:r>
              <a:rPr lang="en-US" altLang="ko-KR"/>
              <a:t>Lunch - </a:t>
            </a:r>
            <a:r>
              <a:rPr lang="ko-KR" altLang="en-US"/>
              <a:t>점심식사 </a:t>
            </a:r>
            <a:r>
              <a:rPr lang="en-US" altLang="ko-KR"/>
              <a:t>[Jum - sim - sik - sa]</a:t>
            </a:r>
            <a:endParaRPr lang="en-US" altLang="ko-KR"/>
          </a:p>
          <a:p>
            <a:pPr>
              <a:defRPr/>
            </a:pPr>
            <a:endParaRPr lang="en-US" altLang="ko-KR"/>
          </a:p>
          <a:p>
            <a:pPr>
              <a:defRPr/>
            </a:pPr>
            <a:r>
              <a:rPr lang="en-US" altLang="ko-KR"/>
              <a:t>Dinner -</a:t>
            </a:r>
            <a:r>
              <a:rPr lang="ko-KR" altLang="en-US"/>
              <a:t> 저녁식사 </a:t>
            </a:r>
            <a:r>
              <a:rPr lang="en-US" altLang="ko-KR"/>
              <a:t>[Jeo - nyuk - sik - sa]</a:t>
            </a:r>
            <a:endParaRPr lang="en-US" altLang="ko-KR"/>
          </a:p>
          <a:p>
            <a:pPr>
              <a:defRPr/>
            </a:pPr>
            <a:endParaRPr lang="en-US" altLang="ko-KR"/>
          </a:p>
          <a:p>
            <a:pPr>
              <a:defRPr/>
            </a:pPr>
            <a:r>
              <a:rPr lang="en-US" altLang="ko-KR"/>
              <a:t>Restaurant -</a:t>
            </a:r>
            <a:r>
              <a:rPr lang="ko-KR" altLang="en-US"/>
              <a:t> 식당 </a:t>
            </a:r>
            <a:r>
              <a:rPr lang="en-US" altLang="ko-KR"/>
              <a:t>[Sik-dang]</a:t>
            </a:r>
            <a:endParaRPr lang="en-US" altLang="ko-KR"/>
          </a:p>
          <a:p>
            <a:pPr>
              <a:defRPr/>
            </a:pPr>
            <a:endParaRPr lang="en-US" altLang="ko-KR"/>
          </a:p>
          <a:p>
            <a:pPr>
              <a:defRPr/>
            </a:pPr>
            <a:r>
              <a:rPr lang="en-US" altLang="ko-KR"/>
              <a:t>Love - </a:t>
            </a:r>
            <a:r>
              <a:rPr lang="ko-KR" altLang="en-US"/>
              <a:t>사랑</a:t>
            </a:r>
            <a:r>
              <a:rPr lang="en-US" altLang="ko-KR"/>
              <a:t> [sa-rang]</a:t>
            </a:r>
            <a:endParaRPr lang="en-US" altLang="ko-KR"/>
          </a:p>
          <a:p>
            <a:pPr>
              <a:defRPr/>
            </a:pPr>
            <a:endParaRPr lang="en-US" altLang="ko-KR"/>
          </a:p>
          <a:p>
            <a:pPr>
              <a:defRPr/>
            </a:pPr>
            <a:r>
              <a:rPr lang="en-US" altLang="ko-KR"/>
              <a:t>cooking - </a:t>
            </a:r>
            <a:r>
              <a:rPr lang="ko-KR" altLang="en-US"/>
              <a:t>요리 </a:t>
            </a:r>
            <a:r>
              <a:rPr lang="en-US" altLang="ko-KR"/>
              <a:t>[yo-ri]</a:t>
            </a:r>
            <a:endParaRPr lang="en-US" altLang="ko-K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갤러리">
  <a:themeElements>
    <a:clrScheme name="갤러리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갤러리">
      <a:majorFont>
        <a:latin typeface="Gill Sans MT" panose="20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20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갤러리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20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20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2817</ep:Words>
  <ep:PresentationFormat>Širokoúhlá obrazovka</ep:PresentationFormat>
  <ep:Paragraphs>412</ep:Paragraphs>
  <ep:Slides>12</ep:Slides>
  <ep:Notes>17</ep:Notes>
  <ep:TotalTime>0</ep:TotalTime>
  <ep:HiddenSlides>0</ep:HiddenSlides>
  <ep:MMClips>20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ep:HeadingPairs>
  <ep:TitlesOfParts>
    <vt:vector size="13" baseType="lpstr">
      <vt:lpstr>갤러리</vt:lpstr>
      <vt:lpstr>Korean class</vt:lpstr>
      <vt:lpstr>Index</vt:lpstr>
      <vt:lpstr>Korea slang</vt:lpstr>
      <vt:lpstr>Korea slang</vt:lpstr>
      <vt:lpstr>슬라이드 5</vt:lpstr>
      <vt:lpstr>슬라이드 6</vt:lpstr>
      <vt:lpstr>WoRd GAME</vt:lpstr>
      <vt:lpstr>슬라이드 8</vt:lpstr>
      <vt:lpstr>슬라이드 9</vt:lpstr>
      <vt:lpstr>슬라이드 10</vt:lpstr>
      <vt:lpstr>슬라이드 11</vt:lpstr>
      <vt:lpstr>슬라이드 12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2020-12-23T12:33:32.000</dcterms:created>
  <dc:creator>장은주</dc:creator>
  <cp:lastModifiedBy>USER</cp:lastModifiedBy>
  <dcterms:modified xsi:type="dcterms:W3CDTF">2022-12-07T16:48:56.306</dcterms:modified>
  <cp:revision>73</cp:revision>
  <dc:title>Korean class</dc:title>
  <cp:version>1000.0000.01</cp:version>
</cp:coreProperties>
</file>