
<file path=[Content_Types].xml><?xml version="1.0" encoding="utf-8"?>
<Types xmlns="http://schemas.openxmlformats.org/package/2006/content-types">
  <Default Extension="jpeg" ContentType="image/jpeg"/>
  <Default Extension="m4a" ContentType="audio/unknown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 autoCompressPictures="0">
  <p:sldMasterIdLst>
    <p:sldMasterId id="2147483690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610"/>
    <p:restoredTop sz="94654"/>
  </p:normalViewPr>
  <p:slideViewPr>
    <p:cSldViewPr snapToGrid="0" snapToObjects="1">
      <p:cViewPr varScale="1">
        <p:scale>
          <a:sx n="100" d="100"/>
          <a:sy n="100" d="100"/>
        </p:scale>
        <p:origin x="792" y="60"/>
      </p:cViewPr>
      <p:guideLst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slide" Target="slides/slide21.xml"  /><Relationship Id="rId24" Type="http://schemas.openxmlformats.org/officeDocument/2006/relationships/slide" Target="slides/slide22.xml"  /><Relationship Id="rId25" Type="http://schemas.openxmlformats.org/officeDocument/2006/relationships/slide" Target="slides/slide23.xml"  /><Relationship Id="rId26" Type="http://schemas.openxmlformats.org/officeDocument/2006/relationships/slide" Target="slides/slide24.xml"  /><Relationship Id="rId27" Type="http://schemas.openxmlformats.org/officeDocument/2006/relationships/slide" Target="slides/slide25.xml"  /><Relationship Id="rId28" Type="http://schemas.openxmlformats.org/officeDocument/2006/relationships/slide" Target="slides/slide26.xml"  /><Relationship Id="rId29" Type="http://schemas.openxmlformats.org/officeDocument/2006/relationships/presProps" Target="presProps.xml"  /><Relationship Id="rId3" Type="http://schemas.openxmlformats.org/officeDocument/2006/relationships/slide" Target="slides/slide1.xml"  /><Relationship Id="rId30" Type="http://schemas.openxmlformats.org/officeDocument/2006/relationships/viewProps" Target="viewProps.xml"  /><Relationship Id="rId31" Type="http://schemas.openxmlformats.org/officeDocument/2006/relationships/theme" Target="theme/theme1.xml"  /><Relationship Id="rId32" Type="http://schemas.openxmlformats.org/officeDocument/2006/relationships/tableStyles" Target="tableStyles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kumimoji="1" lang="ko-KR" altLang="en-US"/>
              <a:t/>
            </a:r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5CED75AA-1E93-4247-A86F-0EC209A5838C}" type="datetime1">
              <a:rPr kumimoji="1" lang="ko-Kore-CZ" altLang="en-US"/>
              <a:pPr lvl="0">
                <a:defRPr/>
              </a:pPr>
              <a:t>2022-11-08</a:t>
            </a:fld>
            <a:endParaRPr kumimoji="1" lang="ko-Kore-CZ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ore-CZ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kumimoji="1" lang="ko-KR" altLang="en-US"/>
              <a:t>마스터 텍스트 스타일을 편집하려면 클릭</a:t>
            </a:r>
            <a:endParaRPr kumimoji="1" lang="ko-KR" altLang="en-US"/>
          </a:p>
          <a:p>
            <a:pPr lvl="1">
              <a:defRPr/>
            </a:pPr>
            <a:r>
              <a:rPr kumimoji="1" lang="ko-KR" altLang="en-US"/>
              <a:t>두 번째 수준</a:t>
            </a:r>
            <a:endParaRPr kumimoji="1" lang="ko-KR" altLang="en-US"/>
          </a:p>
          <a:p>
            <a:pPr lvl="2">
              <a:defRPr/>
            </a:pPr>
            <a:r>
              <a:rPr kumimoji="1" lang="ko-KR" altLang="en-US"/>
              <a:t>세 번째 수준</a:t>
            </a:r>
            <a:endParaRPr kumimoji="1" lang="ko-KR" altLang="en-US"/>
          </a:p>
          <a:p>
            <a:pPr lvl="3">
              <a:defRPr/>
            </a:pPr>
            <a:r>
              <a:rPr kumimoji="1" lang="ko-KR" altLang="en-US"/>
              <a:t>네 번째 수준</a:t>
            </a:r>
            <a:endParaRPr kumimoji="1" lang="ko-KR" altLang="en-US"/>
          </a:p>
          <a:p>
            <a:pPr lvl="4">
              <a:defRPr/>
            </a:pPr>
            <a:r>
              <a:rPr kumimoji="1" lang="ko-KR" altLang="en-US"/>
              <a:t>다섯 번째 수준</a:t>
            </a:r>
            <a:endParaRPr kumimoji="1" lang="ko-Kore-CZ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kumimoji="1" lang="ko-KR" altLang="en-US"/>
              <a:t/>
            </a:r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C1BFF596-23BE-1844-97FC-1F5AFFFB3CC9}" type="slidenum">
              <a:rPr kumimoji="1" lang="ko-Kore-CZ" altLang="en-US"/>
              <a:pPr lvl="0">
                <a:defRPr/>
              </a:pPr>
              <a:t>‹#›</a:t>
            </a:fld>
            <a:endParaRPr kumimoji="1" lang="ko-Kore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12/29/2020</a:t>
            </a:fld>
            <a:endParaRPr kumimoji="1" lang="ko-Kore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kumimoji="1" lang="ko-Kore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257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12/29/2020</a:t>
            </a:fld>
            <a:endParaRPr kumimoji="1" lang="ko-Kore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013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12/29/2020</a:t>
            </a:fld>
            <a:endParaRPr kumimoji="1" lang="ko-Kore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96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12/29/2020</a:t>
            </a:fld>
            <a:endParaRPr kumimoji="1" lang="ko-Kore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27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12/29/2020</a:t>
            </a:fld>
            <a:endParaRPr kumimoji="1" lang="ko-Kore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172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12/29/2020</a:t>
            </a:fld>
            <a:endParaRPr kumimoji="1" lang="ko-Kore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54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12/29/2020</a:t>
            </a:fld>
            <a:endParaRPr kumimoji="1" lang="ko-Kore-CZ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66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12/29/2020</a:t>
            </a:fld>
            <a:endParaRPr kumimoji="1" lang="ko-Kore-CZ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49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12/29/2020</a:t>
            </a:fld>
            <a:endParaRPr kumimoji="1" lang="ko-Kore-CZ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2711646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12/29/2020</a:t>
            </a:fld>
            <a:endParaRPr kumimoji="1" lang="ko-Kore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14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3C6FCAA-4738-5A41-BDD1-1FC6F310DD66}" type="datetimeFigureOut">
              <a:rPr kumimoji="1" lang="ko-Kore-CZ" altLang="en-US" smtClean="0"/>
              <a:t>12/29/2020</a:t>
            </a:fld>
            <a:endParaRPr kumimoji="1" lang="ko-Kore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kumimoji="1" lang="ko-Kore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161607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13" Type="http://schemas.openxmlformats.org/officeDocument/2006/relationships/image" Target="../media/image1.jpeg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6FCAA-4738-5A41-BDD1-1FC6F310DD66}" type="datetimeFigureOut">
              <a:rPr kumimoji="1" lang="ko-Kore-CZ" altLang="en-US" smtClean="0"/>
              <a:t>12/29/2020</a:t>
            </a:fld>
            <a:endParaRPr kumimoji="1" lang="ko-Kore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ore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34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Relationship Id="rId3" Type="http://schemas.openxmlformats.org/officeDocument/2006/relationships/image" Target="../media/image4.png"  /><Relationship Id="rId4" Type="http://schemas.openxmlformats.org/officeDocument/2006/relationships/image" Target="../media/image3.jpe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audio" Target="../media/media1.m4a"  /><Relationship Id="rId3" Type="http://schemas.microsoft.com/office/2007/relationships/media" Target="../media/media1.m4a"  /><Relationship Id="rId4" Type="http://schemas.openxmlformats.org/officeDocument/2006/relationships/image" Target="../media/image2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5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8E8136B-B731-9645-9497-0DEA0E294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071" y="1584552"/>
            <a:ext cx="9099255" cy="2537251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ctr"/>
            <a:r>
              <a:rPr kumimoji="1" lang="en-US" altLang="en-US" sz="7200" dirty="0">
                <a:solidFill>
                  <a:srgbClr val="454545"/>
                </a:solidFill>
              </a:rPr>
              <a:t>Korean class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54EC2BA-7C1D-834F-B087-B791AD2BF238}"/>
              </a:ext>
            </a:extLst>
          </p:cNvPr>
          <p:cNvSpPr txBox="1"/>
          <p:nvPr/>
        </p:nvSpPr>
        <p:spPr>
          <a:xfrm>
            <a:off x="4872038" y="4371975"/>
            <a:ext cx="248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ore-CZ" dirty="0">
                <a:solidFill>
                  <a:srgbClr val="C00000"/>
                </a:solidFill>
              </a:rPr>
              <a:t>WEEK 6</a:t>
            </a:r>
            <a:endParaRPr kumimoji="1" lang="ko-Kore-CZ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20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501006" y="1162865"/>
            <a:ext cx="9603275" cy="1049235"/>
          </a:xfrm>
        </p:spPr>
        <p:txBody>
          <a:bodyPr/>
          <a:lstStyle/>
          <a:p>
            <a:pPr lvl="0">
              <a:defRPr/>
            </a:pPr>
            <a:r>
              <a:rPr kumimoji="1" lang="en-US" altLang="ko-Kore-CZ"/>
              <a:t>Sixth principle</a:t>
            </a:r>
            <a:endParaRPr kumimoji="1" lang="ko-Kore-CZ" altLang="en-US"/>
          </a:p>
        </p:txBody>
      </p:sp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1970563" y="2757138"/>
            <a:ext cx="9603275" cy="3450613"/>
          </a:xfrm>
        </p:spPr>
        <p:txBody>
          <a:bodyPr/>
          <a:lstStyle/>
          <a:p>
            <a:pPr marL="0" indent="0">
              <a:buNone/>
              <a:defRPr/>
            </a:pPr>
            <a:r>
              <a:rPr kumimoji="1" lang="en-US" altLang="ko-Kore-CZ" sz="6000" b="1">
                <a:latin typeface="AppleGothic"/>
                <a:ea typeface="AppleGothic"/>
              </a:rPr>
              <a:t>What</a:t>
            </a:r>
            <a:r>
              <a:rPr kumimoji="1" lang="en-US" altLang="ko-Kore-CZ" sz="6000" b="1">
                <a:solidFill>
                  <a:srgbClr val="ff0000"/>
                </a:solidFill>
                <a:latin typeface="AppleGothic"/>
                <a:ea typeface="AppleGothic"/>
              </a:rPr>
              <a:t> = </a:t>
            </a:r>
            <a:r>
              <a:rPr kumimoji="1" lang="ko-KR" altLang="en-US" sz="6000" b="1">
                <a:solidFill>
                  <a:srgbClr val="ff0000"/>
                </a:solidFill>
                <a:latin typeface="AppleGothic"/>
                <a:ea typeface="AppleGothic"/>
              </a:rPr>
              <a:t>무엇을</a:t>
            </a:r>
            <a:r>
              <a:rPr kumimoji="1" lang="en-US" altLang="ko-KR" sz="6000" b="1">
                <a:solidFill>
                  <a:srgbClr val="ff0000"/>
                </a:solidFill>
                <a:latin typeface="AppleGothic"/>
                <a:ea typeface="AppleGothic"/>
              </a:rPr>
              <a:t>=</a:t>
            </a:r>
            <a:r>
              <a:rPr kumimoji="1" lang="ko-KR" altLang="en-US" sz="6000" b="1">
                <a:solidFill>
                  <a:srgbClr val="ff0000"/>
                </a:solidFill>
                <a:latin typeface="AppleGothic"/>
                <a:ea typeface="AppleGothic"/>
              </a:rPr>
              <a:t>뭐를</a:t>
            </a:r>
            <a:endParaRPr kumimoji="1" lang="ko-KR" altLang="en-US" sz="6000" b="1">
              <a:solidFill>
                <a:srgbClr val="ff0000"/>
              </a:solidFill>
              <a:latin typeface="AppleGothic"/>
              <a:ea typeface="AppleGothic"/>
            </a:endParaRPr>
          </a:p>
          <a:p>
            <a:pPr marL="0" indent="0">
              <a:buNone/>
              <a:defRPr/>
            </a:pPr>
            <a:r>
              <a:rPr kumimoji="1" lang="en-US" altLang="ko-KR" b="1">
                <a:solidFill>
                  <a:srgbClr val="ff0000"/>
                </a:solidFill>
                <a:latin typeface="AppleGothic"/>
                <a:ea typeface="AppleGothic"/>
              </a:rPr>
              <a:t>                              </a:t>
            </a:r>
            <a:r>
              <a:rPr kumimoji="1" lang="en-US" altLang="ko-KR" sz="3600" b="1">
                <a:solidFill>
                  <a:srgbClr val="ff0000"/>
                </a:solidFill>
                <a:latin typeface="AppleGothic"/>
                <a:ea typeface="AppleGothic"/>
              </a:rPr>
              <a:t>[mu-eoss-eul</a:t>
            </a:r>
            <a:r>
              <a:rPr kumimoji="1" lang="ko-KR" altLang="en-US" sz="3600" b="1">
                <a:solidFill>
                  <a:srgbClr val="ff0000"/>
                </a:solidFill>
                <a:latin typeface="AppleGothic"/>
                <a:ea typeface="AppleGothic"/>
              </a:rPr>
              <a:t> </a:t>
            </a:r>
            <a:r>
              <a:rPr kumimoji="1" lang="en-US" altLang="ko-KR" sz="3600" b="1">
                <a:solidFill>
                  <a:srgbClr val="ff0000"/>
                </a:solidFill>
                <a:latin typeface="AppleGothic"/>
                <a:ea typeface="AppleGothic"/>
              </a:rPr>
              <a:t>=</a:t>
            </a:r>
            <a:r>
              <a:rPr kumimoji="1" lang="ko-KR" altLang="en-US" sz="3600" b="1">
                <a:solidFill>
                  <a:srgbClr val="ff0000"/>
                </a:solidFill>
                <a:latin typeface="AppleGothic"/>
                <a:ea typeface="AppleGothic"/>
              </a:rPr>
              <a:t> </a:t>
            </a:r>
            <a:r>
              <a:rPr kumimoji="1" lang="en-US" altLang="ko-KR" sz="3600" b="1">
                <a:solidFill>
                  <a:srgbClr val="ff0000"/>
                </a:solidFill>
                <a:latin typeface="AppleGothic"/>
                <a:ea typeface="AppleGothic"/>
              </a:rPr>
              <a:t>mwo-leul]</a:t>
            </a:r>
            <a:endParaRPr kumimoji="1" lang="en-US" altLang="ko-KR" sz="3600" b="1">
              <a:solidFill>
                <a:srgbClr val="ff0000"/>
              </a:solidFill>
              <a:latin typeface="AppleGothic"/>
              <a:ea typeface="AppleGothic"/>
            </a:endParaRPr>
          </a:p>
          <a:p>
            <a:pPr lvl="0">
              <a:defRPr/>
            </a:pPr>
            <a:endParaRPr kumimoji="1" lang="ko-Kore-CZ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advTm="37626" mc:Ignorable="p14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451578" y="1175994"/>
            <a:ext cx="9603275" cy="1049235"/>
          </a:xfrm>
        </p:spPr>
        <p:txBody>
          <a:bodyPr/>
          <a:lstStyle/>
          <a:p>
            <a:pPr lvl="0">
              <a:defRPr/>
            </a:pPr>
            <a:r>
              <a:rPr kumimoji="1" lang="en-US" altLang="ko-Kore-CZ"/>
              <a:t>Sixth principle</a:t>
            </a:r>
            <a:endParaRPr kumimoji="1" lang="ko-Kore-CZ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  <a:defRPr/>
            </a:pPr>
            <a:r>
              <a:rPr kumimoji="1" lang="en-US" altLang="ko-KR">
                <a:latin typeface="AppleGothic"/>
                <a:ea typeface="AppleGothic"/>
              </a:rPr>
              <a:t>Jeonghyeon</a:t>
            </a:r>
            <a:r>
              <a:rPr kumimoji="1" lang="en-US" altLang="ko-Kore-CZ">
                <a:latin typeface="AppleGothic"/>
                <a:ea typeface="AppleGothic"/>
              </a:rPr>
              <a:t> : </a:t>
            </a:r>
            <a:r>
              <a:rPr kumimoji="1" lang="ko-KR" altLang="en-US">
                <a:latin typeface="AppleGothic"/>
                <a:ea typeface="AppleGothic"/>
              </a:rPr>
              <a:t>너 뭐 가지고 싶어</a:t>
            </a:r>
            <a:r>
              <a:rPr kumimoji="1" lang="en-US" altLang="ko-KR">
                <a:latin typeface="AppleGothic"/>
                <a:ea typeface="AppleGothic"/>
              </a:rPr>
              <a:t>?</a:t>
            </a:r>
            <a:endParaRPr kumimoji="1" lang="en-US" altLang="ko-KR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r>
              <a:rPr kumimoji="1" lang="en-US" altLang="ko-Kore-CZ">
                <a:latin typeface="AppleGothic"/>
                <a:ea typeface="AppleGothic"/>
              </a:rPr>
              <a:t>          [neo-mwo ga-ji-jo-sip-eo?</a:t>
            </a:r>
            <a:r>
              <a:rPr kumimoji="1" lang="en-US" altLang="ko-KR">
                <a:latin typeface="AppleGothic"/>
                <a:ea typeface="AppleGothic"/>
              </a:rPr>
              <a:t>]</a:t>
            </a:r>
            <a:endParaRPr kumimoji="1" lang="en-US" altLang="ko-KR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r>
              <a:rPr kumimoji="1" lang="en-US" altLang="ko-Kore-CZ">
                <a:latin typeface="AppleGothic"/>
                <a:ea typeface="AppleGothic"/>
              </a:rPr>
              <a:t>         =What do you want to get?</a:t>
            </a:r>
            <a:endParaRPr kumimoji="1" lang="en-US" altLang="ko-Kore-CZ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endParaRPr kumimoji="1" lang="en-US" altLang="ko-Kore-CZ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r>
              <a:rPr kumimoji="1" lang="en-US" altLang="ko-KR">
                <a:latin typeface="AppleGothic"/>
                <a:ea typeface="AppleGothic"/>
              </a:rPr>
              <a:t>Seryeong</a:t>
            </a:r>
            <a:r>
              <a:rPr kumimoji="1" lang="en-US" altLang="ko-Kore-CZ">
                <a:latin typeface="AppleGothic"/>
                <a:ea typeface="AppleGothic"/>
              </a:rPr>
              <a:t> : </a:t>
            </a:r>
            <a:r>
              <a:rPr kumimoji="1" lang="ko-KR" altLang="en-US">
                <a:latin typeface="AppleGothic"/>
                <a:ea typeface="AppleGothic"/>
              </a:rPr>
              <a:t>나 새로운 신발 가지고싶어</a:t>
            </a:r>
            <a:r>
              <a:rPr kumimoji="1" lang="en-US" altLang="ko-Kore-CZ">
                <a:latin typeface="AppleGothic"/>
                <a:ea typeface="AppleGothic"/>
              </a:rPr>
              <a:t>.</a:t>
            </a:r>
            <a:endParaRPr kumimoji="1" lang="en-US" altLang="ko-Kore-CZ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r>
              <a:rPr kumimoji="1" lang="en-US" altLang="ko-Kore-CZ">
                <a:latin typeface="AppleGothic"/>
                <a:ea typeface="AppleGothic"/>
              </a:rPr>
              <a:t>         [na-sae-ro-wun sin-bal-ga-ji-go-sip-eo]</a:t>
            </a:r>
            <a:endParaRPr kumimoji="1" lang="en-US" altLang="ko-Kore-CZ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r>
              <a:rPr kumimoji="1" lang="en-US" altLang="ko-Kore-CZ">
                <a:latin typeface="AppleGothic"/>
                <a:ea typeface="AppleGothic"/>
              </a:rPr>
              <a:t>         =I want to get new shoes.</a:t>
            </a:r>
            <a:endParaRPr kumimoji="1" lang="ko-Kore-CZ" altLang="en-US">
              <a:latin typeface="AppleGothic"/>
              <a:ea typeface="Apple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advTm="8957" mc:Ignorable="p14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451579" y="1204569"/>
            <a:ext cx="9603275" cy="1049235"/>
          </a:xfrm>
        </p:spPr>
        <p:txBody>
          <a:bodyPr/>
          <a:lstStyle/>
          <a:p>
            <a:pPr lvl="0">
              <a:defRPr/>
            </a:pPr>
            <a:r>
              <a:rPr kumimoji="1" lang="en-US" altLang="ko-Kore-CZ"/>
              <a:t>Sixth principle</a:t>
            </a:r>
            <a:endParaRPr kumimoji="1" lang="ko-Kore-CZ" altLang="en-US"/>
          </a:p>
        </p:txBody>
      </p:sp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3799363" y="2930133"/>
            <a:ext cx="9603275" cy="3450613"/>
          </a:xfrm>
        </p:spPr>
        <p:txBody>
          <a:bodyPr/>
          <a:lstStyle/>
          <a:p>
            <a:pPr marL="0" indent="0">
              <a:buNone/>
              <a:defRPr/>
            </a:pPr>
            <a:r>
              <a:rPr kumimoji="1" lang="en-US" altLang="ko-Kore-CZ" sz="6000" b="1">
                <a:latin typeface="AppleGothic"/>
                <a:ea typeface="AppleGothic"/>
              </a:rPr>
              <a:t>Why</a:t>
            </a:r>
            <a:r>
              <a:rPr kumimoji="1" lang="en-US" altLang="ko-Kore-CZ" sz="6000" b="1">
                <a:solidFill>
                  <a:srgbClr val="ff0000"/>
                </a:solidFill>
                <a:latin typeface="AppleGothic"/>
                <a:ea typeface="AppleGothic"/>
              </a:rPr>
              <a:t> = </a:t>
            </a:r>
            <a:r>
              <a:rPr kumimoji="1" lang="ko-KR" altLang="en-US" sz="6000" b="1">
                <a:solidFill>
                  <a:srgbClr val="ff0000"/>
                </a:solidFill>
                <a:latin typeface="AppleGothic"/>
                <a:ea typeface="AppleGothic"/>
              </a:rPr>
              <a:t>왜</a:t>
            </a:r>
            <a:endParaRPr kumimoji="1" lang="ko-KR" altLang="en-US" sz="6000" b="1">
              <a:solidFill>
                <a:srgbClr val="ff0000"/>
              </a:solidFill>
              <a:latin typeface="AppleGothic"/>
              <a:ea typeface="AppleGothic"/>
            </a:endParaRPr>
          </a:p>
          <a:p>
            <a:pPr marL="0" indent="0">
              <a:buNone/>
              <a:defRPr/>
            </a:pPr>
            <a:r>
              <a:rPr kumimoji="1" lang="en-US" altLang="ko-KR" b="1">
                <a:solidFill>
                  <a:srgbClr val="ff0000"/>
                </a:solidFill>
                <a:latin typeface="AppleGothic"/>
                <a:ea typeface="AppleGothic"/>
              </a:rPr>
              <a:t>                              </a:t>
            </a:r>
            <a:r>
              <a:rPr kumimoji="1" lang="en-US" altLang="ko-KR" sz="4400" b="1">
                <a:solidFill>
                  <a:srgbClr val="ff0000"/>
                </a:solidFill>
                <a:latin typeface="AppleGothic"/>
                <a:ea typeface="AppleGothic"/>
              </a:rPr>
              <a:t>[wae]</a:t>
            </a:r>
            <a:endParaRPr kumimoji="1" lang="en-US" altLang="ko-KR" sz="4400" b="1">
              <a:solidFill>
                <a:srgbClr val="ff0000"/>
              </a:solidFill>
              <a:latin typeface="AppleGothic"/>
              <a:ea typeface="AppleGothic"/>
            </a:endParaRPr>
          </a:p>
          <a:p>
            <a:pPr lvl="0">
              <a:defRPr/>
            </a:pPr>
            <a:endParaRPr kumimoji="1" lang="ko-Kore-CZ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advTm="3074" mc:Ignorable="p14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451578" y="1175994"/>
            <a:ext cx="9603275" cy="1049235"/>
          </a:xfrm>
        </p:spPr>
        <p:txBody>
          <a:bodyPr/>
          <a:lstStyle/>
          <a:p>
            <a:pPr lvl="0">
              <a:defRPr/>
            </a:pPr>
            <a:r>
              <a:rPr kumimoji="1" lang="en-US" altLang="ko-Kore-CZ"/>
              <a:t>Sixth principle</a:t>
            </a:r>
            <a:endParaRPr kumimoji="1" lang="ko-Kore-CZ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  <a:defRPr/>
            </a:pPr>
            <a:r>
              <a:rPr kumimoji="1" lang="en-US" altLang="ko-KR">
                <a:latin typeface="AppleGothic"/>
                <a:ea typeface="AppleGothic"/>
              </a:rPr>
              <a:t>Jeonghyeon</a:t>
            </a:r>
            <a:r>
              <a:rPr kumimoji="1" lang="en-US" altLang="ko-Kore-CZ">
                <a:latin typeface="AppleGothic"/>
                <a:ea typeface="AppleGothic"/>
              </a:rPr>
              <a:t> : </a:t>
            </a:r>
            <a:r>
              <a:rPr kumimoji="1" lang="ko-KR" altLang="en-US">
                <a:latin typeface="AppleGothic"/>
                <a:ea typeface="AppleGothic"/>
              </a:rPr>
              <a:t>너 왜  늦었어</a:t>
            </a:r>
            <a:r>
              <a:rPr kumimoji="1" lang="en-US" altLang="ko-KR">
                <a:latin typeface="AppleGothic"/>
                <a:ea typeface="AppleGothic"/>
              </a:rPr>
              <a:t>?</a:t>
            </a:r>
            <a:endParaRPr kumimoji="1" lang="en-US" altLang="ko-KR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r>
              <a:rPr kumimoji="1" lang="ko-KR" altLang="en-US">
                <a:latin typeface="AppleGothic"/>
                <a:ea typeface="AppleGothic"/>
              </a:rPr>
              <a:t>           </a:t>
            </a:r>
            <a:r>
              <a:rPr kumimoji="1" lang="en-US" altLang="ko-KR">
                <a:latin typeface="AppleGothic"/>
                <a:ea typeface="AppleGothic"/>
              </a:rPr>
              <a:t>[neo-wae-neut-eoss-eo?]</a:t>
            </a:r>
            <a:endParaRPr kumimoji="1" lang="en-US" altLang="ko-KR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r>
              <a:rPr kumimoji="1" lang="en-US" altLang="ko-Kore-CZ">
                <a:latin typeface="AppleGothic"/>
                <a:ea typeface="AppleGothic"/>
              </a:rPr>
              <a:t>          =</a:t>
            </a:r>
            <a:r>
              <a:rPr kumimoji="1" lang="cs-CZ" altLang="ko-Kore-CZ">
                <a:latin typeface="AppleGothic"/>
                <a:ea typeface="AppleGothic"/>
              </a:rPr>
              <a:t>W</a:t>
            </a:r>
            <a:r>
              <a:rPr kumimoji="1" lang="en-US" altLang="ko-Kore-CZ">
                <a:latin typeface="AppleGothic"/>
                <a:ea typeface="AppleGothic"/>
              </a:rPr>
              <a:t>hy are you late?</a:t>
            </a:r>
            <a:endParaRPr kumimoji="1" lang="en-US" altLang="ko-Kore-CZ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endParaRPr kumimoji="1" lang="en-US" altLang="ko-Kore-CZ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r>
              <a:rPr kumimoji="1" lang="en-US" altLang="ko-KR">
                <a:latin typeface="AppleGothic"/>
                <a:ea typeface="AppleGothic"/>
              </a:rPr>
              <a:t>Seryeong</a:t>
            </a:r>
            <a:r>
              <a:rPr kumimoji="1" lang="en-US" altLang="ko-Kore-CZ">
                <a:latin typeface="AppleGothic"/>
                <a:ea typeface="AppleGothic"/>
              </a:rPr>
              <a:t> : </a:t>
            </a:r>
            <a:r>
              <a:rPr kumimoji="1" lang="ko-Kore-CZ" altLang="en-US">
                <a:latin typeface="AppleGothic"/>
                <a:ea typeface="AppleGothic"/>
              </a:rPr>
              <a:t>지하철을</a:t>
            </a:r>
            <a:r>
              <a:rPr kumimoji="1" lang="ko-KR" altLang="en-US">
                <a:latin typeface="AppleGothic"/>
                <a:ea typeface="AppleGothic"/>
              </a:rPr>
              <a:t> 놓쳤어</a:t>
            </a:r>
            <a:r>
              <a:rPr kumimoji="1" lang="en-US" altLang="ko-KR">
                <a:latin typeface="AppleGothic"/>
                <a:ea typeface="AppleGothic"/>
              </a:rPr>
              <a:t>.</a:t>
            </a:r>
            <a:endParaRPr kumimoji="1" lang="en-US" altLang="ko-KR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r>
              <a:rPr kumimoji="1" lang="ko-KR" altLang="en-US">
                <a:latin typeface="AppleGothic"/>
                <a:ea typeface="AppleGothic"/>
              </a:rPr>
              <a:t>         </a:t>
            </a:r>
            <a:r>
              <a:rPr kumimoji="1" lang="en-US" altLang="ko-KR">
                <a:latin typeface="AppleGothic"/>
                <a:ea typeface="AppleGothic"/>
              </a:rPr>
              <a:t>[ji-ha-chul-eul-not-chyeot-eo]</a:t>
            </a:r>
            <a:endParaRPr kumimoji="1" lang="en-US" altLang="ko-KR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r>
              <a:rPr kumimoji="1" lang="ko-KR" altLang="en-US">
                <a:latin typeface="AppleGothic"/>
                <a:ea typeface="AppleGothic"/>
              </a:rPr>
              <a:t>         </a:t>
            </a:r>
            <a:r>
              <a:rPr kumimoji="1" lang="en-US" altLang="ko-KR">
                <a:latin typeface="AppleGothic"/>
                <a:ea typeface="AppleGothic"/>
              </a:rPr>
              <a:t>=I missed the subway.</a:t>
            </a:r>
            <a:endParaRPr kumimoji="1" lang="en-US" altLang="ko-KR">
              <a:latin typeface="AppleGothic"/>
              <a:ea typeface="Apple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advTm="6488" mc:Ignorable="p14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423004" y="1161706"/>
            <a:ext cx="9603275" cy="1049235"/>
          </a:xfrm>
        </p:spPr>
        <p:txBody>
          <a:bodyPr/>
          <a:lstStyle/>
          <a:p>
            <a:pPr lvl="0">
              <a:defRPr/>
            </a:pPr>
            <a:r>
              <a:rPr kumimoji="1" lang="en-US" altLang="ko-Kore-CZ"/>
              <a:t>Sixth principle</a:t>
            </a:r>
            <a:endParaRPr kumimoji="1" lang="ko-Kore-CZ" altLang="en-US"/>
          </a:p>
        </p:txBody>
      </p:sp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3070314" y="2880705"/>
            <a:ext cx="9603275" cy="3450613"/>
          </a:xfrm>
        </p:spPr>
        <p:txBody>
          <a:bodyPr/>
          <a:lstStyle/>
          <a:p>
            <a:pPr marL="0" indent="0">
              <a:buNone/>
              <a:defRPr/>
            </a:pPr>
            <a:r>
              <a:rPr kumimoji="1" lang="en-US" altLang="ko-Kore-CZ" sz="6000" b="1">
                <a:latin typeface="AppleGothic"/>
                <a:ea typeface="AppleGothic"/>
              </a:rPr>
              <a:t>How</a:t>
            </a:r>
            <a:r>
              <a:rPr kumimoji="1" lang="en-US" altLang="ko-Kore-CZ" sz="6000" b="1">
                <a:solidFill>
                  <a:srgbClr val="ff0000"/>
                </a:solidFill>
                <a:latin typeface="AppleGothic"/>
                <a:ea typeface="AppleGothic"/>
              </a:rPr>
              <a:t> = </a:t>
            </a:r>
            <a:r>
              <a:rPr kumimoji="1" lang="ko-KR" altLang="en-US" sz="6000" b="1">
                <a:solidFill>
                  <a:srgbClr val="ff0000"/>
                </a:solidFill>
                <a:latin typeface="AppleGothic"/>
                <a:ea typeface="AppleGothic"/>
              </a:rPr>
              <a:t>어떻게</a:t>
            </a:r>
            <a:endParaRPr kumimoji="1" lang="ko-KR" altLang="en-US" sz="6000" b="1">
              <a:solidFill>
                <a:srgbClr val="ff0000"/>
              </a:solidFill>
              <a:latin typeface="AppleGothic"/>
              <a:ea typeface="AppleGothic"/>
            </a:endParaRPr>
          </a:p>
          <a:p>
            <a:pPr marL="0" indent="0">
              <a:buNone/>
              <a:defRPr/>
            </a:pPr>
            <a:r>
              <a:rPr kumimoji="1" lang="en-US" altLang="ko-KR" b="1">
                <a:solidFill>
                  <a:srgbClr val="ff0000"/>
                </a:solidFill>
                <a:latin typeface="AppleGothic"/>
                <a:ea typeface="AppleGothic"/>
              </a:rPr>
              <a:t>                              </a:t>
            </a:r>
            <a:r>
              <a:rPr kumimoji="1" lang="en-US" altLang="ko-KR" sz="4400" b="1">
                <a:solidFill>
                  <a:srgbClr val="ff0000"/>
                </a:solidFill>
                <a:latin typeface="AppleGothic"/>
                <a:ea typeface="AppleGothic"/>
              </a:rPr>
              <a:t>[eo-tteok-e]</a:t>
            </a:r>
            <a:endParaRPr kumimoji="1" lang="en-US" altLang="ko-KR" sz="4400" b="1">
              <a:solidFill>
                <a:srgbClr val="ff0000"/>
              </a:solidFill>
              <a:latin typeface="AppleGothic"/>
              <a:ea typeface="AppleGothic"/>
            </a:endParaRPr>
          </a:p>
          <a:p>
            <a:pPr lvl="0">
              <a:defRPr/>
            </a:pPr>
            <a:endParaRPr kumimoji="1" lang="ko-Kore-CZ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advTm="2520" mc:Ignorable="p14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451578" y="1138152"/>
            <a:ext cx="9603275" cy="1049235"/>
          </a:xfrm>
        </p:spPr>
        <p:txBody>
          <a:bodyPr/>
          <a:lstStyle/>
          <a:p>
            <a:pPr lvl="0">
              <a:defRPr/>
            </a:pPr>
            <a:r>
              <a:rPr kumimoji="1" lang="en-US" altLang="ko-Kore-CZ"/>
              <a:t>Sixth principle</a:t>
            </a:r>
            <a:endParaRPr kumimoji="1" lang="ko-Kore-CZ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  <a:defRPr/>
            </a:pPr>
            <a:r>
              <a:rPr kumimoji="1" lang="en-US" altLang="ko-KR">
                <a:latin typeface="AppleGothic"/>
                <a:ea typeface="AppleGothic"/>
              </a:rPr>
              <a:t>Jeonghyeon</a:t>
            </a:r>
            <a:r>
              <a:rPr kumimoji="1" lang="en-US" altLang="ko-Kore-CZ">
                <a:latin typeface="AppleGothic"/>
                <a:ea typeface="AppleGothic"/>
              </a:rPr>
              <a:t> : </a:t>
            </a:r>
            <a:r>
              <a:rPr kumimoji="1" lang="ko-Kore-CZ" altLang="en-US">
                <a:latin typeface="AppleGothic"/>
                <a:ea typeface="AppleGothic"/>
              </a:rPr>
              <a:t>이거</a:t>
            </a:r>
            <a:r>
              <a:rPr kumimoji="1" lang="ko-KR" altLang="en-US">
                <a:latin typeface="AppleGothic"/>
                <a:ea typeface="AppleGothic"/>
              </a:rPr>
              <a:t> 어떻게 만들어</a:t>
            </a:r>
            <a:r>
              <a:rPr kumimoji="1" lang="en-US" altLang="ko-KR">
                <a:latin typeface="AppleGothic"/>
                <a:ea typeface="AppleGothic"/>
              </a:rPr>
              <a:t>?</a:t>
            </a:r>
            <a:endParaRPr kumimoji="1" lang="en-US" altLang="ko-KR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r>
              <a:rPr kumimoji="1" lang="ko-KR" altLang="en-US">
                <a:latin typeface="AppleGothic"/>
                <a:ea typeface="AppleGothic"/>
              </a:rPr>
              <a:t>            </a:t>
            </a:r>
            <a:r>
              <a:rPr kumimoji="1" lang="en-US" altLang="ko-KR">
                <a:latin typeface="AppleGothic"/>
                <a:ea typeface="AppleGothic"/>
              </a:rPr>
              <a:t>[i-geo-eo-tteok-e-man-deul-eo?]</a:t>
            </a:r>
            <a:endParaRPr kumimoji="1" lang="en-US" altLang="ko-KR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r>
              <a:rPr kumimoji="1" lang="en-US" altLang="ko-Kore-CZ">
                <a:latin typeface="AppleGothic"/>
                <a:ea typeface="AppleGothic"/>
              </a:rPr>
              <a:t>          =How do I make this?</a:t>
            </a:r>
            <a:endParaRPr kumimoji="1" lang="en-US" altLang="ko-Kore-CZ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endParaRPr kumimoji="1" lang="en-US" altLang="ko-Kore-CZ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r>
              <a:rPr kumimoji="1" lang="en-US" altLang="ko-KR">
                <a:latin typeface="AppleGothic"/>
                <a:ea typeface="AppleGothic"/>
              </a:rPr>
              <a:t>Seryeong</a:t>
            </a:r>
            <a:r>
              <a:rPr kumimoji="1" lang="en-US" altLang="ko-Kore-CZ">
                <a:latin typeface="AppleGothic"/>
                <a:ea typeface="AppleGothic"/>
              </a:rPr>
              <a:t> : </a:t>
            </a:r>
            <a:r>
              <a:rPr kumimoji="1" lang="ko-KR" altLang="en-US">
                <a:latin typeface="AppleGothic"/>
                <a:ea typeface="AppleGothic"/>
              </a:rPr>
              <a:t>내가 너를 도와줄게</a:t>
            </a:r>
            <a:endParaRPr kumimoji="1" lang="ko-KR" altLang="en-US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r>
              <a:rPr kumimoji="1" lang="ko-KR" altLang="en-US">
                <a:latin typeface="AppleGothic"/>
                <a:ea typeface="AppleGothic"/>
              </a:rPr>
              <a:t>         </a:t>
            </a:r>
            <a:r>
              <a:rPr kumimoji="1" lang="en-US" altLang="ko-KR">
                <a:latin typeface="AppleGothic"/>
                <a:ea typeface="AppleGothic"/>
              </a:rPr>
              <a:t>[nae-ga</a:t>
            </a:r>
            <a:r>
              <a:rPr kumimoji="1" lang="ko-KR" altLang="en-US">
                <a:latin typeface="AppleGothic"/>
                <a:ea typeface="AppleGothic"/>
              </a:rPr>
              <a:t> </a:t>
            </a:r>
            <a:r>
              <a:rPr kumimoji="1" lang="en-US" altLang="ko-KR">
                <a:latin typeface="AppleGothic"/>
                <a:ea typeface="AppleGothic"/>
              </a:rPr>
              <a:t>neo-leul- do-wa-jul-gae]</a:t>
            </a:r>
            <a:endParaRPr kumimoji="1" lang="en-US" altLang="ko-KR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r>
              <a:rPr kumimoji="1" lang="en-US" altLang="ko-Kore-CZ">
                <a:latin typeface="AppleGothic"/>
                <a:ea typeface="AppleGothic"/>
              </a:rPr>
              <a:t>        =I will help you</a:t>
            </a:r>
            <a:endParaRPr kumimoji="1" lang="ko-Kore-CZ" altLang="en-US">
              <a:latin typeface="AppleGothic"/>
              <a:ea typeface="Apple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advTm="7594" mc:Ignorable="p14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t="1540" b="-1540"/>
          <a:stretch>
            <a:fillRect/>
          </a:stretch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776729" y="4459039"/>
            <a:ext cx="8643011" cy="551528"/>
          </a:xfrm>
        </p:spPr>
        <p:txBody>
          <a:bodyPr vert="horz" lIns="91440" tIns="45720" rIns="91440" bIns="0" anchor="b">
            <a:normAutofit/>
          </a:bodyPr>
          <a:lstStyle/>
          <a:p>
            <a:pPr lvl="0">
              <a:defRPr/>
            </a:pPr>
            <a:r>
              <a:rPr kumimoji="1" lang="en-US" altLang="ko-Kore-CZ" sz="3600"/>
              <a:t>Day of week</a:t>
            </a:r>
            <a:endParaRPr kumimoji="1" lang="en-US" altLang="en-US" sz="3600"/>
          </a:p>
        </p:txBody>
      </p:sp>
      <p:pic>
        <p:nvPicPr>
          <p:cNvPr id="5" name="내용 개체 틀 4" descr="테이블이(가) 표시된 사진  자동 생성된 설명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1271074" y="300043"/>
            <a:ext cx="10072800" cy="3802480"/>
          </a:xfrm>
          <a:prstGeom prst="rect">
            <a:avLst/>
          </a:prstGeom>
        </p:spPr>
      </p:pic>
      <p:cxnSp>
        <p:nvCxnSpPr>
          <p:cNvPr id="22" name="Straight Connector 2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776728" y="5027185"/>
            <a:ext cx="864301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 t="1540" b="-1540"/>
          <a:stretch>
            <a:fillRect/>
          </a:stretch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6" name="Straight Connector 25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advTm="19956" mc:Ignorable="p14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451579" y="1187578"/>
            <a:ext cx="9603275" cy="1049235"/>
          </a:xfrm>
        </p:spPr>
        <p:txBody>
          <a:bodyPr/>
          <a:lstStyle/>
          <a:p>
            <a:pPr lvl="0">
              <a:defRPr/>
            </a:pPr>
            <a:r>
              <a:rPr kumimoji="1" lang="en-US" altLang="ko-Kore-CZ"/>
              <a:t>Day of week</a:t>
            </a:r>
            <a:endParaRPr kumimoji="1" lang="ko-Kore-CZ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451579" y="2448219"/>
            <a:ext cx="9603275" cy="3450613"/>
          </a:xfrm>
        </p:spPr>
        <p:txBody>
          <a:bodyPr/>
          <a:lstStyle/>
          <a:p>
            <a:pPr algn="ctr">
              <a:defRPr/>
            </a:pPr>
            <a:r>
              <a:rPr kumimoji="1" lang="en-US" altLang="ko-Kore-CZ">
                <a:latin typeface="AppleGothic"/>
                <a:ea typeface="AppleGothic"/>
              </a:rPr>
              <a:t>Weekday = </a:t>
            </a:r>
            <a:r>
              <a:rPr kumimoji="1" lang="ko-KR" altLang="en-US">
                <a:latin typeface="AppleGothic"/>
                <a:ea typeface="AppleGothic"/>
              </a:rPr>
              <a:t>평일 </a:t>
            </a:r>
            <a:r>
              <a:rPr kumimoji="1" lang="en-US" altLang="ko-KR">
                <a:latin typeface="AppleGothic"/>
                <a:ea typeface="AppleGothic"/>
              </a:rPr>
              <a:t>[Pyeong-il]</a:t>
            </a:r>
            <a:endParaRPr kumimoji="1" lang="en-US" altLang="ko-KR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endParaRPr kumimoji="1" lang="en-US" altLang="ko-KR">
              <a:latin typeface="AppleGothic"/>
              <a:ea typeface="AppleGothic"/>
            </a:endParaRPr>
          </a:p>
          <a:p>
            <a:pPr algn="ctr">
              <a:defRPr/>
            </a:pPr>
            <a:r>
              <a:rPr kumimoji="1" lang="en-US" altLang="ko-Kore-CZ">
                <a:latin typeface="AppleGothic"/>
                <a:ea typeface="AppleGothic"/>
              </a:rPr>
              <a:t>Weekend = </a:t>
            </a:r>
            <a:r>
              <a:rPr kumimoji="1" lang="ko-KR" altLang="en-US">
                <a:latin typeface="AppleGothic"/>
                <a:ea typeface="AppleGothic"/>
              </a:rPr>
              <a:t>주말 </a:t>
            </a:r>
            <a:r>
              <a:rPr kumimoji="1" lang="en-US" altLang="ko-KR">
                <a:latin typeface="AppleGothic"/>
                <a:ea typeface="AppleGothic"/>
              </a:rPr>
              <a:t>[Ju-mal]</a:t>
            </a:r>
            <a:endParaRPr kumimoji="1" lang="en-US" altLang="ko-KR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endParaRPr kumimoji="1" lang="en-US" altLang="ko-KR">
              <a:latin typeface="AppleGothic"/>
              <a:ea typeface="AppleGothic"/>
            </a:endParaRPr>
          </a:p>
          <a:p>
            <a:pPr algn="ctr">
              <a:defRPr/>
            </a:pPr>
            <a:r>
              <a:rPr kumimoji="1" lang="en-US" altLang="ko-Kore-CZ">
                <a:latin typeface="AppleGothic"/>
                <a:ea typeface="AppleGothic"/>
              </a:rPr>
              <a:t>A Week = </a:t>
            </a:r>
            <a:r>
              <a:rPr kumimoji="1" lang="ko-KR" altLang="en-US">
                <a:latin typeface="AppleGothic"/>
                <a:ea typeface="AppleGothic"/>
              </a:rPr>
              <a:t>일주일 </a:t>
            </a:r>
            <a:r>
              <a:rPr kumimoji="1" lang="en-US" altLang="ko-KR">
                <a:latin typeface="AppleGothic"/>
                <a:ea typeface="AppleGothic"/>
              </a:rPr>
              <a:t>[il-ju-il]</a:t>
            </a:r>
            <a:endParaRPr kumimoji="1" lang="ko-Kore-CZ" altLang="en-US">
              <a:latin typeface="AppleGothic"/>
              <a:ea typeface="Apple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advTm="8132" mc:Ignorable="p14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612217" y="1162865"/>
            <a:ext cx="9603275" cy="1049235"/>
          </a:xfrm>
        </p:spPr>
        <p:txBody>
          <a:bodyPr/>
          <a:lstStyle/>
          <a:p>
            <a:pPr lvl="0">
              <a:defRPr/>
            </a:pPr>
            <a:r>
              <a:rPr kumimoji="1" lang="en-US" altLang="ko-Kore-CZ"/>
              <a:t>Day of week</a:t>
            </a:r>
            <a:endParaRPr kumimoji="1" lang="ko-Kore-CZ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385068"/>
          </a:xfrm>
        </p:spPr>
        <p:txBody>
          <a:bodyPr/>
          <a:lstStyle/>
          <a:p>
            <a:pPr algn="ctr">
              <a:defRPr/>
            </a:pPr>
            <a:r>
              <a:rPr kumimoji="1" lang="en-US" altLang="ko-Kore-CZ">
                <a:latin typeface="AppleGothic"/>
                <a:ea typeface="AppleGothic"/>
              </a:rPr>
              <a:t>Monday = </a:t>
            </a:r>
            <a:r>
              <a:rPr kumimoji="1" lang="ko-KR" altLang="en-US">
                <a:latin typeface="AppleGothic"/>
                <a:ea typeface="AppleGothic"/>
              </a:rPr>
              <a:t>월요일 </a:t>
            </a:r>
            <a:r>
              <a:rPr kumimoji="1" lang="en-US" altLang="ko-KR">
                <a:latin typeface="AppleGothic"/>
                <a:ea typeface="AppleGothic"/>
              </a:rPr>
              <a:t>[Wor-yo-il]</a:t>
            </a:r>
            <a:endParaRPr kumimoji="1" lang="en-US" altLang="ko-KR">
              <a:latin typeface="AppleGothic"/>
              <a:ea typeface="AppleGothic"/>
            </a:endParaRPr>
          </a:p>
          <a:p>
            <a:pPr algn="ctr">
              <a:defRPr/>
            </a:pPr>
            <a:r>
              <a:rPr kumimoji="1" lang="en-US" altLang="ko-Kore-CZ">
                <a:latin typeface="AppleGothic"/>
                <a:ea typeface="AppleGothic"/>
              </a:rPr>
              <a:t>Tuesday =</a:t>
            </a:r>
            <a:r>
              <a:rPr kumimoji="1" lang="ko-KR" altLang="en-US">
                <a:latin typeface="AppleGothic"/>
                <a:ea typeface="AppleGothic"/>
              </a:rPr>
              <a:t> 화요일 </a:t>
            </a:r>
            <a:r>
              <a:rPr kumimoji="1" lang="en-US" altLang="ko-KR">
                <a:latin typeface="AppleGothic"/>
                <a:ea typeface="AppleGothic"/>
              </a:rPr>
              <a:t>[Hwa-yo-il]</a:t>
            </a:r>
            <a:endParaRPr kumimoji="1" lang="en-US" altLang="ko-KR">
              <a:latin typeface="AppleGothic"/>
              <a:ea typeface="AppleGothic"/>
            </a:endParaRPr>
          </a:p>
          <a:p>
            <a:pPr algn="ctr">
              <a:defRPr/>
            </a:pPr>
            <a:r>
              <a:rPr kumimoji="1" lang="en-US" altLang="ko-Kore-CZ">
                <a:latin typeface="AppleGothic"/>
                <a:ea typeface="AppleGothic"/>
              </a:rPr>
              <a:t>Wednesday = </a:t>
            </a:r>
            <a:r>
              <a:rPr kumimoji="1" lang="ko-KR" altLang="en-US">
                <a:latin typeface="AppleGothic"/>
                <a:ea typeface="AppleGothic"/>
              </a:rPr>
              <a:t>수요일 </a:t>
            </a:r>
            <a:r>
              <a:rPr kumimoji="1" lang="en-US" altLang="ko-KR">
                <a:latin typeface="AppleGothic"/>
                <a:ea typeface="AppleGothic"/>
              </a:rPr>
              <a:t>[Su-yo-il]</a:t>
            </a:r>
            <a:endParaRPr kumimoji="1" lang="en-US" altLang="ko-KR">
              <a:latin typeface="AppleGothic"/>
              <a:ea typeface="AppleGothic"/>
            </a:endParaRPr>
          </a:p>
          <a:p>
            <a:pPr algn="ctr">
              <a:defRPr/>
            </a:pPr>
            <a:r>
              <a:rPr kumimoji="1" lang="en-US" altLang="ko-Kore-CZ">
                <a:latin typeface="AppleGothic"/>
                <a:ea typeface="AppleGothic"/>
              </a:rPr>
              <a:t>Thursday = </a:t>
            </a:r>
            <a:r>
              <a:rPr kumimoji="1" lang="ko-KR" altLang="en-US">
                <a:latin typeface="AppleGothic"/>
                <a:ea typeface="AppleGothic"/>
              </a:rPr>
              <a:t>목요일 </a:t>
            </a:r>
            <a:r>
              <a:rPr kumimoji="1" lang="en-US" altLang="ko-KR">
                <a:latin typeface="AppleGothic"/>
                <a:ea typeface="AppleGothic"/>
              </a:rPr>
              <a:t>[Mok-yo-il]</a:t>
            </a:r>
            <a:endParaRPr kumimoji="1" lang="en-US" altLang="ko-KR">
              <a:latin typeface="AppleGothic"/>
              <a:ea typeface="AppleGothic"/>
            </a:endParaRPr>
          </a:p>
          <a:p>
            <a:pPr algn="ctr">
              <a:defRPr/>
            </a:pPr>
            <a:r>
              <a:rPr kumimoji="1" lang="en-US" altLang="ko-Kore-CZ">
                <a:latin typeface="AppleGothic"/>
                <a:ea typeface="AppleGothic"/>
              </a:rPr>
              <a:t>Friday = </a:t>
            </a:r>
            <a:r>
              <a:rPr kumimoji="1" lang="ko-KR" altLang="en-US">
                <a:latin typeface="AppleGothic"/>
                <a:ea typeface="AppleGothic"/>
              </a:rPr>
              <a:t>금요일 </a:t>
            </a:r>
            <a:r>
              <a:rPr kumimoji="1" lang="en-US" altLang="ko-KR">
                <a:latin typeface="AppleGothic"/>
                <a:ea typeface="AppleGothic"/>
              </a:rPr>
              <a:t>[Kum-yo-il]</a:t>
            </a:r>
            <a:endParaRPr kumimoji="1" lang="en-US" altLang="ko-KR">
              <a:latin typeface="AppleGothic"/>
              <a:ea typeface="AppleGothic"/>
            </a:endParaRPr>
          </a:p>
          <a:p>
            <a:pPr algn="ctr">
              <a:defRPr/>
            </a:pPr>
            <a:r>
              <a:rPr kumimoji="1" lang="en-US" altLang="ko-Kore-CZ">
                <a:latin typeface="AppleGothic"/>
                <a:ea typeface="AppleGothic"/>
              </a:rPr>
              <a:t>Saturday = </a:t>
            </a:r>
            <a:r>
              <a:rPr kumimoji="1" lang="ko-KR" altLang="en-US">
                <a:latin typeface="AppleGothic"/>
                <a:ea typeface="AppleGothic"/>
              </a:rPr>
              <a:t>토요일 </a:t>
            </a:r>
            <a:r>
              <a:rPr kumimoji="1" lang="en-US" altLang="ko-KR">
                <a:latin typeface="AppleGothic"/>
                <a:ea typeface="AppleGothic"/>
              </a:rPr>
              <a:t>[To-yo-il]</a:t>
            </a:r>
            <a:endParaRPr kumimoji="1" lang="en-US" altLang="ko-KR">
              <a:latin typeface="AppleGothic"/>
              <a:ea typeface="AppleGothic"/>
            </a:endParaRPr>
          </a:p>
          <a:p>
            <a:pPr algn="ctr">
              <a:defRPr/>
            </a:pPr>
            <a:r>
              <a:rPr kumimoji="1" lang="en-US" altLang="ko-Kore-CZ">
                <a:latin typeface="AppleGothic"/>
                <a:ea typeface="AppleGothic"/>
              </a:rPr>
              <a:t>Sunday =</a:t>
            </a:r>
            <a:r>
              <a:rPr kumimoji="1" lang="ko-KR" altLang="en-US">
                <a:latin typeface="AppleGothic"/>
                <a:ea typeface="AppleGothic"/>
              </a:rPr>
              <a:t> 일요일 </a:t>
            </a:r>
            <a:r>
              <a:rPr kumimoji="1" lang="en-US" altLang="ko-KR">
                <a:latin typeface="AppleGothic"/>
                <a:ea typeface="AppleGothic"/>
              </a:rPr>
              <a:t>[il-yo-il]</a:t>
            </a:r>
            <a:endParaRPr kumimoji="1" lang="ko-Kore-CZ" altLang="en-US">
              <a:latin typeface="AppleGothic"/>
              <a:ea typeface="Apple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advTm="19572" mc:Ignorable="p14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451578" y="1206304"/>
            <a:ext cx="9603275" cy="1049235"/>
          </a:xfrm>
        </p:spPr>
        <p:txBody>
          <a:bodyPr/>
          <a:lstStyle/>
          <a:p>
            <a:pPr lvl="0">
              <a:defRPr/>
            </a:pPr>
            <a:r>
              <a:rPr kumimoji="1" lang="en-US" altLang="ko-Kore-CZ"/>
              <a:t>month</a:t>
            </a:r>
            <a:endParaRPr kumimoji="1" lang="ko-Kore-CZ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451578" y="2201083"/>
            <a:ext cx="9603275" cy="3450613"/>
          </a:xfrm>
        </p:spPr>
        <p:txBody>
          <a:bodyPr/>
          <a:lstStyle/>
          <a:p>
            <a:pPr algn="ctr">
              <a:defRPr/>
            </a:pPr>
            <a:r>
              <a:rPr kumimoji="1" lang="en-US" altLang="ko-Kore-CZ">
                <a:latin typeface="AppleGothic"/>
                <a:ea typeface="AppleGothic"/>
              </a:rPr>
              <a:t>July = 7</a:t>
            </a:r>
            <a:r>
              <a:rPr kumimoji="1" lang="ko-KR" altLang="en-US">
                <a:latin typeface="AppleGothic"/>
                <a:ea typeface="AppleGothic"/>
              </a:rPr>
              <a:t>월 </a:t>
            </a:r>
            <a:r>
              <a:rPr kumimoji="1" lang="en-US" altLang="ko-KR">
                <a:latin typeface="AppleGothic"/>
                <a:ea typeface="AppleGothic"/>
              </a:rPr>
              <a:t>[chil-wol]</a:t>
            </a:r>
            <a:endParaRPr kumimoji="1" lang="en-US" altLang="ko-KR">
              <a:latin typeface="AppleGothic"/>
              <a:ea typeface="AppleGothic"/>
            </a:endParaRPr>
          </a:p>
          <a:p>
            <a:pPr algn="ctr">
              <a:defRPr/>
            </a:pPr>
            <a:r>
              <a:rPr kumimoji="1" lang="en-US" altLang="ko-Kore-CZ">
                <a:latin typeface="AppleGothic"/>
                <a:ea typeface="AppleGothic"/>
              </a:rPr>
              <a:t>August</a:t>
            </a:r>
            <a:r>
              <a:rPr kumimoji="1" lang="ko-KR" altLang="en-US">
                <a:latin typeface="AppleGothic"/>
                <a:ea typeface="AppleGothic"/>
              </a:rPr>
              <a:t> </a:t>
            </a:r>
            <a:r>
              <a:rPr kumimoji="1" lang="en-US" altLang="ko-KR">
                <a:latin typeface="AppleGothic"/>
                <a:ea typeface="AppleGothic"/>
              </a:rPr>
              <a:t>=</a:t>
            </a:r>
            <a:r>
              <a:rPr kumimoji="1" lang="ko-KR" altLang="en-US">
                <a:latin typeface="AppleGothic"/>
                <a:ea typeface="AppleGothic"/>
              </a:rPr>
              <a:t> </a:t>
            </a:r>
            <a:r>
              <a:rPr kumimoji="1" lang="en-US" altLang="ko-KR">
                <a:latin typeface="AppleGothic"/>
                <a:ea typeface="AppleGothic"/>
              </a:rPr>
              <a:t>8</a:t>
            </a:r>
            <a:r>
              <a:rPr kumimoji="1" lang="ko-KR" altLang="en-US">
                <a:latin typeface="AppleGothic"/>
                <a:ea typeface="AppleGothic"/>
              </a:rPr>
              <a:t>월</a:t>
            </a:r>
            <a:r>
              <a:rPr kumimoji="1" lang="en-US" altLang="ko-KR">
                <a:latin typeface="AppleGothic"/>
                <a:ea typeface="AppleGothic"/>
              </a:rPr>
              <a:t> [pal-wol]</a:t>
            </a:r>
            <a:endParaRPr kumimoji="1" lang="en-US" altLang="ko-KR">
              <a:latin typeface="AppleGothic"/>
              <a:ea typeface="AppleGothic"/>
            </a:endParaRPr>
          </a:p>
          <a:p>
            <a:pPr algn="ctr">
              <a:defRPr/>
            </a:pPr>
            <a:r>
              <a:rPr kumimoji="1" lang="en-US" altLang="ko-Kore-CZ">
                <a:latin typeface="AppleGothic"/>
                <a:ea typeface="AppleGothic"/>
              </a:rPr>
              <a:t>September</a:t>
            </a:r>
            <a:r>
              <a:rPr kumimoji="1" lang="ko-KR" altLang="en-US">
                <a:latin typeface="AppleGothic"/>
                <a:ea typeface="AppleGothic"/>
              </a:rPr>
              <a:t> </a:t>
            </a:r>
            <a:r>
              <a:rPr kumimoji="1" lang="en-US" altLang="ko-KR">
                <a:latin typeface="AppleGothic"/>
                <a:ea typeface="AppleGothic"/>
              </a:rPr>
              <a:t>=</a:t>
            </a:r>
            <a:r>
              <a:rPr kumimoji="1" lang="ko-KR" altLang="en-US">
                <a:latin typeface="AppleGothic"/>
                <a:ea typeface="AppleGothic"/>
              </a:rPr>
              <a:t> </a:t>
            </a:r>
            <a:r>
              <a:rPr kumimoji="1" lang="en-US" altLang="ko-KR">
                <a:latin typeface="AppleGothic"/>
                <a:ea typeface="AppleGothic"/>
              </a:rPr>
              <a:t>9</a:t>
            </a:r>
            <a:r>
              <a:rPr kumimoji="1" lang="ko-KR" altLang="en-US">
                <a:latin typeface="AppleGothic"/>
                <a:ea typeface="AppleGothic"/>
              </a:rPr>
              <a:t>월</a:t>
            </a:r>
            <a:r>
              <a:rPr kumimoji="1" lang="en-US" altLang="ko-KR">
                <a:latin typeface="AppleGothic"/>
                <a:ea typeface="AppleGothic"/>
              </a:rPr>
              <a:t> [gu-wol]</a:t>
            </a:r>
            <a:endParaRPr kumimoji="1" lang="en-US" altLang="ko-KR">
              <a:latin typeface="AppleGothic"/>
              <a:ea typeface="AppleGothic"/>
            </a:endParaRPr>
          </a:p>
          <a:p>
            <a:pPr algn="ctr">
              <a:defRPr/>
            </a:pPr>
            <a:r>
              <a:rPr kumimoji="1" lang="en-US" altLang="ko-Kore-CZ">
                <a:latin typeface="AppleGothic"/>
                <a:ea typeface="AppleGothic"/>
              </a:rPr>
              <a:t>October</a:t>
            </a:r>
            <a:r>
              <a:rPr kumimoji="1" lang="ko-KR" altLang="en-US">
                <a:latin typeface="AppleGothic"/>
                <a:ea typeface="AppleGothic"/>
              </a:rPr>
              <a:t> </a:t>
            </a:r>
            <a:r>
              <a:rPr kumimoji="1" lang="en-US" altLang="ko-KR">
                <a:latin typeface="AppleGothic"/>
                <a:ea typeface="AppleGothic"/>
              </a:rPr>
              <a:t>=</a:t>
            </a:r>
            <a:r>
              <a:rPr kumimoji="1" lang="ko-KR" altLang="en-US">
                <a:latin typeface="AppleGothic"/>
                <a:ea typeface="AppleGothic"/>
              </a:rPr>
              <a:t> </a:t>
            </a:r>
            <a:r>
              <a:rPr kumimoji="1" lang="en-US" altLang="ko-KR">
                <a:latin typeface="AppleGothic"/>
                <a:ea typeface="AppleGothic"/>
              </a:rPr>
              <a:t>10</a:t>
            </a:r>
            <a:r>
              <a:rPr kumimoji="1" lang="ko-KR" altLang="en-US">
                <a:latin typeface="AppleGothic"/>
                <a:ea typeface="AppleGothic"/>
              </a:rPr>
              <a:t>월</a:t>
            </a:r>
            <a:r>
              <a:rPr kumimoji="1" lang="en-US" altLang="ko-KR">
                <a:latin typeface="AppleGothic"/>
                <a:ea typeface="AppleGothic"/>
              </a:rPr>
              <a:t> [si-wol]</a:t>
            </a:r>
            <a:endParaRPr kumimoji="1" lang="en-US" altLang="ko-KR">
              <a:latin typeface="AppleGothic"/>
              <a:ea typeface="AppleGothic"/>
            </a:endParaRPr>
          </a:p>
          <a:p>
            <a:pPr algn="ctr">
              <a:defRPr/>
            </a:pPr>
            <a:r>
              <a:rPr kumimoji="1" lang="en-US" altLang="ko-Kore-CZ">
                <a:latin typeface="AppleGothic"/>
                <a:ea typeface="AppleGothic"/>
              </a:rPr>
              <a:t>November</a:t>
            </a:r>
            <a:r>
              <a:rPr kumimoji="1" lang="ko-KR" altLang="en-US">
                <a:latin typeface="AppleGothic"/>
                <a:ea typeface="AppleGothic"/>
              </a:rPr>
              <a:t> </a:t>
            </a:r>
            <a:r>
              <a:rPr kumimoji="1" lang="en-US" altLang="ko-KR">
                <a:latin typeface="AppleGothic"/>
                <a:ea typeface="AppleGothic"/>
              </a:rPr>
              <a:t>=</a:t>
            </a:r>
            <a:r>
              <a:rPr kumimoji="1" lang="ko-KR" altLang="en-US">
                <a:latin typeface="AppleGothic"/>
                <a:ea typeface="AppleGothic"/>
              </a:rPr>
              <a:t> </a:t>
            </a:r>
            <a:r>
              <a:rPr kumimoji="1" lang="en-US" altLang="ko-KR">
                <a:latin typeface="AppleGothic"/>
                <a:ea typeface="AppleGothic"/>
              </a:rPr>
              <a:t>11</a:t>
            </a:r>
            <a:r>
              <a:rPr kumimoji="1" lang="ko-KR" altLang="en-US">
                <a:latin typeface="AppleGothic"/>
                <a:ea typeface="AppleGothic"/>
              </a:rPr>
              <a:t>월</a:t>
            </a:r>
            <a:r>
              <a:rPr kumimoji="1" lang="en-US" altLang="ko-KR">
                <a:latin typeface="AppleGothic"/>
                <a:ea typeface="AppleGothic"/>
              </a:rPr>
              <a:t> [sib-il-wol]</a:t>
            </a:r>
            <a:endParaRPr kumimoji="1" lang="en-US" altLang="ko-KR">
              <a:latin typeface="AppleGothic"/>
              <a:ea typeface="AppleGothic"/>
            </a:endParaRPr>
          </a:p>
          <a:p>
            <a:pPr algn="ctr">
              <a:defRPr/>
            </a:pPr>
            <a:r>
              <a:rPr kumimoji="1" lang="en-US" altLang="ko-Kore-CZ">
                <a:latin typeface="AppleGothic"/>
                <a:ea typeface="AppleGothic"/>
              </a:rPr>
              <a:t>December</a:t>
            </a:r>
            <a:r>
              <a:rPr kumimoji="1" lang="ko-KR" altLang="en-US">
                <a:latin typeface="AppleGothic"/>
                <a:ea typeface="AppleGothic"/>
              </a:rPr>
              <a:t> </a:t>
            </a:r>
            <a:r>
              <a:rPr kumimoji="1" lang="en-US" altLang="ko-KR">
                <a:latin typeface="AppleGothic"/>
                <a:ea typeface="AppleGothic"/>
              </a:rPr>
              <a:t>=</a:t>
            </a:r>
            <a:r>
              <a:rPr kumimoji="1" lang="ko-KR" altLang="en-US">
                <a:latin typeface="AppleGothic"/>
                <a:ea typeface="AppleGothic"/>
              </a:rPr>
              <a:t> </a:t>
            </a:r>
            <a:r>
              <a:rPr kumimoji="1" lang="en-US" altLang="ko-KR">
                <a:latin typeface="AppleGothic"/>
                <a:ea typeface="AppleGothic"/>
              </a:rPr>
              <a:t>12</a:t>
            </a:r>
            <a:r>
              <a:rPr kumimoji="1" lang="ko-KR" altLang="en-US">
                <a:latin typeface="AppleGothic"/>
                <a:ea typeface="AppleGothic"/>
              </a:rPr>
              <a:t>월</a:t>
            </a:r>
            <a:r>
              <a:rPr kumimoji="1" lang="en-US" altLang="ko-KR">
                <a:latin typeface="AppleGothic"/>
                <a:ea typeface="AppleGothic"/>
              </a:rPr>
              <a:t> [sib-i-wol]</a:t>
            </a:r>
            <a:endParaRPr kumimoji="1" lang="ko-Kore-CZ" altLang="en-US">
              <a:latin typeface="AppleGothic"/>
              <a:ea typeface="Apple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advTm="13468" mc:Ignorable="p14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451579" y="1224648"/>
            <a:ext cx="9603275" cy="1049235"/>
          </a:xfrm>
        </p:spPr>
        <p:txBody>
          <a:bodyPr/>
          <a:lstStyle/>
          <a:p>
            <a:pPr lvl="0">
              <a:defRPr/>
            </a:pPr>
            <a:r>
              <a:rPr kumimoji="1" lang="en-US" altLang="ko-Kore-CZ"/>
              <a:t>Index</a:t>
            </a:r>
            <a:br>
              <a:rPr kumimoji="1" lang="en-US" altLang="ko-Kore-CZ"/>
            </a:br>
            <a:endParaRPr kumimoji="1" lang="ko-Kore-CZ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451578" y="2565101"/>
            <a:ext cx="9603275" cy="3450613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kumimoji="1" lang="en-US" altLang="ko-Kore-CZ" sz="2400"/>
              <a:t>Sixth principle </a:t>
            </a:r>
            <a:endParaRPr kumimoji="1" lang="en-US" altLang="ko-Kore-CZ" sz="2400"/>
          </a:p>
          <a:p>
            <a:pPr lvl="0">
              <a:defRPr/>
            </a:pPr>
            <a:r>
              <a:rPr kumimoji="1" lang="en-US" altLang="ko-KR" sz="2400"/>
              <a:t>Day of week / Month</a:t>
            </a:r>
            <a:endParaRPr kumimoji="1" lang="en-US" altLang="ko-KR" sz="2400"/>
          </a:p>
          <a:p>
            <a:pPr lvl="0">
              <a:defRPr/>
            </a:pPr>
            <a:r>
              <a:rPr kumimoji="1" lang="en-US" altLang="ko-KR" sz="2400"/>
              <a:t>Dialogue</a:t>
            </a:r>
            <a:endParaRPr kumimoji="1" lang="en-US" altLang="ko-KR" sz="2400"/>
          </a:p>
        </p:txBody>
      </p:sp>
      <p:pic>
        <p:nvPicPr>
          <p:cNvPr id="4" name="오디오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advTm="30445" mc:Ignorable="p14" p14:dur="20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451578" y="1150508"/>
            <a:ext cx="9603275" cy="1049235"/>
          </a:xfrm>
        </p:spPr>
        <p:txBody>
          <a:bodyPr/>
          <a:lstStyle/>
          <a:p>
            <a:pPr lvl="0">
              <a:defRPr/>
            </a:pPr>
            <a:r>
              <a:rPr kumimoji="1" lang="en-US" altLang="ko-Kore-CZ"/>
              <a:t>dialogue</a:t>
            </a:r>
            <a:endParaRPr kumimoji="1" lang="ko-Kore-CZ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47227" y="2040446"/>
            <a:ext cx="9603275" cy="3450613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kumimoji="1" lang="en-US" altLang="ko-KR">
                <a:latin typeface="AppleGothic"/>
                <a:ea typeface="AppleGothic"/>
              </a:rPr>
              <a:t>Seryeong</a:t>
            </a:r>
            <a:r>
              <a:rPr kumimoji="1" lang="en-US" altLang="ko-Kore-CZ">
                <a:latin typeface="AppleGothic"/>
                <a:ea typeface="AppleGothic"/>
              </a:rPr>
              <a:t> :  </a:t>
            </a:r>
            <a:r>
              <a:rPr kumimoji="1" lang="ko-KR" altLang="en-US">
                <a:latin typeface="AppleGothic"/>
                <a:ea typeface="AppleGothic"/>
              </a:rPr>
              <a:t>이번방학에 어디로 여행 갈거야</a:t>
            </a:r>
            <a:r>
              <a:rPr kumimoji="1" lang="en-US" altLang="ko-KR">
                <a:latin typeface="AppleGothic"/>
                <a:ea typeface="AppleGothic"/>
              </a:rPr>
              <a:t>?</a:t>
            </a:r>
            <a:endParaRPr kumimoji="1" lang="en-US" altLang="ko-KR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r>
              <a:rPr kumimoji="1" lang="ko-KR" altLang="en-US">
                <a:latin typeface="AppleGothic"/>
                <a:ea typeface="AppleGothic"/>
              </a:rPr>
              <a:t>             </a:t>
            </a:r>
            <a:r>
              <a:rPr kumimoji="1" lang="en-US" altLang="ko-KR">
                <a:latin typeface="AppleGothic"/>
                <a:ea typeface="AppleGothic"/>
              </a:rPr>
              <a:t>[i-beon banghak-e eo-di-ro yeo-hang gal-geo-ya?]</a:t>
            </a:r>
            <a:endParaRPr kumimoji="1" lang="en-US" altLang="ko-KR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r>
              <a:rPr kumimoji="1" lang="en-US" altLang="ko-Kore-CZ">
                <a:latin typeface="AppleGothic"/>
                <a:ea typeface="AppleGothic"/>
              </a:rPr>
              <a:t>             =Where will you go to travel this vacation?</a:t>
            </a:r>
            <a:endParaRPr kumimoji="1" lang="en-US" altLang="ko-Kore-CZ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endParaRPr kumimoji="1" lang="en-US" altLang="ko-Kore-CZ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r>
              <a:rPr kumimoji="1" lang="en-US" altLang="ko-KR">
                <a:latin typeface="AppleGothic"/>
                <a:ea typeface="AppleGothic"/>
              </a:rPr>
              <a:t>Jeonghyeon</a:t>
            </a:r>
            <a:r>
              <a:rPr kumimoji="1" lang="en-US" altLang="ko-Kore-CZ">
                <a:latin typeface="AppleGothic"/>
                <a:ea typeface="AppleGothic"/>
              </a:rPr>
              <a:t> :  </a:t>
            </a:r>
            <a:r>
              <a:rPr kumimoji="1" lang="ko-KR" altLang="en-US">
                <a:latin typeface="AppleGothic"/>
                <a:ea typeface="AppleGothic"/>
              </a:rPr>
              <a:t>나는 스위스에 갈거야</a:t>
            </a:r>
            <a:endParaRPr kumimoji="1" lang="ko-KR" altLang="en-US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r>
              <a:rPr kumimoji="1" lang="ko-KR" altLang="en-US">
                <a:latin typeface="AppleGothic"/>
                <a:ea typeface="AppleGothic"/>
              </a:rPr>
              <a:t>           </a:t>
            </a:r>
            <a:r>
              <a:rPr kumimoji="1" lang="en-US" altLang="ko-KR">
                <a:latin typeface="AppleGothic"/>
                <a:ea typeface="AppleGothic"/>
              </a:rPr>
              <a:t>[na-neun swiss-e gal-geo-ya]</a:t>
            </a:r>
            <a:endParaRPr kumimoji="1" lang="en-US" altLang="ko-KR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r>
              <a:rPr kumimoji="1" lang="en-US" altLang="ko-Kore-CZ">
                <a:latin typeface="AppleGothic"/>
                <a:ea typeface="AppleGothic"/>
              </a:rPr>
              <a:t>           = I will go Switzerland</a:t>
            </a:r>
            <a:endParaRPr kumimoji="1" lang="en-US" altLang="ko-Kore-CZ">
              <a:latin typeface="AppleGothic"/>
              <a:ea typeface="Apple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advTm="10926" mc:Ignorable="p14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451578" y="1175222"/>
            <a:ext cx="9603275" cy="1049235"/>
          </a:xfrm>
        </p:spPr>
        <p:txBody>
          <a:bodyPr/>
          <a:lstStyle/>
          <a:p>
            <a:pPr lvl="0">
              <a:defRPr/>
            </a:pPr>
            <a:r>
              <a:rPr kumimoji="1" lang="en-US" altLang="ko-Kore-CZ"/>
              <a:t>dialogue</a:t>
            </a:r>
            <a:endParaRPr kumimoji="1" lang="ko-Kore-CZ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94362" y="2040445"/>
            <a:ext cx="9603275" cy="3450613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kumimoji="1" lang="en-US" altLang="ko-KR">
                <a:latin typeface="AppleGothic"/>
                <a:ea typeface="AppleGothic"/>
              </a:rPr>
              <a:t>Seryeong</a:t>
            </a:r>
            <a:r>
              <a:rPr kumimoji="1" lang="en-US" altLang="ko-Kore-CZ">
                <a:latin typeface="AppleGothic"/>
                <a:ea typeface="AppleGothic"/>
              </a:rPr>
              <a:t> : </a:t>
            </a:r>
            <a:r>
              <a:rPr kumimoji="1" lang="ko-KR" altLang="en-US">
                <a:latin typeface="AppleGothic"/>
                <a:ea typeface="AppleGothic"/>
              </a:rPr>
              <a:t>왜 스위스에 가기로 결정했어</a:t>
            </a:r>
            <a:r>
              <a:rPr kumimoji="1" lang="en-US" altLang="ko-KR">
                <a:latin typeface="AppleGothic"/>
                <a:ea typeface="AppleGothic"/>
              </a:rPr>
              <a:t>?</a:t>
            </a:r>
            <a:endParaRPr kumimoji="1" lang="en-US" altLang="ko-KR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r>
              <a:rPr kumimoji="1" lang="ko-KR" altLang="en-US">
                <a:latin typeface="AppleGothic"/>
                <a:ea typeface="AppleGothic"/>
              </a:rPr>
              <a:t>            </a:t>
            </a:r>
            <a:r>
              <a:rPr kumimoji="1" lang="en-US" altLang="ko-KR">
                <a:latin typeface="AppleGothic"/>
                <a:ea typeface="AppleGothic"/>
              </a:rPr>
              <a:t>[wae-swiss-ro-gyeol-jeong-haess-eo?]</a:t>
            </a:r>
            <a:endParaRPr kumimoji="1" lang="en-US" altLang="ko-KR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r>
              <a:rPr kumimoji="1" lang="en-US" altLang="ko-Kore-CZ">
                <a:latin typeface="AppleGothic"/>
                <a:ea typeface="AppleGothic"/>
              </a:rPr>
              <a:t>            =Why did you decide</a:t>
            </a:r>
            <a:r>
              <a:rPr kumimoji="1" lang="en-US" altLang="ko-KR">
                <a:latin typeface="AppleGothic"/>
                <a:ea typeface="AppleGothic"/>
              </a:rPr>
              <a:t> to go</a:t>
            </a:r>
            <a:r>
              <a:rPr kumimoji="1" lang="en-US" altLang="ko-Kore-CZ">
                <a:latin typeface="AppleGothic"/>
                <a:ea typeface="AppleGothic"/>
              </a:rPr>
              <a:t> Switzerland?</a:t>
            </a:r>
            <a:endParaRPr kumimoji="1" lang="en-US" altLang="ko-Kore-CZ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endParaRPr kumimoji="1" lang="en-US" altLang="ko-Kore-CZ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r>
              <a:rPr kumimoji="1" lang="en-US" altLang="ko-KR">
                <a:latin typeface="AppleGothic"/>
                <a:ea typeface="AppleGothic"/>
              </a:rPr>
              <a:t>Jeonoghyeon</a:t>
            </a:r>
            <a:r>
              <a:rPr kumimoji="1" lang="en-US" altLang="ko-Kore-CZ">
                <a:latin typeface="AppleGothic"/>
                <a:ea typeface="AppleGothic"/>
              </a:rPr>
              <a:t> : </a:t>
            </a:r>
            <a:r>
              <a:rPr kumimoji="1" lang="ko-KR" altLang="en-US">
                <a:latin typeface="AppleGothic"/>
                <a:ea typeface="AppleGothic"/>
              </a:rPr>
              <a:t>왜냐하면</a:t>
            </a:r>
            <a:r>
              <a:rPr kumimoji="1" lang="en-US" altLang="ko-KR">
                <a:latin typeface="AppleGothic"/>
                <a:ea typeface="AppleGothic"/>
              </a:rPr>
              <a:t>,</a:t>
            </a:r>
            <a:r>
              <a:rPr kumimoji="1" lang="ko-KR" altLang="en-US">
                <a:latin typeface="AppleGothic"/>
                <a:ea typeface="AppleGothic"/>
              </a:rPr>
              <a:t> 나 아직 한 번도 안가봤거든</a:t>
            </a:r>
            <a:endParaRPr kumimoji="1" lang="ko-KR" altLang="en-US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r>
              <a:rPr kumimoji="1" lang="ko-KR" altLang="en-US">
                <a:latin typeface="AppleGothic"/>
                <a:ea typeface="AppleGothic"/>
              </a:rPr>
              <a:t>          </a:t>
            </a:r>
            <a:r>
              <a:rPr kumimoji="1" lang="en-US" altLang="ko-KR">
                <a:latin typeface="AppleGothic"/>
                <a:ea typeface="AppleGothic"/>
              </a:rPr>
              <a:t>[wae-nya-ha-myeon, na-a-jig-han-beon-do an-ga-bwat-geo-deun]</a:t>
            </a:r>
            <a:endParaRPr kumimoji="1" lang="en-US" altLang="ko-KR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r>
              <a:rPr kumimoji="1" lang="en-US" altLang="ko-KR">
                <a:latin typeface="AppleGothic"/>
                <a:ea typeface="AppleGothic"/>
              </a:rPr>
              <a:t>          =Because, </a:t>
            </a:r>
            <a:r>
              <a:rPr lang="en" altLang="ko-Kore-CZ">
                <a:latin typeface="AppleGothic"/>
                <a:ea typeface="AppleGothic"/>
              </a:rPr>
              <a:t>I haven't been there yet</a:t>
            </a:r>
            <a:endParaRPr kumimoji="1" lang="en-US" altLang="ko-KR">
              <a:latin typeface="AppleGothic"/>
              <a:ea typeface="Apple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advTm="10458" mc:Ignorable="p14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451578" y="1161706"/>
            <a:ext cx="9603275" cy="1049235"/>
          </a:xfrm>
        </p:spPr>
        <p:txBody>
          <a:bodyPr/>
          <a:lstStyle/>
          <a:p>
            <a:pPr lvl="0">
              <a:defRPr/>
            </a:pPr>
            <a:r>
              <a:rPr kumimoji="1" lang="en-US" altLang="ko-Kore-CZ"/>
              <a:t>dialogue</a:t>
            </a:r>
            <a:endParaRPr kumimoji="1" lang="ko-Kore-CZ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  <a:defRPr/>
            </a:pPr>
            <a:r>
              <a:rPr kumimoji="1" lang="en-US" altLang="ko-KR">
                <a:latin typeface="AppleGothic"/>
                <a:ea typeface="AppleGothic"/>
              </a:rPr>
              <a:t>Seryeong</a:t>
            </a:r>
            <a:r>
              <a:rPr kumimoji="1" lang="en-US" altLang="ko-Kore-CZ">
                <a:latin typeface="AppleGothic"/>
                <a:ea typeface="AppleGothic"/>
              </a:rPr>
              <a:t> : </a:t>
            </a:r>
            <a:r>
              <a:rPr kumimoji="1" lang="ko-KR" altLang="en-US">
                <a:latin typeface="AppleGothic"/>
                <a:ea typeface="AppleGothic"/>
              </a:rPr>
              <a:t>좋겠다</a:t>
            </a:r>
            <a:r>
              <a:rPr kumimoji="1" lang="en-US" altLang="ko-KR">
                <a:latin typeface="AppleGothic"/>
                <a:ea typeface="AppleGothic"/>
              </a:rPr>
              <a:t>!</a:t>
            </a:r>
            <a:r>
              <a:rPr kumimoji="1" lang="ko-KR" altLang="en-US">
                <a:latin typeface="AppleGothic"/>
                <a:ea typeface="AppleGothic"/>
              </a:rPr>
              <a:t> 거기 어떻게 갈거야</a:t>
            </a:r>
            <a:r>
              <a:rPr kumimoji="1" lang="en-US" altLang="ko-KR">
                <a:latin typeface="AppleGothic"/>
                <a:ea typeface="AppleGothic"/>
              </a:rPr>
              <a:t>?</a:t>
            </a:r>
            <a:endParaRPr kumimoji="1" lang="en-US" altLang="ko-KR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r>
              <a:rPr kumimoji="1" lang="ko-KR" altLang="en-US">
                <a:latin typeface="AppleGothic"/>
                <a:ea typeface="AppleGothic"/>
              </a:rPr>
              <a:t>           </a:t>
            </a:r>
            <a:r>
              <a:rPr kumimoji="1" lang="en-US" altLang="ko-KR">
                <a:latin typeface="AppleGothic"/>
                <a:ea typeface="AppleGothic"/>
              </a:rPr>
              <a:t>[jot-get-da! Geo-gi e-ddeot-ge-gal-geo-ya?]</a:t>
            </a:r>
            <a:endParaRPr kumimoji="1" lang="en-US" altLang="ko-KR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r>
              <a:rPr kumimoji="1" lang="en-US" altLang="ko-Kore-CZ">
                <a:latin typeface="AppleGothic"/>
                <a:ea typeface="AppleGothic"/>
              </a:rPr>
              <a:t>           =</a:t>
            </a:r>
            <a:r>
              <a:rPr kumimoji="1" lang="en-US" altLang="ko-KR">
                <a:latin typeface="AppleGothic"/>
                <a:ea typeface="AppleGothic"/>
              </a:rPr>
              <a:t>Good for you! </a:t>
            </a:r>
            <a:r>
              <a:rPr kumimoji="1" lang="en-US" altLang="ko-Kore-CZ">
                <a:latin typeface="AppleGothic"/>
                <a:ea typeface="AppleGothic"/>
              </a:rPr>
              <a:t>How will you </a:t>
            </a:r>
            <a:r>
              <a:rPr kumimoji="1" lang="en-US" altLang="ko-KR">
                <a:latin typeface="AppleGothic"/>
                <a:ea typeface="AppleGothic"/>
              </a:rPr>
              <a:t>go</a:t>
            </a:r>
            <a:r>
              <a:rPr kumimoji="1" lang="en-US" altLang="ko-Kore-CZ">
                <a:latin typeface="AppleGothic"/>
                <a:ea typeface="AppleGothic"/>
              </a:rPr>
              <a:t> there?</a:t>
            </a:r>
            <a:endParaRPr kumimoji="1" lang="en-US" altLang="ko-Kore-CZ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endParaRPr kumimoji="1" lang="en-US" altLang="ko-Kore-CZ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r>
              <a:rPr kumimoji="1" lang="en-US" altLang="ko-KR">
                <a:latin typeface="AppleGothic"/>
                <a:ea typeface="AppleGothic"/>
              </a:rPr>
              <a:t>Jeonghyeon</a:t>
            </a:r>
            <a:r>
              <a:rPr kumimoji="1" lang="en-US" altLang="ko-Kore-CZ">
                <a:latin typeface="AppleGothic"/>
                <a:ea typeface="AppleGothic"/>
              </a:rPr>
              <a:t> : </a:t>
            </a:r>
            <a:r>
              <a:rPr kumimoji="1" lang="ko-KR" altLang="en-US">
                <a:latin typeface="AppleGothic"/>
                <a:ea typeface="AppleGothic"/>
              </a:rPr>
              <a:t>비행기 타고 갈거야</a:t>
            </a:r>
            <a:endParaRPr kumimoji="1" lang="ko-KR" altLang="en-US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r>
              <a:rPr kumimoji="1" lang="ko-KR" altLang="en-US">
                <a:latin typeface="AppleGothic"/>
                <a:ea typeface="AppleGothic"/>
              </a:rPr>
              <a:t>          </a:t>
            </a:r>
            <a:r>
              <a:rPr kumimoji="1" lang="en-US" altLang="ko-KR">
                <a:latin typeface="AppleGothic"/>
                <a:ea typeface="AppleGothic"/>
              </a:rPr>
              <a:t>[bi-haeng-gi-ta-go-gal-geo-ya]</a:t>
            </a:r>
            <a:endParaRPr kumimoji="1" lang="en-US" altLang="ko-KR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r>
              <a:rPr kumimoji="1" lang="en-US" altLang="ko-Kore-CZ">
                <a:latin typeface="AppleGothic"/>
                <a:ea typeface="AppleGothic"/>
              </a:rPr>
              <a:t>          =I will </a:t>
            </a:r>
            <a:r>
              <a:rPr kumimoji="1" lang="en-US" altLang="ko-KR">
                <a:latin typeface="AppleGothic"/>
                <a:ea typeface="AppleGothic"/>
              </a:rPr>
              <a:t>go</a:t>
            </a:r>
            <a:r>
              <a:rPr kumimoji="1" lang="en-US" altLang="ko-Kore-CZ">
                <a:latin typeface="AppleGothic"/>
                <a:ea typeface="AppleGothic"/>
              </a:rPr>
              <a:t> </a:t>
            </a:r>
            <a:r>
              <a:rPr kumimoji="1" lang="cs-CZ" altLang="ko-Kore-CZ">
                <a:latin typeface="AppleGothic"/>
                <a:ea typeface="AppleGothic"/>
              </a:rPr>
              <a:t>b</a:t>
            </a:r>
            <a:r>
              <a:rPr kumimoji="1" lang="en-US" altLang="ko-Kore-CZ">
                <a:latin typeface="AppleGothic"/>
                <a:ea typeface="AppleGothic"/>
              </a:rPr>
              <a:t>y </a:t>
            </a:r>
            <a:r>
              <a:rPr kumimoji="1" lang="en-US" altLang="ko-KR">
                <a:latin typeface="AppleGothic"/>
                <a:ea typeface="AppleGothic"/>
              </a:rPr>
              <a:t>plane</a:t>
            </a:r>
            <a:endParaRPr kumimoji="1" lang="en-US" altLang="ko-KR">
              <a:latin typeface="AppleGothic"/>
              <a:ea typeface="Apple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advTm="9318" mc:Ignorable="p14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451578" y="1138152"/>
            <a:ext cx="9603275" cy="1049235"/>
          </a:xfrm>
        </p:spPr>
        <p:txBody>
          <a:bodyPr/>
          <a:lstStyle/>
          <a:p>
            <a:pPr lvl="0">
              <a:defRPr/>
            </a:pPr>
            <a:r>
              <a:rPr kumimoji="1" lang="en-US" altLang="ko-Kore-CZ"/>
              <a:t>dialogue</a:t>
            </a:r>
            <a:endParaRPr kumimoji="1" lang="ko-Kore-CZ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37147" y="2187387"/>
            <a:ext cx="9603275" cy="345061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  <a:defRPr/>
            </a:pPr>
            <a:r>
              <a:rPr kumimoji="1" lang="en-US" altLang="ko-KR" sz="2200">
                <a:latin typeface="AppleGothic"/>
                <a:ea typeface="AppleGothic"/>
              </a:rPr>
              <a:t>Seryeong</a:t>
            </a:r>
            <a:r>
              <a:rPr kumimoji="1" lang="en-US" altLang="ko-Kore-CZ" sz="2200">
                <a:latin typeface="AppleGothic"/>
                <a:ea typeface="AppleGothic"/>
              </a:rPr>
              <a:t> : </a:t>
            </a:r>
            <a:r>
              <a:rPr kumimoji="1" lang="ko-KR" altLang="en-US" sz="2200">
                <a:latin typeface="AppleGothic"/>
                <a:ea typeface="AppleGothic"/>
              </a:rPr>
              <a:t>언제 출발 할거야</a:t>
            </a:r>
            <a:r>
              <a:rPr kumimoji="1" lang="en-US" altLang="ko-KR" sz="2200">
                <a:latin typeface="AppleGothic"/>
                <a:ea typeface="AppleGothic"/>
              </a:rPr>
              <a:t>?</a:t>
            </a:r>
            <a:endParaRPr kumimoji="1" lang="en-US" altLang="ko-KR" sz="2200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r>
              <a:rPr kumimoji="1" lang="ko-KR" altLang="en-US" sz="2200">
                <a:latin typeface="AppleGothic"/>
                <a:ea typeface="AppleGothic"/>
              </a:rPr>
              <a:t>            </a:t>
            </a:r>
            <a:r>
              <a:rPr kumimoji="1" lang="en-US" altLang="ko-KR" sz="2200">
                <a:latin typeface="AppleGothic"/>
                <a:ea typeface="AppleGothic"/>
              </a:rPr>
              <a:t>[eon-jae-chul-bal-hal-geo-ya?]</a:t>
            </a:r>
            <a:endParaRPr kumimoji="1" lang="en-US" altLang="ko-KR" sz="2200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r>
              <a:rPr kumimoji="1" lang="en-US" altLang="ko-Kore-CZ" sz="2200">
                <a:latin typeface="AppleGothic"/>
                <a:ea typeface="AppleGothic"/>
              </a:rPr>
              <a:t>            =When will you depart?</a:t>
            </a:r>
            <a:endParaRPr kumimoji="1" lang="en-US" altLang="ko-Kore-CZ" sz="2200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endParaRPr kumimoji="1" lang="en-US" altLang="ko-Kore-CZ" sz="2200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r>
              <a:rPr kumimoji="1" lang="en-US" altLang="ko-KR" sz="2200">
                <a:latin typeface="AppleGothic"/>
                <a:ea typeface="AppleGothic"/>
              </a:rPr>
              <a:t>Jeonghyeon</a:t>
            </a:r>
            <a:r>
              <a:rPr kumimoji="1" lang="en-US" altLang="ko-Kore-CZ" sz="2200">
                <a:latin typeface="AppleGothic"/>
                <a:ea typeface="AppleGothic"/>
              </a:rPr>
              <a:t> : 12</a:t>
            </a:r>
            <a:r>
              <a:rPr kumimoji="1" lang="ko-KR" altLang="en-US" sz="2200">
                <a:latin typeface="AppleGothic"/>
                <a:ea typeface="AppleGothic"/>
              </a:rPr>
              <a:t>월 </a:t>
            </a:r>
            <a:r>
              <a:rPr kumimoji="1" lang="en-US" altLang="ko-KR" sz="2200">
                <a:latin typeface="AppleGothic"/>
                <a:ea typeface="AppleGothic"/>
              </a:rPr>
              <a:t>2</a:t>
            </a:r>
            <a:r>
              <a:rPr kumimoji="1" lang="ko-KR" altLang="en-US" sz="2200">
                <a:latin typeface="AppleGothic"/>
                <a:ea typeface="AppleGothic"/>
              </a:rPr>
              <a:t>일</a:t>
            </a:r>
            <a:r>
              <a:rPr kumimoji="1" lang="en-US" altLang="ko-KR" sz="2200">
                <a:latin typeface="AppleGothic"/>
                <a:ea typeface="AppleGothic"/>
              </a:rPr>
              <a:t> </a:t>
            </a:r>
            <a:r>
              <a:rPr kumimoji="1" lang="ko-KR" altLang="en-US" sz="2200">
                <a:latin typeface="AppleGothic"/>
                <a:ea typeface="AppleGothic"/>
              </a:rPr>
              <a:t>금요일에</a:t>
            </a:r>
            <a:r>
              <a:rPr kumimoji="1" lang="en-US" altLang="ko-KR" sz="2200">
                <a:latin typeface="AppleGothic"/>
                <a:ea typeface="AppleGothic"/>
              </a:rPr>
              <a:t>!</a:t>
            </a:r>
            <a:endParaRPr kumimoji="1" lang="en-US" altLang="ko-KR" sz="2200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r>
              <a:rPr kumimoji="1" lang="ko-KR" altLang="en-US" sz="2200">
                <a:latin typeface="AppleGothic"/>
                <a:ea typeface="AppleGothic"/>
              </a:rPr>
              <a:t>          </a:t>
            </a:r>
            <a:r>
              <a:rPr kumimoji="1" lang="en-US" altLang="ko-KR" sz="2200">
                <a:latin typeface="AppleGothic"/>
                <a:ea typeface="AppleGothic"/>
              </a:rPr>
              <a:t>[sib-i-wol sib-i-il to-yo-il-e!]</a:t>
            </a:r>
            <a:endParaRPr kumimoji="1" lang="en-US" altLang="ko-KR" sz="2200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r>
              <a:rPr kumimoji="1" lang="en-US" altLang="ko-KR" sz="2200">
                <a:latin typeface="AppleGothic"/>
                <a:ea typeface="AppleGothic"/>
              </a:rPr>
              <a:t>          =On Friday 2nd December!</a:t>
            </a:r>
            <a:endParaRPr kumimoji="1" lang="en-US" altLang="ko-KR" sz="2200">
              <a:latin typeface="AppleGothic"/>
              <a:ea typeface="AppleGothic"/>
            </a:endParaRPr>
          </a:p>
          <a:p>
            <a:pPr marL="0" indent="0">
              <a:buNone/>
              <a:defRPr/>
            </a:pPr>
            <a:r>
              <a:rPr kumimoji="1" lang="en-US" altLang="ko-Kore-CZ"/>
              <a:t>          </a:t>
            </a:r>
            <a:endParaRPr kumimoji="1" lang="ko-Kore-CZ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advTm="9383" mc:Ignorable="p14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451578" y="1138152"/>
            <a:ext cx="9603275" cy="1049235"/>
          </a:xfrm>
        </p:spPr>
        <p:txBody>
          <a:bodyPr/>
          <a:lstStyle/>
          <a:p>
            <a:pPr lvl="0">
              <a:defRPr/>
            </a:pPr>
            <a:r>
              <a:rPr kumimoji="1" lang="en-US" altLang="ko-KR"/>
              <a:t>REVIEW ! - iNFORMAL / POLITE EXPRESSION</a:t>
            </a:r>
            <a:endParaRPr kumimoji="1" lang="en-US" altLang="ko-KR"/>
          </a:p>
        </p:txBody>
      </p:sp>
      <p:sp>
        <p:nvSpPr>
          <p:cNvPr id="5" name="내용 개체 틀 2"/>
          <p:cNvSpPr>
            <a:spLocks noGrp="1"/>
          </p:cNvSpPr>
          <p:nvPr/>
        </p:nvSpPr>
        <p:spPr>
          <a:xfrm>
            <a:off x="1294362" y="2187387"/>
            <a:ext cx="9603275" cy="3450613"/>
          </a:xfrm>
          <a:prstGeom prst="rect">
            <a:avLst/>
          </a:prstGeom>
        </p:spPr>
        <p:txBody>
          <a:bodyPr vert="horz" lIns="91440" tIns="45720" rIns="91440" bIns="45720" anchor="t">
            <a:normAutofit lnSpcReduction="10000"/>
          </a:bodyPr>
          <a:p>
            <a:pPr marL="228600" indent="-228600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/>
            </a:pPr>
            <a:r>
              <a:rPr xmlns:mc="http://schemas.openxmlformats.org/markup-compatibility/2006" xmlns:hp="http://schemas.haansoft.com/office/presentation/8.0" kumimoji="1" lang="en-US" altLang="ko-KR" sz="2500" b="0" i="0" u="none" strike="noStrike" kern="1200" cap="none" spc="0" normalizeH="0" baseline="0" mc:Ignorable="hp" hp:hslEmbossed="0">
                <a:solidFill>
                  <a:schemeClr val="tx1"/>
                </a:solidFill>
                <a:effectLst/>
                <a:latin typeface="AppleGothic"/>
                <a:ea typeface="AppleGothic"/>
              </a:rPr>
              <a:t>Change noun ‘I’ : </a:t>
            </a:r>
            <a:r>
              <a:rPr xmlns:mc="http://schemas.openxmlformats.org/markup-compatibility/2006" xmlns:hp="http://schemas.haansoft.com/office/presentation/8.0" kumimoji="1" lang="ko-KR" altLang="en-US" sz="2500" b="1" i="0" u="none" strike="noStrike" kern="1200" cap="none" spc="0" normalizeH="0" baseline="0" mc:Ignorable="hp" hp:hslEmbossed="0">
                <a:solidFill>
                  <a:srgbClr val="ff0000"/>
                </a:solidFill>
                <a:effectLst/>
                <a:latin typeface="AppleGothic"/>
                <a:ea typeface="AppleGothic"/>
              </a:rPr>
              <a:t>나</a:t>
            </a:r>
            <a:r>
              <a:rPr xmlns:mc="http://schemas.openxmlformats.org/markup-compatibility/2006" xmlns:hp="http://schemas.haansoft.com/office/presentation/8.0" kumimoji="1" lang="en-US" altLang="ko-KR" sz="2500" b="1" i="0" u="none" strike="noStrike" kern="1200" cap="none" spc="0" normalizeH="0" baseline="0" mc:Ignorable="hp" hp:hslEmbossed="0">
                <a:solidFill>
                  <a:srgbClr val="ff0000"/>
                </a:solidFill>
                <a:effectLst/>
                <a:latin typeface="AppleGothic"/>
                <a:ea typeface="AppleGothic"/>
              </a:rPr>
              <a:t>[na] -&gt;</a:t>
            </a:r>
            <a:r>
              <a:rPr xmlns:mc="http://schemas.openxmlformats.org/markup-compatibility/2006" xmlns:hp="http://schemas.haansoft.com/office/presentation/8.0" kumimoji="1" lang="ko-KR" altLang="en-US" sz="2500" b="1" i="0" u="none" strike="noStrike" kern="1200" cap="none" spc="0" normalizeH="0" baseline="0" mc:Ignorable="hp" hp:hslEmbossed="0">
                <a:solidFill>
                  <a:srgbClr val="ff0000"/>
                </a:solidFill>
                <a:effectLst/>
                <a:latin typeface="AppleGothic"/>
                <a:ea typeface="AppleGothic"/>
              </a:rPr>
              <a:t> 저</a:t>
            </a:r>
            <a:r>
              <a:rPr xmlns:mc="http://schemas.openxmlformats.org/markup-compatibility/2006" xmlns:hp="http://schemas.haansoft.com/office/presentation/8.0" kumimoji="1" lang="en-US" altLang="ko-KR" sz="2500" b="1" i="0" u="none" strike="noStrike" kern="1200" cap="none" spc="0" normalizeH="0" baseline="0" mc:Ignorable="hp" hp:hslEmbossed="0">
                <a:solidFill>
                  <a:srgbClr val="ff0000"/>
                </a:solidFill>
                <a:effectLst/>
                <a:latin typeface="AppleGothic"/>
                <a:ea typeface="AppleGothic"/>
              </a:rPr>
              <a:t>[jeo]</a:t>
            </a:r>
            <a:endParaRPr xmlns:mc="http://schemas.openxmlformats.org/markup-compatibility/2006" xmlns:hp="http://schemas.haansoft.com/office/presentation/8.0" kumimoji="1" lang="en-US" altLang="ko-KR" sz="2500" b="0" i="0" u="none" strike="noStrike" kern="1200" cap="none" spc="0" normalizeH="0" baseline="0" mc:Ignorable="hp" hp:hslEmbossed="0">
              <a:solidFill>
                <a:schemeClr val="tx1"/>
              </a:solidFill>
              <a:effectLst/>
              <a:latin typeface="AppleGothic"/>
              <a:ea typeface="AppleGothic"/>
            </a:endParaRPr>
          </a:p>
          <a:p>
            <a:pPr marL="0" indent="0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2500" b="0" i="0" u="none" strike="noStrike" kern="1200" cap="none" spc="0" normalizeH="0" baseline="0" mc:Ignorable="hp" hp:hslEmbossed="0">
                <a:solidFill>
                  <a:schemeClr val="tx1"/>
                </a:solidFill>
                <a:effectLst/>
                <a:latin typeface="AppleGothic"/>
                <a:ea typeface="AppleGothic"/>
              </a:rPr>
              <a:t>			  </a:t>
            </a:r>
            <a:r>
              <a:rPr xmlns:mc="http://schemas.openxmlformats.org/markup-compatibility/2006" xmlns:hp="http://schemas.haansoft.com/office/presentation/8.0" kumimoji="1" lang="ko-KR" altLang="en-US" sz="2500" b="1" i="0" u="none" strike="noStrike" kern="1200" cap="none" spc="0" normalizeH="0" baseline="0" mc:Ignorable="hp" hp:hslEmbossed="0">
                <a:solidFill>
                  <a:srgbClr val="ff0000"/>
                </a:solidFill>
                <a:effectLst/>
                <a:latin typeface="AppleGothic"/>
                <a:ea typeface="AppleGothic"/>
              </a:rPr>
              <a:t>내</a:t>
            </a:r>
            <a:r>
              <a:rPr xmlns:mc="http://schemas.openxmlformats.org/markup-compatibility/2006" xmlns:hp="http://schemas.haansoft.com/office/presentation/8.0" kumimoji="1" lang="en-US" altLang="ko-KR" sz="2500" b="1" i="0" u="none" strike="noStrike" kern="1200" cap="none" spc="0" normalizeH="0" baseline="0" mc:Ignorable="hp" hp:hslEmbossed="0">
                <a:solidFill>
                  <a:srgbClr val="ff0000"/>
                </a:solidFill>
                <a:effectLst/>
                <a:latin typeface="AppleGothic"/>
                <a:ea typeface="AppleGothic"/>
              </a:rPr>
              <a:t>[nae] -&gt; </a:t>
            </a:r>
            <a:r>
              <a:rPr xmlns:mc="http://schemas.openxmlformats.org/markup-compatibility/2006" xmlns:hp="http://schemas.haansoft.com/office/presentation/8.0" kumimoji="1" lang="ko-KR" altLang="en-US" sz="2500" b="1" i="0" u="none" strike="noStrike" kern="1200" cap="none" spc="0" normalizeH="0" baseline="0" mc:Ignorable="hp" hp:hslEmbossed="0">
                <a:solidFill>
                  <a:srgbClr val="ff0000"/>
                </a:solidFill>
                <a:effectLst/>
                <a:latin typeface="AppleGothic"/>
                <a:ea typeface="AppleGothic"/>
              </a:rPr>
              <a:t>제</a:t>
            </a:r>
            <a:r>
              <a:rPr xmlns:mc="http://schemas.openxmlformats.org/markup-compatibility/2006" xmlns:hp="http://schemas.haansoft.com/office/presentation/8.0" kumimoji="1" lang="en-US" altLang="ko-KR" sz="2500" b="1" i="0" u="none" strike="noStrike" kern="1200" cap="none" spc="0" normalizeH="0" baseline="0" mc:Ignorable="hp" hp:hslEmbossed="0">
                <a:solidFill>
                  <a:srgbClr val="ff0000"/>
                </a:solidFill>
                <a:effectLst/>
                <a:latin typeface="AppleGothic"/>
                <a:ea typeface="AppleGothic"/>
              </a:rPr>
              <a:t>[jae]</a:t>
            </a:r>
            <a:endParaRPr xmlns:mc="http://schemas.openxmlformats.org/markup-compatibility/2006" xmlns:hp="http://schemas.haansoft.com/office/presentation/8.0" kumimoji="1" lang="en-US" altLang="ko-KR" sz="2500" b="0" i="0" u="none" strike="noStrike" kern="1200" cap="none" spc="0" normalizeH="0" baseline="0" mc:Ignorable="hp" hp:hslEmbossed="0">
              <a:solidFill>
                <a:schemeClr val="tx1"/>
              </a:solidFill>
              <a:effectLst/>
              <a:latin typeface="AppleGothic"/>
              <a:ea typeface="AppleGothic"/>
            </a:endParaRPr>
          </a:p>
          <a:p>
            <a:pPr marL="228600" indent="-228600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/>
            </a:pPr>
            <a:endParaRPr xmlns:mc="http://schemas.openxmlformats.org/markup-compatibility/2006" xmlns:hp="http://schemas.haansoft.com/office/presentation/8.0" kumimoji="1" lang="en-US" altLang="ko-KR" sz="2500" b="0" i="0" u="none" strike="noStrike" kern="1200" cap="none" spc="0" normalizeH="0" baseline="0" mc:Ignorable="hp" hp:hslEmbossed="0">
              <a:solidFill>
                <a:schemeClr val="tx1"/>
              </a:solidFill>
              <a:effectLst/>
              <a:latin typeface="AppleGothic"/>
              <a:ea typeface="AppleGothic"/>
            </a:endParaRPr>
          </a:p>
          <a:p>
            <a:pPr marL="228600" indent="-228600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/>
            </a:pPr>
            <a:r>
              <a:rPr xmlns:mc="http://schemas.openxmlformats.org/markup-compatibility/2006" xmlns:hp="http://schemas.haansoft.com/office/presentation/8.0" kumimoji="1" lang="en-US" altLang="ko-KR" sz="2500" b="0" i="0" u="none" strike="noStrike" kern="1200" cap="none" spc="0" normalizeH="0" baseline="0" mc:Ignorable="hp" hp:hslEmbossed="0">
                <a:solidFill>
                  <a:schemeClr val="tx1"/>
                </a:solidFill>
                <a:effectLst/>
                <a:latin typeface="AppleGothic"/>
                <a:ea typeface="AppleGothic"/>
              </a:rPr>
              <a:t>Add </a:t>
            </a:r>
            <a:r>
              <a:rPr xmlns:mc="http://schemas.openxmlformats.org/markup-compatibility/2006" xmlns:hp="http://schemas.haansoft.com/office/presentation/8.0" kumimoji="1" lang="ko-KR" altLang="en-US" sz="2500" b="1" i="0" u="none" strike="noStrike" kern="1200" cap="none" spc="0" normalizeH="0" baseline="0" mc:Ignorable="hp" hp:hslEmbossed="0">
                <a:solidFill>
                  <a:srgbClr val="ff0000"/>
                </a:solidFill>
                <a:effectLst/>
                <a:latin typeface="AppleGothic"/>
                <a:ea typeface="AppleGothic"/>
              </a:rPr>
              <a:t>요</a:t>
            </a:r>
            <a:r>
              <a:rPr xmlns:mc="http://schemas.openxmlformats.org/markup-compatibility/2006" xmlns:hp="http://schemas.haansoft.com/office/presentation/8.0" kumimoji="1" lang="en-US" altLang="ko-KR" sz="2500" b="1" i="0" u="none" strike="noStrike" kern="1200" cap="none" spc="0" normalizeH="0" baseline="0" mc:Ignorable="hp" hp:hslEmbossed="0">
                <a:solidFill>
                  <a:srgbClr val="ff0000"/>
                </a:solidFill>
                <a:effectLst/>
                <a:latin typeface="AppleGothic"/>
                <a:ea typeface="AppleGothic"/>
              </a:rPr>
              <a:t>[yo]</a:t>
            </a:r>
            <a:r>
              <a:rPr xmlns:mc="http://schemas.openxmlformats.org/markup-compatibility/2006" xmlns:hp="http://schemas.haansoft.com/office/presentation/8.0" kumimoji="1" lang="ko-KR" altLang="en-US" sz="2500" b="0" i="0" u="none" strike="noStrike" kern="1200" cap="none" spc="0" normalizeH="0" baseline="0" mc:Ignorable="hp" hp:hslEmbossed="0">
                <a:solidFill>
                  <a:schemeClr val="tx1"/>
                </a:solidFill>
                <a:effectLst/>
                <a:latin typeface="AppleGothic"/>
                <a:ea typeface="AppleGothic"/>
              </a:rPr>
              <a:t> </a:t>
            </a:r>
            <a:r>
              <a:rPr xmlns:mc="http://schemas.openxmlformats.org/markup-compatibility/2006" xmlns:hp="http://schemas.haansoft.com/office/presentation/8.0" kumimoji="1" lang="en-US" altLang="ko-KR" sz="2500" b="0" i="0" u="none" strike="noStrike" kern="1200" cap="none" spc="0" normalizeH="0" baseline="0" mc:Ignorable="hp" hp:hslEmbossed="0">
                <a:solidFill>
                  <a:schemeClr val="tx1"/>
                </a:solidFill>
                <a:effectLst/>
                <a:latin typeface="AppleGothic"/>
                <a:ea typeface="AppleGothic"/>
              </a:rPr>
              <a:t>end of verb</a:t>
            </a:r>
            <a:endParaRPr xmlns:mc="http://schemas.openxmlformats.org/markup-compatibility/2006" xmlns:hp="http://schemas.haansoft.com/office/presentation/8.0" kumimoji="1" lang="en-US" altLang="ko-KR" sz="2500" b="0" i="0" u="none" strike="noStrike" kern="1200" cap="none" spc="0" normalizeH="0" baseline="0" mc:Ignorable="hp" hp:hslEmbossed="0">
              <a:solidFill>
                <a:schemeClr val="tx1"/>
              </a:solidFill>
              <a:effectLst/>
              <a:latin typeface="AppleGothic"/>
              <a:ea typeface="AppleGothic"/>
            </a:endParaRPr>
          </a:p>
          <a:p>
            <a:pPr marL="228600" indent="-228600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/>
            </a:pPr>
            <a:endParaRPr xmlns:mc="http://schemas.openxmlformats.org/markup-compatibility/2006" xmlns:hp="http://schemas.haansoft.com/office/presentation/8.0" kumimoji="1" lang="en-US" altLang="ko-KR" sz="2500" b="0" i="0" u="none" strike="noStrike" kern="1200" cap="none" spc="0" normalizeH="0" baseline="0" mc:Ignorable="hp" hp:hslEmbossed="0">
              <a:solidFill>
                <a:schemeClr val="tx1"/>
              </a:solidFill>
              <a:effectLst/>
              <a:latin typeface="AppleGothic"/>
              <a:ea typeface="AppleGothic"/>
            </a:endParaRPr>
          </a:p>
          <a:p>
            <a:pPr marL="228600" indent="-228600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/>
            </a:pPr>
            <a:r>
              <a:rPr xmlns:mc="http://schemas.openxmlformats.org/markup-compatibility/2006" xmlns:hp="http://schemas.haansoft.com/office/presentation/8.0" kumimoji="1" lang="ko-KR" altLang="en-US" sz="2500" b="1" i="0" u="none" strike="noStrike" kern="1200" cap="none" spc="0" normalizeH="0" baseline="0" mc:Ignorable="hp" hp:hslEmbossed="0">
                <a:solidFill>
                  <a:srgbClr val="ff0000"/>
                </a:solidFill>
                <a:effectLst/>
                <a:latin typeface="AppleGothic"/>
                <a:ea typeface="AppleGothic"/>
              </a:rPr>
              <a:t>야 </a:t>
            </a:r>
            <a:r>
              <a:rPr xmlns:mc="http://schemas.openxmlformats.org/markup-compatibility/2006" xmlns:hp="http://schemas.haansoft.com/office/presentation/8.0" kumimoji="1" lang="en-US" altLang="ko-KR" sz="2500" b="1" i="0" u="none" strike="noStrike" kern="1200" cap="none" spc="0" normalizeH="0" baseline="0" mc:Ignorable="hp" hp:hslEmbossed="0">
                <a:solidFill>
                  <a:srgbClr val="ff0000"/>
                </a:solidFill>
                <a:effectLst/>
                <a:latin typeface="AppleGothic"/>
                <a:ea typeface="AppleGothic"/>
              </a:rPr>
              <a:t>[ya]</a:t>
            </a:r>
            <a:r>
              <a:rPr xmlns:mc="http://schemas.openxmlformats.org/markup-compatibility/2006" xmlns:hp="http://schemas.haansoft.com/office/presentation/8.0" kumimoji="1" lang="en-US" altLang="ko-KR" sz="2500" b="0" i="0" u="none" strike="noStrike" kern="1200" cap="none" spc="0" normalizeH="0" baseline="0" mc:Ignorable="hp" hp:hslEmbossed="0">
                <a:solidFill>
                  <a:schemeClr val="tx1"/>
                </a:solidFill>
                <a:effectLst/>
                <a:latin typeface="AppleGothic"/>
                <a:ea typeface="AppleGothic"/>
              </a:rPr>
              <a:t> -&gt; </a:t>
            </a:r>
            <a:r>
              <a:rPr xmlns:mc="http://schemas.openxmlformats.org/markup-compatibility/2006" xmlns:hp="http://schemas.haansoft.com/office/presentation/8.0" kumimoji="1" lang="ko-KR" altLang="en-US" sz="2500" b="1" i="0" u="none" strike="noStrike" kern="1200" cap="none" spc="0" normalizeH="0" baseline="0" mc:Ignorable="hp" hp:hslEmbossed="0">
                <a:solidFill>
                  <a:srgbClr val="ff0000"/>
                </a:solidFill>
                <a:effectLst/>
                <a:latin typeface="AppleGothic"/>
                <a:ea typeface="AppleGothic"/>
              </a:rPr>
              <a:t>예요</a:t>
            </a:r>
            <a:r>
              <a:rPr xmlns:mc="http://schemas.openxmlformats.org/markup-compatibility/2006" xmlns:hp="http://schemas.haansoft.com/office/presentation/8.0" kumimoji="1" lang="en-US" altLang="ko-KR" sz="2500" b="1" i="0" u="none" strike="noStrike" kern="1200" cap="none" spc="0" normalizeH="0" baseline="0" mc:Ignorable="hp" hp:hslEmbossed="0">
                <a:solidFill>
                  <a:srgbClr val="ff0000"/>
                </a:solidFill>
                <a:effectLst/>
                <a:latin typeface="AppleGothic"/>
                <a:ea typeface="AppleGothic"/>
              </a:rPr>
              <a:t>[ye-yo] / </a:t>
            </a:r>
            <a:r>
              <a:rPr xmlns:mc="http://schemas.openxmlformats.org/markup-compatibility/2006" xmlns:hp="http://schemas.haansoft.com/office/presentation/8.0" kumimoji="1" lang="ko-KR" altLang="en-US" sz="2500" b="1" i="0" u="none" strike="noStrike" kern="1200" cap="none" spc="0" normalizeH="0" baseline="0" mc:Ignorable="hp" hp:hslEmbossed="0">
                <a:solidFill>
                  <a:srgbClr val="ff0000"/>
                </a:solidFill>
                <a:effectLst/>
                <a:latin typeface="AppleGothic"/>
                <a:ea typeface="AppleGothic"/>
              </a:rPr>
              <a:t>이에요</a:t>
            </a:r>
            <a:r>
              <a:rPr xmlns:mc="http://schemas.openxmlformats.org/markup-compatibility/2006" xmlns:hp="http://schemas.haansoft.com/office/presentation/8.0" kumimoji="1" lang="en-US" altLang="ko-KR" sz="2500" b="1" i="0" u="none" strike="noStrike" kern="1200" cap="none" spc="0" normalizeH="0" baseline="0" mc:Ignorable="hp" hp:hslEmbossed="0">
                <a:solidFill>
                  <a:srgbClr val="ff0000"/>
                </a:solidFill>
                <a:effectLst/>
                <a:latin typeface="AppleGothic"/>
                <a:ea typeface="AppleGothic"/>
              </a:rPr>
              <a:t>[i-ae-yo]</a:t>
            </a:r>
            <a:endParaRPr xmlns:mc="http://schemas.openxmlformats.org/markup-compatibility/2006" xmlns:hp="http://schemas.haansoft.com/office/presentation/8.0" kumimoji="1" lang="en-US" altLang="ko-KR" sz="2500" b="1" i="0" u="none" strike="noStrike" kern="1200" cap="none" spc="0" normalizeH="0" baseline="0" mc:Ignorable="hp" hp:hslEmbossed="0">
              <a:solidFill>
                <a:srgbClr val="ff0000"/>
              </a:solidFill>
              <a:effectLst/>
              <a:latin typeface="AppleGothic"/>
              <a:ea typeface="Apple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advTm="9383" mc:Ignorable="p14" p14:dur="2000"/>
    </mc:Choice>
    <mc:Fallback>
      <p:transition/>
    </mc:Fallback>
  </mc:AlternateContent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451578" y="1138152"/>
            <a:ext cx="9603275" cy="1049235"/>
          </a:xfrm>
        </p:spPr>
        <p:txBody>
          <a:bodyPr/>
          <a:lstStyle/>
          <a:p>
            <a:pPr lvl="0">
              <a:defRPr/>
            </a:pPr>
            <a:r>
              <a:rPr kumimoji="1" lang="en-US" altLang="ko-KR"/>
              <a:t>REVIEW ! - negative expression</a:t>
            </a:r>
            <a:endParaRPr kumimoji="1" lang="en-US" altLang="ko-KR"/>
          </a:p>
        </p:txBody>
      </p:sp>
      <p:sp>
        <p:nvSpPr>
          <p:cNvPr id="5" name="내용 개체 틀 2"/>
          <p:cNvSpPr>
            <a:spLocks noGrp="1"/>
          </p:cNvSpPr>
          <p:nvPr/>
        </p:nvSpPr>
        <p:spPr>
          <a:xfrm>
            <a:off x="1294362" y="2187387"/>
            <a:ext cx="9603275" cy="3450613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p>
            <a:pPr marL="0" indent="0">
              <a:buNone/>
              <a:defRPr/>
            </a:pPr>
            <a:r>
              <a:rPr lang="en" altLang="ko-Kore-CZ" sz="3000">
                <a:latin typeface="AppleGothic"/>
                <a:ea typeface="AppleGothic"/>
              </a:rPr>
              <a:t>1. Adding </a:t>
            </a:r>
            <a:r>
              <a:rPr lang="ko-KR" altLang="en-US" sz="3000" b="1">
                <a:solidFill>
                  <a:srgbClr val="c00000"/>
                </a:solidFill>
                <a:latin typeface="AppleGothic"/>
                <a:ea typeface="AppleGothic"/>
              </a:rPr>
              <a:t>안 </a:t>
            </a:r>
            <a:r>
              <a:rPr lang="en-US" altLang="ko-KR" sz="3000" b="1">
                <a:solidFill>
                  <a:srgbClr val="c00000"/>
                </a:solidFill>
                <a:latin typeface="AppleGothic"/>
                <a:ea typeface="AppleGothic"/>
              </a:rPr>
              <a:t>[</a:t>
            </a:r>
            <a:r>
              <a:rPr lang="en" altLang="ko-Kore-CZ" sz="3000" b="1">
                <a:solidFill>
                  <a:srgbClr val="c00000"/>
                </a:solidFill>
                <a:latin typeface="AppleGothic"/>
                <a:ea typeface="AppleGothic"/>
              </a:rPr>
              <a:t>an] </a:t>
            </a:r>
            <a:r>
              <a:rPr lang="en" altLang="ko-Kore-CZ" sz="3000">
                <a:latin typeface="AppleGothic"/>
                <a:ea typeface="AppleGothic"/>
              </a:rPr>
              <a:t>before a verb </a:t>
            </a:r>
            <a:endParaRPr lang="en" altLang="ko-Kore-CZ" sz="3000">
              <a:latin typeface="AppleGothic"/>
              <a:ea typeface="AppleGothic"/>
            </a:endParaRPr>
          </a:p>
          <a:p>
            <a:pPr marL="0" indent="0">
              <a:buNone/>
              <a:defRPr/>
            </a:pPr>
            <a:endParaRPr lang="en" altLang="ko-Kore-CZ" sz="3000">
              <a:latin typeface="AppleGothic"/>
              <a:ea typeface="AppleGothic"/>
            </a:endParaRPr>
          </a:p>
          <a:p>
            <a:pPr marL="0" indent="0">
              <a:buNone/>
              <a:defRPr/>
            </a:pPr>
            <a:r>
              <a:rPr lang="en" altLang="ko-Kore-CZ" sz="3000">
                <a:latin typeface="AppleGothic"/>
                <a:ea typeface="AppleGothic"/>
              </a:rPr>
              <a:t>2. Using the negative verb ending, </a:t>
            </a:r>
            <a:endParaRPr lang="ko-KR" altLang="en-US" sz="3000" b="1">
              <a:solidFill>
                <a:srgbClr val="c00000"/>
              </a:solidFill>
              <a:latin typeface="AppleGothic"/>
              <a:ea typeface="AppleGothic"/>
            </a:endParaRPr>
          </a:p>
          <a:p>
            <a:pPr marL="0" indent="0">
              <a:buNone/>
              <a:defRPr/>
            </a:pPr>
            <a:r>
              <a:rPr lang="ko-KR" altLang="en-US" sz="3000" b="1">
                <a:solidFill>
                  <a:srgbClr val="c00000"/>
                </a:solidFill>
                <a:latin typeface="AppleGothic"/>
                <a:ea typeface="AppleGothic"/>
              </a:rPr>
              <a:t>	지 않다 </a:t>
            </a:r>
            <a:r>
              <a:rPr lang="en-US" altLang="ko-KR" sz="3000" b="1">
                <a:solidFill>
                  <a:srgbClr val="c00000"/>
                </a:solidFill>
                <a:latin typeface="AppleGothic"/>
                <a:ea typeface="AppleGothic"/>
              </a:rPr>
              <a:t>[ </a:t>
            </a:r>
            <a:r>
              <a:rPr lang="en" altLang="ko-Kore-CZ" sz="3000" b="1">
                <a:solidFill>
                  <a:srgbClr val="c00000"/>
                </a:solidFill>
                <a:latin typeface="AppleGothic"/>
                <a:ea typeface="AppleGothic"/>
              </a:rPr>
              <a:t>ji an-ta]</a:t>
            </a:r>
            <a:endParaRPr lang="en" altLang="ko-Kore-CZ" sz="3000" b="1">
              <a:solidFill>
                <a:srgbClr val="c00000"/>
              </a:solidFill>
              <a:effectLst/>
              <a:latin typeface="AppleGothic"/>
              <a:ea typeface="AppleGothic"/>
            </a:endParaRPr>
          </a:p>
          <a:p>
            <a:pPr marL="228600" indent="-228600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/>
            </a:pPr>
            <a:endParaRPr xmlns:mc="http://schemas.openxmlformats.org/markup-compatibility/2006" xmlns:hp="http://schemas.haansoft.com/office/presentation/8.0" kumimoji="1" lang="ko-KR" altLang="en-US" sz="2500" b="0" i="0" u="none" strike="noStrike" kern="1200" cap="none" spc="0" normalizeH="0" baseline="0" mc:Ignorable="hp" hp:hslEmbossed="0">
              <a:solidFill>
                <a:schemeClr val="tx1"/>
              </a:solidFill>
              <a:effectLst/>
              <a:latin typeface="AppleGothic"/>
              <a:ea typeface="Apple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advTm="9383" mc:Ignorable="p14" p14:dur="2000"/>
    </mc:Choice>
    <mc:Fallback>
      <p:transition/>
    </mc:Fallback>
  </mc:AlternateContent>
</p:sld>
</file>

<file path=ppt/slides/slide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5620" y="2454027"/>
            <a:ext cx="6940446" cy="1096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1" lang="en-US" altLang="ko-Kore-CZ" sz="6600" b="1"/>
              <a:t>Thank you</a:t>
            </a:r>
            <a:endParaRPr kumimoji="1" lang="ko-Kore-CZ" altLang="en-US" sz="6600" b="1"/>
          </a:p>
        </p:txBody>
      </p:sp>
      <p:pic>
        <p:nvPicPr>
          <p:cNvPr id="4" name="그래픽 3" descr="댓글 심장 단색으로 채워진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137815" y="2042408"/>
            <a:ext cx="1931233" cy="19312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advTm="5861" mc:Ignorable="p14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  <a:p>
            <a:pPr lvl="0">
              <a:defRPr/>
            </a:pPr>
            <a:r>
              <a:rPr kumimoji="1" lang="en-US" altLang="ko-Kore-CZ"/>
              <a:t>Sixth principle </a:t>
            </a:r>
            <a:endParaRPr kumimoji="1" lang="en-US" altLang="ko-Kore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204" y="1853754"/>
            <a:ext cx="5516012" cy="4088841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en-US" altLang="ko-KR" sz="3764"/>
              <a:t>When = </a:t>
            </a:r>
            <a:r>
              <a:rPr lang="ko-KR" altLang="en-US" sz="3764"/>
              <a:t>언제</a:t>
            </a:r>
            <a:endParaRPr kumimoji="1" lang="en-US" altLang="ko-KR" sz="3764" b="1">
              <a:solidFill>
                <a:srgbClr val="ff0000"/>
              </a:solidFill>
              <a:latin typeface="AppleGothic"/>
              <a:ea typeface="AppleGothic"/>
            </a:endParaRPr>
          </a:p>
          <a:p>
            <a:pPr marL="1371600" lvl="3" indent="0">
              <a:buNone/>
              <a:defRPr/>
            </a:pPr>
            <a:r>
              <a:rPr kumimoji="1" lang="en-US" altLang="ko-KR" sz="3764" b="1">
                <a:solidFill>
                  <a:srgbClr val="ff0000"/>
                </a:solidFill>
                <a:latin typeface="AppleGothic"/>
                <a:ea typeface="AppleGothic"/>
              </a:rPr>
              <a:t>   [eon-jae]</a:t>
            </a:r>
            <a:endParaRPr kumimoji="1" lang="en-US" altLang="ko-KR" sz="3764" b="1">
              <a:solidFill>
                <a:srgbClr val="ff0000"/>
              </a:solidFill>
              <a:latin typeface="AppleGothic"/>
              <a:ea typeface="AppleGothic"/>
            </a:endParaRPr>
          </a:p>
          <a:p>
            <a:pPr>
              <a:defRPr/>
            </a:pPr>
            <a:r>
              <a:rPr lang="en-US" altLang="ko-KR" sz="3764"/>
              <a:t>Where = </a:t>
            </a:r>
            <a:r>
              <a:rPr lang="ko-KR" altLang="en-US" sz="3764"/>
              <a:t>어디서</a:t>
            </a:r>
            <a:endParaRPr lang="ko-KR" altLang="en-US" sz="3764"/>
          </a:p>
          <a:p>
            <a:pPr marL="0" indent="0">
              <a:buNone/>
              <a:defRPr/>
            </a:pPr>
            <a:r>
              <a:rPr lang="en-US" altLang="ko-KR" sz="3764"/>
              <a:t>	      </a:t>
            </a:r>
            <a:r>
              <a:rPr kumimoji="1" lang="en-US" altLang="ko-KR" sz="3764" b="1">
                <a:solidFill>
                  <a:srgbClr val="ff0000"/>
                </a:solidFill>
                <a:latin typeface="AppleGothic"/>
                <a:ea typeface="AppleGothic"/>
              </a:rPr>
              <a:t>[eo-di-seo]</a:t>
            </a:r>
            <a:endParaRPr kumimoji="1" lang="en-US" altLang="ko-KR" sz="3764" b="1">
              <a:solidFill>
                <a:srgbClr val="ff0000"/>
              </a:solidFill>
              <a:latin typeface="AppleGothic"/>
              <a:ea typeface="AppleGothic"/>
            </a:endParaRPr>
          </a:p>
          <a:p>
            <a:pPr>
              <a:defRPr/>
            </a:pPr>
            <a:r>
              <a:rPr lang="en-US" altLang="ko-KR" sz="3764"/>
              <a:t>Who = </a:t>
            </a:r>
            <a:r>
              <a:rPr lang="ko-KR" altLang="en-US" sz="3764"/>
              <a:t>누가</a:t>
            </a:r>
            <a:endParaRPr lang="ko-KR" altLang="en-US" sz="3764"/>
          </a:p>
          <a:p>
            <a:pPr marL="0" indent="0">
              <a:buNone/>
              <a:defRPr/>
            </a:pPr>
            <a:r>
              <a:rPr lang="en-US" altLang="ko-KR" sz="3764"/>
              <a:t>	     </a:t>
            </a:r>
            <a:r>
              <a:rPr kumimoji="1" lang="en-US" altLang="ko-KR" sz="3764" b="1">
                <a:solidFill>
                  <a:srgbClr val="ff0000"/>
                </a:solidFill>
                <a:latin typeface="AppleGothic"/>
                <a:ea typeface="AppleGothic"/>
              </a:rPr>
              <a:t>[nu-ga]</a:t>
            </a:r>
            <a:endParaRPr kumimoji="1" lang="en-US" altLang="ko-KR" sz="3783" b="1">
              <a:solidFill>
                <a:srgbClr val="ff0000"/>
              </a:solidFill>
              <a:latin typeface="AppleGothic"/>
              <a:ea typeface="AppleGothic"/>
            </a:endParaRPr>
          </a:p>
          <a:p>
            <a:pPr>
              <a:defRPr/>
            </a:pPr>
            <a:endParaRPr lang="ko-KR" altLang="en-US" sz="3783"/>
          </a:p>
          <a:p>
            <a:pPr marL="0" indent="0">
              <a:buNone/>
              <a:defRPr/>
            </a:pPr>
            <a:endParaRPr lang="ko-KR" altLang="en-US" sz="3783"/>
          </a:p>
        </p:txBody>
      </p:sp>
      <p:sp>
        <p:nvSpPr>
          <p:cNvPr id="4" name="Content Placeholder 2"/>
          <p:cNvSpPr/>
          <p:nvPr/>
        </p:nvSpPr>
        <p:spPr>
          <a:xfrm>
            <a:off x="6423174" y="1853753"/>
            <a:ext cx="5323246" cy="4088841"/>
          </a:xfrm>
          <a:prstGeom prst="rect">
            <a:avLst/>
          </a:prstGeom>
        </p:spPr>
        <p:txBody>
          <a:bodyPr vert="horz" lIns="91440" tIns="45720" rIns="91440" bIns="45720" anchor="t">
            <a:normAutofit fontScale="77500" lnSpcReduction="20000"/>
          </a:bodyPr>
          <a:p>
            <a: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/>
            </a:pPr>
            <a:r>
              <a:rPr xmlns:mc="http://schemas.openxmlformats.org/markup-compatibility/2006" xmlns:hp="http://schemas.haansoft.com/office/presentation/8.0" kumimoji="0" lang="en-US" altLang="ko-KR" sz="4129" b="0" i="0" u="none" strike="noStrike" kern="1200" cap="none" spc="0" normalizeH="0" baseline="0" mc:Ignorable="hp" hp:hslEmbossed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= </a:t>
            </a:r>
            <a:r>
              <a:rPr xmlns:mc="http://schemas.openxmlformats.org/markup-compatibility/2006" xmlns:hp="http://schemas.haansoft.com/office/presentation/8.0" kumimoji="0" lang="ko-KR" altLang="en-US" sz="4129" b="0" i="0" u="none" strike="noStrike" kern="1200" cap="none" spc="0" normalizeH="0" baseline="0" mc:Ignorable="hp" hp:hslEmbossed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무엇을 </a:t>
            </a:r>
            <a:r>
              <a:rPr xmlns:mc="http://schemas.openxmlformats.org/markup-compatibility/2006" xmlns:hp="http://schemas.haansoft.com/office/presentation/8.0" kumimoji="0" lang="en-US" altLang="ko-KR" sz="4129" b="0" i="0" u="none" strike="noStrike" kern="1200" cap="none" spc="0" normalizeH="0" baseline="0" mc:Ignorable="hp" hp:hslEmbossed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xmlns:mc="http://schemas.openxmlformats.org/markup-compatibility/2006" xmlns:hp="http://schemas.haansoft.com/office/presentation/8.0" kumimoji="0" lang="ko-KR" altLang="en-US" sz="4129" b="0" i="0" u="none" strike="noStrike" kern="1200" cap="none" spc="0" normalizeH="0" baseline="0" mc:Ignorable="hp" hp:hslEmbossed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뭐를</a:t>
            </a:r>
            <a:r>
              <a:rPr kumimoji="1" lang="en-US" altLang="ko-KR" sz="4129" b="1">
                <a:solidFill>
                  <a:srgbClr val="ff0000"/>
                </a:solidFill>
                <a:latin typeface="AppleGothic"/>
                <a:ea typeface="AppleGothic"/>
              </a:rPr>
              <a:t>  </a:t>
            </a:r>
            <a:endParaRPr kumimoji="1" lang="en-US" altLang="ko-KR" sz="4129" b="1">
              <a:solidFill>
                <a:srgbClr val="ff0000"/>
              </a:solidFill>
              <a:latin typeface="AppleGothic"/>
              <a:ea typeface="AppleGothic"/>
            </a:endParaRPr>
          </a:p>
          <a:p>
            <a: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/>
            </a:pPr>
            <a:r>
              <a:rPr kumimoji="1" lang="en-US" altLang="ko-KR" sz="4129" b="1">
                <a:solidFill>
                  <a:srgbClr val="ff0000"/>
                </a:solidFill>
                <a:latin typeface="AppleGothic"/>
                <a:ea typeface="AppleGothic"/>
              </a:rPr>
              <a:t> [mu-eoss-eul</a:t>
            </a:r>
            <a:r>
              <a:rPr kumimoji="1" lang="ko-KR" altLang="en-US" sz="4129" b="1">
                <a:solidFill>
                  <a:srgbClr val="ff0000"/>
                </a:solidFill>
                <a:latin typeface="AppleGothic"/>
                <a:ea typeface="AppleGothic"/>
              </a:rPr>
              <a:t> </a:t>
            </a:r>
            <a:r>
              <a:rPr kumimoji="1" lang="en-US" altLang="ko-KR" sz="4129" b="1">
                <a:solidFill>
                  <a:srgbClr val="ff0000"/>
                </a:solidFill>
                <a:latin typeface="AppleGothic"/>
                <a:ea typeface="AppleGothic"/>
              </a:rPr>
              <a:t>/mwo-leul]</a:t>
            </a:r>
            <a:endParaRPr kumimoji="1" lang="en-US" altLang="ko-KR" sz="4129" b="1">
              <a:solidFill>
                <a:srgbClr val="ff0000"/>
              </a:solidFill>
              <a:effectLst/>
              <a:latin typeface="AppleGothic"/>
              <a:ea typeface="AppleGothic"/>
            </a:endParaRPr>
          </a:p>
          <a:p>
            <a: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/>
            </a:pPr>
            <a:r>
              <a:rPr xmlns:mc="http://schemas.openxmlformats.org/markup-compatibility/2006" xmlns:hp="http://schemas.haansoft.com/office/presentation/8.0" kumimoji="0" lang="en-US" altLang="ko-KR" sz="4129" b="0" i="0" u="none" strike="noStrike" kern="1200" cap="none" spc="0" normalizeH="0" baseline="0" mc:Ignorable="hp" hp:hslEmbossed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= </a:t>
            </a:r>
            <a:r>
              <a:rPr xmlns:mc="http://schemas.openxmlformats.org/markup-compatibility/2006" xmlns:hp="http://schemas.haansoft.com/office/presentation/8.0" kumimoji="0" lang="ko-KR" altLang="en-US" sz="4129" b="0" i="0" u="none" strike="noStrike" kern="1200" cap="none" spc="0" normalizeH="0" baseline="0" mc:Ignorable="hp" hp:hslEmbossed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어떻게</a:t>
            </a:r>
            <a:endParaRPr xmlns:mc="http://schemas.openxmlformats.org/markup-compatibility/2006" xmlns:hp="http://schemas.haansoft.com/office/presentation/8.0" kumimoji="0" lang="ko-KR" altLang="en-US" sz="4129" b="0" i="0" u="none" strike="noStrike" kern="1200" cap="none" spc="0" normalizeH="0" baseline="0" mc:Ignorable="hp" hp:hslEmbossed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4129" b="0" i="0" u="none" strike="noStrike" kern="1200" cap="none" spc="0" normalizeH="0" baseline="0" mc:Ignorable="hp" hp:hslEmbossed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kumimoji="1" lang="en-US" altLang="ko-KR" sz="4129" b="1">
                <a:solidFill>
                  <a:srgbClr val="ff0000"/>
                </a:solidFill>
                <a:latin typeface="AppleGothic"/>
                <a:ea typeface="AppleGothic"/>
              </a:rPr>
              <a:t>        [eo-tteok-e]</a:t>
            </a:r>
            <a:endParaRPr xmlns:mc="http://schemas.openxmlformats.org/markup-compatibility/2006" xmlns:hp="http://schemas.haansoft.com/office/presentation/8.0" kumimoji="0" lang="ko-KR" altLang="en-US" sz="4129" b="0" i="0" u="none" strike="noStrike" kern="1200" cap="none" spc="0" normalizeH="0" baseline="0" mc:Ignorable="hp" hp:hslEmbossed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/>
            </a:pPr>
            <a:r>
              <a:rPr xmlns:mc="http://schemas.openxmlformats.org/markup-compatibility/2006" xmlns:hp="http://schemas.haansoft.com/office/presentation/8.0" kumimoji="0" lang="en-US" altLang="ko-KR" sz="4129" b="0" i="0" u="none" strike="noStrike" kern="1200" cap="none" spc="0" normalizeH="0" baseline="0" mc:Ignorable="hp" hp:hslEmbossed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= </a:t>
            </a:r>
            <a:r>
              <a:rPr xmlns:mc="http://schemas.openxmlformats.org/markup-compatibility/2006" xmlns:hp="http://schemas.haansoft.com/office/presentation/8.0" kumimoji="0" lang="ko-KR" altLang="en-US" sz="4129" b="0" i="0" u="none" strike="noStrike" kern="1200" cap="none" spc="0" normalizeH="0" baseline="0" mc:Ignorable="hp" hp:hslEmbossed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왜</a:t>
            </a:r>
            <a:endParaRPr xmlns:mc="http://schemas.openxmlformats.org/markup-compatibility/2006" xmlns:hp="http://schemas.haansoft.com/office/presentation/8.0" kumimoji="0" lang="ko-KR" altLang="en-US" sz="4129" b="0" i="0" u="none" strike="noStrike" kern="1200" cap="none" spc="0" normalizeH="0" baseline="0" mc:Ignorable="hp" hp:hslEmbossed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4129" b="0" i="0" u="none" strike="noStrike" kern="1200" cap="none" spc="0" normalizeH="0" baseline="0" mc:Ignorable="hp" hp:hslEmbossed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   </a:t>
            </a:r>
            <a:r>
              <a:rPr kumimoji="1" lang="en-US" altLang="ko-KR" sz="4129" b="1">
                <a:solidFill>
                  <a:srgbClr val="ff0000"/>
                </a:solidFill>
                <a:latin typeface="AppleGothic"/>
                <a:ea typeface="AppleGothic"/>
              </a:rPr>
              <a:t>[wae]</a:t>
            </a:r>
            <a:endParaRPr kumimoji="1" lang="en-US" altLang="ko-KR" sz="4129" b="1">
              <a:solidFill>
                <a:srgbClr val="ff0000"/>
              </a:solidFill>
              <a:latin typeface="AppleGothic"/>
              <a:ea typeface="Apple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451579" y="1187578"/>
            <a:ext cx="9603275" cy="1049235"/>
          </a:xfrm>
        </p:spPr>
        <p:txBody>
          <a:bodyPr/>
          <a:lstStyle/>
          <a:p>
            <a:pPr lvl="0">
              <a:defRPr/>
            </a:pPr>
            <a:r>
              <a:rPr kumimoji="1" lang="en-US" altLang="ko-Kore-CZ"/>
              <a:t>Sixth principle </a:t>
            </a:r>
            <a:endParaRPr kumimoji="1" lang="ko-Kore-CZ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132098" y="2895881"/>
            <a:ext cx="9603275" cy="345061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kumimoji="1" lang="en-US" altLang="ko-Kore-CZ" sz="6000" b="1">
                <a:latin typeface="AppleGothic"/>
                <a:ea typeface="AppleGothic"/>
              </a:rPr>
              <a:t>When</a:t>
            </a:r>
            <a:r>
              <a:rPr kumimoji="1" lang="en-US" altLang="ko-Kore-CZ" sz="6000" b="1">
                <a:solidFill>
                  <a:srgbClr val="ff0000"/>
                </a:solidFill>
                <a:latin typeface="AppleGothic"/>
                <a:ea typeface="AppleGothic"/>
              </a:rPr>
              <a:t> = </a:t>
            </a:r>
            <a:r>
              <a:rPr kumimoji="1" lang="ko-KR" altLang="en-US" sz="6000" b="1">
                <a:solidFill>
                  <a:srgbClr val="ff0000"/>
                </a:solidFill>
                <a:latin typeface="AppleGothic"/>
                <a:ea typeface="AppleGothic"/>
              </a:rPr>
              <a:t>언제</a:t>
            </a:r>
            <a:endParaRPr kumimoji="1" lang="ko-KR" altLang="en-US" sz="6000" b="1">
              <a:solidFill>
                <a:srgbClr val="ff0000"/>
              </a:solidFill>
              <a:latin typeface="AppleGothic"/>
              <a:ea typeface="AppleGothic"/>
            </a:endParaRPr>
          </a:p>
          <a:p>
            <a:pPr marL="0" indent="0">
              <a:buNone/>
              <a:defRPr/>
            </a:pPr>
            <a:r>
              <a:rPr kumimoji="1" lang="en-US" altLang="ko-KR" sz="4400" b="1">
                <a:solidFill>
                  <a:srgbClr val="ff0000"/>
                </a:solidFill>
                <a:latin typeface="AppleGothic"/>
                <a:ea typeface="AppleGothic"/>
              </a:rPr>
              <a:t>              [eon-jae]</a:t>
            </a:r>
            <a:endParaRPr kumimoji="1" lang="ko-Kore-CZ" altLang="en-US" sz="4400" b="1">
              <a:solidFill>
                <a:srgbClr val="ff0000"/>
              </a:solidFill>
              <a:latin typeface="AppleGothic"/>
              <a:ea typeface="Apple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advTm="27036" mc:Ignorable="p14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405574" y="1175222"/>
            <a:ext cx="9603275" cy="1049235"/>
          </a:xfrm>
        </p:spPr>
        <p:txBody>
          <a:bodyPr/>
          <a:lstStyle/>
          <a:p>
            <a:pPr lvl="0">
              <a:defRPr/>
            </a:pPr>
            <a:r>
              <a:rPr kumimoji="1" lang="en-US" altLang="ko-Kore-CZ"/>
              <a:t>Sixth principle</a:t>
            </a:r>
            <a:endParaRPr kumimoji="1" lang="ko-Kore-CZ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83151" y="2040446"/>
            <a:ext cx="9603275" cy="3450613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kumimoji="1" lang="en-US" altLang="ko-KR">
                <a:latin typeface="AppleGothic"/>
                <a:ea typeface="AppleGothic"/>
              </a:rPr>
              <a:t>Joenghyeon</a:t>
            </a:r>
            <a:r>
              <a:rPr kumimoji="1" lang="en-US" altLang="ko-Kore-CZ">
                <a:latin typeface="AppleGothic"/>
                <a:ea typeface="AppleGothic"/>
              </a:rPr>
              <a:t> : </a:t>
            </a:r>
            <a:r>
              <a:rPr kumimoji="1" lang="ko-KR" altLang="en-US">
                <a:latin typeface="AppleGothic"/>
                <a:ea typeface="AppleGothic"/>
              </a:rPr>
              <a:t>너 학교 언제가</a:t>
            </a:r>
            <a:r>
              <a:rPr kumimoji="1" lang="en-US" altLang="ko-KR">
                <a:latin typeface="AppleGothic"/>
                <a:ea typeface="AppleGothic"/>
              </a:rPr>
              <a:t>?</a:t>
            </a:r>
            <a:endParaRPr kumimoji="1" lang="en-US" altLang="ko-KR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r>
              <a:rPr kumimoji="1" lang="ko-KR" altLang="en-US">
                <a:latin typeface="AppleGothic"/>
                <a:ea typeface="AppleGothic"/>
              </a:rPr>
              <a:t>            </a:t>
            </a:r>
            <a:r>
              <a:rPr kumimoji="1" lang="en-US" altLang="ko-KR">
                <a:latin typeface="AppleGothic"/>
                <a:ea typeface="AppleGothic"/>
              </a:rPr>
              <a:t>[neo-hak-gyo-eon-jae-ga?</a:t>
            </a:r>
            <a:endParaRPr kumimoji="1" lang="en-US" altLang="ko-KR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r>
              <a:rPr kumimoji="1" lang="en-US" altLang="ko-Kore-CZ">
                <a:latin typeface="AppleGothic"/>
                <a:ea typeface="AppleGothic"/>
              </a:rPr>
              <a:t>       </a:t>
            </a:r>
            <a:r>
              <a:rPr kumimoji="1" lang="en-US" altLang="ko-KR">
                <a:latin typeface="AppleGothic"/>
                <a:ea typeface="AppleGothic"/>
              </a:rPr>
              <a:t>=</a:t>
            </a:r>
            <a:r>
              <a:rPr kumimoji="1" lang="cs-CZ" altLang="ko-KR">
                <a:latin typeface="AppleGothic"/>
                <a:ea typeface="AppleGothic"/>
              </a:rPr>
              <a:t>W</a:t>
            </a:r>
            <a:r>
              <a:rPr kumimoji="1" lang="en-US" altLang="ko-KR">
                <a:latin typeface="AppleGothic"/>
                <a:ea typeface="AppleGothic"/>
              </a:rPr>
              <a:t>hen do you go to school?</a:t>
            </a:r>
            <a:endParaRPr kumimoji="1" lang="en-US" altLang="ko-KR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endParaRPr kumimoji="1" lang="en-US" altLang="ko-Kore-CZ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r>
              <a:rPr kumimoji="1" lang="en-US" altLang="ko-KR">
                <a:latin typeface="AppleGothic"/>
                <a:ea typeface="AppleGothic"/>
              </a:rPr>
              <a:t>Seryeong</a:t>
            </a:r>
            <a:r>
              <a:rPr kumimoji="1" lang="en-US" altLang="ko-Kore-CZ">
                <a:latin typeface="AppleGothic"/>
                <a:ea typeface="AppleGothic"/>
              </a:rPr>
              <a:t> : </a:t>
            </a:r>
            <a:r>
              <a:rPr kumimoji="1" lang="ko-KR" altLang="en-US">
                <a:latin typeface="AppleGothic"/>
                <a:ea typeface="AppleGothic"/>
              </a:rPr>
              <a:t>나 어제 갔다왔어</a:t>
            </a:r>
            <a:r>
              <a:rPr kumimoji="1" lang="en-US" altLang="ko-KR">
                <a:latin typeface="AppleGothic"/>
                <a:ea typeface="AppleGothic"/>
              </a:rPr>
              <a:t>.</a:t>
            </a:r>
            <a:endParaRPr kumimoji="1" lang="en-US" altLang="ko-KR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r>
              <a:rPr kumimoji="1" lang="ko-KR" altLang="en-US">
                <a:latin typeface="AppleGothic"/>
                <a:ea typeface="AppleGothic"/>
              </a:rPr>
              <a:t>          </a:t>
            </a:r>
            <a:r>
              <a:rPr kumimoji="1" lang="en-US" altLang="ko-KR">
                <a:latin typeface="AppleGothic"/>
                <a:ea typeface="AppleGothic"/>
              </a:rPr>
              <a:t>[na eo-jae-gad-da-wot-eo]</a:t>
            </a:r>
            <a:endParaRPr kumimoji="1" lang="en-US" altLang="ko-KR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r>
              <a:rPr kumimoji="1" lang="en-US" altLang="ko-Kore-CZ">
                <a:latin typeface="AppleGothic"/>
                <a:ea typeface="AppleGothic"/>
              </a:rPr>
              <a:t>        =I went yesterday.</a:t>
            </a:r>
            <a:endParaRPr kumimoji="1" lang="ko-Kore-CZ" altLang="en-US">
              <a:latin typeface="AppleGothic"/>
              <a:ea typeface="Apple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advTm="8214" mc:Ignorable="p14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426865" y="1138151"/>
            <a:ext cx="9603275" cy="1049235"/>
          </a:xfrm>
        </p:spPr>
        <p:txBody>
          <a:bodyPr/>
          <a:lstStyle/>
          <a:p>
            <a:pPr lvl="0">
              <a:defRPr/>
            </a:pPr>
            <a:r>
              <a:rPr kumimoji="1" lang="en-US" altLang="ko-Kore-CZ"/>
              <a:t>Sixth principel</a:t>
            </a:r>
            <a:endParaRPr kumimoji="1" lang="ko-Kore-CZ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88725" y="2843634"/>
            <a:ext cx="9603275" cy="3450613"/>
          </a:xfrm>
        </p:spPr>
        <p:txBody>
          <a:bodyPr/>
          <a:lstStyle/>
          <a:p>
            <a:pPr marL="0" indent="0">
              <a:buNone/>
              <a:defRPr/>
            </a:pPr>
            <a:r>
              <a:rPr kumimoji="1" lang="en-US" altLang="ko-Kore-CZ" sz="6000" b="1">
                <a:latin typeface="AppleGothic"/>
                <a:ea typeface="AppleGothic"/>
              </a:rPr>
              <a:t>Where</a:t>
            </a:r>
            <a:r>
              <a:rPr kumimoji="1" lang="en-US" altLang="ko-Kore-CZ" sz="6000" b="1">
                <a:solidFill>
                  <a:srgbClr val="ff0000"/>
                </a:solidFill>
                <a:latin typeface="AppleGothic"/>
                <a:ea typeface="AppleGothic"/>
              </a:rPr>
              <a:t> = </a:t>
            </a:r>
            <a:r>
              <a:rPr kumimoji="1" lang="ko-KR" altLang="en-US" sz="6000" b="1">
                <a:solidFill>
                  <a:srgbClr val="ff0000"/>
                </a:solidFill>
                <a:latin typeface="AppleGothic"/>
                <a:ea typeface="AppleGothic"/>
              </a:rPr>
              <a:t>어디서</a:t>
            </a:r>
            <a:endParaRPr kumimoji="1" lang="ko-KR" altLang="en-US" sz="6000" b="1">
              <a:solidFill>
                <a:srgbClr val="ff0000"/>
              </a:solidFill>
              <a:latin typeface="AppleGothic"/>
              <a:ea typeface="AppleGothic"/>
            </a:endParaRPr>
          </a:p>
          <a:p>
            <a:pPr marL="0" indent="0">
              <a:buNone/>
              <a:defRPr/>
            </a:pPr>
            <a:r>
              <a:rPr kumimoji="1" lang="en-US" altLang="ko-KR" b="1">
                <a:solidFill>
                  <a:srgbClr val="ff0000"/>
                </a:solidFill>
                <a:latin typeface="AppleGothic"/>
                <a:ea typeface="AppleGothic"/>
              </a:rPr>
              <a:t>                                     </a:t>
            </a:r>
            <a:r>
              <a:rPr kumimoji="1" lang="en-US" altLang="ko-KR" sz="4400" b="1">
                <a:solidFill>
                  <a:srgbClr val="ff0000"/>
                </a:solidFill>
                <a:latin typeface="AppleGothic"/>
                <a:ea typeface="AppleGothic"/>
              </a:rPr>
              <a:t>[eo-di-seo]</a:t>
            </a:r>
            <a:endParaRPr kumimoji="1" lang="en-US" altLang="ko-KR" sz="4400" b="1">
              <a:solidFill>
                <a:srgbClr val="ff0000"/>
              </a:solidFill>
              <a:latin typeface="AppleGothic"/>
              <a:ea typeface="AppleGothic"/>
            </a:endParaRPr>
          </a:p>
          <a:p>
            <a:pPr lvl="0">
              <a:defRPr/>
            </a:pPr>
            <a:endParaRPr kumimoji="1" lang="ko-Kore-CZ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advTm="3252" mc:Ignorable="p14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451578" y="1133131"/>
            <a:ext cx="9603275" cy="1049235"/>
          </a:xfrm>
        </p:spPr>
        <p:txBody>
          <a:bodyPr/>
          <a:lstStyle/>
          <a:p>
            <a:pPr lvl="0">
              <a:defRPr/>
            </a:pPr>
            <a:r>
              <a:rPr kumimoji="1" lang="en-US" altLang="ko-Kore-CZ"/>
              <a:t>Sixth principle</a:t>
            </a:r>
            <a:endParaRPr kumimoji="1" lang="ko-Kore-CZ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  <a:defRPr/>
            </a:pPr>
            <a:r>
              <a:rPr kumimoji="1" lang="en-US" altLang="ko-KR">
                <a:latin typeface="AppleGothic"/>
                <a:ea typeface="AppleGothic"/>
              </a:rPr>
              <a:t>Joenghyeon</a:t>
            </a:r>
            <a:r>
              <a:rPr kumimoji="1" lang="en-US" altLang="ko-Kore-CZ">
                <a:latin typeface="AppleGothic"/>
                <a:ea typeface="AppleGothic"/>
              </a:rPr>
              <a:t> : </a:t>
            </a:r>
            <a:r>
              <a:rPr kumimoji="1" lang="ko-KR" altLang="en-US">
                <a:latin typeface="AppleGothic"/>
                <a:ea typeface="AppleGothic"/>
              </a:rPr>
              <a:t>이번 </a:t>
            </a:r>
            <a:r>
              <a:rPr kumimoji="1" lang="en-US" altLang="ko-KR">
                <a:latin typeface="AppleGothic"/>
                <a:ea typeface="AppleGothic"/>
              </a:rPr>
              <a:t>BTS</a:t>
            </a:r>
            <a:r>
              <a:rPr kumimoji="1" lang="ko-KR" altLang="en-US">
                <a:latin typeface="AppleGothic"/>
                <a:ea typeface="AppleGothic"/>
              </a:rPr>
              <a:t> 콘서트 어디서 한대</a:t>
            </a:r>
            <a:r>
              <a:rPr kumimoji="1" lang="en-US" altLang="ko-KR">
                <a:latin typeface="AppleGothic"/>
                <a:ea typeface="AppleGothic"/>
              </a:rPr>
              <a:t>?</a:t>
            </a:r>
            <a:endParaRPr kumimoji="1" lang="en-US" altLang="ko-KR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r>
              <a:rPr kumimoji="1" lang="ko-KR" altLang="en-US">
                <a:latin typeface="AppleGothic"/>
                <a:ea typeface="AppleGothic"/>
              </a:rPr>
              <a:t>           </a:t>
            </a:r>
            <a:r>
              <a:rPr kumimoji="1" lang="en-US" altLang="ko-KR">
                <a:latin typeface="AppleGothic"/>
                <a:ea typeface="AppleGothic"/>
              </a:rPr>
              <a:t>[i-beon BTS concert eo-di-seo han-dae?]</a:t>
            </a:r>
            <a:endParaRPr kumimoji="1" lang="en-US" altLang="ko-KR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r>
              <a:rPr kumimoji="1" lang="en-US" altLang="ko-Kore-CZ">
                <a:latin typeface="AppleGothic"/>
                <a:ea typeface="AppleGothic"/>
              </a:rPr>
              <a:t>         =</a:t>
            </a:r>
            <a:r>
              <a:rPr lang="en" altLang="ko-Kore-CZ">
                <a:latin typeface="AppleGothic"/>
                <a:ea typeface="AppleGothic"/>
              </a:rPr>
              <a:t>Where is the BTS concert going to be held?</a:t>
            </a:r>
            <a:endParaRPr lang="en" altLang="ko-Kore-CZ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endParaRPr kumimoji="1" lang="en" altLang="ko-Kore-CZ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r>
              <a:rPr kumimoji="1" lang="en-US" altLang="ko-KR">
                <a:latin typeface="AppleGothic"/>
                <a:ea typeface="AppleGothic"/>
              </a:rPr>
              <a:t>Seryeong</a:t>
            </a:r>
            <a:r>
              <a:rPr kumimoji="1" lang="en" altLang="ko-Kore-CZ">
                <a:latin typeface="AppleGothic"/>
                <a:ea typeface="AppleGothic"/>
              </a:rPr>
              <a:t> : </a:t>
            </a:r>
            <a:r>
              <a:rPr kumimoji="1" lang="ko-KR" altLang="en-US">
                <a:latin typeface="AppleGothic"/>
                <a:ea typeface="AppleGothic"/>
              </a:rPr>
              <a:t>서울에서 해</a:t>
            </a:r>
            <a:r>
              <a:rPr kumimoji="1" lang="en-US" altLang="ko-KR">
                <a:latin typeface="AppleGothic"/>
                <a:ea typeface="AppleGothic"/>
              </a:rPr>
              <a:t>!</a:t>
            </a:r>
            <a:endParaRPr kumimoji="1" lang="en-US" altLang="ko-KR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r>
              <a:rPr kumimoji="1" lang="ko-KR" altLang="en-US">
                <a:latin typeface="AppleGothic"/>
                <a:ea typeface="AppleGothic"/>
              </a:rPr>
              <a:t>         </a:t>
            </a:r>
            <a:r>
              <a:rPr kumimoji="1" lang="en-US" altLang="ko-KR">
                <a:latin typeface="AppleGothic"/>
                <a:ea typeface="AppleGothic"/>
              </a:rPr>
              <a:t>[seoul e-seo hae!]</a:t>
            </a:r>
            <a:endParaRPr kumimoji="1" lang="en-US" altLang="ko-KR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r>
              <a:rPr kumimoji="1" lang="en-US" altLang="ko-Kore-CZ">
                <a:latin typeface="AppleGothic"/>
                <a:ea typeface="AppleGothic"/>
              </a:rPr>
              <a:t>       =In </a:t>
            </a:r>
            <a:r>
              <a:rPr kumimoji="1" lang="cs-CZ" altLang="ko-Kore-CZ">
                <a:latin typeface="AppleGothic"/>
                <a:ea typeface="AppleGothic"/>
              </a:rPr>
              <a:t>S</a:t>
            </a:r>
            <a:r>
              <a:rPr kumimoji="1" lang="en-US" altLang="ko-Kore-CZ">
                <a:latin typeface="AppleGothic"/>
                <a:ea typeface="AppleGothic"/>
              </a:rPr>
              <a:t>eoul!</a:t>
            </a:r>
            <a:endParaRPr kumimoji="1" lang="ko-Kore-CZ" altLang="en-US">
              <a:latin typeface="AppleGothic"/>
              <a:ea typeface="Apple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advTm="8039" mc:Ignorable="p14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423004" y="1233144"/>
            <a:ext cx="9603275" cy="1049235"/>
          </a:xfrm>
        </p:spPr>
        <p:txBody>
          <a:bodyPr/>
          <a:lstStyle/>
          <a:p>
            <a:pPr lvl="0">
              <a:defRPr/>
            </a:pPr>
            <a:r>
              <a:rPr kumimoji="1" lang="en-US" altLang="ko-Kore-CZ"/>
              <a:t>Sixth principle</a:t>
            </a:r>
            <a:endParaRPr kumimoji="1" lang="ko-Kore-CZ" altLang="en-US"/>
          </a:p>
        </p:txBody>
      </p:sp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3502801" y="2917775"/>
            <a:ext cx="9603275" cy="3450613"/>
          </a:xfrm>
        </p:spPr>
        <p:txBody>
          <a:bodyPr/>
          <a:lstStyle/>
          <a:p>
            <a:pPr marL="0" indent="0">
              <a:buNone/>
              <a:defRPr/>
            </a:pPr>
            <a:r>
              <a:rPr kumimoji="1" lang="en-US" altLang="ko-Kore-CZ" sz="6000" b="1">
                <a:latin typeface="AppleGothic"/>
                <a:ea typeface="AppleGothic"/>
              </a:rPr>
              <a:t>Who</a:t>
            </a:r>
            <a:r>
              <a:rPr kumimoji="1" lang="en-US" altLang="ko-Kore-CZ" sz="6000" b="1">
                <a:solidFill>
                  <a:srgbClr val="ff0000"/>
                </a:solidFill>
                <a:latin typeface="AppleGothic"/>
                <a:ea typeface="AppleGothic"/>
              </a:rPr>
              <a:t> = </a:t>
            </a:r>
            <a:r>
              <a:rPr kumimoji="1" lang="ko-KR" altLang="en-US" sz="6000" b="1">
                <a:solidFill>
                  <a:srgbClr val="ff0000"/>
                </a:solidFill>
                <a:latin typeface="AppleGothic"/>
                <a:ea typeface="AppleGothic"/>
              </a:rPr>
              <a:t>누가</a:t>
            </a:r>
            <a:endParaRPr kumimoji="1" lang="ko-KR" altLang="en-US" sz="6000" b="1">
              <a:solidFill>
                <a:srgbClr val="ff0000"/>
              </a:solidFill>
              <a:latin typeface="AppleGothic"/>
              <a:ea typeface="AppleGothic"/>
            </a:endParaRPr>
          </a:p>
          <a:p>
            <a:pPr marL="0" indent="0">
              <a:buNone/>
              <a:defRPr/>
            </a:pPr>
            <a:r>
              <a:rPr kumimoji="1" lang="en-US" altLang="ko-KR" b="1">
                <a:solidFill>
                  <a:srgbClr val="ff0000"/>
                </a:solidFill>
                <a:latin typeface="AppleGothic"/>
                <a:ea typeface="AppleGothic"/>
              </a:rPr>
              <a:t>                              </a:t>
            </a:r>
            <a:r>
              <a:rPr kumimoji="1" lang="en-US" altLang="ko-KR" sz="4400" b="1">
                <a:solidFill>
                  <a:srgbClr val="ff0000"/>
                </a:solidFill>
                <a:latin typeface="AppleGothic"/>
                <a:ea typeface="AppleGothic"/>
              </a:rPr>
              <a:t>[nu-ga]</a:t>
            </a:r>
            <a:endParaRPr kumimoji="1" lang="en-US" altLang="ko-KR" sz="4400" b="1">
              <a:solidFill>
                <a:srgbClr val="ff0000"/>
              </a:solidFill>
              <a:latin typeface="AppleGothic"/>
              <a:ea typeface="AppleGothic"/>
            </a:endParaRPr>
          </a:p>
          <a:p>
            <a:pPr lvl="0">
              <a:defRPr/>
            </a:pPr>
            <a:endParaRPr kumimoji="1" lang="ko-Kore-CZ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advTm="2771" mc:Ignorable="p14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483135" y="1204569"/>
            <a:ext cx="9603275" cy="1049235"/>
          </a:xfrm>
        </p:spPr>
        <p:txBody>
          <a:bodyPr/>
          <a:lstStyle/>
          <a:p>
            <a:pPr lvl="0">
              <a:defRPr/>
            </a:pPr>
            <a:r>
              <a:rPr kumimoji="1" lang="en-US" altLang="ko-Kore-CZ"/>
              <a:t>Sixth principle</a:t>
            </a:r>
            <a:endParaRPr kumimoji="1" lang="ko-Kore-CZ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05590" y="2040445"/>
            <a:ext cx="9603275" cy="3450613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kumimoji="1" lang="en-US" altLang="ko-KR">
                <a:latin typeface="AppleGothic"/>
                <a:ea typeface="AppleGothic"/>
              </a:rPr>
              <a:t>Jeonghyeon</a:t>
            </a:r>
            <a:r>
              <a:rPr kumimoji="1" lang="en-US" altLang="ko-Kore-CZ">
                <a:latin typeface="AppleGothic"/>
                <a:ea typeface="AppleGothic"/>
              </a:rPr>
              <a:t> : </a:t>
            </a:r>
            <a:r>
              <a:rPr kumimoji="1" lang="ko-KR" altLang="en-US">
                <a:latin typeface="AppleGothic"/>
                <a:ea typeface="AppleGothic"/>
              </a:rPr>
              <a:t>내 빵 누가 먹었어</a:t>
            </a:r>
            <a:r>
              <a:rPr kumimoji="1" lang="en-US" altLang="ko-KR">
                <a:latin typeface="AppleGothic"/>
                <a:ea typeface="AppleGothic"/>
              </a:rPr>
              <a:t>?</a:t>
            </a:r>
            <a:endParaRPr kumimoji="1" lang="en-US" altLang="ko-KR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r>
              <a:rPr kumimoji="1" lang="ko-KR" altLang="en-US">
                <a:latin typeface="AppleGothic"/>
                <a:ea typeface="AppleGothic"/>
              </a:rPr>
              <a:t>         </a:t>
            </a:r>
            <a:r>
              <a:rPr kumimoji="1" lang="en-US" altLang="ko-KR">
                <a:latin typeface="AppleGothic"/>
                <a:ea typeface="AppleGothic"/>
              </a:rPr>
              <a:t>   [nae-bbang-nu-ga-meok-eoss-eo?]</a:t>
            </a:r>
            <a:endParaRPr kumimoji="1" lang="en-US" altLang="ko-KR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r>
              <a:rPr kumimoji="1" lang="en-US" altLang="ko-Kore-CZ">
                <a:latin typeface="AppleGothic"/>
                <a:ea typeface="AppleGothic"/>
              </a:rPr>
              <a:t>        =Who ate my bread?</a:t>
            </a:r>
            <a:endParaRPr kumimoji="1" lang="en-US" altLang="ko-Kore-CZ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endParaRPr kumimoji="1" lang="en-US" altLang="ko-Kore-CZ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r>
              <a:rPr kumimoji="1" lang="en-US" altLang="ko-KR">
                <a:latin typeface="AppleGothic"/>
                <a:ea typeface="AppleGothic"/>
              </a:rPr>
              <a:t>Seryeong</a:t>
            </a:r>
            <a:r>
              <a:rPr kumimoji="1" lang="en-US" altLang="ko-Kore-CZ">
                <a:latin typeface="AppleGothic"/>
                <a:ea typeface="AppleGothic"/>
              </a:rPr>
              <a:t> : </a:t>
            </a:r>
            <a:r>
              <a:rPr kumimoji="1" lang="ko-KR" altLang="en-US">
                <a:latin typeface="AppleGothic"/>
                <a:ea typeface="AppleGothic"/>
              </a:rPr>
              <a:t>나도 몰라</a:t>
            </a:r>
            <a:r>
              <a:rPr kumimoji="1" lang="en-US" altLang="ko-KR">
                <a:latin typeface="AppleGothic"/>
                <a:ea typeface="AppleGothic"/>
              </a:rPr>
              <a:t>.</a:t>
            </a:r>
            <a:endParaRPr kumimoji="1" lang="en-US" altLang="ko-KR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r>
              <a:rPr kumimoji="1" lang="ko-KR" altLang="en-US">
                <a:latin typeface="AppleGothic"/>
                <a:ea typeface="AppleGothic"/>
              </a:rPr>
              <a:t>          </a:t>
            </a:r>
            <a:r>
              <a:rPr kumimoji="1" lang="en-US" altLang="ko-KR">
                <a:latin typeface="AppleGothic"/>
                <a:ea typeface="AppleGothic"/>
              </a:rPr>
              <a:t>[na-do mol-la]</a:t>
            </a:r>
            <a:endParaRPr kumimoji="1" lang="en-US" altLang="ko-KR">
              <a:latin typeface="AppleGothic"/>
              <a:ea typeface="AppleGothic"/>
            </a:endParaRPr>
          </a:p>
          <a:p>
            <a:pPr marL="0" indent="0" algn="ctr">
              <a:buNone/>
              <a:defRPr/>
            </a:pPr>
            <a:r>
              <a:rPr kumimoji="1" lang="en-US" altLang="ko-KR">
                <a:latin typeface="AppleGothic"/>
                <a:ea typeface="AppleGothic"/>
              </a:rPr>
              <a:t>        =I don’t know.</a:t>
            </a:r>
            <a:endParaRPr kumimoji="1" lang="en-US" altLang="ko-KR">
              <a:latin typeface="AppleGothic"/>
              <a:ea typeface="Apple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advTm="7893" mc:Ignorable="p14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갤러리">
  <a:themeElements>
    <a:clrScheme name="갤러리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갤러리">
      <a:majorFont>
        <a:latin typeface="Gill Sans MT" panose="20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20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갤러리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20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20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2249</ep:Words>
  <ep:PresentationFormat>Širokoúhlá obrazovka</ep:PresentationFormat>
  <ep:Paragraphs>366</ep:Paragraphs>
  <ep:Slides>26</ep:Slides>
  <ep:Notes>1</ep:Notes>
  <ep:TotalTime>0</ep:TotalTime>
  <ep:HiddenSlides>0</ep:HiddenSlides>
  <ep:MMClips>33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ep:HeadingPairs>
  <ep:TitlesOfParts>
    <vt:vector size="27" baseType="lpstr">
      <vt:lpstr>갤러리</vt:lpstr>
      <vt:lpstr>Prezentace aplikace PowerPoint</vt:lpstr>
      <vt:lpstr>Index</vt:lpstr>
      <vt:lpstr>Sixth principle</vt:lpstr>
      <vt:lpstr>Sixth principle</vt:lpstr>
      <vt:lpstr>Sixth principle</vt:lpstr>
      <vt:lpstr>Sixth principel</vt:lpstr>
      <vt:lpstr>Sixth principle</vt:lpstr>
      <vt:lpstr>Sixth principle</vt:lpstr>
      <vt:lpstr>Sixth principle</vt:lpstr>
      <vt:lpstr>Sixth principle</vt:lpstr>
      <vt:lpstr>Sixth principle</vt:lpstr>
      <vt:lpstr>Sixth principle</vt:lpstr>
      <vt:lpstr>Sixth principle</vt:lpstr>
      <vt:lpstr>Sixth principle</vt:lpstr>
      <vt:lpstr>Sixth principle</vt:lpstr>
      <vt:lpstr>Day of week</vt:lpstr>
      <vt:lpstr>Day of week</vt:lpstr>
      <vt:lpstr>Day of week</vt:lpstr>
      <vt:lpstr>month</vt:lpstr>
      <vt:lpstr>dialogue</vt:lpstr>
      <vt:lpstr>dialogue</vt:lpstr>
      <vt:lpstr>dialogue</vt:lpstr>
      <vt:lpstr>dialogue</vt:lpstr>
      <vt:lpstr>REVIEW ! - iNFORMAL / POLITE EXPRESSION</vt:lpstr>
      <vt:lpstr>REVIEW ! - negative expression</vt:lpstr>
      <vt:lpstr>슬라이드 26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2020-12-23T12:33:32.000</dcterms:created>
  <dc:creator>장은주</dc:creator>
  <cp:lastModifiedBy>USER</cp:lastModifiedBy>
  <dcterms:modified xsi:type="dcterms:W3CDTF">2022-11-08T12:41:50.098</dcterms:modified>
  <cp:revision>31</cp:revision>
  <dc:title>Korean class</dc:title>
  <cp:version>1000.0000.01</cp:version>
</cp:coreProperties>
</file>