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9" r:id="rId4"/>
    <p:sldMasterId id="214748371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Baloo 2"/>
      <p:regular r:id="rId17"/>
      <p:bold r:id="rId18"/>
    </p:embeddedFont>
    <p:embeddedFont>
      <p:font typeface="Barlow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font" Target="fonts/Barlow-bold.fntdata"/><Relationship Id="rId22" Type="http://schemas.openxmlformats.org/officeDocument/2006/relationships/font" Target="fonts/Barlow-boldItalic.fntdata"/><Relationship Id="rId21" Type="http://schemas.openxmlformats.org/officeDocument/2006/relationships/font" Target="fonts/Barlow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Baloo2-regular.fntdata"/><Relationship Id="rId16" Type="http://schemas.openxmlformats.org/officeDocument/2006/relationships/slide" Target="slides/slide10.xml"/><Relationship Id="rId19" Type="http://schemas.openxmlformats.org/officeDocument/2006/relationships/font" Target="fonts/Barlow-regular.fntdata"/><Relationship Id="rId18" Type="http://schemas.openxmlformats.org/officeDocument/2006/relationships/font" Target="fonts/Baloo2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0" name="Shape 6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1" name="Google Shape;6441;g18e1f518f66_0_6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2" name="Google Shape;6442;g18e1f518f66_0_6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3" name="Shape 6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4" name="Google Shape;6504;g18e1f518f66_0_25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5" name="Google Shape;6505;g18e1f518f66_0_25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6" name="Shape 6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7" name="Google Shape;6447;g18e1f518f66_0_19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8" name="Google Shape;6448;g18e1f518f66_0_19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4" name="Shape 6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" name="Google Shape;6455;g18e1f518f66_0_25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6" name="Google Shape;6456;g18e1f518f66_0_25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1" name="Shape 6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2" name="Google Shape;6462;g18e1f518f66_0_25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3" name="Google Shape;6463;g18e1f518f66_0_25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8" name="Shape 6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9" name="Google Shape;6469;g18e1f518f66_0_25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0" name="Google Shape;6470;g18e1f518f66_0_25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5" name="Shape 6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6" name="Google Shape;6476;g18e1f518f66_0_257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7" name="Google Shape;6477;g18e1f518f66_0_25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2" name="Shape 6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3" name="Google Shape;6483;g18e1f518f66_0_25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4" name="Google Shape;6484;g18e1f518f66_0_25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9" name="Shape 6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0" name="Google Shape;6490;g18e1f518f66_0_25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1" name="Google Shape;6491;g18e1f518f66_0_25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6" name="Shape 6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7" name="Google Shape;6497;g18e1f518f66_0_25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8" name="Google Shape;6498;g18e1f518f66_0_25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4"/>
          <p:cNvGrpSpPr/>
          <p:nvPr/>
        </p:nvGrpSpPr>
        <p:grpSpPr>
          <a:xfrm>
            <a:off x="7792545" y="3596518"/>
            <a:ext cx="1149100" cy="1256897"/>
            <a:chOff x="-2456375" y="2292725"/>
            <a:chExt cx="1212386" cy="1326120"/>
          </a:xfrm>
        </p:grpSpPr>
        <p:sp>
          <p:nvSpPr>
            <p:cNvPr id="55" name="Google Shape;55;p14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6" name="Google Shape;56;p14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7" name="Google Shape;57;p14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14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14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14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14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14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14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14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9" name="Google Shape;69;p14"/>
          <p:cNvSpPr/>
          <p:nvPr/>
        </p:nvSpPr>
        <p:spPr>
          <a:xfrm>
            <a:off x="3029719" y="-2358900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>
            <p:ph type="ctrTitle"/>
          </p:nvPr>
        </p:nvSpPr>
        <p:spPr>
          <a:xfrm>
            <a:off x="1249800" y="1576113"/>
            <a:ext cx="6644400" cy="15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2052900" y="3364888"/>
            <a:ext cx="5038200" cy="2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2" name="Google Shape;72;p14"/>
          <p:cNvSpPr/>
          <p:nvPr/>
        </p:nvSpPr>
        <p:spPr>
          <a:xfrm>
            <a:off x="2819870" y="206755"/>
            <a:ext cx="949685" cy="377084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5103147" y="296626"/>
            <a:ext cx="1223534" cy="485751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 flipH="1">
            <a:off x="603660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 flipH="1">
            <a:off x="8279738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9525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1129300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 flipH="1">
            <a:off x="11205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14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79" name="Google Shape;79;p14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80" name="Google Shape;80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2" name="Google Shape;82;p14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83" name="Google Shape;83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" name="Google Shape;100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Google Shape;144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4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149" name="Google Shape;149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1" name="Google Shape;181;p14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182" name="Google Shape;182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4" name="Google Shape;214;p14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215" name="Google Shape;215;p14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216" name="Google Shape;216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8" name="Google Shape;218;p14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219" name="Google Shape;219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" name="Google Shape;251;p14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252" name="Google Shape;252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4" name="Google Shape;284;p14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285" name="Google Shape;285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7" name="Google Shape;317;p14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318" name="Google Shape;318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0" name="Google Shape;350;p14"/>
          <p:cNvGrpSpPr/>
          <p:nvPr/>
        </p:nvGrpSpPr>
        <p:grpSpPr>
          <a:xfrm>
            <a:off x="324549" y="3534001"/>
            <a:ext cx="581843" cy="567549"/>
            <a:chOff x="3228225" y="3246725"/>
            <a:chExt cx="356325" cy="347550"/>
          </a:xfrm>
        </p:grpSpPr>
        <p:sp>
          <p:nvSpPr>
            <p:cNvPr id="351" name="Google Shape;351;p14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p14"/>
          <p:cNvGrpSpPr/>
          <p:nvPr/>
        </p:nvGrpSpPr>
        <p:grpSpPr>
          <a:xfrm>
            <a:off x="8275039" y="3657798"/>
            <a:ext cx="386613" cy="377092"/>
            <a:chOff x="3228225" y="3246725"/>
            <a:chExt cx="356325" cy="347550"/>
          </a:xfrm>
        </p:grpSpPr>
        <p:sp>
          <p:nvSpPr>
            <p:cNvPr id="384" name="Google Shape;384;p14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">
            <a:hlinkClick/>
          </p:cNvPr>
          <p:cNvSpPr txBox="1"/>
          <p:nvPr>
            <p:ph hasCustomPrompt="1" type="title"/>
          </p:nvPr>
        </p:nvSpPr>
        <p:spPr>
          <a:xfrm>
            <a:off x="3902950" y="901625"/>
            <a:ext cx="1338000" cy="107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7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8" name="Google Shape;418;p15">
            <a:hlinkClick/>
          </p:cNvPr>
          <p:cNvSpPr txBox="1"/>
          <p:nvPr>
            <p:ph idx="2" type="title"/>
          </p:nvPr>
        </p:nvSpPr>
        <p:spPr>
          <a:xfrm>
            <a:off x="2299050" y="1935525"/>
            <a:ext cx="4545900" cy="70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9" name="Google Shape;419;p15">
            <a:hlinkClick/>
          </p:cNvPr>
          <p:cNvSpPr txBox="1"/>
          <p:nvPr>
            <p:ph idx="1" type="subTitle"/>
          </p:nvPr>
        </p:nvSpPr>
        <p:spPr>
          <a:xfrm>
            <a:off x="2690050" y="2603425"/>
            <a:ext cx="3763800" cy="6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20" name="Google Shape;420;p15"/>
          <p:cNvSpPr/>
          <p:nvPr/>
        </p:nvSpPr>
        <p:spPr>
          <a:xfrm>
            <a:off x="3311445" y="197323"/>
            <a:ext cx="116188" cy="114649"/>
          </a:xfrm>
          <a:custGeom>
            <a:rect b="b" l="l" r="r" t="t"/>
            <a:pathLst>
              <a:path extrusionOk="0" fill="none" h="1266" w="1283">
                <a:moveTo>
                  <a:pt x="651" y="1"/>
                </a:moveTo>
                <a:lnTo>
                  <a:pt x="651" y="1"/>
                </a:lnTo>
                <a:lnTo>
                  <a:pt x="578" y="19"/>
                </a:lnTo>
                <a:lnTo>
                  <a:pt x="542" y="19"/>
                </a:lnTo>
                <a:lnTo>
                  <a:pt x="452" y="91"/>
                </a:lnTo>
                <a:lnTo>
                  <a:pt x="380" y="163"/>
                </a:lnTo>
                <a:lnTo>
                  <a:pt x="362" y="218"/>
                </a:lnTo>
                <a:lnTo>
                  <a:pt x="362" y="272"/>
                </a:lnTo>
                <a:lnTo>
                  <a:pt x="362" y="290"/>
                </a:lnTo>
                <a:lnTo>
                  <a:pt x="362" y="290"/>
                </a:lnTo>
                <a:lnTo>
                  <a:pt x="289" y="272"/>
                </a:lnTo>
                <a:lnTo>
                  <a:pt x="289" y="272"/>
                </a:lnTo>
                <a:lnTo>
                  <a:pt x="271" y="272"/>
                </a:lnTo>
                <a:lnTo>
                  <a:pt x="271" y="272"/>
                </a:lnTo>
                <a:lnTo>
                  <a:pt x="217" y="272"/>
                </a:lnTo>
                <a:lnTo>
                  <a:pt x="163" y="290"/>
                </a:lnTo>
                <a:lnTo>
                  <a:pt x="91" y="344"/>
                </a:lnTo>
                <a:lnTo>
                  <a:pt x="18" y="434"/>
                </a:lnTo>
                <a:lnTo>
                  <a:pt x="0" y="489"/>
                </a:lnTo>
                <a:lnTo>
                  <a:pt x="0" y="543"/>
                </a:lnTo>
                <a:lnTo>
                  <a:pt x="0" y="543"/>
                </a:lnTo>
                <a:lnTo>
                  <a:pt x="0" y="633"/>
                </a:lnTo>
                <a:lnTo>
                  <a:pt x="55" y="723"/>
                </a:lnTo>
                <a:lnTo>
                  <a:pt x="109" y="777"/>
                </a:lnTo>
                <a:lnTo>
                  <a:pt x="181" y="814"/>
                </a:lnTo>
                <a:lnTo>
                  <a:pt x="181" y="814"/>
                </a:lnTo>
                <a:lnTo>
                  <a:pt x="145" y="886"/>
                </a:lnTo>
                <a:lnTo>
                  <a:pt x="127" y="976"/>
                </a:lnTo>
                <a:lnTo>
                  <a:pt x="127" y="976"/>
                </a:lnTo>
                <a:lnTo>
                  <a:pt x="145" y="1030"/>
                </a:lnTo>
                <a:lnTo>
                  <a:pt x="145" y="1085"/>
                </a:lnTo>
                <a:lnTo>
                  <a:pt x="217" y="1175"/>
                </a:lnTo>
                <a:lnTo>
                  <a:pt x="289" y="1229"/>
                </a:lnTo>
                <a:lnTo>
                  <a:pt x="344" y="1247"/>
                </a:lnTo>
                <a:lnTo>
                  <a:pt x="398" y="1265"/>
                </a:lnTo>
                <a:lnTo>
                  <a:pt x="398" y="1265"/>
                </a:lnTo>
                <a:lnTo>
                  <a:pt x="416" y="1265"/>
                </a:lnTo>
                <a:lnTo>
                  <a:pt x="416" y="1265"/>
                </a:lnTo>
                <a:lnTo>
                  <a:pt x="488" y="1247"/>
                </a:lnTo>
                <a:lnTo>
                  <a:pt x="542" y="1229"/>
                </a:lnTo>
                <a:lnTo>
                  <a:pt x="596" y="1193"/>
                </a:lnTo>
                <a:lnTo>
                  <a:pt x="651" y="1139"/>
                </a:lnTo>
                <a:lnTo>
                  <a:pt x="651" y="1139"/>
                </a:lnTo>
                <a:lnTo>
                  <a:pt x="687" y="1193"/>
                </a:lnTo>
                <a:lnTo>
                  <a:pt x="741" y="1229"/>
                </a:lnTo>
                <a:lnTo>
                  <a:pt x="795" y="1247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922" y="1265"/>
                </a:lnTo>
                <a:lnTo>
                  <a:pt x="976" y="1247"/>
                </a:lnTo>
                <a:lnTo>
                  <a:pt x="1066" y="1175"/>
                </a:lnTo>
                <a:lnTo>
                  <a:pt x="1120" y="1103"/>
                </a:lnTo>
                <a:lnTo>
                  <a:pt x="1138" y="1048"/>
                </a:lnTo>
                <a:lnTo>
                  <a:pt x="1156" y="994"/>
                </a:lnTo>
                <a:lnTo>
                  <a:pt x="1156" y="994"/>
                </a:lnTo>
                <a:lnTo>
                  <a:pt x="1138" y="904"/>
                </a:lnTo>
                <a:lnTo>
                  <a:pt x="1102" y="814"/>
                </a:lnTo>
                <a:lnTo>
                  <a:pt x="1102" y="814"/>
                </a:lnTo>
                <a:lnTo>
                  <a:pt x="1174" y="777"/>
                </a:lnTo>
                <a:lnTo>
                  <a:pt x="1229" y="723"/>
                </a:lnTo>
                <a:lnTo>
                  <a:pt x="1265" y="651"/>
                </a:lnTo>
                <a:lnTo>
                  <a:pt x="1283" y="561"/>
                </a:lnTo>
                <a:lnTo>
                  <a:pt x="1283" y="561"/>
                </a:lnTo>
                <a:lnTo>
                  <a:pt x="1283" y="507"/>
                </a:lnTo>
                <a:lnTo>
                  <a:pt x="1265" y="452"/>
                </a:lnTo>
                <a:lnTo>
                  <a:pt x="1211" y="362"/>
                </a:lnTo>
                <a:lnTo>
                  <a:pt x="1120" y="290"/>
                </a:lnTo>
                <a:lnTo>
                  <a:pt x="1066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922" y="290"/>
                </a:lnTo>
                <a:lnTo>
                  <a:pt x="922" y="290"/>
                </a:lnTo>
                <a:lnTo>
                  <a:pt x="922" y="236"/>
                </a:lnTo>
                <a:lnTo>
                  <a:pt x="903" y="181"/>
                </a:lnTo>
                <a:lnTo>
                  <a:pt x="849" y="91"/>
                </a:lnTo>
                <a:lnTo>
                  <a:pt x="759" y="37"/>
                </a:lnTo>
                <a:lnTo>
                  <a:pt x="705" y="19"/>
                </a:lnTo>
                <a:lnTo>
                  <a:pt x="651" y="1"/>
                </a:lnTo>
                <a:lnTo>
                  <a:pt x="651" y="1"/>
                </a:lnTo>
                <a:lnTo>
                  <a:pt x="651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5"/>
          <p:cNvSpPr/>
          <p:nvPr/>
        </p:nvSpPr>
        <p:spPr>
          <a:xfrm>
            <a:off x="148900" y="3722186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5"/>
          <p:cNvSpPr/>
          <p:nvPr/>
        </p:nvSpPr>
        <p:spPr>
          <a:xfrm>
            <a:off x="3078244" y="4442939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4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5"/>
          <p:cNvSpPr/>
          <p:nvPr/>
        </p:nvSpPr>
        <p:spPr>
          <a:xfrm>
            <a:off x="5711500" y="3722186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5"/>
          <p:cNvSpPr/>
          <p:nvPr/>
        </p:nvSpPr>
        <p:spPr>
          <a:xfrm>
            <a:off x="-1932806" y="-128763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5"/>
          <p:cNvSpPr/>
          <p:nvPr/>
        </p:nvSpPr>
        <p:spPr>
          <a:xfrm flipH="1">
            <a:off x="713237" y="364037"/>
            <a:ext cx="883908" cy="35093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15"/>
          <p:cNvSpPr/>
          <p:nvPr/>
        </p:nvSpPr>
        <p:spPr>
          <a:xfrm flipH="1">
            <a:off x="332641" y="1241625"/>
            <a:ext cx="1144053" cy="454196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7" name="Google Shape;427;p15"/>
          <p:cNvGrpSpPr/>
          <p:nvPr/>
        </p:nvGrpSpPr>
        <p:grpSpPr>
          <a:xfrm>
            <a:off x="1597401" y="3533998"/>
            <a:ext cx="386613" cy="377092"/>
            <a:chOff x="3228225" y="3246725"/>
            <a:chExt cx="356325" cy="347550"/>
          </a:xfrm>
        </p:grpSpPr>
        <p:sp>
          <p:nvSpPr>
            <p:cNvPr id="428" name="Google Shape;428;p15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0" name="Google Shape;460;p15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461" name="Google Shape;461;p15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462" name="Google Shape;462;p1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1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4" name="Google Shape;464;p15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465" name="Google Shape;465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7" name="Google Shape;497;p15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498" name="Google Shape;498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0" name="Google Shape;530;p15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531" name="Google Shape;531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" name="Google Shape;544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" name="Google Shape;546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Google Shape;547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Google Shape;549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" name="Google Shape;560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3" name="Google Shape;563;p15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64" name="Google Shape;564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" name="Google Shape;566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" name="Google Shape;584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3" name="Google Shape;593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4" name="Google Shape;594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6"/>
          <p:cNvSpPr txBox="1"/>
          <p:nvPr>
            <p:ph idx="1" type="body"/>
          </p:nvPr>
        </p:nvSpPr>
        <p:spPr>
          <a:xfrm>
            <a:off x="4367425" y="1349750"/>
            <a:ext cx="40542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598" name="Google Shape;598;p16"/>
          <p:cNvSpPr/>
          <p:nvPr/>
        </p:nvSpPr>
        <p:spPr>
          <a:xfrm flipH="1">
            <a:off x="7278318" y="3419387"/>
            <a:ext cx="1865677" cy="1370754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16"/>
          <p:cNvSpPr/>
          <p:nvPr/>
        </p:nvSpPr>
        <p:spPr>
          <a:xfrm>
            <a:off x="6746275" y="4104766"/>
            <a:ext cx="2397668" cy="799092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6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1" name="Google Shape;601;p16"/>
          <p:cNvGrpSpPr/>
          <p:nvPr/>
        </p:nvGrpSpPr>
        <p:grpSpPr>
          <a:xfrm>
            <a:off x="2389131" y="2193768"/>
            <a:ext cx="641722" cy="1241121"/>
            <a:chOff x="5496850" y="2285225"/>
            <a:chExt cx="506050" cy="978725"/>
          </a:xfrm>
        </p:grpSpPr>
        <p:sp>
          <p:nvSpPr>
            <p:cNvPr id="602" name="Google Shape;602;p16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2" name="Google Shape;612;p16"/>
          <p:cNvGrpSpPr/>
          <p:nvPr/>
        </p:nvGrpSpPr>
        <p:grpSpPr>
          <a:xfrm>
            <a:off x="1036159" y="2496512"/>
            <a:ext cx="825519" cy="2109524"/>
            <a:chOff x="5496850" y="1970795"/>
            <a:chExt cx="506050" cy="1293155"/>
          </a:xfrm>
        </p:grpSpPr>
        <p:sp>
          <p:nvSpPr>
            <p:cNvPr id="613" name="Google Shape;613;p16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3" name="Google Shape;623;p16"/>
          <p:cNvGrpSpPr/>
          <p:nvPr/>
        </p:nvGrpSpPr>
        <p:grpSpPr>
          <a:xfrm flipH="1">
            <a:off x="-26" y="1325307"/>
            <a:ext cx="3526874" cy="2109514"/>
            <a:chOff x="3731285" y="2446481"/>
            <a:chExt cx="1216415" cy="727569"/>
          </a:xfrm>
        </p:grpSpPr>
        <p:grpSp>
          <p:nvGrpSpPr>
            <p:cNvPr id="624" name="Google Shape;624;p16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25" name="Google Shape;625;p16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16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16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16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16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16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1" name="Google Shape;631;p16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8" name="Google Shape;638;p16"/>
          <p:cNvSpPr/>
          <p:nvPr/>
        </p:nvSpPr>
        <p:spPr>
          <a:xfrm>
            <a:off x="-815500" y="-1011925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16"/>
          <p:cNvSpPr/>
          <p:nvPr/>
        </p:nvSpPr>
        <p:spPr>
          <a:xfrm>
            <a:off x="7514001" y="157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16"/>
          <p:cNvSpPr/>
          <p:nvPr/>
        </p:nvSpPr>
        <p:spPr>
          <a:xfrm>
            <a:off x="8665225" y="13254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6"/>
          <p:cNvSpPr/>
          <p:nvPr/>
        </p:nvSpPr>
        <p:spPr>
          <a:xfrm>
            <a:off x="568202" y="4004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2" name="Google Shape;642;p16"/>
          <p:cNvGrpSpPr/>
          <p:nvPr/>
        </p:nvGrpSpPr>
        <p:grpSpPr>
          <a:xfrm rot="-507681">
            <a:off x="8397264" y="4000429"/>
            <a:ext cx="506137" cy="482092"/>
            <a:chOff x="6141575" y="2318875"/>
            <a:chExt cx="720950" cy="686700"/>
          </a:xfrm>
        </p:grpSpPr>
        <p:sp>
          <p:nvSpPr>
            <p:cNvPr id="643" name="Google Shape;643;p16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4" name="Google Shape;654;p16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655" name="Google Shape;655;p16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16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16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16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16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16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16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16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16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9" name="Google Shape;669;p16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16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16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16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16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16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16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76" name="Google Shape;676;p16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7"/>
          <p:cNvSpPr txBox="1"/>
          <p:nvPr>
            <p:ph idx="1" type="subTitle"/>
          </p:nvPr>
        </p:nvSpPr>
        <p:spPr>
          <a:xfrm>
            <a:off x="1354925" y="2743625"/>
            <a:ext cx="2575500" cy="4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79" name="Google Shape;679;p17"/>
          <p:cNvSpPr txBox="1"/>
          <p:nvPr>
            <p:ph idx="2" type="subTitle"/>
          </p:nvPr>
        </p:nvSpPr>
        <p:spPr>
          <a:xfrm>
            <a:off x="5320325" y="2743625"/>
            <a:ext cx="2362200" cy="4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80" name="Google Shape;680;p17"/>
          <p:cNvSpPr txBox="1"/>
          <p:nvPr>
            <p:ph idx="3" type="subTitle"/>
          </p:nvPr>
        </p:nvSpPr>
        <p:spPr>
          <a:xfrm>
            <a:off x="1354925" y="3017175"/>
            <a:ext cx="25755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81" name="Google Shape;681;p17"/>
          <p:cNvSpPr txBox="1"/>
          <p:nvPr>
            <p:ph idx="4" type="subTitle"/>
          </p:nvPr>
        </p:nvSpPr>
        <p:spPr>
          <a:xfrm>
            <a:off x="5320325" y="3017169"/>
            <a:ext cx="23622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82" name="Google Shape;682;p17"/>
          <p:cNvSpPr/>
          <p:nvPr/>
        </p:nvSpPr>
        <p:spPr>
          <a:xfrm>
            <a:off x="-4" y="197723"/>
            <a:ext cx="1036086" cy="41140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17"/>
          <p:cNvSpPr/>
          <p:nvPr/>
        </p:nvSpPr>
        <p:spPr>
          <a:xfrm>
            <a:off x="7956500" y="239800"/>
            <a:ext cx="1036266" cy="4114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17"/>
          <p:cNvSpPr/>
          <p:nvPr/>
        </p:nvSpPr>
        <p:spPr>
          <a:xfrm>
            <a:off x="7135885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836F4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5" name="Google Shape;685;p17"/>
          <p:cNvGrpSpPr/>
          <p:nvPr/>
        </p:nvGrpSpPr>
        <p:grpSpPr>
          <a:xfrm>
            <a:off x="152395" y="3896118"/>
            <a:ext cx="1149100" cy="1256897"/>
            <a:chOff x="-2456375" y="2292725"/>
            <a:chExt cx="1212386" cy="1326120"/>
          </a:xfrm>
        </p:grpSpPr>
        <p:sp>
          <p:nvSpPr>
            <p:cNvPr id="686" name="Google Shape;686;p17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A996E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7" name="Google Shape;687;p17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688" name="Google Shape;688;p17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Google Shape;689;p17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Google Shape;690;p17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17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17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17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17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17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17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17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17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17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00" name="Google Shape;700;p17"/>
          <p:cNvGrpSpPr/>
          <p:nvPr/>
        </p:nvGrpSpPr>
        <p:grpSpPr>
          <a:xfrm>
            <a:off x="533639" y="3962998"/>
            <a:ext cx="386613" cy="377092"/>
            <a:chOff x="3228225" y="3246725"/>
            <a:chExt cx="356325" cy="347550"/>
          </a:xfrm>
        </p:grpSpPr>
        <p:sp>
          <p:nvSpPr>
            <p:cNvPr id="701" name="Google Shape;701;p1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3" name="Google Shape;733;p17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8"/>
          <p:cNvSpPr/>
          <p:nvPr/>
        </p:nvSpPr>
        <p:spPr>
          <a:xfrm>
            <a:off x="-546449" y="311049"/>
            <a:ext cx="1311956" cy="520946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18"/>
          <p:cNvSpPr/>
          <p:nvPr/>
        </p:nvSpPr>
        <p:spPr>
          <a:xfrm>
            <a:off x="8336050" y="208950"/>
            <a:ext cx="1182872" cy="469608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18"/>
          <p:cNvSpPr/>
          <p:nvPr/>
        </p:nvSpPr>
        <p:spPr>
          <a:xfrm>
            <a:off x="-1388986" y="44425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18"/>
          <p:cNvSpPr/>
          <p:nvPr/>
        </p:nvSpPr>
        <p:spPr>
          <a:xfrm>
            <a:off x="8336050" y="37217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8"/>
          <p:cNvSpPr/>
          <p:nvPr/>
        </p:nvSpPr>
        <p:spPr>
          <a:xfrm>
            <a:off x="7593085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8"/>
          <p:cNvSpPr/>
          <p:nvPr/>
        </p:nvSpPr>
        <p:spPr>
          <a:xfrm>
            <a:off x="-2473775" y="37232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28575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18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9"/>
          <p:cNvSpPr txBox="1"/>
          <p:nvPr>
            <p:ph idx="1" type="body"/>
          </p:nvPr>
        </p:nvSpPr>
        <p:spPr>
          <a:xfrm>
            <a:off x="713550" y="1323175"/>
            <a:ext cx="7716900" cy="26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744" name="Google Shape;744;p19"/>
          <p:cNvSpPr/>
          <p:nvPr/>
        </p:nvSpPr>
        <p:spPr>
          <a:xfrm>
            <a:off x="4967425" y="4419007"/>
            <a:ext cx="3212919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5" name="Google Shape;745;p19"/>
          <p:cNvGrpSpPr/>
          <p:nvPr/>
        </p:nvGrpSpPr>
        <p:grpSpPr>
          <a:xfrm>
            <a:off x="340282" y="3600843"/>
            <a:ext cx="1149100" cy="1256897"/>
            <a:chOff x="-2456375" y="2292725"/>
            <a:chExt cx="1212386" cy="1326120"/>
          </a:xfrm>
        </p:grpSpPr>
        <p:sp>
          <p:nvSpPr>
            <p:cNvPr id="746" name="Google Shape;746;p19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47" name="Google Shape;747;p19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748" name="Google Shape;748;p19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9" name="Google Shape;749;p19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0" name="Google Shape;750;p19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19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2" name="Google Shape;752;p19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19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19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19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19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7" name="Google Shape;757;p19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p19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19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60" name="Google Shape;760;p19"/>
          <p:cNvSpPr/>
          <p:nvPr/>
        </p:nvSpPr>
        <p:spPr>
          <a:xfrm>
            <a:off x="-80825" y="4419007"/>
            <a:ext cx="3441475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7051225" y="3970300"/>
            <a:ext cx="3283619" cy="1234996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19"/>
          <p:cNvSpPr/>
          <p:nvPr/>
        </p:nvSpPr>
        <p:spPr>
          <a:xfrm>
            <a:off x="7904825" y="306810"/>
            <a:ext cx="1051901" cy="41768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19"/>
          <p:cNvSpPr/>
          <p:nvPr/>
        </p:nvSpPr>
        <p:spPr>
          <a:xfrm>
            <a:off x="8324725" y="900524"/>
            <a:ext cx="736627" cy="292505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4" name="Google Shape;764;p19"/>
          <p:cNvGrpSpPr/>
          <p:nvPr/>
        </p:nvGrpSpPr>
        <p:grpSpPr>
          <a:xfrm>
            <a:off x="7198714" y="4399248"/>
            <a:ext cx="386613" cy="377092"/>
            <a:chOff x="3228225" y="3246725"/>
            <a:chExt cx="356325" cy="347550"/>
          </a:xfrm>
        </p:grpSpPr>
        <p:sp>
          <p:nvSpPr>
            <p:cNvPr id="765" name="Google Shape;765;p1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7" name="Google Shape;797;p19"/>
          <p:cNvGrpSpPr/>
          <p:nvPr/>
        </p:nvGrpSpPr>
        <p:grpSpPr>
          <a:xfrm>
            <a:off x="635989" y="3786160"/>
            <a:ext cx="386613" cy="377092"/>
            <a:chOff x="3228225" y="3246725"/>
            <a:chExt cx="356325" cy="347550"/>
          </a:xfrm>
        </p:grpSpPr>
        <p:sp>
          <p:nvSpPr>
            <p:cNvPr id="798" name="Google Shape;798;p1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0" name="Google Shape;830;p19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831" name="Google Shape;831;p19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832" name="Google Shape;832;p1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3" name="Google Shape;833;p1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34" name="Google Shape;834;p19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835" name="Google Shape;835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6" name="Google Shape;836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7" name="Google Shape;837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8" name="Google Shape;838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9" name="Google Shape;839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0" name="Google Shape;840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2" name="Google Shape;842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6" name="Google Shape;846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6" name="Google Shape;856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7" name="Google Shape;867;p19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868" name="Google Shape;868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00" name="Google Shape;900;p19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901" name="Google Shape;901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8" name="Google Shape;908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4" name="Google Shape;924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33" name="Google Shape;933;p19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934" name="Google Shape;934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1" name="Google Shape;941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2" name="Google Shape;942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6" name="Google Shape;946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0" name="Google Shape;950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1" name="Google Shape;951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3" name="Google Shape;953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4" name="Google Shape;954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8" name="Google Shape;958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9" name="Google Shape;959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0" name="Google Shape;960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1" name="Google Shape;961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2" name="Google Shape;962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3" name="Google Shape;963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66" name="Google Shape;966;p19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20"/>
          <p:cNvSpPr txBox="1"/>
          <p:nvPr>
            <p:ph type="title"/>
          </p:nvPr>
        </p:nvSpPr>
        <p:spPr>
          <a:xfrm>
            <a:off x="1520700" y="1231825"/>
            <a:ext cx="6102600" cy="23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69" name="Google Shape;969;p20"/>
          <p:cNvSpPr/>
          <p:nvPr/>
        </p:nvSpPr>
        <p:spPr>
          <a:xfrm>
            <a:off x="3311445" y="197323"/>
            <a:ext cx="116188" cy="114649"/>
          </a:xfrm>
          <a:custGeom>
            <a:rect b="b" l="l" r="r" t="t"/>
            <a:pathLst>
              <a:path extrusionOk="0" fill="none" h="1266" w="1283">
                <a:moveTo>
                  <a:pt x="651" y="1"/>
                </a:moveTo>
                <a:lnTo>
                  <a:pt x="651" y="1"/>
                </a:lnTo>
                <a:lnTo>
                  <a:pt x="578" y="19"/>
                </a:lnTo>
                <a:lnTo>
                  <a:pt x="542" y="19"/>
                </a:lnTo>
                <a:lnTo>
                  <a:pt x="452" y="91"/>
                </a:lnTo>
                <a:lnTo>
                  <a:pt x="380" y="163"/>
                </a:lnTo>
                <a:lnTo>
                  <a:pt x="362" y="218"/>
                </a:lnTo>
                <a:lnTo>
                  <a:pt x="362" y="272"/>
                </a:lnTo>
                <a:lnTo>
                  <a:pt x="362" y="290"/>
                </a:lnTo>
                <a:lnTo>
                  <a:pt x="362" y="290"/>
                </a:lnTo>
                <a:lnTo>
                  <a:pt x="289" y="272"/>
                </a:lnTo>
                <a:lnTo>
                  <a:pt x="289" y="272"/>
                </a:lnTo>
                <a:lnTo>
                  <a:pt x="271" y="272"/>
                </a:lnTo>
                <a:lnTo>
                  <a:pt x="271" y="272"/>
                </a:lnTo>
                <a:lnTo>
                  <a:pt x="217" y="272"/>
                </a:lnTo>
                <a:lnTo>
                  <a:pt x="163" y="290"/>
                </a:lnTo>
                <a:lnTo>
                  <a:pt x="91" y="344"/>
                </a:lnTo>
                <a:lnTo>
                  <a:pt x="18" y="434"/>
                </a:lnTo>
                <a:lnTo>
                  <a:pt x="0" y="489"/>
                </a:lnTo>
                <a:lnTo>
                  <a:pt x="0" y="543"/>
                </a:lnTo>
                <a:lnTo>
                  <a:pt x="0" y="543"/>
                </a:lnTo>
                <a:lnTo>
                  <a:pt x="0" y="633"/>
                </a:lnTo>
                <a:lnTo>
                  <a:pt x="55" y="723"/>
                </a:lnTo>
                <a:lnTo>
                  <a:pt x="109" y="777"/>
                </a:lnTo>
                <a:lnTo>
                  <a:pt x="181" y="814"/>
                </a:lnTo>
                <a:lnTo>
                  <a:pt x="181" y="814"/>
                </a:lnTo>
                <a:lnTo>
                  <a:pt x="145" y="886"/>
                </a:lnTo>
                <a:lnTo>
                  <a:pt x="127" y="976"/>
                </a:lnTo>
                <a:lnTo>
                  <a:pt x="127" y="976"/>
                </a:lnTo>
                <a:lnTo>
                  <a:pt x="145" y="1030"/>
                </a:lnTo>
                <a:lnTo>
                  <a:pt x="145" y="1085"/>
                </a:lnTo>
                <a:lnTo>
                  <a:pt x="217" y="1175"/>
                </a:lnTo>
                <a:lnTo>
                  <a:pt x="289" y="1229"/>
                </a:lnTo>
                <a:lnTo>
                  <a:pt x="344" y="1247"/>
                </a:lnTo>
                <a:lnTo>
                  <a:pt x="398" y="1265"/>
                </a:lnTo>
                <a:lnTo>
                  <a:pt x="398" y="1265"/>
                </a:lnTo>
                <a:lnTo>
                  <a:pt x="416" y="1265"/>
                </a:lnTo>
                <a:lnTo>
                  <a:pt x="416" y="1265"/>
                </a:lnTo>
                <a:lnTo>
                  <a:pt x="488" y="1247"/>
                </a:lnTo>
                <a:lnTo>
                  <a:pt x="542" y="1229"/>
                </a:lnTo>
                <a:lnTo>
                  <a:pt x="596" y="1193"/>
                </a:lnTo>
                <a:lnTo>
                  <a:pt x="651" y="1139"/>
                </a:lnTo>
                <a:lnTo>
                  <a:pt x="651" y="1139"/>
                </a:lnTo>
                <a:lnTo>
                  <a:pt x="687" y="1193"/>
                </a:lnTo>
                <a:lnTo>
                  <a:pt x="741" y="1229"/>
                </a:lnTo>
                <a:lnTo>
                  <a:pt x="795" y="1247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922" y="1265"/>
                </a:lnTo>
                <a:lnTo>
                  <a:pt x="976" y="1247"/>
                </a:lnTo>
                <a:lnTo>
                  <a:pt x="1066" y="1175"/>
                </a:lnTo>
                <a:lnTo>
                  <a:pt x="1120" y="1103"/>
                </a:lnTo>
                <a:lnTo>
                  <a:pt x="1138" y="1048"/>
                </a:lnTo>
                <a:lnTo>
                  <a:pt x="1156" y="994"/>
                </a:lnTo>
                <a:lnTo>
                  <a:pt x="1156" y="994"/>
                </a:lnTo>
                <a:lnTo>
                  <a:pt x="1138" y="904"/>
                </a:lnTo>
                <a:lnTo>
                  <a:pt x="1102" y="814"/>
                </a:lnTo>
                <a:lnTo>
                  <a:pt x="1102" y="814"/>
                </a:lnTo>
                <a:lnTo>
                  <a:pt x="1174" y="777"/>
                </a:lnTo>
                <a:lnTo>
                  <a:pt x="1229" y="723"/>
                </a:lnTo>
                <a:lnTo>
                  <a:pt x="1265" y="651"/>
                </a:lnTo>
                <a:lnTo>
                  <a:pt x="1283" y="561"/>
                </a:lnTo>
                <a:lnTo>
                  <a:pt x="1283" y="561"/>
                </a:lnTo>
                <a:lnTo>
                  <a:pt x="1283" y="507"/>
                </a:lnTo>
                <a:lnTo>
                  <a:pt x="1265" y="452"/>
                </a:lnTo>
                <a:lnTo>
                  <a:pt x="1211" y="362"/>
                </a:lnTo>
                <a:lnTo>
                  <a:pt x="1120" y="290"/>
                </a:lnTo>
                <a:lnTo>
                  <a:pt x="1066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922" y="290"/>
                </a:lnTo>
                <a:lnTo>
                  <a:pt x="922" y="290"/>
                </a:lnTo>
                <a:lnTo>
                  <a:pt x="922" y="236"/>
                </a:lnTo>
                <a:lnTo>
                  <a:pt x="903" y="181"/>
                </a:lnTo>
                <a:lnTo>
                  <a:pt x="849" y="91"/>
                </a:lnTo>
                <a:lnTo>
                  <a:pt x="759" y="37"/>
                </a:lnTo>
                <a:lnTo>
                  <a:pt x="705" y="19"/>
                </a:lnTo>
                <a:lnTo>
                  <a:pt x="651" y="1"/>
                </a:lnTo>
                <a:lnTo>
                  <a:pt x="651" y="1"/>
                </a:lnTo>
                <a:lnTo>
                  <a:pt x="651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0" name="Google Shape;970;p20"/>
          <p:cNvGrpSpPr/>
          <p:nvPr/>
        </p:nvGrpSpPr>
        <p:grpSpPr>
          <a:xfrm>
            <a:off x="1010745" y="3693493"/>
            <a:ext cx="1149100" cy="1256897"/>
            <a:chOff x="-2456375" y="2292725"/>
            <a:chExt cx="1212386" cy="1326120"/>
          </a:xfrm>
        </p:grpSpPr>
        <p:sp>
          <p:nvSpPr>
            <p:cNvPr id="971" name="Google Shape;971;p20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A996E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72" name="Google Shape;972;p20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973" name="Google Shape;973;p20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4" name="Google Shape;974;p20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20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8" name="Google Shape;978;p20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20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20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1" name="Google Shape;981;p20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20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85" name="Google Shape;985;p20"/>
          <p:cNvSpPr/>
          <p:nvPr/>
        </p:nvSpPr>
        <p:spPr>
          <a:xfrm flipH="1">
            <a:off x="-192750" y="44142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20"/>
          <p:cNvSpPr/>
          <p:nvPr/>
        </p:nvSpPr>
        <p:spPr>
          <a:xfrm>
            <a:off x="-2119900" y="36934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20"/>
          <p:cNvSpPr/>
          <p:nvPr/>
        </p:nvSpPr>
        <p:spPr>
          <a:xfrm>
            <a:off x="7954144" y="-133526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7080000" dist="19050">
              <a:srgbClr val="A58164">
                <a:alpha val="4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20"/>
          <p:cNvSpPr/>
          <p:nvPr/>
        </p:nvSpPr>
        <p:spPr>
          <a:xfrm>
            <a:off x="7196947" y="223475"/>
            <a:ext cx="1136280" cy="451093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20"/>
          <p:cNvSpPr/>
          <p:nvPr/>
        </p:nvSpPr>
        <p:spPr>
          <a:xfrm>
            <a:off x="8228449" y="1236548"/>
            <a:ext cx="808336" cy="32093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20"/>
          <p:cNvSpPr/>
          <p:nvPr/>
        </p:nvSpPr>
        <p:spPr>
          <a:xfrm>
            <a:off x="5524725" y="44142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20"/>
          <p:cNvSpPr/>
          <p:nvPr/>
        </p:nvSpPr>
        <p:spPr>
          <a:xfrm flipH="1">
            <a:off x="7155786" y="36934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2" name="Google Shape;992;p20"/>
          <p:cNvGrpSpPr/>
          <p:nvPr/>
        </p:nvGrpSpPr>
        <p:grpSpPr>
          <a:xfrm>
            <a:off x="7293964" y="4258473"/>
            <a:ext cx="386613" cy="377092"/>
            <a:chOff x="3228225" y="3246725"/>
            <a:chExt cx="356325" cy="347550"/>
          </a:xfrm>
        </p:grpSpPr>
        <p:sp>
          <p:nvSpPr>
            <p:cNvPr id="993" name="Google Shape;993;p2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2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2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2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2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2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2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2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2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2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2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2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2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2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2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2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2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5" name="Google Shape;1025;p20"/>
          <p:cNvGrpSpPr/>
          <p:nvPr/>
        </p:nvGrpSpPr>
        <p:grpSpPr>
          <a:xfrm>
            <a:off x="1521814" y="3810798"/>
            <a:ext cx="386613" cy="377092"/>
            <a:chOff x="3228225" y="3246725"/>
            <a:chExt cx="356325" cy="347550"/>
          </a:xfrm>
        </p:grpSpPr>
        <p:sp>
          <p:nvSpPr>
            <p:cNvPr id="1026" name="Google Shape;1026;p2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2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2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8" name="Google Shape;1058;p20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1059" name="Google Shape;1059;p20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1060" name="Google Shape;1060;p2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2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2" name="Google Shape;1062;p20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1063" name="Google Shape;1063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0" name="Google Shape;1080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3" name="Google Shape;1083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4" name="Google Shape;1084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5" name="Google Shape;1085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6" name="Google Shape;1086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7" name="Google Shape;1087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Google Shape;1090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5" name="Google Shape;1095;p20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1096" name="Google Shape;1096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8" name="Google Shape;1128;p20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1129" name="Google Shape;1129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1" name="Google Shape;1161;p20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1162" name="Google Shape;1162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3" name="Google Shape;1193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21"/>
          <p:cNvSpPr/>
          <p:nvPr/>
        </p:nvSpPr>
        <p:spPr>
          <a:xfrm>
            <a:off x="3029719" y="-273543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21"/>
          <p:cNvSpPr txBox="1"/>
          <p:nvPr>
            <p:ph type="title"/>
          </p:nvPr>
        </p:nvSpPr>
        <p:spPr>
          <a:xfrm>
            <a:off x="2153100" y="2398100"/>
            <a:ext cx="4837800" cy="84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97" name="Google Shape;1197;p21"/>
          <p:cNvSpPr txBox="1"/>
          <p:nvPr>
            <p:ph idx="1" type="subTitle"/>
          </p:nvPr>
        </p:nvSpPr>
        <p:spPr>
          <a:xfrm>
            <a:off x="2153100" y="3217450"/>
            <a:ext cx="4837800" cy="9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98" name="Google Shape;1198;p21"/>
          <p:cNvSpPr/>
          <p:nvPr/>
        </p:nvSpPr>
        <p:spPr>
          <a:xfrm>
            <a:off x="6643152" y="31165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21"/>
          <p:cNvSpPr/>
          <p:nvPr/>
        </p:nvSpPr>
        <p:spPr>
          <a:xfrm>
            <a:off x="3222476" y="241026"/>
            <a:ext cx="944878" cy="37519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21"/>
          <p:cNvSpPr/>
          <p:nvPr/>
        </p:nvSpPr>
        <p:spPr>
          <a:xfrm>
            <a:off x="-1615075" y="37197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21"/>
          <p:cNvSpPr/>
          <p:nvPr/>
        </p:nvSpPr>
        <p:spPr>
          <a:xfrm flipH="1">
            <a:off x="6417600" y="44405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21"/>
          <p:cNvSpPr/>
          <p:nvPr/>
        </p:nvSpPr>
        <p:spPr>
          <a:xfrm>
            <a:off x="-333148" y="44405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21"/>
          <p:cNvSpPr/>
          <p:nvPr/>
        </p:nvSpPr>
        <p:spPr>
          <a:xfrm flipH="1">
            <a:off x="7479638" y="37197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4" name="Google Shape;1204;p21"/>
          <p:cNvGrpSpPr/>
          <p:nvPr/>
        </p:nvGrpSpPr>
        <p:grpSpPr>
          <a:xfrm flipH="1" rot="-10253511">
            <a:off x="-19" y="366809"/>
            <a:ext cx="1798379" cy="1256910"/>
            <a:chOff x="-2" y="-19739"/>
            <a:chExt cx="1798363" cy="1256899"/>
          </a:xfrm>
        </p:grpSpPr>
        <p:grpSp>
          <p:nvGrpSpPr>
            <p:cNvPr id="1205" name="Google Shape;1205;p21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1206" name="Google Shape;1206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8" name="Google Shape;1208;p21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1209" name="Google Shape;1209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0" name="Google Shape;1220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Google Shape;1222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Google Shape;1228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9" name="Google Shape;1229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0" name="Google Shape;1230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2" name="Google Shape;1232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4" name="Google Shape;1234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9" name="Google Shape;1239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0" name="Google Shape;1240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41" name="Google Shape;1241;p21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1242" name="Google Shape;1242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5" name="Google Shape;1245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6" name="Google Shape;1246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8" name="Google Shape;1248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9" name="Google Shape;1249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0" name="Google Shape;1250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1" name="Google Shape;1251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2" name="Google Shape;1252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Google Shape;1254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Google Shape;1255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4" name="Google Shape;1274;p21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1275" name="Google Shape;1275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07" name="Google Shape;1307;p21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1308" name="Google Shape;1308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Google Shape;1314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0" name="Google Shape;1320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1" name="Google Shape;1321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2" name="Google Shape;1322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40" name="Google Shape;1340;p21"/>
          <p:cNvGrpSpPr/>
          <p:nvPr/>
        </p:nvGrpSpPr>
        <p:grpSpPr>
          <a:xfrm flipH="1" rot="9936647">
            <a:off x="7579025" y="437720"/>
            <a:ext cx="1757520" cy="1634905"/>
            <a:chOff x="7591843" y="-11199"/>
            <a:chExt cx="1757574" cy="1634955"/>
          </a:xfrm>
        </p:grpSpPr>
        <p:grpSp>
          <p:nvGrpSpPr>
            <p:cNvPr id="1341" name="Google Shape;1341;p21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1342" name="Google Shape;1342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4" name="Google Shape;1344;p21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1345" name="Google Shape;1345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7" name="Google Shape;1357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8" name="Google Shape;1358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9" name="Google Shape;1359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0" name="Google Shape;1360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1" name="Google Shape;1361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5" name="Google Shape;1365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6" name="Google Shape;1366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7" name="Google Shape;1367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8" name="Google Shape;1368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Google Shape;1369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Google Shape;1372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3" name="Google Shape;1373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5" name="Google Shape;1375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77" name="Google Shape;1377;p21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1378" name="Google Shape;1378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9" name="Google Shape;1379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4" name="Google Shape;1384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5" name="Google Shape;1385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0" name="Google Shape;1390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Google Shape;1391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3" name="Google Shape;1393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8" name="Google Shape;1398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9" name="Google Shape;1399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2" name="Google Shape;1402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3" name="Google Shape;1403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4" name="Google Shape;1404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5" name="Google Shape;1405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6" name="Google Shape;1406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7" name="Google Shape;1407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8" name="Google Shape;1408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9" name="Google Shape;1409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10" name="Google Shape;1410;p21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1411" name="Google Shape;1411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2" name="Google Shape;1412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3" name="Google Shape;1413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4" name="Google Shape;1414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5" name="Google Shape;1415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6" name="Google Shape;1416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7" name="Google Shape;1417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8" name="Google Shape;1418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9" name="Google Shape;1419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0" name="Google Shape;1420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1" name="Google Shape;1421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2" name="Google Shape;1422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3" name="Google Shape;1423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4" name="Google Shape;1424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5" name="Google Shape;1425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6" name="Google Shape;1426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7" name="Google Shape;1427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8" name="Google Shape;1428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9" name="Google Shape;1429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0" name="Google Shape;1430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Google Shape;1432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3" name="Google Shape;1433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Google Shape;1437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Google Shape;1438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Google Shape;1439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1" name="Google Shape;1441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43" name="Google Shape;1443;p21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1444" name="Google Shape;1444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5" name="Google Shape;1445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6" name="Google Shape;1446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7" name="Google Shape;1447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9" name="Google Shape;1449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0" name="Google Shape;1450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1" name="Google Shape;1451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2" name="Google Shape;1452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3" name="Google Shape;1453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4" name="Google Shape;1454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5" name="Google Shape;1455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Google Shape;1456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Google Shape;1460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1" name="Google Shape;1461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2" name="Google Shape;1462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Google Shape;1465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3" name="Google Shape;1473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4" name="Google Shape;1474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5" name="Google Shape;1475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2"/>
          <p:cNvSpPr txBox="1"/>
          <p:nvPr>
            <p:ph idx="1" type="body"/>
          </p:nvPr>
        </p:nvSpPr>
        <p:spPr>
          <a:xfrm>
            <a:off x="815425" y="783500"/>
            <a:ext cx="4143300" cy="18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loo 2"/>
              <a:buNone/>
              <a:defRPr b="1" sz="35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</a:lstStyle>
          <a:p/>
        </p:txBody>
      </p:sp>
      <p:sp>
        <p:nvSpPr>
          <p:cNvPr id="1478" name="Google Shape;1478;p22"/>
          <p:cNvSpPr/>
          <p:nvPr/>
        </p:nvSpPr>
        <p:spPr>
          <a:xfrm>
            <a:off x="4336875" y="5821250"/>
            <a:ext cx="5150" cy="8225"/>
          </a:xfrm>
          <a:custGeom>
            <a:rect b="b" l="l" r="r" t="t"/>
            <a:pathLst>
              <a:path extrusionOk="0" fill="none" h="329" w="206">
                <a:moveTo>
                  <a:pt x="124" y="1"/>
                </a:moveTo>
                <a:lnTo>
                  <a:pt x="1" y="164"/>
                </a:lnTo>
                <a:lnTo>
                  <a:pt x="124" y="328"/>
                </a:lnTo>
                <a:lnTo>
                  <a:pt x="205" y="164"/>
                </a:lnTo>
                <a:lnTo>
                  <a:pt x="124" y="1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9" name="Google Shape;1479;p22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1480" name="Google Shape;1480;p22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1481" name="Google Shape;1481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2" name="Google Shape;1482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3" name="Google Shape;1483;p22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1484" name="Google Shape;1484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8" name="Google Shape;1488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9" name="Google Shape;1489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3" name="Google Shape;1503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4" name="Google Shape;1504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5" name="Google Shape;1505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6" name="Google Shape;1506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7" name="Google Shape;1507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8" name="Google Shape;1508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9" name="Google Shape;1509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1" name="Google Shape;1511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2" name="Google Shape;1512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3" name="Google Shape;1513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4" name="Google Shape;1514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5" name="Google Shape;1515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16" name="Google Shape;1516;p22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1517" name="Google Shape;1517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8" name="Google Shape;1518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9" name="Google Shape;1519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0" name="Google Shape;1520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1" name="Google Shape;1521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2" name="Google Shape;1522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3" name="Google Shape;1523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4" name="Google Shape;1524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5" name="Google Shape;1525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6" name="Google Shape;1526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7" name="Google Shape;1527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0" name="Google Shape;1530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2" name="Google Shape;1532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3" name="Google Shape;1533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4" name="Google Shape;1534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5" name="Google Shape;1535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6" name="Google Shape;1536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7" name="Google Shape;1537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8" name="Google Shape;1538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9" name="Google Shape;1539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9" name="Google Shape;1549;p22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1550" name="Google Shape;1550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Google Shape;1551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2" name="Google Shape;1562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3" name="Google Shape;1563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6" name="Google Shape;1576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Google Shape;1581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82" name="Google Shape;1582;p22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1583" name="Google Shape;1583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5" name="Google Shape;1585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6" name="Google Shape;1586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7" name="Google Shape;1587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Google Shape;1588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9" name="Google Shape;1589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0" name="Google Shape;1590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1" name="Google Shape;1591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2" name="Google Shape;1592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4" name="Google Shape;1594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5" name="Google Shape;1595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6" name="Google Shape;1596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7" name="Google Shape;1597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8" name="Google Shape;1598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9" name="Google Shape;1599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0" name="Google Shape;1600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1" name="Google Shape;1601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2" name="Google Shape;1602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3" name="Google Shape;1603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4" name="Google Shape;1604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5" name="Google Shape;1605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6" name="Google Shape;1606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8" name="Google Shape;1608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9" name="Google Shape;1609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0" name="Google Shape;1610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1" name="Google Shape;1611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2" name="Google Shape;1612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3" name="Google Shape;1613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4" name="Google Shape;1614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15" name="Google Shape;1615;p22"/>
          <p:cNvGrpSpPr/>
          <p:nvPr/>
        </p:nvGrpSpPr>
        <p:grpSpPr>
          <a:xfrm>
            <a:off x="-1105950" y="-204995"/>
            <a:ext cx="2029986" cy="1718406"/>
            <a:chOff x="-1258350" y="-128795"/>
            <a:chExt cx="2029986" cy="1718406"/>
          </a:xfrm>
        </p:grpSpPr>
        <p:grpSp>
          <p:nvGrpSpPr>
            <p:cNvPr id="1616" name="Google Shape;1616;p22"/>
            <p:cNvGrpSpPr/>
            <p:nvPr/>
          </p:nvGrpSpPr>
          <p:grpSpPr>
            <a:xfrm flipH="1" rot="9034676">
              <a:off x="-1081246" y="171063"/>
              <a:ext cx="1514533" cy="1118691"/>
              <a:chOff x="263775" y="238125"/>
              <a:chExt cx="7092450" cy="5238750"/>
            </a:xfrm>
          </p:grpSpPr>
          <p:sp>
            <p:nvSpPr>
              <p:cNvPr id="1617" name="Google Shape;1617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8" name="Google Shape;1618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9" name="Google Shape;1619;p22"/>
            <p:cNvGrpSpPr/>
            <p:nvPr/>
          </p:nvGrpSpPr>
          <p:grpSpPr>
            <a:xfrm flipH="1" rot="9034764">
              <a:off x="139416" y="195178"/>
              <a:ext cx="538024" cy="524774"/>
              <a:chOff x="3228225" y="3246725"/>
              <a:chExt cx="356325" cy="347550"/>
            </a:xfrm>
          </p:grpSpPr>
          <p:sp>
            <p:nvSpPr>
              <p:cNvPr id="1620" name="Google Shape;1620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1" name="Google Shape;1621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2" name="Google Shape;1622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3" name="Google Shape;1623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4" name="Google Shape;1624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5" name="Google Shape;1625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6" name="Google Shape;1626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7" name="Google Shape;1627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8" name="Google Shape;1628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9" name="Google Shape;1629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0" name="Google Shape;1630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1" name="Google Shape;1631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2" name="Google Shape;1632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3" name="Google Shape;1633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4" name="Google Shape;1634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5" name="Google Shape;1635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6" name="Google Shape;1636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7" name="Google Shape;1637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8" name="Google Shape;1638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9" name="Google Shape;1639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0" name="Google Shape;1640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1" name="Google Shape;1641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2" name="Google Shape;1642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3" name="Google Shape;1643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4" name="Google Shape;1644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5" name="Google Shape;1645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6" name="Google Shape;1646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7" name="Google Shape;1647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8" name="Google Shape;1648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9" name="Google Shape;1649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1" name="Google Shape;1651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52" name="Google Shape;1652;p22"/>
            <p:cNvGrpSpPr/>
            <p:nvPr/>
          </p:nvGrpSpPr>
          <p:grpSpPr>
            <a:xfrm flipH="1" rot="9034573">
              <a:off x="-1978" y="694214"/>
              <a:ext cx="323348" cy="315338"/>
              <a:chOff x="3228225" y="3246725"/>
              <a:chExt cx="356325" cy="347550"/>
            </a:xfrm>
          </p:grpSpPr>
          <p:sp>
            <p:nvSpPr>
              <p:cNvPr id="1653" name="Google Shape;1653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4" name="Google Shape;1654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5" name="Google Shape;1655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7" name="Google Shape;1657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8" name="Google Shape;1658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9" name="Google Shape;1659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0" name="Google Shape;1660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1" name="Google Shape;1661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2" name="Google Shape;1662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3" name="Google Shape;1663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4" name="Google Shape;1664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5" name="Google Shape;1665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6" name="Google Shape;1666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7" name="Google Shape;1667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8" name="Google Shape;1668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9" name="Google Shape;1669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0" name="Google Shape;1670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1" name="Google Shape;1671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4" name="Google Shape;1674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5" name="Google Shape;1675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7" name="Google Shape;1677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8" name="Google Shape;1678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9" name="Google Shape;1679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0" name="Google Shape;1680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1" name="Google Shape;1681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2" name="Google Shape;1682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3" name="Google Shape;1683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4" name="Google Shape;1684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5" name="Google Shape;1685;p22"/>
            <p:cNvGrpSpPr/>
            <p:nvPr/>
          </p:nvGrpSpPr>
          <p:grpSpPr>
            <a:xfrm flipH="1" rot="9034573">
              <a:off x="-865093" y="554956"/>
              <a:ext cx="323348" cy="315338"/>
              <a:chOff x="3228225" y="3246725"/>
              <a:chExt cx="356325" cy="347550"/>
            </a:xfrm>
          </p:grpSpPr>
          <p:sp>
            <p:nvSpPr>
              <p:cNvPr id="1686" name="Google Shape;1686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7" name="Google Shape;1687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8" name="Google Shape;1688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9" name="Google Shape;1689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0" name="Google Shape;1690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2" name="Google Shape;1692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3" name="Google Shape;1693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4" name="Google Shape;1694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5" name="Google Shape;1695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6" name="Google Shape;1696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7" name="Google Shape;1697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8" name="Google Shape;1698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9" name="Google Shape;1699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0" name="Google Shape;1700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1" name="Google Shape;1701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2" name="Google Shape;1702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3" name="Google Shape;1703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4" name="Google Shape;1704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5" name="Google Shape;1705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6" name="Google Shape;1706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7" name="Google Shape;1707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8" name="Google Shape;1708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9" name="Google Shape;1709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0" name="Google Shape;1710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1" name="Google Shape;1711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2" name="Google Shape;1712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3" name="Google Shape;1713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4" name="Google Shape;1714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5" name="Google Shape;1715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6" name="Google Shape;1716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7" name="Google Shape;1717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18" name="Google Shape;1718;p22"/>
          <p:cNvGrpSpPr/>
          <p:nvPr/>
        </p:nvGrpSpPr>
        <p:grpSpPr>
          <a:xfrm rot="-5146756">
            <a:off x="-434359" y="4444666"/>
            <a:ext cx="2030010" cy="1718426"/>
            <a:chOff x="-1258350" y="-128795"/>
            <a:chExt cx="2029986" cy="1718406"/>
          </a:xfrm>
        </p:grpSpPr>
        <p:grpSp>
          <p:nvGrpSpPr>
            <p:cNvPr id="1719" name="Google Shape;1719;p22"/>
            <p:cNvGrpSpPr/>
            <p:nvPr/>
          </p:nvGrpSpPr>
          <p:grpSpPr>
            <a:xfrm flipH="1" rot="9034676">
              <a:off x="-1081246" y="171063"/>
              <a:ext cx="1514533" cy="1118691"/>
              <a:chOff x="263775" y="238125"/>
              <a:chExt cx="7092450" cy="5238750"/>
            </a:xfrm>
          </p:grpSpPr>
          <p:sp>
            <p:nvSpPr>
              <p:cNvPr id="1720" name="Google Shape;1720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1" name="Google Shape;1721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22" name="Google Shape;1722;p22"/>
            <p:cNvGrpSpPr/>
            <p:nvPr/>
          </p:nvGrpSpPr>
          <p:grpSpPr>
            <a:xfrm flipH="1" rot="9034764">
              <a:off x="139416" y="195178"/>
              <a:ext cx="538024" cy="524774"/>
              <a:chOff x="3228225" y="3246725"/>
              <a:chExt cx="356325" cy="347550"/>
            </a:xfrm>
          </p:grpSpPr>
          <p:sp>
            <p:nvSpPr>
              <p:cNvPr id="1723" name="Google Shape;1723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4" name="Google Shape;1724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5" name="Google Shape;1725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6" name="Google Shape;1726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7" name="Google Shape;1727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8" name="Google Shape;1728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9" name="Google Shape;1729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0" name="Google Shape;1730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1" name="Google Shape;1731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2" name="Google Shape;1732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3" name="Google Shape;1733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4" name="Google Shape;1734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5" name="Google Shape;1735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6" name="Google Shape;1736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7" name="Google Shape;1737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8" name="Google Shape;1738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9" name="Google Shape;1739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0" name="Google Shape;1740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1" name="Google Shape;1741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2" name="Google Shape;1742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3" name="Google Shape;1743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4" name="Google Shape;1744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5" name="Google Shape;1745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6" name="Google Shape;1746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7" name="Google Shape;1747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8" name="Google Shape;1748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9" name="Google Shape;1749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0" name="Google Shape;1750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1" name="Google Shape;1751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2" name="Google Shape;1752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3" name="Google Shape;1753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4" name="Google Shape;1754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55" name="Google Shape;1755;p22"/>
            <p:cNvGrpSpPr/>
            <p:nvPr/>
          </p:nvGrpSpPr>
          <p:grpSpPr>
            <a:xfrm flipH="1" rot="9034573">
              <a:off x="-1978" y="694214"/>
              <a:ext cx="323348" cy="315338"/>
              <a:chOff x="3228225" y="3246725"/>
              <a:chExt cx="356325" cy="347550"/>
            </a:xfrm>
          </p:grpSpPr>
          <p:sp>
            <p:nvSpPr>
              <p:cNvPr id="1756" name="Google Shape;1756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7" name="Google Shape;1757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8" name="Google Shape;1758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9" name="Google Shape;1759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0" name="Google Shape;1760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1" name="Google Shape;1761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2" name="Google Shape;1762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3" name="Google Shape;1763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4" name="Google Shape;1764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5" name="Google Shape;1765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6" name="Google Shape;1766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7" name="Google Shape;1767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8" name="Google Shape;1768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9" name="Google Shape;1769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0" name="Google Shape;1770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1" name="Google Shape;1771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2" name="Google Shape;1772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3" name="Google Shape;1773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4" name="Google Shape;1774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5" name="Google Shape;1775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6" name="Google Shape;1776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7" name="Google Shape;1777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8" name="Google Shape;1778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9" name="Google Shape;1779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0" name="Google Shape;1780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1" name="Google Shape;1781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2" name="Google Shape;1782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3" name="Google Shape;1783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4" name="Google Shape;1784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5" name="Google Shape;1785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6" name="Google Shape;1786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7" name="Google Shape;1787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8" name="Google Shape;1788;p22"/>
            <p:cNvGrpSpPr/>
            <p:nvPr/>
          </p:nvGrpSpPr>
          <p:grpSpPr>
            <a:xfrm flipH="1" rot="9034573">
              <a:off x="-865093" y="554956"/>
              <a:ext cx="323348" cy="315338"/>
              <a:chOff x="3228225" y="3246725"/>
              <a:chExt cx="356325" cy="347550"/>
            </a:xfrm>
          </p:grpSpPr>
          <p:sp>
            <p:nvSpPr>
              <p:cNvPr id="1789" name="Google Shape;1789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0" name="Google Shape;1790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1" name="Google Shape;1791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2" name="Google Shape;1792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3" name="Google Shape;1793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4" name="Google Shape;1794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5" name="Google Shape;1795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6" name="Google Shape;1796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7" name="Google Shape;1797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8" name="Google Shape;1798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9" name="Google Shape;1799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0" name="Google Shape;1800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1" name="Google Shape;1801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2" name="Google Shape;1802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3" name="Google Shape;1803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4" name="Google Shape;1804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5" name="Google Shape;1805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6" name="Google Shape;1806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7" name="Google Shape;1807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8" name="Google Shape;1808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9" name="Google Shape;1809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0" name="Google Shape;1810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1" name="Google Shape;1811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2" name="Google Shape;1812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3" name="Google Shape;1813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4" name="Google Shape;1814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5" name="Google Shape;1815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6" name="Google Shape;1816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7" name="Google Shape;1817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8" name="Google Shape;1818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9" name="Google Shape;1819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0" name="Google Shape;1820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23"/>
          <p:cNvSpPr txBox="1"/>
          <p:nvPr>
            <p:ph hasCustomPrompt="1" type="title"/>
          </p:nvPr>
        </p:nvSpPr>
        <p:spPr>
          <a:xfrm>
            <a:off x="713400" y="1696925"/>
            <a:ext cx="7717500" cy="157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23" name="Google Shape;1823;p23"/>
          <p:cNvSpPr txBox="1"/>
          <p:nvPr>
            <p:ph idx="1" type="body"/>
          </p:nvPr>
        </p:nvSpPr>
        <p:spPr>
          <a:xfrm>
            <a:off x="713225" y="3020200"/>
            <a:ext cx="7717500" cy="3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824" name="Google Shape;1824;p23"/>
          <p:cNvSpPr/>
          <p:nvPr/>
        </p:nvSpPr>
        <p:spPr>
          <a:xfrm flipH="1">
            <a:off x="-1145250" y="44173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47625">
              <a:srgbClr val="836F4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5" name="Google Shape;1825;p23"/>
          <p:cNvSpPr/>
          <p:nvPr/>
        </p:nvSpPr>
        <p:spPr>
          <a:xfrm>
            <a:off x="-1653175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6" name="Google Shape;1826;p23"/>
          <p:cNvSpPr/>
          <p:nvPr/>
        </p:nvSpPr>
        <p:spPr>
          <a:xfrm>
            <a:off x="7528925" y="36965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7" name="Google Shape;1827;p23"/>
          <p:cNvSpPr/>
          <p:nvPr/>
        </p:nvSpPr>
        <p:spPr>
          <a:xfrm>
            <a:off x="5792860" y="4417301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8" name="Google Shape;1828;p23"/>
          <p:cNvSpPr/>
          <p:nvPr/>
        </p:nvSpPr>
        <p:spPr>
          <a:xfrm>
            <a:off x="11185" y="4455401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9" name="Google Shape;1829;p23"/>
          <p:cNvSpPr/>
          <p:nvPr/>
        </p:nvSpPr>
        <p:spPr>
          <a:xfrm>
            <a:off x="2712363" y="169800"/>
            <a:ext cx="1592050" cy="63205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0" name="Google Shape;1830;p23"/>
          <p:cNvSpPr/>
          <p:nvPr/>
        </p:nvSpPr>
        <p:spPr>
          <a:xfrm>
            <a:off x="5065046" y="469514"/>
            <a:ext cx="993897" cy="394583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31" name="Google Shape;1831;p23"/>
          <p:cNvGrpSpPr/>
          <p:nvPr/>
        </p:nvGrpSpPr>
        <p:grpSpPr>
          <a:xfrm>
            <a:off x="896049" y="4166301"/>
            <a:ext cx="581843" cy="567549"/>
            <a:chOff x="3228225" y="3246725"/>
            <a:chExt cx="356325" cy="347550"/>
          </a:xfrm>
        </p:grpSpPr>
        <p:sp>
          <p:nvSpPr>
            <p:cNvPr id="1832" name="Google Shape;1832;p2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2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2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4" name="Google Shape;1864;p23"/>
          <p:cNvGrpSpPr/>
          <p:nvPr/>
        </p:nvGrpSpPr>
        <p:grpSpPr>
          <a:xfrm>
            <a:off x="7703539" y="4261523"/>
            <a:ext cx="386613" cy="377092"/>
            <a:chOff x="3228225" y="3246725"/>
            <a:chExt cx="356325" cy="347550"/>
          </a:xfrm>
        </p:grpSpPr>
        <p:sp>
          <p:nvSpPr>
            <p:cNvPr id="1865" name="Google Shape;1865;p2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2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2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2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2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2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2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2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2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2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2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2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2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2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7" name="Google Shape;1897;p23"/>
          <p:cNvGrpSpPr/>
          <p:nvPr/>
        </p:nvGrpSpPr>
        <p:grpSpPr>
          <a:xfrm flipH="1" rot="9886200">
            <a:off x="7592087" y="-11043"/>
            <a:ext cx="1757612" cy="1634991"/>
            <a:chOff x="7591843" y="-11199"/>
            <a:chExt cx="1757574" cy="1634955"/>
          </a:xfrm>
        </p:grpSpPr>
        <p:grpSp>
          <p:nvGrpSpPr>
            <p:cNvPr id="1898" name="Google Shape;1898;p23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1899" name="Google Shape;1899;p2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0" name="Google Shape;1900;p2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01" name="Google Shape;1901;p23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1902" name="Google Shape;1902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3" name="Google Shape;1903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4" name="Google Shape;1904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5" name="Google Shape;1905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6" name="Google Shape;1906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7" name="Google Shape;1907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8" name="Google Shape;1908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9" name="Google Shape;1909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0" name="Google Shape;1910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1" name="Google Shape;1911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2" name="Google Shape;1912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5" name="Google Shape;1915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9" name="Google Shape;1919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0" name="Google Shape;1920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4" name="Google Shape;1924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5" name="Google Shape;1925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6" name="Google Shape;1926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7" name="Google Shape;1927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8" name="Google Shape;1928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9" name="Google Shape;1929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0" name="Google Shape;1930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1" name="Google Shape;1931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2" name="Google Shape;1932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3" name="Google Shape;1933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4" name="Google Shape;1934;p23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1935" name="Google Shape;1935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6" name="Google Shape;1936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7" name="Google Shape;1937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8" name="Google Shape;1938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9" name="Google Shape;1939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0" name="Google Shape;1940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1" name="Google Shape;1941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2" name="Google Shape;1942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3" name="Google Shape;1943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5" name="Google Shape;1945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6" name="Google Shape;1946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7" name="Google Shape;1947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8" name="Google Shape;1948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9" name="Google Shape;1949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0" name="Google Shape;1950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1" name="Google Shape;1951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2" name="Google Shape;1952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3" name="Google Shape;1953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4" name="Google Shape;1954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5" name="Google Shape;1955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6" name="Google Shape;1956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7" name="Google Shape;1957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8" name="Google Shape;1958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9" name="Google Shape;1959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0" name="Google Shape;1960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1" name="Google Shape;1961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2" name="Google Shape;1962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3" name="Google Shape;1963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4" name="Google Shape;1964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5" name="Google Shape;1965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6" name="Google Shape;1966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67" name="Google Shape;1967;p23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1968" name="Google Shape;1968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9" name="Google Shape;1969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0" name="Google Shape;1970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1" name="Google Shape;1971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2" name="Google Shape;1972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3" name="Google Shape;1973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4" name="Google Shape;1974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5" name="Google Shape;1975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6" name="Google Shape;1976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7" name="Google Shape;1977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8" name="Google Shape;1978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9" name="Google Shape;1979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0" name="Google Shape;1980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1" name="Google Shape;1981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2" name="Google Shape;1982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3" name="Google Shape;1983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4" name="Google Shape;1984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5" name="Google Shape;1985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6" name="Google Shape;1986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7" name="Google Shape;1987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8" name="Google Shape;1988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9" name="Google Shape;1989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0" name="Google Shape;1990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1" name="Google Shape;1991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2" name="Google Shape;1992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3" name="Google Shape;1993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4" name="Google Shape;1994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5" name="Google Shape;1995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6" name="Google Shape;1996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7" name="Google Shape;1997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8" name="Google Shape;1998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9" name="Google Shape;1999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00" name="Google Shape;2000;p23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2001" name="Google Shape;2001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2" name="Google Shape;2002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3" name="Google Shape;2003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4" name="Google Shape;2004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5" name="Google Shape;2005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6" name="Google Shape;2006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7" name="Google Shape;2007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8" name="Google Shape;2008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9" name="Google Shape;2009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0" name="Google Shape;2010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1" name="Google Shape;2011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2" name="Google Shape;2012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3" name="Google Shape;2013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4" name="Google Shape;2014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5" name="Google Shape;2015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6" name="Google Shape;2016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7" name="Google Shape;2017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8" name="Google Shape;2018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9" name="Google Shape;2019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0" name="Google Shape;2020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1" name="Google Shape;2021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2" name="Google Shape;2022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3" name="Google Shape;2023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4" name="Google Shape;2024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5" name="Google Shape;2025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6" name="Google Shape;2026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7" name="Google Shape;2027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8" name="Google Shape;2028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9" name="Google Shape;2029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0" name="Google Shape;2030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1" name="Google Shape;2031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2" name="Google Shape;2032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2033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25">
            <a:hlinkClick/>
          </p:cNvPr>
          <p:cNvSpPr txBox="1"/>
          <p:nvPr>
            <p:ph idx="1" type="subTitle"/>
          </p:nvPr>
        </p:nvSpPr>
        <p:spPr>
          <a:xfrm>
            <a:off x="1969450" y="1232475"/>
            <a:ext cx="2577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36" name="Google Shape;2036;p25">
            <a:hlinkClick/>
          </p:cNvPr>
          <p:cNvSpPr txBox="1"/>
          <p:nvPr>
            <p:ph idx="2" type="subTitle"/>
          </p:nvPr>
        </p:nvSpPr>
        <p:spPr>
          <a:xfrm>
            <a:off x="1969500" y="1485275"/>
            <a:ext cx="25776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37" name="Google Shape;2037;p25">
            <a:hlinkClick/>
          </p:cNvPr>
          <p:cNvSpPr txBox="1"/>
          <p:nvPr>
            <p:ph idx="3" type="subTitle"/>
          </p:nvPr>
        </p:nvSpPr>
        <p:spPr>
          <a:xfrm>
            <a:off x="5799500" y="1232475"/>
            <a:ext cx="24681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38" name="Google Shape;2038;p25">
            <a:hlinkClick/>
          </p:cNvPr>
          <p:cNvSpPr txBox="1"/>
          <p:nvPr>
            <p:ph idx="4" type="subTitle"/>
          </p:nvPr>
        </p:nvSpPr>
        <p:spPr>
          <a:xfrm>
            <a:off x="5799500" y="1485275"/>
            <a:ext cx="24681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39" name="Google Shape;2039;p25">
            <a:hlinkClick/>
          </p:cNvPr>
          <p:cNvSpPr txBox="1"/>
          <p:nvPr>
            <p:ph idx="5" type="subTitle"/>
          </p:nvPr>
        </p:nvSpPr>
        <p:spPr>
          <a:xfrm>
            <a:off x="1969500" y="2964852"/>
            <a:ext cx="2577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40" name="Google Shape;2040;p25">
            <a:hlinkClick/>
          </p:cNvPr>
          <p:cNvSpPr txBox="1"/>
          <p:nvPr>
            <p:ph idx="6" type="subTitle"/>
          </p:nvPr>
        </p:nvSpPr>
        <p:spPr>
          <a:xfrm>
            <a:off x="1969500" y="3218475"/>
            <a:ext cx="25776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41" name="Google Shape;2041;p25">
            <a:hlinkClick/>
          </p:cNvPr>
          <p:cNvSpPr txBox="1"/>
          <p:nvPr>
            <p:ph idx="7" type="subTitle"/>
          </p:nvPr>
        </p:nvSpPr>
        <p:spPr>
          <a:xfrm>
            <a:off x="5799500" y="2964850"/>
            <a:ext cx="24681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42" name="Google Shape;2042;p25">
            <a:hlinkClick/>
          </p:cNvPr>
          <p:cNvSpPr txBox="1"/>
          <p:nvPr>
            <p:ph idx="8" type="subTitle"/>
          </p:nvPr>
        </p:nvSpPr>
        <p:spPr>
          <a:xfrm>
            <a:off x="5799500" y="3218475"/>
            <a:ext cx="24681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43" name="Google Shape;2043;p25">
            <a:hlinkClick/>
          </p:cNvPr>
          <p:cNvSpPr txBox="1"/>
          <p:nvPr>
            <p:ph hasCustomPrompt="1" type="title"/>
          </p:nvPr>
        </p:nvSpPr>
        <p:spPr>
          <a:xfrm>
            <a:off x="1162900" y="1485275"/>
            <a:ext cx="6402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4" name="Google Shape;2044;p25">
            <a:hlinkClick/>
          </p:cNvPr>
          <p:cNvSpPr txBox="1"/>
          <p:nvPr>
            <p:ph hasCustomPrompt="1" idx="9" type="title"/>
          </p:nvPr>
        </p:nvSpPr>
        <p:spPr>
          <a:xfrm>
            <a:off x="4991950" y="14831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5" name="Google Shape;2045;p25">
            <a:hlinkClick/>
          </p:cNvPr>
          <p:cNvSpPr txBox="1"/>
          <p:nvPr>
            <p:ph hasCustomPrompt="1" idx="13" type="title"/>
          </p:nvPr>
        </p:nvSpPr>
        <p:spPr>
          <a:xfrm>
            <a:off x="1162900" y="321342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6" name="Google Shape;2046;p25">
            <a:hlinkClick/>
          </p:cNvPr>
          <p:cNvSpPr txBox="1"/>
          <p:nvPr>
            <p:ph hasCustomPrompt="1" idx="14" type="title"/>
          </p:nvPr>
        </p:nvSpPr>
        <p:spPr>
          <a:xfrm>
            <a:off x="4991950" y="321342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7" name="Google Shape;2047;p25"/>
          <p:cNvSpPr/>
          <p:nvPr/>
        </p:nvSpPr>
        <p:spPr>
          <a:xfrm>
            <a:off x="-25555" y="340450"/>
            <a:ext cx="1002568" cy="398100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8" name="Google Shape;2048;p25"/>
          <p:cNvSpPr/>
          <p:nvPr/>
        </p:nvSpPr>
        <p:spPr>
          <a:xfrm flipH="1">
            <a:off x="-1018025" y="44603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9" name="Google Shape;2049;p25"/>
          <p:cNvSpPr/>
          <p:nvPr/>
        </p:nvSpPr>
        <p:spPr>
          <a:xfrm>
            <a:off x="-2091325" y="37395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0" name="Google Shape;2050;p25"/>
          <p:cNvGrpSpPr/>
          <p:nvPr/>
        </p:nvGrpSpPr>
        <p:grpSpPr>
          <a:xfrm flipH="1" rot="9304968">
            <a:off x="8201116" y="-14120"/>
            <a:ext cx="1757540" cy="1634924"/>
            <a:chOff x="7591843" y="-11199"/>
            <a:chExt cx="1757574" cy="1634955"/>
          </a:xfrm>
        </p:grpSpPr>
        <p:grpSp>
          <p:nvGrpSpPr>
            <p:cNvPr id="2051" name="Google Shape;2051;p25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2052" name="Google Shape;2052;p2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3" name="Google Shape;2053;p2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54" name="Google Shape;2054;p25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2055" name="Google Shape;2055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6" name="Google Shape;2056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7" name="Google Shape;2057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8" name="Google Shape;2058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9" name="Google Shape;2059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0" name="Google Shape;2060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1" name="Google Shape;2061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2" name="Google Shape;2062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3" name="Google Shape;2063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4" name="Google Shape;2064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5" name="Google Shape;2065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6" name="Google Shape;2066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7" name="Google Shape;2067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8" name="Google Shape;2068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9" name="Google Shape;2069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0" name="Google Shape;2070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1" name="Google Shape;2071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2" name="Google Shape;2072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3" name="Google Shape;2073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4" name="Google Shape;2074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5" name="Google Shape;2075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6" name="Google Shape;2076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7" name="Google Shape;2077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8" name="Google Shape;2078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9" name="Google Shape;2079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0" name="Google Shape;2080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1" name="Google Shape;2081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2" name="Google Shape;2082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3" name="Google Shape;2083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4" name="Google Shape;2084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5" name="Google Shape;2085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6" name="Google Shape;2086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7" name="Google Shape;2087;p25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2088" name="Google Shape;2088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9" name="Google Shape;2089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0" name="Google Shape;2090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1" name="Google Shape;2091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2" name="Google Shape;2092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3" name="Google Shape;2093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4" name="Google Shape;2094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5" name="Google Shape;2095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6" name="Google Shape;2096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7" name="Google Shape;2097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8" name="Google Shape;2098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9" name="Google Shape;2099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0" name="Google Shape;2100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1" name="Google Shape;2101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2" name="Google Shape;2102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3" name="Google Shape;2103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4" name="Google Shape;2104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5" name="Google Shape;2105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6" name="Google Shape;2106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7" name="Google Shape;2107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8" name="Google Shape;2108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9" name="Google Shape;2109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0" name="Google Shape;2110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1" name="Google Shape;2111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2" name="Google Shape;2112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3" name="Google Shape;2113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4" name="Google Shape;2114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5" name="Google Shape;2115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6" name="Google Shape;2116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7" name="Google Shape;2117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8" name="Google Shape;2118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9" name="Google Shape;2119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20" name="Google Shape;2120;p25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2121" name="Google Shape;2121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2" name="Google Shape;2122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3" name="Google Shape;2123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4" name="Google Shape;2124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5" name="Google Shape;2125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6" name="Google Shape;2126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7" name="Google Shape;2127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8" name="Google Shape;2128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9" name="Google Shape;2129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0" name="Google Shape;2130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1" name="Google Shape;2131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2" name="Google Shape;2132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3" name="Google Shape;2133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4" name="Google Shape;2134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5" name="Google Shape;2135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6" name="Google Shape;2136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7" name="Google Shape;2137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8" name="Google Shape;2138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9" name="Google Shape;2139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0" name="Google Shape;2140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1" name="Google Shape;2141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2" name="Google Shape;2142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3" name="Google Shape;2143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4" name="Google Shape;2144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5" name="Google Shape;2145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6" name="Google Shape;2146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7" name="Google Shape;2147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8" name="Google Shape;2148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9" name="Google Shape;2149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0" name="Google Shape;2150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1" name="Google Shape;2151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2" name="Google Shape;2152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53" name="Google Shape;2153;p25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2154" name="Google Shape;2154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5" name="Google Shape;2155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6" name="Google Shape;2156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7" name="Google Shape;2157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8" name="Google Shape;2158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9" name="Google Shape;2159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0" name="Google Shape;2160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1" name="Google Shape;2161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2" name="Google Shape;2162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3" name="Google Shape;2163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4" name="Google Shape;2164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5" name="Google Shape;2165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6" name="Google Shape;2166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7" name="Google Shape;2167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8" name="Google Shape;2168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9" name="Google Shape;2169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0" name="Google Shape;2170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1" name="Google Shape;2171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2" name="Google Shape;2172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3" name="Google Shape;2173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4" name="Google Shape;2174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5" name="Google Shape;2175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6" name="Google Shape;2176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7" name="Google Shape;2177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8" name="Google Shape;2178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9" name="Google Shape;2179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0" name="Google Shape;2180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1" name="Google Shape;2181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2" name="Google Shape;2182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3" name="Google Shape;2183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4" name="Google Shape;2184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5" name="Google Shape;2185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86" name="Google Shape;2186;p25"/>
          <p:cNvSpPr txBox="1"/>
          <p:nvPr>
            <p:ph idx="15"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BLANK_1_1"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26">
            <a:hlinkClick/>
          </p:cNvPr>
          <p:cNvSpPr txBox="1"/>
          <p:nvPr>
            <p:ph idx="1" type="subTitle"/>
          </p:nvPr>
        </p:nvSpPr>
        <p:spPr>
          <a:xfrm>
            <a:off x="1852875" y="1223388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89" name="Google Shape;2189;p26">
            <a:hlinkClick/>
          </p:cNvPr>
          <p:cNvSpPr txBox="1"/>
          <p:nvPr>
            <p:ph idx="2" type="subTitle"/>
          </p:nvPr>
        </p:nvSpPr>
        <p:spPr>
          <a:xfrm>
            <a:off x="1852875" y="1483178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0" name="Google Shape;2190;p26">
            <a:hlinkClick/>
          </p:cNvPr>
          <p:cNvSpPr txBox="1"/>
          <p:nvPr>
            <p:ph idx="3" type="subTitle"/>
          </p:nvPr>
        </p:nvSpPr>
        <p:spPr>
          <a:xfrm>
            <a:off x="5682880" y="1223388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91" name="Google Shape;2191;p26">
            <a:hlinkClick/>
          </p:cNvPr>
          <p:cNvSpPr txBox="1"/>
          <p:nvPr>
            <p:ph idx="4" type="subTitle"/>
          </p:nvPr>
        </p:nvSpPr>
        <p:spPr>
          <a:xfrm>
            <a:off x="5682871" y="1483178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2" name="Google Shape;2192;p26">
            <a:hlinkClick/>
          </p:cNvPr>
          <p:cNvSpPr txBox="1"/>
          <p:nvPr>
            <p:ph idx="5" type="subTitle"/>
          </p:nvPr>
        </p:nvSpPr>
        <p:spPr>
          <a:xfrm>
            <a:off x="1852875" y="2377812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93" name="Google Shape;2193;p26"/>
          <p:cNvSpPr txBox="1"/>
          <p:nvPr>
            <p:ph idx="6" type="subTitle"/>
          </p:nvPr>
        </p:nvSpPr>
        <p:spPr>
          <a:xfrm>
            <a:off x="1852875" y="2630820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4" name="Google Shape;2194;p26">
            <a:hlinkClick/>
          </p:cNvPr>
          <p:cNvSpPr txBox="1"/>
          <p:nvPr>
            <p:ph idx="7" type="subTitle"/>
          </p:nvPr>
        </p:nvSpPr>
        <p:spPr>
          <a:xfrm>
            <a:off x="5682880" y="2377811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95" name="Google Shape;2195;p26">
            <a:hlinkClick/>
          </p:cNvPr>
          <p:cNvSpPr txBox="1"/>
          <p:nvPr>
            <p:ph idx="8" type="subTitle"/>
          </p:nvPr>
        </p:nvSpPr>
        <p:spPr>
          <a:xfrm>
            <a:off x="5682871" y="2630820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6" name="Google Shape;2196;p26">
            <a:hlinkClick/>
          </p:cNvPr>
          <p:cNvSpPr txBox="1"/>
          <p:nvPr>
            <p:ph hasCustomPrompt="1" type="title"/>
          </p:nvPr>
        </p:nvSpPr>
        <p:spPr>
          <a:xfrm>
            <a:off x="1046275" y="1485275"/>
            <a:ext cx="6402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197" name="Google Shape;2197;p26">
            <a:hlinkClick/>
          </p:cNvPr>
          <p:cNvSpPr txBox="1"/>
          <p:nvPr>
            <p:ph hasCustomPrompt="1" idx="9" type="title"/>
          </p:nvPr>
        </p:nvSpPr>
        <p:spPr>
          <a:xfrm>
            <a:off x="4875325" y="14831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198" name="Google Shape;2198;p26">
            <a:hlinkClick/>
          </p:cNvPr>
          <p:cNvSpPr txBox="1"/>
          <p:nvPr>
            <p:ph hasCustomPrompt="1" idx="13" type="title"/>
          </p:nvPr>
        </p:nvSpPr>
        <p:spPr>
          <a:xfrm>
            <a:off x="1046275" y="263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199" name="Google Shape;2199;p26">
            <a:hlinkClick/>
          </p:cNvPr>
          <p:cNvSpPr txBox="1"/>
          <p:nvPr>
            <p:ph hasCustomPrompt="1" idx="14" type="title"/>
          </p:nvPr>
        </p:nvSpPr>
        <p:spPr>
          <a:xfrm>
            <a:off x="4875325" y="263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200" name="Google Shape;2200;p26"/>
          <p:cNvSpPr txBox="1"/>
          <p:nvPr>
            <p:ph idx="15" type="subTitle"/>
          </p:nvPr>
        </p:nvSpPr>
        <p:spPr>
          <a:xfrm>
            <a:off x="1852875" y="3517809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01" name="Google Shape;2201;p26"/>
          <p:cNvSpPr txBox="1"/>
          <p:nvPr>
            <p:ph idx="16" type="subTitle"/>
          </p:nvPr>
        </p:nvSpPr>
        <p:spPr>
          <a:xfrm>
            <a:off x="1852875" y="3778425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02" name="Google Shape;2202;p26"/>
          <p:cNvSpPr txBox="1"/>
          <p:nvPr>
            <p:ph idx="17" type="subTitle"/>
          </p:nvPr>
        </p:nvSpPr>
        <p:spPr>
          <a:xfrm>
            <a:off x="5682880" y="3517809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03" name="Google Shape;2203;p26"/>
          <p:cNvSpPr txBox="1"/>
          <p:nvPr>
            <p:ph idx="18" type="subTitle"/>
          </p:nvPr>
        </p:nvSpPr>
        <p:spPr>
          <a:xfrm>
            <a:off x="5682871" y="3778425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04" name="Google Shape;2204;p26"/>
          <p:cNvSpPr txBox="1"/>
          <p:nvPr>
            <p:ph hasCustomPrompt="1" idx="19" type="title"/>
          </p:nvPr>
        </p:nvSpPr>
        <p:spPr>
          <a:xfrm>
            <a:off x="1046275" y="377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205" name="Google Shape;2205;p26"/>
          <p:cNvSpPr txBox="1"/>
          <p:nvPr>
            <p:ph hasCustomPrompt="1" idx="20" type="title"/>
          </p:nvPr>
        </p:nvSpPr>
        <p:spPr>
          <a:xfrm>
            <a:off x="4875325" y="377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grpSp>
        <p:nvGrpSpPr>
          <p:cNvPr id="2206" name="Google Shape;2206;p26"/>
          <p:cNvGrpSpPr/>
          <p:nvPr/>
        </p:nvGrpSpPr>
        <p:grpSpPr>
          <a:xfrm flipH="1">
            <a:off x="72529" y="1"/>
            <a:ext cx="585399" cy="2151106"/>
            <a:chOff x="5496850" y="1404419"/>
            <a:chExt cx="506050" cy="1859531"/>
          </a:xfrm>
        </p:grpSpPr>
        <p:sp>
          <p:nvSpPr>
            <p:cNvPr id="2207" name="Google Shape;2207;p26"/>
            <p:cNvSpPr/>
            <p:nvPr/>
          </p:nvSpPr>
          <p:spPr>
            <a:xfrm>
              <a:off x="5742422" y="1404419"/>
              <a:ext cx="14912" cy="1705573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2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2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2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2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7" name="Google Shape;2217;p26"/>
          <p:cNvGrpSpPr/>
          <p:nvPr/>
        </p:nvGrpSpPr>
        <p:grpSpPr>
          <a:xfrm flipH="1">
            <a:off x="8486029" y="2"/>
            <a:ext cx="585399" cy="1856480"/>
            <a:chOff x="5496850" y="1659109"/>
            <a:chExt cx="506050" cy="1604841"/>
          </a:xfrm>
        </p:grpSpPr>
        <p:sp>
          <p:nvSpPr>
            <p:cNvPr id="2218" name="Google Shape;2218;p26"/>
            <p:cNvSpPr/>
            <p:nvPr/>
          </p:nvSpPr>
          <p:spPr>
            <a:xfrm>
              <a:off x="5742422" y="1659109"/>
              <a:ext cx="14912" cy="1450950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8" name="Google Shape;2228;p26"/>
          <p:cNvSpPr/>
          <p:nvPr/>
        </p:nvSpPr>
        <p:spPr>
          <a:xfrm flipH="1">
            <a:off x="7261682" y="4263096"/>
            <a:ext cx="1882321" cy="890063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9" name="Google Shape;2229;p26"/>
          <p:cNvSpPr/>
          <p:nvPr/>
        </p:nvSpPr>
        <p:spPr>
          <a:xfrm flipH="1">
            <a:off x="7861890" y="4452295"/>
            <a:ext cx="1282077" cy="700849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0" name="Google Shape;2230;p26"/>
          <p:cNvSpPr/>
          <p:nvPr/>
        </p:nvSpPr>
        <p:spPr>
          <a:xfrm>
            <a:off x="7" y="4263096"/>
            <a:ext cx="1882321" cy="890063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1" name="Google Shape;2231;p26"/>
          <p:cNvSpPr/>
          <p:nvPr/>
        </p:nvSpPr>
        <p:spPr>
          <a:xfrm>
            <a:off x="43" y="4452295"/>
            <a:ext cx="1282077" cy="700849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2" name="Google Shape;2232;p26"/>
          <p:cNvSpPr/>
          <p:nvPr/>
        </p:nvSpPr>
        <p:spPr>
          <a:xfrm>
            <a:off x="1541926" y="2375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3" name="Google Shape;2233;p26"/>
          <p:cNvSpPr/>
          <p:nvPr/>
        </p:nvSpPr>
        <p:spPr>
          <a:xfrm>
            <a:off x="-587900" y="33186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4" name="Google Shape;2234;p26"/>
          <p:cNvSpPr/>
          <p:nvPr/>
        </p:nvSpPr>
        <p:spPr>
          <a:xfrm>
            <a:off x="7045851" y="2375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5" name="Google Shape;2235;p26"/>
          <p:cNvSpPr/>
          <p:nvPr/>
        </p:nvSpPr>
        <p:spPr>
          <a:xfrm>
            <a:off x="8584652" y="2547963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6" name="Google Shape;2236;p26"/>
          <p:cNvSpPr txBox="1"/>
          <p:nvPr>
            <p:ph idx="21"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spTree>
      <p:nvGrpSpPr>
        <p:cNvPr id="2237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27"/>
          <p:cNvSpPr/>
          <p:nvPr/>
        </p:nvSpPr>
        <p:spPr>
          <a:xfrm>
            <a:off x="1088238" y="1061900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9" name="Google Shape;2239;p27"/>
          <p:cNvSpPr/>
          <p:nvPr/>
        </p:nvSpPr>
        <p:spPr>
          <a:xfrm flipH="1">
            <a:off x="6682354" y="3184863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0" name="Google Shape;2240;p27"/>
          <p:cNvSpPr/>
          <p:nvPr/>
        </p:nvSpPr>
        <p:spPr>
          <a:xfrm>
            <a:off x="5980368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1" name="Google Shape;2241;p27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42" name="Google Shape;2242;p27"/>
          <p:cNvGrpSpPr/>
          <p:nvPr/>
        </p:nvGrpSpPr>
        <p:grpSpPr>
          <a:xfrm>
            <a:off x="803263" y="2429244"/>
            <a:ext cx="787869" cy="2013313"/>
            <a:chOff x="5496850" y="1970795"/>
            <a:chExt cx="506050" cy="1293155"/>
          </a:xfrm>
        </p:grpSpPr>
        <p:sp>
          <p:nvSpPr>
            <p:cNvPr id="2243" name="Google Shape;2243;p27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53" name="Google Shape;2253;p27"/>
          <p:cNvGrpSpPr/>
          <p:nvPr/>
        </p:nvGrpSpPr>
        <p:grpSpPr>
          <a:xfrm flipH="1">
            <a:off x="149" y="1462071"/>
            <a:ext cx="2834855" cy="1695600"/>
            <a:chOff x="3731285" y="2446481"/>
            <a:chExt cx="1216415" cy="727569"/>
          </a:xfrm>
        </p:grpSpPr>
        <p:grpSp>
          <p:nvGrpSpPr>
            <p:cNvPr id="2254" name="Google Shape;2254;p27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255" name="Google Shape;2255;p27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6" name="Google Shape;2256;p27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7" name="Google Shape;2257;p27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8" name="Google Shape;2258;p27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9" name="Google Shape;2259;p27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0" name="Google Shape;2260;p27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61" name="Google Shape;2261;p27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27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27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27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27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27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27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8" name="Google Shape;2268;p27"/>
          <p:cNvSpPr/>
          <p:nvPr/>
        </p:nvSpPr>
        <p:spPr>
          <a:xfrm>
            <a:off x="2502801" y="3889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9" name="Google Shape;2269;p27"/>
          <p:cNvSpPr/>
          <p:nvPr/>
        </p:nvSpPr>
        <p:spPr>
          <a:xfrm>
            <a:off x="925200" y="9326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0" name="Google Shape;2270;p27"/>
          <p:cNvSpPr/>
          <p:nvPr/>
        </p:nvSpPr>
        <p:spPr>
          <a:xfrm>
            <a:off x="5534527" y="4030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1" name="Google Shape;2271;p27"/>
          <p:cNvSpPr/>
          <p:nvPr/>
        </p:nvSpPr>
        <p:spPr>
          <a:xfrm rot="10800000">
            <a:off x="8630075" y="17764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2" name="Google Shape;2272;p27"/>
          <p:cNvSpPr/>
          <p:nvPr/>
        </p:nvSpPr>
        <p:spPr>
          <a:xfrm>
            <a:off x="3392451" y="27048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3" name="Google Shape;2273;p27"/>
          <p:cNvSpPr txBox="1"/>
          <p:nvPr>
            <p:ph type="title"/>
          </p:nvPr>
        </p:nvSpPr>
        <p:spPr>
          <a:xfrm>
            <a:off x="3392450" y="1061900"/>
            <a:ext cx="5029200" cy="23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p28"/>
          <p:cNvSpPr txBox="1"/>
          <p:nvPr>
            <p:ph idx="1" type="body"/>
          </p:nvPr>
        </p:nvSpPr>
        <p:spPr>
          <a:xfrm>
            <a:off x="3740225" y="1965675"/>
            <a:ext cx="4706700" cy="11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loo 2"/>
              <a:buNone/>
              <a:defRPr b="1" sz="35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</a:lstStyle>
          <a:p/>
        </p:txBody>
      </p:sp>
      <p:sp>
        <p:nvSpPr>
          <p:cNvPr id="2276" name="Google Shape;2276;p28"/>
          <p:cNvSpPr/>
          <p:nvPr/>
        </p:nvSpPr>
        <p:spPr>
          <a:xfrm>
            <a:off x="4336875" y="5821250"/>
            <a:ext cx="5150" cy="8225"/>
          </a:xfrm>
          <a:custGeom>
            <a:rect b="b" l="l" r="r" t="t"/>
            <a:pathLst>
              <a:path extrusionOk="0" fill="none" h="329" w="206">
                <a:moveTo>
                  <a:pt x="124" y="1"/>
                </a:moveTo>
                <a:lnTo>
                  <a:pt x="1" y="164"/>
                </a:lnTo>
                <a:lnTo>
                  <a:pt x="124" y="328"/>
                </a:lnTo>
                <a:lnTo>
                  <a:pt x="205" y="164"/>
                </a:lnTo>
                <a:lnTo>
                  <a:pt x="124" y="1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77" name="Google Shape;2277;p28"/>
          <p:cNvGrpSpPr/>
          <p:nvPr/>
        </p:nvGrpSpPr>
        <p:grpSpPr>
          <a:xfrm>
            <a:off x="6781845" y="467526"/>
            <a:ext cx="2362156" cy="1412939"/>
            <a:chOff x="3731285" y="2446481"/>
            <a:chExt cx="1216415" cy="727569"/>
          </a:xfrm>
        </p:grpSpPr>
        <p:grpSp>
          <p:nvGrpSpPr>
            <p:cNvPr id="2278" name="Google Shape;2278;p28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279" name="Google Shape;2279;p28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0" name="Google Shape;2280;p28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1" name="Google Shape;2281;p28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2" name="Google Shape;2282;p28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3" name="Google Shape;2283;p28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4" name="Google Shape;2284;p28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85" name="Google Shape;2285;p28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28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28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28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28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28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28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2" name="Google Shape;2292;p28"/>
          <p:cNvSpPr/>
          <p:nvPr/>
        </p:nvSpPr>
        <p:spPr>
          <a:xfrm flipH="1">
            <a:off x="7215279" y="3549149"/>
            <a:ext cx="1928691" cy="1054322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3" name="Google Shape;2293;p28"/>
          <p:cNvSpPr/>
          <p:nvPr/>
        </p:nvSpPr>
        <p:spPr>
          <a:xfrm>
            <a:off x="5980343" y="411612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94" name="Google Shape;2294;p28"/>
          <p:cNvGrpSpPr/>
          <p:nvPr/>
        </p:nvGrpSpPr>
        <p:grpSpPr>
          <a:xfrm rot="-507681">
            <a:off x="6909914" y="4236304"/>
            <a:ext cx="506137" cy="482092"/>
            <a:chOff x="6141575" y="2318875"/>
            <a:chExt cx="720950" cy="686700"/>
          </a:xfrm>
        </p:grpSpPr>
        <p:sp>
          <p:nvSpPr>
            <p:cNvPr id="2295" name="Google Shape;2295;p2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2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2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2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2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2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2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2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2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2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2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06" name="Google Shape;2306;p2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307" name="Google Shape;2307;p2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8" name="Google Shape;2308;p2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9" name="Google Shape;2309;p2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0" name="Google Shape;2310;p2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1" name="Google Shape;2311;p2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2" name="Google Shape;2312;p2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3" name="Google Shape;2313;p2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4" name="Google Shape;2314;p2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5" name="Google Shape;2315;p2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6" name="Google Shape;2316;p2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7" name="Google Shape;2317;p2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8" name="Google Shape;2318;p2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9" name="Google Shape;2319;p2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0" name="Google Shape;2320;p2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1" name="Google Shape;2321;p2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2" name="Google Shape;2322;p2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3" name="Google Shape;2323;p2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4" name="Google Shape;2324;p2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5" name="Google Shape;2325;p2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6" name="Google Shape;2326;p2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7" name="Google Shape;2327;p2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28" name="Google Shape;2328;p28"/>
          <p:cNvGrpSpPr/>
          <p:nvPr/>
        </p:nvGrpSpPr>
        <p:grpSpPr>
          <a:xfrm rot="1057331">
            <a:off x="5355829" y="893894"/>
            <a:ext cx="403413" cy="384249"/>
            <a:chOff x="6141575" y="2318875"/>
            <a:chExt cx="720950" cy="686700"/>
          </a:xfrm>
        </p:grpSpPr>
        <p:sp>
          <p:nvSpPr>
            <p:cNvPr id="2329" name="Google Shape;2329;p2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2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2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2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2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2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2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2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2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2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2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40" name="Google Shape;2340;p2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341" name="Google Shape;2341;p2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2" name="Google Shape;2342;p2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3" name="Google Shape;2343;p2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4" name="Google Shape;2344;p2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5" name="Google Shape;2345;p2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6" name="Google Shape;2346;p2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7" name="Google Shape;2347;p2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8" name="Google Shape;2348;p2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9" name="Google Shape;2349;p2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0" name="Google Shape;2350;p2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1" name="Google Shape;2351;p2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2" name="Google Shape;2352;p2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3" name="Google Shape;2353;p2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4" name="Google Shape;2354;p2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5" name="Google Shape;2355;p2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6" name="Google Shape;2356;p2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7" name="Google Shape;2357;p2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8" name="Google Shape;2358;p2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9" name="Google Shape;2359;p2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0" name="Google Shape;2360;p2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1" name="Google Shape;2361;p2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2">
  <p:cSld name="CAPTION_ONLY_1_1">
    <p:spTree>
      <p:nvGrpSpPr>
        <p:cNvPr id="2362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29"/>
          <p:cNvSpPr txBox="1"/>
          <p:nvPr>
            <p:ph idx="1" type="body"/>
          </p:nvPr>
        </p:nvSpPr>
        <p:spPr>
          <a:xfrm>
            <a:off x="854225" y="2778150"/>
            <a:ext cx="4716000" cy="11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loo 2"/>
              <a:buNone/>
              <a:defRPr b="1" sz="35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</a:lstStyle>
          <a:p/>
        </p:txBody>
      </p:sp>
      <p:sp>
        <p:nvSpPr>
          <p:cNvPr id="2364" name="Google Shape;2364;p29"/>
          <p:cNvSpPr/>
          <p:nvPr/>
        </p:nvSpPr>
        <p:spPr>
          <a:xfrm>
            <a:off x="4336875" y="5821250"/>
            <a:ext cx="5150" cy="8225"/>
          </a:xfrm>
          <a:custGeom>
            <a:rect b="b" l="l" r="r" t="t"/>
            <a:pathLst>
              <a:path extrusionOk="0" fill="none" h="329" w="206">
                <a:moveTo>
                  <a:pt x="124" y="1"/>
                </a:moveTo>
                <a:lnTo>
                  <a:pt x="1" y="164"/>
                </a:lnTo>
                <a:lnTo>
                  <a:pt x="124" y="328"/>
                </a:lnTo>
                <a:lnTo>
                  <a:pt x="205" y="164"/>
                </a:lnTo>
                <a:lnTo>
                  <a:pt x="124" y="1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65" name="Google Shape;2365;p29"/>
          <p:cNvGrpSpPr/>
          <p:nvPr/>
        </p:nvGrpSpPr>
        <p:grpSpPr>
          <a:xfrm flipH="1">
            <a:off x="2713011" y="-7"/>
            <a:ext cx="942012" cy="1821897"/>
            <a:chOff x="5496850" y="2285225"/>
            <a:chExt cx="506050" cy="978725"/>
          </a:xfrm>
        </p:grpSpPr>
        <p:sp>
          <p:nvSpPr>
            <p:cNvPr id="2366" name="Google Shape;2366;p29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2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2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2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2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2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2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2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2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2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76" name="Google Shape;2376;p29"/>
          <p:cNvGrpSpPr/>
          <p:nvPr/>
        </p:nvGrpSpPr>
        <p:grpSpPr>
          <a:xfrm flipH="1">
            <a:off x="159830" y="-2"/>
            <a:ext cx="942012" cy="2407208"/>
            <a:chOff x="5496850" y="1970795"/>
            <a:chExt cx="506050" cy="1293155"/>
          </a:xfrm>
        </p:grpSpPr>
        <p:sp>
          <p:nvSpPr>
            <p:cNvPr id="2377" name="Google Shape;2377;p29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2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2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2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2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2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2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2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2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2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87" name="Google Shape;2387;p29"/>
          <p:cNvGrpSpPr/>
          <p:nvPr/>
        </p:nvGrpSpPr>
        <p:grpSpPr>
          <a:xfrm rot="-507681">
            <a:off x="3928664" y="1856516"/>
            <a:ext cx="506137" cy="482092"/>
            <a:chOff x="6141575" y="2318875"/>
            <a:chExt cx="720950" cy="686700"/>
          </a:xfrm>
        </p:grpSpPr>
        <p:sp>
          <p:nvSpPr>
            <p:cNvPr id="2388" name="Google Shape;2388;p2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2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2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2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2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2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2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2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2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2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2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99" name="Google Shape;2399;p2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400" name="Google Shape;2400;p2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1" name="Google Shape;2401;p2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2" name="Google Shape;2402;p2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3" name="Google Shape;2403;p2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4" name="Google Shape;2404;p2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5" name="Google Shape;2405;p2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6" name="Google Shape;2406;p2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7" name="Google Shape;2407;p2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8" name="Google Shape;2408;p2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9" name="Google Shape;2409;p2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0" name="Google Shape;2410;p2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1" name="Google Shape;2411;p2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2" name="Google Shape;2412;p2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3" name="Google Shape;2413;p2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4" name="Google Shape;2414;p2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5" name="Google Shape;2415;p2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6" name="Google Shape;2416;p2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7" name="Google Shape;2417;p2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8" name="Google Shape;2418;p2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9" name="Google Shape;2419;p2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0" name="Google Shape;2420;p2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21" name="Google Shape;2421;p29"/>
          <p:cNvGrpSpPr/>
          <p:nvPr/>
        </p:nvGrpSpPr>
        <p:grpSpPr>
          <a:xfrm rot="1059101">
            <a:off x="1677279" y="1593065"/>
            <a:ext cx="460298" cy="438431"/>
            <a:chOff x="6141575" y="2318875"/>
            <a:chExt cx="720950" cy="686700"/>
          </a:xfrm>
        </p:grpSpPr>
        <p:sp>
          <p:nvSpPr>
            <p:cNvPr id="2422" name="Google Shape;2422;p2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2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2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2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2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2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2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2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2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2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2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33" name="Google Shape;2433;p2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434" name="Google Shape;2434;p2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5" name="Google Shape;2435;p2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6" name="Google Shape;2436;p2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7" name="Google Shape;2437;p2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8" name="Google Shape;2438;p2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9" name="Google Shape;2439;p2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0" name="Google Shape;2440;p2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1" name="Google Shape;2441;p2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2" name="Google Shape;2442;p2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3" name="Google Shape;2443;p2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4" name="Google Shape;2444;p2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5" name="Google Shape;2445;p2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6" name="Google Shape;2446;p2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7" name="Google Shape;2447;p2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8" name="Google Shape;2448;p2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9" name="Google Shape;2449;p2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0" name="Google Shape;2450;p2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1" name="Google Shape;2451;p2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2" name="Google Shape;2452;p2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3" name="Google Shape;2453;p2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4" name="Google Shape;2454;p2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55" name="Google Shape;2455;p29"/>
          <p:cNvGrpSpPr/>
          <p:nvPr/>
        </p:nvGrpSpPr>
        <p:grpSpPr>
          <a:xfrm rot="-1376445">
            <a:off x="1995501" y="4415521"/>
            <a:ext cx="372332" cy="354707"/>
            <a:chOff x="6141575" y="2318875"/>
            <a:chExt cx="720950" cy="686700"/>
          </a:xfrm>
        </p:grpSpPr>
        <p:sp>
          <p:nvSpPr>
            <p:cNvPr id="2456" name="Google Shape;2456;p2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2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2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2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2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2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2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2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2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2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2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67" name="Google Shape;2467;p2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468" name="Google Shape;2468;p2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9" name="Google Shape;2469;p2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0" name="Google Shape;2470;p2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1" name="Google Shape;2471;p2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2" name="Google Shape;2472;p2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3" name="Google Shape;2473;p2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4" name="Google Shape;2474;p2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5" name="Google Shape;2475;p2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6" name="Google Shape;2476;p2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7" name="Google Shape;2477;p2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8" name="Google Shape;2478;p2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9" name="Google Shape;2479;p2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0" name="Google Shape;2480;p2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1" name="Google Shape;2481;p2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2" name="Google Shape;2482;p2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3" name="Google Shape;2483;p2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4" name="Google Shape;2484;p2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5" name="Google Shape;2485;p2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6" name="Google Shape;2486;p2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7" name="Google Shape;2487;p2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8" name="Google Shape;2488;p2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2489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30"/>
          <p:cNvSpPr/>
          <p:nvPr/>
        </p:nvSpPr>
        <p:spPr>
          <a:xfrm>
            <a:off x="7577063" y="-563062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91" name="Google Shape;2491;p30"/>
          <p:cNvGrpSpPr/>
          <p:nvPr/>
        </p:nvGrpSpPr>
        <p:grpSpPr>
          <a:xfrm flipH="1">
            <a:off x="-3" y="269821"/>
            <a:ext cx="2713579" cy="1623061"/>
            <a:chOff x="3731285" y="2446481"/>
            <a:chExt cx="1216415" cy="727569"/>
          </a:xfrm>
        </p:grpSpPr>
        <p:grpSp>
          <p:nvGrpSpPr>
            <p:cNvPr id="2492" name="Google Shape;2492;p3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493" name="Google Shape;2493;p3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4" name="Google Shape;2494;p3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5" name="Google Shape;2495;p3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6" name="Google Shape;2496;p3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7" name="Google Shape;2497;p3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8" name="Google Shape;2498;p3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99" name="Google Shape;2499;p3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3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3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3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3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3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3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06" name="Google Shape;2506;p30"/>
          <p:cNvGrpSpPr/>
          <p:nvPr/>
        </p:nvGrpSpPr>
        <p:grpSpPr>
          <a:xfrm>
            <a:off x="6430422" y="3520446"/>
            <a:ext cx="2713579" cy="1623061"/>
            <a:chOff x="3731285" y="2446481"/>
            <a:chExt cx="1216415" cy="727569"/>
          </a:xfrm>
        </p:grpSpPr>
        <p:grpSp>
          <p:nvGrpSpPr>
            <p:cNvPr id="2507" name="Google Shape;2507;p3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508" name="Google Shape;2508;p3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9" name="Google Shape;2509;p3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0" name="Google Shape;2510;p3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1" name="Google Shape;2511;p3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2" name="Google Shape;2512;p3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3" name="Google Shape;2513;p3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14" name="Google Shape;2514;p3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3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3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3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3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3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3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21" name="Google Shape;2521;p30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2" name="Google Shape;2522;p30"/>
          <p:cNvSpPr/>
          <p:nvPr/>
        </p:nvSpPr>
        <p:spPr>
          <a:xfrm flipH="1">
            <a:off x="-7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3" name="Google Shape;2523;p30"/>
          <p:cNvSpPr/>
          <p:nvPr/>
        </p:nvSpPr>
        <p:spPr>
          <a:xfrm>
            <a:off x="4633326" y="2698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4" name="Google Shape;2524;p30"/>
          <p:cNvSpPr/>
          <p:nvPr/>
        </p:nvSpPr>
        <p:spPr>
          <a:xfrm>
            <a:off x="66800" y="23002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5" name="Google Shape;2525;p30"/>
          <p:cNvSpPr/>
          <p:nvPr/>
        </p:nvSpPr>
        <p:spPr>
          <a:xfrm>
            <a:off x="7891215" y="14371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6" name="Google Shape;2526;p30"/>
          <p:cNvSpPr/>
          <p:nvPr/>
        </p:nvSpPr>
        <p:spPr>
          <a:xfrm rot="10800000">
            <a:off x="4111400" y="43464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7" name="Google Shape;2527;p30"/>
          <p:cNvGrpSpPr/>
          <p:nvPr/>
        </p:nvGrpSpPr>
        <p:grpSpPr>
          <a:xfrm rot="2293202">
            <a:off x="1394922" y="4090742"/>
            <a:ext cx="506089" cy="482046"/>
            <a:chOff x="6141575" y="2318875"/>
            <a:chExt cx="720950" cy="686700"/>
          </a:xfrm>
        </p:grpSpPr>
        <p:sp>
          <p:nvSpPr>
            <p:cNvPr id="2528" name="Google Shape;2528;p30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30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30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30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30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30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30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30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30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30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30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39" name="Google Shape;2539;p30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540" name="Google Shape;2540;p30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1" name="Google Shape;2541;p30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2" name="Google Shape;2542;p30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3" name="Google Shape;2543;p30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4" name="Google Shape;2544;p30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5" name="Google Shape;2545;p30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6" name="Google Shape;2546;p30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7" name="Google Shape;2547;p30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8" name="Google Shape;2548;p30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9" name="Google Shape;2549;p30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0" name="Google Shape;2550;p30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1" name="Google Shape;2551;p30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2" name="Google Shape;2552;p30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3" name="Google Shape;2553;p30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4" name="Google Shape;2554;p30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5" name="Google Shape;2555;p30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6" name="Google Shape;2556;p30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7" name="Google Shape;2557;p30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8" name="Google Shape;2558;p30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9" name="Google Shape;2559;p30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0" name="Google Shape;2560;p30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61" name="Google Shape;2561;p30"/>
          <p:cNvSpPr txBox="1"/>
          <p:nvPr>
            <p:ph hasCustomPrompt="1" type="title"/>
          </p:nvPr>
        </p:nvSpPr>
        <p:spPr>
          <a:xfrm>
            <a:off x="713400" y="1725875"/>
            <a:ext cx="7717500" cy="15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62" name="Google Shape;2562;p30"/>
          <p:cNvSpPr txBox="1"/>
          <p:nvPr>
            <p:ph idx="1" type="body"/>
          </p:nvPr>
        </p:nvSpPr>
        <p:spPr>
          <a:xfrm>
            <a:off x="713225" y="3012375"/>
            <a:ext cx="7717500" cy="3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2563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p31"/>
          <p:cNvSpPr/>
          <p:nvPr/>
        </p:nvSpPr>
        <p:spPr>
          <a:xfrm>
            <a:off x="3029719" y="4113038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18360000" dist="19050">
              <a:srgbClr val="AA996E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5" name="Google Shape;2565;p31"/>
          <p:cNvSpPr txBox="1"/>
          <p:nvPr>
            <p:ph type="title"/>
          </p:nvPr>
        </p:nvSpPr>
        <p:spPr>
          <a:xfrm>
            <a:off x="3042000" y="2841750"/>
            <a:ext cx="3060000" cy="4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2566" name="Google Shape;2566;p31"/>
          <p:cNvSpPr txBox="1"/>
          <p:nvPr>
            <p:ph idx="1" type="subTitle"/>
          </p:nvPr>
        </p:nvSpPr>
        <p:spPr>
          <a:xfrm>
            <a:off x="1886850" y="1423175"/>
            <a:ext cx="5370300" cy="139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67" name="Google Shape;2567;p31"/>
          <p:cNvSpPr/>
          <p:nvPr/>
        </p:nvSpPr>
        <p:spPr>
          <a:xfrm>
            <a:off x="7110600" y="271827"/>
            <a:ext cx="957548" cy="380153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8" name="Google Shape;2568;p31"/>
          <p:cNvSpPr/>
          <p:nvPr/>
        </p:nvSpPr>
        <p:spPr>
          <a:xfrm>
            <a:off x="7551950" y="747225"/>
            <a:ext cx="1592050" cy="63205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9" name="Google Shape;2569;p31"/>
          <p:cNvSpPr/>
          <p:nvPr/>
        </p:nvSpPr>
        <p:spPr>
          <a:xfrm>
            <a:off x="5099565" y="36993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0" name="Google Shape;2570;p31"/>
          <p:cNvSpPr/>
          <p:nvPr/>
        </p:nvSpPr>
        <p:spPr>
          <a:xfrm>
            <a:off x="609600" y="36993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71" name="Google Shape;2571;p31"/>
          <p:cNvGrpSpPr/>
          <p:nvPr/>
        </p:nvGrpSpPr>
        <p:grpSpPr>
          <a:xfrm>
            <a:off x="6699914" y="3467298"/>
            <a:ext cx="386613" cy="377092"/>
            <a:chOff x="3228225" y="3246725"/>
            <a:chExt cx="356325" cy="347550"/>
          </a:xfrm>
        </p:grpSpPr>
        <p:sp>
          <p:nvSpPr>
            <p:cNvPr id="2572" name="Google Shape;2572;p3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3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3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3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3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3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04" name="Google Shape;2604;p31"/>
          <p:cNvGrpSpPr/>
          <p:nvPr/>
        </p:nvGrpSpPr>
        <p:grpSpPr>
          <a:xfrm>
            <a:off x="2209939" y="3467298"/>
            <a:ext cx="386613" cy="377092"/>
            <a:chOff x="3228225" y="3246725"/>
            <a:chExt cx="356325" cy="347550"/>
          </a:xfrm>
        </p:grpSpPr>
        <p:sp>
          <p:nvSpPr>
            <p:cNvPr id="2605" name="Google Shape;2605;p3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37" name="Google Shape;2637;p31"/>
          <p:cNvGrpSpPr/>
          <p:nvPr/>
        </p:nvGrpSpPr>
        <p:grpSpPr>
          <a:xfrm flipH="1" rot="10800000">
            <a:off x="-657227" y="204932"/>
            <a:ext cx="1798363" cy="1256899"/>
            <a:chOff x="-2" y="-19739"/>
            <a:chExt cx="1798363" cy="1256899"/>
          </a:xfrm>
        </p:grpSpPr>
        <p:grpSp>
          <p:nvGrpSpPr>
            <p:cNvPr id="2638" name="Google Shape;2638;p31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2639" name="Google Shape;2639;p3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0" name="Google Shape;2640;p3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41" name="Google Shape;2641;p31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2642" name="Google Shape;2642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3" name="Google Shape;2643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4" name="Google Shape;2644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5" name="Google Shape;2645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6" name="Google Shape;2646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7" name="Google Shape;2647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8" name="Google Shape;2648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9" name="Google Shape;2649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0" name="Google Shape;2650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1" name="Google Shape;2651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2" name="Google Shape;2652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3" name="Google Shape;2653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4" name="Google Shape;2654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5" name="Google Shape;2655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6" name="Google Shape;2656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7" name="Google Shape;2657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8" name="Google Shape;2658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9" name="Google Shape;2659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0" name="Google Shape;2660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1" name="Google Shape;2661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2" name="Google Shape;2662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3" name="Google Shape;2663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4" name="Google Shape;2664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5" name="Google Shape;2665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6" name="Google Shape;2666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7" name="Google Shape;2667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8" name="Google Shape;2668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9" name="Google Shape;2669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0" name="Google Shape;2670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1" name="Google Shape;2671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2" name="Google Shape;2672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3" name="Google Shape;2673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74" name="Google Shape;2674;p31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2675" name="Google Shape;2675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6" name="Google Shape;2676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7" name="Google Shape;2677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8" name="Google Shape;2678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9" name="Google Shape;2679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0" name="Google Shape;2680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1" name="Google Shape;2681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2" name="Google Shape;2682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3" name="Google Shape;2683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4" name="Google Shape;2684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5" name="Google Shape;2685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6" name="Google Shape;2686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7" name="Google Shape;2687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8" name="Google Shape;2688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9" name="Google Shape;2689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0" name="Google Shape;2690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1" name="Google Shape;2691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2" name="Google Shape;2692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3" name="Google Shape;2693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4" name="Google Shape;2694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5" name="Google Shape;2695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6" name="Google Shape;2696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7" name="Google Shape;2697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8" name="Google Shape;2698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9" name="Google Shape;2699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0" name="Google Shape;2700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1" name="Google Shape;2701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2" name="Google Shape;2702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3" name="Google Shape;2703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4" name="Google Shape;2704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5" name="Google Shape;2705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6" name="Google Shape;2706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07" name="Google Shape;2707;p31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2708" name="Google Shape;2708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9" name="Google Shape;2709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0" name="Google Shape;2710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1" name="Google Shape;2711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2" name="Google Shape;2712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3" name="Google Shape;2713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4" name="Google Shape;2714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5" name="Google Shape;2715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6" name="Google Shape;2716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7" name="Google Shape;2717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8" name="Google Shape;2718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9" name="Google Shape;2719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0" name="Google Shape;2720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1" name="Google Shape;2721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2" name="Google Shape;2722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3" name="Google Shape;2723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4" name="Google Shape;2724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5" name="Google Shape;2725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6" name="Google Shape;2726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7" name="Google Shape;2727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8" name="Google Shape;2728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9" name="Google Shape;2729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0" name="Google Shape;2730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1" name="Google Shape;2731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2" name="Google Shape;2732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3" name="Google Shape;2733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4" name="Google Shape;2734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5" name="Google Shape;2735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6" name="Google Shape;2736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7" name="Google Shape;2737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8" name="Google Shape;2738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9" name="Google Shape;2739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40" name="Google Shape;2740;p31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2741" name="Google Shape;2741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2" name="Google Shape;2742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3" name="Google Shape;2743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4" name="Google Shape;2744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5" name="Google Shape;2745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6" name="Google Shape;2746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7" name="Google Shape;2747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8" name="Google Shape;2748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9" name="Google Shape;2749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0" name="Google Shape;2750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1" name="Google Shape;2751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2" name="Google Shape;2752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3" name="Google Shape;2753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4" name="Google Shape;2754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5" name="Google Shape;2755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6" name="Google Shape;2756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7" name="Google Shape;2757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8" name="Google Shape;2758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9" name="Google Shape;2759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0" name="Google Shape;2760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1" name="Google Shape;2761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2" name="Google Shape;2762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3" name="Google Shape;2763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4" name="Google Shape;2764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5" name="Google Shape;2765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6" name="Google Shape;2766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7" name="Google Shape;2767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8" name="Google Shape;2768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9" name="Google Shape;2769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0" name="Google Shape;2770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1" name="Google Shape;2771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2" name="Google Shape;2772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8_1">
    <p:spTree>
      <p:nvGrpSpPr>
        <p:cNvPr id="2773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Google Shape;2774;p32"/>
          <p:cNvSpPr txBox="1"/>
          <p:nvPr>
            <p:ph type="title"/>
          </p:nvPr>
        </p:nvSpPr>
        <p:spPr>
          <a:xfrm>
            <a:off x="4252525" y="3149687"/>
            <a:ext cx="4169100" cy="5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2775" name="Google Shape;2775;p32"/>
          <p:cNvSpPr txBox="1"/>
          <p:nvPr>
            <p:ph idx="1" type="subTitle"/>
          </p:nvPr>
        </p:nvSpPr>
        <p:spPr>
          <a:xfrm>
            <a:off x="4252525" y="1559963"/>
            <a:ext cx="4169100" cy="15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76" name="Google Shape;2776;p32"/>
          <p:cNvSpPr/>
          <p:nvPr/>
        </p:nvSpPr>
        <p:spPr>
          <a:xfrm flipH="1">
            <a:off x="3" y="3216987"/>
            <a:ext cx="4296336" cy="1431877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77" name="Google Shape;2777;p32"/>
          <p:cNvGrpSpPr/>
          <p:nvPr/>
        </p:nvGrpSpPr>
        <p:grpSpPr>
          <a:xfrm rot="2293890">
            <a:off x="1005798" y="2509675"/>
            <a:ext cx="506077" cy="482035"/>
            <a:chOff x="6141575" y="2318875"/>
            <a:chExt cx="720950" cy="686700"/>
          </a:xfrm>
        </p:grpSpPr>
        <p:sp>
          <p:nvSpPr>
            <p:cNvPr id="2778" name="Google Shape;2778;p32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32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p32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32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32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32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32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32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32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32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32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89" name="Google Shape;2789;p32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790" name="Google Shape;2790;p32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1" name="Google Shape;2791;p32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2" name="Google Shape;2792;p32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3" name="Google Shape;2793;p32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4" name="Google Shape;2794;p32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5" name="Google Shape;2795;p32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6" name="Google Shape;2796;p32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7" name="Google Shape;2797;p32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8" name="Google Shape;2798;p32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9" name="Google Shape;2799;p32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0" name="Google Shape;2800;p32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1" name="Google Shape;2801;p32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2" name="Google Shape;2802;p32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3" name="Google Shape;2803;p32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4" name="Google Shape;2804;p32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5" name="Google Shape;2805;p32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6" name="Google Shape;2806;p32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7" name="Google Shape;2807;p32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8" name="Google Shape;2808;p32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9" name="Google Shape;2809;p32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0" name="Google Shape;2810;p32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811" name="Google Shape;2811;p32"/>
          <p:cNvGrpSpPr/>
          <p:nvPr/>
        </p:nvGrpSpPr>
        <p:grpSpPr>
          <a:xfrm rot="-3054559">
            <a:off x="3701546" y="444520"/>
            <a:ext cx="506054" cy="482013"/>
            <a:chOff x="6141575" y="2318875"/>
            <a:chExt cx="720950" cy="686700"/>
          </a:xfrm>
        </p:grpSpPr>
        <p:sp>
          <p:nvSpPr>
            <p:cNvPr id="2812" name="Google Shape;2812;p32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32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32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32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32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32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32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32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32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32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32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23" name="Google Shape;2823;p32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824" name="Google Shape;2824;p32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5" name="Google Shape;2825;p32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6" name="Google Shape;2826;p32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7" name="Google Shape;2827;p32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8" name="Google Shape;2828;p32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9" name="Google Shape;2829;p32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0" name="Google Shape;2830;p32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1" name="Google Shape;2831;p32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2" name="Google Shape;2832;p32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3" name="Google Shape;2833;p32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4" name="Google Shape;2834;p32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5" name="Google Shape;2835;p32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6" name="Google Shape;2836;p32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7" name="Google Shape;2837;p32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8" name="Google Shape;2838;p32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9" name="Google Shape;2839;p32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0" name="Google Shape;2840;p32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1" name="Google Shape;2841;p32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2" name="Google Shape;2842;p32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3" name="Google Shape;2843;p32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4" name="Google Shape;2844;p32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45" name="Google Shape;2845;p32"/>
          <p:cNvSpPr/>
          <p:nvPr/>
        </p:nvSpPr>
        <p:spPr>
          <a:xfrm>
            <a:off x="4509" y="4187994"/>
            <a:ext cx="9144004" cy="955512"/>
          </a:xfrm>
          <a:custGeom>
            <a:rect b="b" l="l" r="r" t="t"/>
            <a:pathLst>
              <a:path extrusionOk="0" h="10252" w="98109">
                <a:moveTo>
                  <a:pt x="98108" y="0"/>
                </a:moveTo>
                <a:cubicBezTo>
                  <a:pt x="91977" y="0"/>
                  <a:pt x="91977" y="2322"/>
                  <a:pt x="85845" y="2322"/>
                </a:cubicBezTo>
                <a:cubicBezTo>
                  <a:pt x="79713" y="2322"/>
                  <a:pt x="79713" y="0"/>
                  <a:pt x="73581" y="0"/>
                </a:cubicBezTo>
                <a:cubicBezTo>
                  <a:pt x="67450" y="0"/>
                  <a:pt x="67450" y="2322"/>
                  <a:pt x="61318" y="2322"/>
                </a:cubicBezTo>
                <a:cubicBezTo>
                  <a:pt x="55186" y="2322"/>
                  <a:pt x="55186" y="0"/>
                  <a:pt x="49055" y="0"/>
                </a:cubicBezTo>
                <a:cubicBezTo>
                  <a:pt x="42923" y="0"/>
                  <a:pt x="42923" y="2322"/>
                  <a:pt x="36791" y="2322"/>
                </a:cubicBezTo>
                <a:cubicBezTo>
                  <a:pt x="30659" y="2322"/>
                  <a:pt x="30659" y="0"/>
                  <a:pt x="24528" y="0"/>
                </a:cubicBezTo>
                <a:cubicBezTo>
                  <a:pt x="18396" y="0"/>
                  <a:pt x="18396" y="2322"/>
                  <a:pt x="12264" y="2322"/>
                </a:cubicBezTo>
                <a:cubicBezTo>
                  <a:pt x="6133" y="2322"/>
                  <a:pt x="6133" y="0"/>
                  <a:pt x="1" y="0"/>
                </a:cubicBezTo>
                <a:lnTo>
                  <a:pt x="1" y="10252"/>
                </a:lnTo>
                <a:lnTo>
                  <a:pt x="98108" y="1025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46" name="Google Shape;2846;p32"/>
          <p:cNvGrpSpPr/>
          <p:nvPr/>
        </p:nvGrpSpPr>
        <p:grpSpPr>
          <a:xfrm>
            <a:off x="1032381" y="-7"/>
            <a:ext cx="942012" cy="1821897"/>
            <a:chOff x="5496850" y="2285225"/>
            <a:chExt cx="506050" cy="978725"/>
          </a:xfrm>
        </p:grpSpPr>
        <p:sp>
          <p:nvSpPr>
            <p:cNvPr id="2847" name="Google Shape;2847;p32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3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3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3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3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p3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p3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3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3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3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57" name="Google Shape;2857;p32"/>
          <p:cNvGrpSpPr/>
          <p:nvPr/>
        </p:nvGrpSpPr>
        <p:grpSpPr>
          <a:xfrm>
            <a:off x="2396186" y="4"/>
            <a:ext cx="1211787" cy="3096589"/>
            <a:chOff x="5496850" y="1970795"/>
            <a:chExt cx="506050" cy="1293155"/>
          </a:xfrm>
        </p:grpSpPr>
        <p:sp>
          <p:nvSpPr>
            <p:cNvPr id="2858" name="Google Shape;2858;p32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3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3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3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3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3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68" name="Google Shape;2868;p32"/>
          <p:cNvSpPr/>
          <p:nvPr/>
        </p:nvSpPr>
        <p:spPr>
          <a:xfrm>
            <a:off x="6191900" y="4576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9" name="Google Shape;2869;p32"/>
          <p:cNvSpPr/>
          <p:nvPr/>
        </p:nvSpPr>
        <p:spPr>
          <a:xfrm>
            <a:off x="-377035" y="4576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spTree>
      <p:nvGrpSpPr>
        <p:cNvPr id="2870" name="Shape 2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1" name="Google Shape;2871;p33"/>
          <p:cNvGrpSpPr/>
          <p:nvPr/>
        </p:nvGrpSpPr>
        <p:grpSpPr>
          <a:xfrm>
            <a:off x="3997450" y="3667318"/>
            <a:ext cx="1149100" cy="1256897"/>
            <a:chOff x="-2456375" y="2292725"/>
            <a:chExt cx="1212386" cy="1326120"/>
          </a:xfrm>
        </p:grpSpPr>
        <p:sp>
          <p:nvSpPr>
            <p:cNvPr id="2872" name="Google Shape;2872;p33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73" name="Google Shape;2873;p33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2874" name="Google Shape;2874;p33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5" name="Google Shape;2875;p33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6" name="Google Shape;2876;p33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7" name="Google Shape;2877;p33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8" name="Google Shape;2878;p33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9" name="Google Shape;2879;p33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0" name="Google Shape;2880;p33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1" name="Google Shape;2881;p33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2" name="Google Shape;2882;p33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3" name="Google Shape;2883;p33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4" name="Google Shape;2884;p33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5" name="Google Shape;2885;p33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86" name="Google Shape;2886;p33"/>
          <p:cNvSpPr/>
          <p:nvPr/>
        </p:nvSpPr>
        <p:spPr>
          <a:xfrm>
            <a:off x="8554219" y="-8178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894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7" name="Google Shape;2887;p33">
            <a:hlinkClick/>
          </p:cNvPr>
          <p:cNvSpPr txBox="1"/>
          <p:nvPr>
            <p:ph hasCustomPrompt="1" type="title"/>
          </p:nvPr>
        </p:nvSpPr>
        <p:spPr>
          <a:xfrm>
            <a:off x="2134325" y="1814975"/>
            <a:ext cx="975600" cy="9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5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8" name="Google Shape;2888;p33">
            <a:hlinkClick/>
          </p:cNvPr>
          <p:cNvSpPr txBox="1"/>
          <p:nvPr>
            <p:ph idx="2" type="title"/>
          </p:nvPr>
        </p:nvSpPr>
        <p:spPr>
          <a:xfrm>
            <a:off x="3509725" y="1599825"/>
            <a:ext cx="36354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89" name="Google Shape;2889;p33">
            <a:hlinkClick/>
          </p:cNvPr>
          <p:cNvSpPr txBox="1"/>
          <p:nvPr>
            <p:ph idx="1" type="subTitle"/>
          </p:nvPr>
        </p:nvSpPr>
        <p:spPr>
          <a:xfrm>
            <a:off x="3509725" y="2420925"/>
            <a:ext cx="3635400" cy="6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90" name="Google Shape;2890;p33"/>
          <p:cNvSpPr/>
          <p:nvPr/>
        </p:nvSpPr>
        <p:spPr>
          <a:xfrm>
            <a:off x="344147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1" name="Google Shape;2891;p33"/>
          <p:cNvSpPr/>
          <p:nvPr/>
        </p:nvSpPr>
        <p:spPr>
          <a:xfrm flipH="1">
            <a:off x="2727178" y="4426800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2" name="Google Shape;2892;p33"/>
          <p:cNvSpPr/>
          <p:nvPr/>
        </p:nvSpPr>
        <p:spPr>
          <a:xfrm>
            <a:off x="7289750" y="28432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3" name="Google Shape;2893;p33"/>
          <p:cNvSpPr/>
          <p:nvPr/>
        </p:nvSpPr>
        <p:spPr>
          <a:xfrm>
            <a:off x="8115062" y="152257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94" name="Google Shape;2894;p33"/>
          <p:cNvGrpSpPr/>
          <p:nvPr/>
        </p:nvGrpSpPr>
        <p:grpSpPr>
          <a:xfrm>
            <a:off x="4426939" y="3667323"/>
            <a:ext cx="386613" cy="377092"/>
            <a:chOff x="3228225" y="3246725"/>
            <a:chExt cx="356325" cy="347550"/>
          </a:xfrm>
        </p:grpSpPr>
        <p:sp>
          <p:nvSpPr>
            <p:cNvPr id="2895" name="Google Shape;2895;p3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p3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3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3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3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3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p3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3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3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p3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p3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3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3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p3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p3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3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3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3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2" name="Google Shape;2922;p3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3" name="Google Shape;2923;p3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4" name="Google Shape;2924;p3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5" name="Google Shape;2925;p3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6" name="Google Shape;2926;p3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27" name="Google Shape;2927;p33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2928" name="Google Shape;2928;p33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2929" name="Google Shape;2929;p3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0" name="Google Shape;2930;p3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31" name="Google Shape;2931;p33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2932" name="Google Shape;2932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3" name="Google Shape;2933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4" name="Google Shape;2934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5" name="Google Shape;2935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6" name="Google Shape;2936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7" name="Google Shape;2937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8" name="Google Shape;2938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9" name="Google Shape;2939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0" name="Google Shape;2940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1" name="Google Shape;2941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2" name="Google Shape;2942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3" name="Google Shape;2943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4" name="Google Shape;2944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5" name="Google Shape;2945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6" name="Google Shape;2946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7" name="Google Shape;2947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8" name="Google Shape;2948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9" name="Google Shape;2949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0" name="Google Shape;2950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1" name="Google Shape;2951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2" name="Google Shape;2952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3" name="Google Shape;2953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4" name="Google Shape;2954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5" name="Google Shape;2955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6" name="Google Shape;2956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7" name="Google Shape;2957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8" name="Google Shape;2958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9" name="Google Shape;2959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0" name="Google Shape;2960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1" name="Google Shape;2961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2" name="Google Shape;2962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3" name="Google Shape;2963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64" name="Google Shape;2964;p33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2965" name="Google Shape;2965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6" name="Google Shape;2966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7" name="Google Shape;2967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8" name="Google Shape;2968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9" name="Google Shape;2969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0" name="Google Shape;2970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1" name="Google Shape;2971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2" name="Google Shape;2972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3" name="Google Shape;2973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4" name="Google Shape;2974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5" name="Google Shape;2975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6" name="Google Shape;2976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7" name="Google Shape;2977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8" name="Google Shape;2978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9" name="Google Shape;2979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0" name="Google Shape;2980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1" name="Google Shape;2981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2" name="Google Shape;2982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3" name="Google Shape;2983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4" name="Google Shape;2984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5" name="Google Shape;2985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6" name="Google Shape;2986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7" name="Google Shape;2987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8" name="Google Shape;2988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9" name="Google Shape;2989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0" name="Google Shape;2990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1" name="Google Shape;2991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2" name="Google Shape;2992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3" name="Google Shape;2993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4" name="Google Shape;2994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5" name="Google Shape;2995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6" name="Google Shape;2996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97" name="Google Shape;2997;p33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2998" name="Google Shape;2998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9" name="Google Shape;2999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0" name="Google Shape;3000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1" name="Google Shape;3001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2" name="Google Shape;3002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3" name="Google Shape;3003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4" name="Google Shape;3004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5" name="Google Shape;3005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6" name="Google Shape;3006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7" name="Google Shape;3007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8" name="Google Shape;3008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9" name="Google Shape;3009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0" name="Google Shape;3010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1" name="Google Shape;3011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2" name="Google Shape;3012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3" name="Google Shape;3013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4" name="Google Shape;3014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5" name="Google Shape;3015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6" name="Google Shape;3016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7" name="Google Shape;3017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8" name="Google Shape;3018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9" name="Google Shape;3019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0" name="Google Shape;3020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1" name="Google Shape;3021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2" name="Google Shape;3022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3" name="Google Shape;3023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4" name="Google Shape;3024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5" name="Google Shape;3025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6" name="Google Shape;3026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7" name="Google Shape;3027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8" name="Google Shape;3028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9" name="Google Shape;3029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30" name="Google Shape;3030;p33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3031" name="Google Shape;3031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2" name="Google Shape;3032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3" name="Google Shape;3033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4" name="Google Shape;3034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5" name="Google Shape;3035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6" name="Google Shape;3036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7" name="Google Shape;3037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8" name="Google Shape;3038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9" name="Google Shape;3039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0" name="Google Shape;3040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1" name="Google Shape;3041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2" name="Google Shape;3042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3" name="Google Shape;3043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4" name="Google Shape;3044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5" name="Google Shape;3045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6" name="Google Shape;3046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7" name="Google Shape;3047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8" name="Google Shape;3048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9" name="Google Shape;3049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0" name="Google Shape;3050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1" name="Google Shape;3051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2" name="Google Shape;3052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3" name="Google Shape;3053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4" name="Google Shape;3054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5" name="Google Shape;3055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6" name="Google Shape;3056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7" name="Google Shape;3057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8" name="Google Shape;3058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9" name="Google Shape;3059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0" name="Google Shape;3060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1" name="Google Shape;3061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2" name="Google Shape;3062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0_1">
    <p:spTree>
      <p:nvGrpSpPr>
        <p:cNvPr id="3063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4" name="Google Shape;3064;p34"/>
          <p:cNvGrpSpPr/>
          <p:nvPr/>
        </p:nvGrpSpPr>
        <p:grpSpPr>
          <a:xfrm>
            <a:off x="3997450" y="3418718"/>
            <a:ext cx="1149100" cy="1256897"/>
            <a:chOff x="-2456375" y="2292725"/>
            <a:chExt cx="1212386" cy="1326120"/>
          </a:xfrm>
        </p:grpSpPr>
        <p:sp>
          <p:nvSpPr>
            <p:cNvPr id="3065" name="Google Shape;3065;p34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66" name="Google Shape;3066;p34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3067" name="Google Shape;3067;p34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8" name="Google Shape;3068;p34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9" name="Google Shape;3069;p34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0" name="Google Shape;3070;p34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1" name="Google Shape;3071;p34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2" name="Google Shape;3072;p34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3" name="Google Shape;3073;p34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4" name="Google Shape;3074;p34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5" name="Google Shape;3075;p34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6" name="Google Shape;3076;p34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7" name="Google Shape;3077;p34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8" name="Google Shape;3078;p34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79" name="Google Shape;3079;p34"/>
          <p:cNvSpPr/>
          <p:nvPr/>
        </p:nvSpPr>
        <p:spPr>
          <a:xfrm>
            <a:off x="-2156556" y="-50128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0" name="Google Shape;3080;p34">
            <a:hlinkClick/>
          </p:cNvPr>
          <p:cNvSpPr txBox="1"/>
          <p:nvPr>
            <p:ph hasCustomPrompt="1" type="title"/>
          </p:nvPr>
        </p:nvSpPr>
        <p:spPr>
          <a:xfrm>
            <a:off x="6033925" y="1762550"/>
            <a:ext cx="975600" cy="8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5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81" name="Google Shape;3081;p34">
            <a:hlinkClick/>
          </p:cNvPr>
          <p:cNvSpPr txBox="1"/>
          <p:nvPr>
            <p:ph idx="2" type="title"/>
          </p:nvPr>
        </p:nvSpPr>
        <p:spPr>
          <a:xfrm>
            <a:off x="1999025" y="1805150"/>
            <a:ext cx="3635400" cy="6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82" name="Google Shape;3082;p34">
            <a:hlinkClick/>
          </p:cNvPr>
          <p:cNvSpPr txBox="1"/>
          <p:nvPr>
            <p:ph idx="1" type="subTitle"/>
          </p:nvPr>
        </p:nvSpPr>
        <p:spPr>
          <a:xfrm>
            <a:off x="1999025" y="2433975"/>
            <a:ext cx="3635400" cy="6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083" name="Google Shape;3083;p34"/>
          <p:cNvSpPr/>
          <p:nvPr/>
        </p:nvSpPr>
        <p:spPr>
          <a:xfrm flipH="1">
            <a:off x="8770130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4" name="Google Shape;3084;p34"/>
          <p:cNvSpPr/>
          <p:nvPr/>
        </p:nvSpPr>
        <p:spPr>
          <a:xfrm>
            <a:off x="2727178" y="4426800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5" name="Google Shape;3085;p34"/>
          <p:cNvSpPr/>
          <p:nvPr/>
        </p:nvSpPr>
        <p:spPr>
          <a:xfrm flipH="1">
            <a:off x="928004" y="28432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6" name="Google Shape;3086;p34"/>
          <p:cNvSpPr/>
          <p:nvPr/>
        </p:nvSpPr>
        <p:spPr>
          <a:xfrm flipH="1">
            <a:off x="102692" y="152257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87" name="Google Shape;3087;p34"/>
          <p:cNvGrpSpPr/>
          <p:nvPr/>
        </p:nvGrpSpPr>
        <p:grpSpPr>
          <a:xfrm>
            <a:off x="4245964" y="3629223"/>
            <a:ext cx="386613" cy="377092"/>
            <a:chOff x="3228225" y="3246725"/>
            <a:chExt cx="356325" cy="347550"/>
          </a:xfrm>
        </p:grpSpPr>
        <p:sp>
          <p:nvSpPr>
            <p:cNvPr id="3088" name="Google Shape;3088;p34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34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34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p34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34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34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34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34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34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34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34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34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34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34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34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34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34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34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34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p34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p34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p34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34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34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34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34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p34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20" name="Google Shape;3120;p34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3121" name="Google Shape;3121;p34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3122" name="Google Shape;3122;p3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3" name="Google Shape;3123;p3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4" name="Google Shape;3124;p34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3125" name="Google Shape;3125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6" name="Google Shape;3126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7" name="Google Shape;3127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8" name="Google Shape;3128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9" name="Google Shape;3129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0" name="Google Shape;3130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1" name="Google Shape;3131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2" name="Google Shape;3132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3" name="Google Shape;3133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4" name="Google Shape;3134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5" name="Google Shape;3135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6" name="Google Shape;3136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7" name="Google Shape;3137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8" name="Google Shape;3138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9" name="Google Shape;3139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0" name="Google Shape;3140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1" name="Google Shape;3141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2" name="Google Shape;3142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3" name="Google Shape;3143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4" name="Google Shape;3144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5" name="Google Shape;3145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6" name="Google Shape;3146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7" name="Google Shape;3147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8" name="Google Shape;3148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9" name="Google Shape;3149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0" name="Google Shape;3150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1" name="Google Shape;3151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2" name="Google Shape;3152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3" name="Google Shape;3153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4" name="Google Shape;3154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5" name="Google Shape;3155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6" name="Google Shape;3156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7" name="Google Shape;3157;p34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3158" name="Google Shape;3158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9" name="Google Shape;3159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0" name="Google Shape;3160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1" name="Google Shape;3161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2" name="Google Shape;3162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3" name="Google Shape;3163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4" name="Google Shape;3164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5" name="Google Shape;3165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6" name="Google Shape;3166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7" name="Google Shape;3167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8" name="Google Shape;3168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9" name="Google Shape;3169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0" name="Google Shape;3170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1" name="Google Shape;3171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2" name="Google Shape;3172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3" name="Google Shape;3173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4" name="Google Shape;3174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5" name="Google Shape;3175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6" name="Google Shape;3176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7" name="Google Shape;3177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8" name="Google Shape;3178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9" name="Google Shape;3179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0" name="Google Shape;3180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1" name="Google Shape;3181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2" name="Google Shape;3182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3" name="Google Shape;3183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4" name="Google Shape;3184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5" name="Google Shape;3185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6" name="Google Shape;3186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7" name="Google Shape;3187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8" name="Google Shape;3188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9" name="Google Shape;3189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90" name="Google Shape;3190;p34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3191" name="Google Shape;3191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2" name="Google Shape;3192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3" name="Google Shape;3193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4" name="Google Shape;3194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5" name="Google Shape;3195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6" name="Google Shape;3196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7" name="Google Shape;3197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8" name="Google Shape;3198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9" name="Google Shape;3199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0" name="Google Shape;3200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1" name="Google Shape;3201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2" name="Google Shape;3202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3" name="Google Shape;3203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4" name="Google Shape;3204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5" name="Google Shape;3205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6" name="Google Shape;3206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7" name="Google Shape;3207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8" name="Google Shape;3208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9" name="Google Shape;3209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0" name="Google Shape;3210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1" name="Google Shape;3211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2" name="Google Shape;3212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3" name="Google Shape;3213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4" name="Google Shape;3214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5" name="Google Shape;3215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6" name="Google Shape;3216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7" name="Google Shape;3217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8" name="Google Shape;3218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9" name="Google Shape;3219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0" name="Google Shape;3220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1" name="Google Shape;3221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2" name="Google Shape;3222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23" name="Google Shape;3223;p34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3224" name="Google Shape;3224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5" name="Google Shape;3225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6" name="Google Shape;3226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7" name="Google Shape;3227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8" name="Google Shape;3228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9" name="Google Shape;3229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0" name="Google Shape;3230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1" name="Google Shape;3231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2" name="Google Shape;3232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3" name="Google Shape;3233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4" name="Google Shape;3234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5" name="Google Shape;3235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6" name="Google Shape;3236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7" name="Google Shape;3237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8" name="Google Shape;3238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9" name="Google Shape;3239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0" name="Google Shape;3240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1" name="Google Shape;3241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2" name="Google Shape;3242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3" name="Google Shape;3243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4" name="Google Shape;3244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5" name="Google Shape;3245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6" name="Google Shape;3246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7" name="Google Shape;3247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8" name="Google Shape;3248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9" name="Google Shape;3249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0" name="Google Shape;3250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1" name="Google Shape;3251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2" name="Google Shape;3252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3" name="Google Shape;3253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4" name="Google Shape;3254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5" name="Google Shape;3255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2">
    <p:spTree>
      <p:nvGrpSpPr>
        <p:cNvPr id="3256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" name="Google Shape;3257;p35"/>
          <p:cNvSpPr txBox="1"/>
          <p:nvPr>
            <p:ph type="title"/>
          </p:nvPr>
        </p:nvSpPr>
        <p:spPr>
          <a:xfrm>
            <a:off x="4572000" y="832125"/>
            <a:ext cx="3859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58" name="Google Shape;3258;p35"/>
          <p:cNvSpPr txBox="1"/>
          <p:nvPr>
            <p:ph idx="1" type="subTitle"/>
          </p:nvPr>
        </p:nvSpPr>
        <p:spPr>
          <a:xfrm>
            <a:off x="4651900" y="3090024"/>
            <a:ext cx="1664400" cy="40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259" name="Google Shape;3259;p35"/>
          <p:cNvSpPr txBox="1"/>
          <p:nvPr>
            <p:ph idx="2" type="subTitle"/>
          </p:nvPr>
        </p:nvSpPr>
        <p:spPr>
          <a:xfrm>
            <a:off x="4651925" y="3350128"/>
            <a:ext cx="16644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60" name="Google Shape;3260;p35"/>
          <p:cNvSpPr txBox="1"/>
          <p:nvPr>
            <p:ph idx="3" type="subTitle"/>
          </p:nvPr>
        </p:nvSpPr>
        <p:spPr>
          <a:xfrm>
            <a:off x="6578274" y="3090024"/>
            <a:ext cx="1664400" cy="40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261" name="Google Shape;3261;p35"/>
          <p:cNvSpPr txBox="1"/>
          <p:nvPr>
            <p:ph idx="4" type="subTitle"/>
          </p:nvPr>
        </p:nvSpPr>
        <p:spPr>
          <a:xfrm>
            <a:off x="6578251" y="3350128"/>
            <a:ext cx="1664400" cy="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62" name="Google Shape;3262;p35"/>
          <p:cNvSpPr/>
          <p:nvPr/>
        </p:nvSpPr>
        <p:spPr>
          <a:xfrm>
            <a:off x="347071" y="204374"/>
            <a:ext cx="1125721" cy="446999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3" name="Google Shape;3263;p35"/>
          <p:cNvSpPr/>
          <p:nvPr/>
        </p:nvSpPr>
        <p:spPr>
          <a:xfrm>
            <a:off x="8025775" y="37232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4" name="Google Shape;3264;p35"/>
          <p:cNvSpPr/>
          <p:nvPr/>
        </p:nvSpPr>
        <p:spPr>
          <a:xfrm>
            <a:off x="5916685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5" name="Google Shape;3265;p35"/>
          <p:cNvSpPr/>
          <p:nvPr/>
        </p:nvSpPr>
        <p:spPr>
          <a:xfrm>
            <a:off x="-864090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66" name="Google Shape;3266;p35"/>
          <p:cNvGrpSpPr/>
          <p:nvPr/>
        </p:nvGrpSpPr>
        <p:grpSpPr>
          <a:xfrm>
            <a:off x="338749" y="4193001"/>
            <a:ext cx="581843" cy="567549"/>
            <a:chOff x="3228225" y="3246725"/>
            <a:chExt cx="356325" cy="347550"/>
          </a:xfrm>
        </p:grpSpPr>
        <p:sp>
          <p:nvSpPr>
            <p:cNvPr id="3267" name="Google Shape;3267;p35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">
    <p:spTree>
      <p:nvGrpSpPr>
        <p:cNvPr id="3299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p36"/>
          <p:cNvSpPr txBox="1"/>
          <p:nvPr>
            <p:ph idx="1" type="subTitle"/>
          </p:nvPr>
        </p:nvSpPr>
        <p:spPr>
          <a:xfrm>
            <a:off x="1568175" y="1389725"/>
            <a:ext cx="2362200" cy="36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01" name="Google Shape;3301;p36"/>
          <p:cNvSpPr txBox="1"/>
          <p:nvPr>
            <p:ph idx="2" type="subTitle"/>
          </p:nvPr>
        </p:nvSpPr>
        <p:spPr>
          <a:xfrm>
            <a:off x="5213625" y="2936625"/>
            <a:ext cx="2362200" cy="36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02" name="Google Shape;3302;p36"/>
          <p:cNvSpPr txBox="1"/>
          <p:nvPr>
            <p:ph idx="3" type="subTitle"/>
          </p:nvPr>
        </p:nvSpPr>
        <p:spPr>
          <a:xfrm>
            <a:off x="1568175" y="1608300"/>
            <a:ext cx="23622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03" name="Google Shape;3303;p36"/>
          <p:cNvSpPr txBox="1"/>
          <p:nvPr>
            <p:ph idx="4" type="subTitle"/>
          </p:nvPr>
        </p:nvSpPr>
        <p:spPr>
          <a:xfrm>
            <a:off x="5213625" y="3155053"/>
            <a:ext cx="23622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04" name="Google Shape;3304;p36"/>
          <p:cNvSpPr/>
          <p:nvPr/>
        </p:nvSpPr>
        <p:spPr>
          <a:xfrm>
            <a:off x="2079228" y="4851001"/>
            <a:ext cx="4976923" cy="292506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5" name="Google Shape;3305;p36"/>
          <p:cNvSpPr/>
          <p:nvPr/>
        </p:nvSpPr>
        <p:spPr>
          <a:xfrm>
            <a:off x="0" y="3184863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6" name="Google Shape;3306;p36"/>
          <p:cNvSpPr/>
          <p:nvPr/>
        </p:nvSpPr>
        <p:spPr>
          <a:xfrm flipH="1">
            <a:off x="-7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7" name="Google Shape;3307;p36"/>
          <p:cNvSpPr/>
          <p:nvPr/>
        </p:nvSpPr>
        <p:spPr>
          <a:xfrm flipH="1">
            <a:off x="6682354" y="3184863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8" name="Google Shape;3308;p36"/>
          <p:cNvSpPr/>
          <p:nvPr/>
        </p:nvSpPr>
        <p:spPr>
          <a:xfrm>
            <a:off x="5980368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09" name="Google Shape;3309;p36"/>
          <p:cNvGrpSpPr/>
          <p:nvPr/>
        </p:nvGrpSpPr>
        <p:grpSpPr>
          <a:xfrm>
            <a:off x="6781845" y="1435626"/>
            <a:ext cx="2362156" cy="1412939"/>
            <a:chOff x="3731285" y="2446481"/>
            <a:chExt cx="1216415" cy="727569"/>
          </a:xfrm>
        </p:grpSpPr>
        <p:grpSp>
          <p:nvGrpSpPr>
            <p:cNvPr id="3310" name="Google Shape;3310;p36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11" name="Google Shape;3311;p36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2" name="Google Shape;3312;p36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3" name="Google Shape;3313;p36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4" name="Google Shape;3314;p36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5" name="Google Shape;3315;p36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6" name="Google Shape;3316;p36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17" name="Google Shape;3317;p36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p36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36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p36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1" name="Google Shape;3321;p36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p36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36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24" name="Google Shape;3324;p36"/>
          <p:cNvGrpSpPr/>
          <p:nvPr/>
        </p:nvGrpSpPr>
        <p:grpSpPr>
          <a:xfrm flipH="1">
            <a:off x="-23" y="2814478"/>
            <a:ext cx="2362156" cy="1412939"/>
            <a:chOff x="3731285" y="2446481"/>
            <a:chExt cx="1216415" cy="727569"/>
          </a:xfrm>
        </p:grpSpPr>
        <p:grpSp>
          <p:nvGrpSpPr>
            <p:cNvPr id="3325" name="Google Shape;3325;p36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26" name="Google Shape;3326;p36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7" name="Google Shape;3327;p36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8" name="Google Shape;3328;p36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9" name="Google Shape;3329;p36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0" name="Google Shape;3330;p36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1" name="Google Shape;3331;p36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32" name="Google Shape;3332;p36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36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36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36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36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36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p36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9" name="Google Shape;3339;p36"/>
          <p:cNvSpPr/>
          <p:nvPr/>
        </p:nvSpPr>
        <p:spPr>
          <a:xfrm>
            <a:off x="1014951" y="3103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0" name="Google Shape;3340;p36"/>
          <p:cNvSpPr/>
          <p:nvPr/>
        </p:nvSpPr>
        <p:spPr>
          <a:xfrm>
            <a:off x="-602450" y="10053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1" name="Google Shape;3341;p36"/>
          <p:cNvSpPr/>
          <p:nvPr/>
        </p:nvSpPr>
        <p:spPr>
          <a:xfrm>
            <a:off x="7575827" y="4579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2" name="Google Shape;3342;p36"/>
          <p:cNvSpPr/>
          <p:nvPr/>
        </p:nvSpPr>
        <p:spPr>
          <a:xfrm>
            <a:off x="8299026" y="29504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3" name="Google Shape;3343;p36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1_1">
    <p:spTree>
      <p:nvGrpSpPr>
        <p:cNvPr id="3344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p37"/>
          <p:cNvSpPr txBox="1"/>
          <p:nvPr>
            <p:ph idx="1" type="subTitle"/>
          </p:nvPr>
        </p:nvSpPr>
        <p:spPr>
          <a:xfrm>
            <a:off x="3103925" y="1556125"/>
            <a:ext cx="3760800" cy="38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46" name="Google Shape;3346;p37"/>
          <p:cNvSpPr txBox="1"/>
          <p:nvPr>
            <p:ph idx="2" type="subTitle"/>
          </p:nvPr>
        </p:nvSpPr>
        <p:spPr>
          <a:xfrm>
            <a:off x="3103925" y="3130878"/>
            <a:ext cx="3760800" cy="38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47" name="Google Shape;3347;p37"/>
          <p:cNvSpPr txBox="1"/>
          <p:nvPr>
            <p:ph idx="3" type="subTitle"/>
          </p:nvPr>
        </p:nvSpPr>
        <p:spPr>
          <a:xfrm>
            <a:off x="3103925" y="1797475"/>
            <a:ext cx="3760800" cy="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48" name="Google Shape;3348;p37"/>
          <p:cNvSpPr txBox="1"/>
          <p:nvPr>
            <p:ph idx="4" type="subTitle"/>
          </p:nvPr>
        </p:nvSpPr>
        <p:spPr>
          <a:xfrm>
            <a:off x="3103925" y="3354425"/>
            <a:ext cx="3760800" cy="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49" name="Google Shape;3349;p37"/>
          <p:cNvSpPr/>
          <p:nvPr/>
        </p:nvSpPr>
        <p:spPr>
          <a:xfrm>
            <a:off x="175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0" name="Google Shape;3350;p37"/>
          <p:cNvSpPr/>
          <p:nvPr/>
        </p:nvSpPr>
        <p:spPr>
          <a:xfrm flipH="1">
            <a:off x="7745706" y="4190099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51" name="Google Shape;3351;p37"/>
          <p:cNvGrpSpPr/>
          <p:nvPr/>
        </p:nvGrpSpPr>
        <p:grpSpPr>
          <a:xfrm flipH="1">
            <a:off x="180" y="832004"/>
            <a:ext cx="1727917" cy="1033512"/>
            <a:chOff x="3731285" y="2446481"/>
            <a:chExt cx="1216415" cy="727569"/>
          </a:xfrm>
        </p:grpSpPr>
        <p:grpSp>
          <p:nvGrpSpPr>
            <p:cNvPr id="3352" name="Google Shape;3352;p37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53" name="Google Shape;3353;p37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4" name="Google Shape;3354;p37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5" name="Google Shape;3355;p37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6" name="Google Shape;3356;p37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7" name="Google Shape;3357;p37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8" name="Google Shape;3358;p37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59" name="Google Shape;3359;p37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37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37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37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37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p37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37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66" name="Google Shape;3366;p37"/>
          <p:cNvGrpSpPr/>
          <p:nvPr/>
        </p:nvGrpSpPr>
        <p:grpSpPr>
          <a:xfrm>
            <a:off x="7415905" y="3013304"/>
            <a:ext cx="1727917" cy="1033512"/>
            <a:chOff x="3731285" y="2446481"/>
            <a:chExt cx="1216415" cy="727569"/>
          </a:xfrm>
        </p:grpSpPr>
        <p:grpSp>
          <p:nvGrpSpPr>
            <p:cNvPr id="3367" name="Google Shape;3367;p37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68" name="Google Shape;3368;p37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9" name="Google Shape;3369;p37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0" name="Google Shape;3370;p37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1" name="Google Shape;3371;p37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2" name="Google Shape;3372;p37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3" name="Google Shape;3373;p37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74" name="Google Shape;3374;p37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37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37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37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37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37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37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81" name="Google Shape;3381;p37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2" name="Google Shape;3382;p37"/>
          <p:cNvSpPr/>
          <p:nvPr/>
        </p:nvSpPr>
        <p:spPr>
          <a:xfrm>
            <a:off x="226850" y="23147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3" name="Google Shape;3383;p37"/>
          <p:cNvSpPr/>
          <p:nvPr/>
        </p:nvSpPr>
        <p:spPr>
          <a:xfrm>
            <a:off x="7847715" y="11404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84" name="Google Shape;3384;p37"/>
          <p:cNvGrpSpPr/>
          <p:nvPr/>
        </p:nvGrpSpPr>
        <p:grpSpPr>
          <a:xfrm rot="1509357">
            <a:off x="855787" y="3708219"/>
            <a:ext cx="506092" cy="482050"/>
            <a:chOff x="6141575" y="2318875"/>
            <a:chExt cx="720950" cy="686700"/>
          </a:xfrm>
        </p:grpSpPr>
        <p:sp>
          <p:nvSpPr>
            <p:cNvPr id="3385" name="Google Shape;3385;p37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37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37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37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37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37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37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p37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p37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37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37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96" name="Google Shape;3396;p37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397" name="Google Shape;3397;p37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8" name="Google Shape;3398;p37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9" name="Google Shape;3399;p37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0" name="Google Shape;3400;p37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1" name="Google Shape;3401;p37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2" name="Google Shape;3402;p37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3" name="Google Shape;3403;p37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4" name="Google Shape;3404;p37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5" name="Google Shape;3405;p37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6" name="Google Shape;3406;p37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7" name="Google Shape;3407;p37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8" name="Google Shape;3408;p37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9" name="Google Shape;3409;p37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0" name="Google Shape;3410;p37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1" name="Google Shape;3411;p37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2" name="Google Shape;3412;p37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3" name="Google Shape;3413;p37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4" name="Google Shape;3414;p37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5" name="Google Shape;3415;p37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6" name="Google Shape;3416;p37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7" name="Google Shape;3417;p37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18" name="Google Shape;3418;p37"/>
          <p:cNvGrpSpPr/>
          <p:nvPr/>
        </p:nvGrpSpPr>
        <p:grpSpPr>
          <a:xfrm rot="-2700000">
            <a:off x="7474704" y="1951395"/>
            <a:ext cx="389275" cy="370781"/>
            <a:chOff x="6141575" y="2318875"/>
            <a:chExt cx="720950" cy="686700"/>
          </a:xfrm>
        </p:grpSpPr>
        <p:sp>
          <p:nvSpPr>
            <p:cNvPr id="3419" name="Google Shape;3419;p37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0" name="Google Shape;3420;p37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1" name="Google Shape;3421;p37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37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37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p37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p37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p37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p37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p37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37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30" name="Google Shape;3430;p37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431" name="Google Shape;3431;p37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2" name="Google Shape;3432;p37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3" name="Google Shape;3433;p37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4" name="Google Shape;3434;p37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5" name="Google Shape;3435;p37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6" name="Google Shape;3436;p37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7" name="Google Shape;3437;p37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8" name="Google Shape;3438;p37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9" name="Google Shape;3439;p37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0" name="Google Shape;3440;p37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1" name="Google Shape;3441;p37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2" name="Google Shape;3442;p37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3" name="Google Shape;3443;p37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4" name="Google Shape;3444;p37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5" name="Google Shape;3445;p37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6" name="Google Shape;3446;p37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7" name="Google Shape;3447;p37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8" name="Google Shape;3448;p37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9" name="Google Shape;3449;p37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0" name="Google Shape;3450;p37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1" name="Google Shape;3451;p37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52" name="Google Shape;3452;p37"/>
          <p:cNvSpPr/>
          <p:nvPr/>
        </p:nvSpPr>
        <p:spPr>
          <a:xfrm>
            <a:off x="8998001" y="28807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3" name="Google Shape;3453;p37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CUSTOM_12_1">
    <p:spTree>
      <p:nvGrpSpPr>
        <p:cNvPr id="3454" name="Shape 3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5" name="Google Shape;3455;p38"/>
          <p:cNvSpPr/>
          <p:nvPr/>
        </p:nvSpPr>
        <p:spPr>
          <a:xfrm>
            <a:off x="-1862006" y="-19682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6" name="Google Shape;3456;p38"/>
          <p:cNvSpPr/>
          <p:nvPr/>
        </p:nvSpPr>
        <p:spPr>
          <a:xfrm flipH="1">
            <a:off x="688122" y="209893"/>
            <a:ext cx="718835" cy="28538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7" name="Google Shape;3457;p38"/>
          <p:cNvSpPr/>
          <p:nvPr/>
        </p:nvSpPr>
        <p:spPr>
          <a:xfrm flipH="1">
            <a:off x="8243898" y="382022"/>
            <a:ext cx="1133224" cy="44997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8" name="Google Shape;3458;p38"/>
          <p:cNvSpPr/>
          <p:nvPr/>
        </p:nvSpPr>
        <p:spPr>
          <a:xfrm flipH="1">
            <a:off x="8318101" y="37088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9" name="Google Shape;3459;p38"/>
          <p:cNvSpPr/>
          <p:nvPr/>
        </p:nvSpPr>
        <p:spPr>
          <a:xfrm flipH="1">
            <a:off x="68387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0" name="Google Shape;3460;p38"/>
          <p:cNvSpPr/>
          <p:nvPr/>
        </p:nvSpPr>
        <p:spPr>
          <a:xfrm flipH="1">
            <a:off x="-15849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1" name="Google Shape;3461;p38"/>
          <p:cNvSpPr txBox="1"/>
          <p:nvPr>
            <p:ph idx="1" type="subTitle"/>
          </p:nvPr>
        </p:nvSpPr>
        <p:spPr>
          <a:xfrm>
            <a:off x="715500" y="979500"/>
            <a:ext cx="3856500" cy="3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grpSp>
        <p:nvGrpSpPr>
          <p:cNvPr id="3462" name="Google Shape;3462;p38"/>
          <p:cNvGrpSpPr/>
          <p:nvPr/>
        </p:nvGrpSpPr>
        <p:grpSpPr>
          <a:xfrm>
            <a:off x="8532214" y="4222498"/>
            <a:ext cx="386613" cy="377092"/>
            <a:chOff x="3228225" y="3246725"/>
            <a:chExt cx="356325" cy="347550"/>
          </a:xfrm>
        </p:grpSpPr>
        <p:sp>
          <p:nvSpPr>
            <p:cNvPr id="3463" name="Google Shape;3463;p38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4" name="Google Shape;3464;p38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5" name="Google Shape;3465;p38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6" name="Google Shape;3466;p38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7" name="Google Shape;3467;p38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p38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9" name="Google Shape;3469;p38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0" name="Google Shape;3470;p38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1" name="Google Shape;3471;p38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2" name="Google Shape;3472;p38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3" name="Google Shape;3473;p38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4" name="Google Shape;3474;p38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5" name="Google Shape;3475;p38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6" name="Google Shape;3476;p38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7" name="Google Shape;3477;p38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8" name="Google Shape;3478;p38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9" name="Google Shape;3479;p38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0" name="Google Shape;3480;p38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1" name="Google Shape;3481;p38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p38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3" name="Google Shape;3483;p38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4" name="Google Shape;3484;p38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5" name="Google Shape;3485;p38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6" name="Google Shape;3486;p38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7" name="Google Shape;3487;p38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8" name="Google Shape;3488;p38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9" name="Google Shape;3489;p38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0" name="Google Shape;3490;p38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1" name="Google Shape;3491;p38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2" name="Google Shape;3492;p38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3" name="Google Shape;3493;p38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4" name="Google Shape;3494;p38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95" name="Google Shape;3495;p38"/>
          <p:cNvSpPr txBox="1"/>
          <p:nvPr>
            <p:ph idx="2" type="subTitle"/>
          </p:nvPr>
        </p:nvSpPr>
        <p:spPr>
          <a:xfrm>
            <a:off x="4572000" y="979500"/>
            <a:ext cx="3856500" cy="3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496" name="Google Shape;3496;p38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5">
  <p:cSld name="ONE_COLUMN_TEXT_1_1">
    <p:spTree>
      <p:nvGrpSpPr>
        <p:cNvPr id="3497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p39"/>
          <p:cNvSpPr txBox="1"/>
          <p:nvPr>
            <p:ph idx="1" type="body"/>
          </p:nvPr>
        </p:nvSpPr>
        <p:spPr>
          <a:xfrm>
            <a:off x="1284350" y="1218725"/>
            <a:ext cx="3287700" cy="32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499" name="Google Shape;3499;p39"/>
          <p:cNvSpPr txBox="1"/>
          <p:nvPr>
            <p:ph idx="2" type="body"/>
          </p:nvPr>
        </p:nvSpPr>
        <p:spPr>
          <a:xfrm>
            <a:off x="4571975" y="1218725"/>
            <a:ext cx="3287700" cy="32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3500" name="Google Shape;3500;p39"/>
          <p:cNvGrpSpPr/>
          <p:nvPr/>
        </p:nvGrpSpPr>
        <p:grpSpPr>
          <a:xfrm flipH="1">
            <a:off x="7994111" y="-7"/>
            <a:ext cx="942012" cy="1821897"/>
            <a:chOff x="5496850" y="2285225"/>
            <a:chExt cx="506050" cy="978725"/>
          </a:xfrm>
        </p:grpSpPr>
        <p:sp>
          <p:nvSpPr>
            <p:cNvPr id="3501" name="Google Shape;3501;p39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2" name="Google Shape;3502;p3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3" name="Google Shape;3503;p3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4" name="Google Shape;3504;p3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5" name="Google Shape;3505;p3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6" name="Google Shape;3506;p3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7" name="Google Shape;3507;p3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8" name="Google Shape;3508;p3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9" name="Google Shape;3509;p3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0" name="Google Shape;3510;p3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11" name="Google Shape;3511;p39"/>
          <p:cNvGrpSpPr/>
          <p:nvPr/>
        </p:nvGrpSpPr>
        <p:grpSpPr>
          <a:xfrm flipH="1">
            <a:off x="159830" y="-2"/>
            <a:ext cx="942012" cy="2407208"/>
            <a:chOff x="5496850" y="1970795"/>
            <a:chExt cx="506050" cy="1293155"/>
          </a:xfrm>
        </p:grpSpPr>
        <p:sp>
          <p:nvSpPr>
            <p:cNvPr id="3512" name="Google Shape;3512;p39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3" name="Google Shape;3513;p3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4" name="Google Shape;3514;p3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5" name="Google Shape;3515;p3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6" name="Google Shape;3516;p3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7" name="Google Shape;3517;p3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8" name="Google Shape;3518;p3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9" name="Google Shape;3519;p3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0" name="Google Shape;3520;p3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1" name="Google Shape;3521;p3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22" name="Google Shape;3522;p39"/>
          <p:cNvSpPr/>
          <p:nvPr/>
        </p:nvSpPr>
        <p:spPr>
          <a:xfrm flipH="1">
            <a:off x="7745706" y="4379224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3" name="Google Shape;3523;p39"/>
          <p:cNvSpPr/>
          <p:nvPr/>
        </p:nvSpPr>
        <p:spPr>
          <a:xfrm>
            <a:off x="23319" y="4379224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4" name="Google Shape;3524;p39"/>
          <p:cNvSpPr/>
          <p:nvPr/>
        </p:nvSpPr>
        <p:spPr>
          <a:xfrm>
            <a:off x="8430727" y="26342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5" name="Google Shape;3525;p39"/>
          <p:cNvSpPr/>
          <p:nvPr/>
        </p:nvSpPr>
        <p:spPr>
          <a:xfrm rot="10800000">
            <a:off x="-545862" y="290040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26" name="Google Shape;3526;p39"/>
          <p:cNvGrpSpPr/>
          <p:nvPr/>
        </p:nvGrpSpPr>
        <p:grpSpPr>
          <a:xfrm rot="923897">
            <a:off x="214731" y="4183573"/>
            <a:ext cx="506106" cy="482063"/>
            <a:chOff x="6141575" y="2318875"/>
            <a:chExt cx="720950" cy="686700"/>
          </a:xfrm>
        </p:grpSpPr>
        <p:sp>
          <p:nvSpPr>
            <p:cNvPr id="3527" name="Google Shape;3527;p3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8" name="Google Shape;3528;p3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9" name="Google Shape;3529;p3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0" name="Google Shape;3530;p3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1" name="Google Shape;3531;p3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2" name="Google Shape;3532;p3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3" name="Google Shape;3533;p3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4" name="Google Shape;3534;p3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5" name="Google Shape;3535;p3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6" name="Google Shape;3536;p3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7" name="Google Shape;3537;p3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38" name="Google Shape;3538;p3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539" name="Google Shape;3539;p3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0" name="Google Shape;3540;p3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1" name="Google Shape;3541;p3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2" name="Google Shape;3542;p3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3" name="Google Shape;3543;p3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4" name="Google Shape;3544;p3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5" name="Google Shape;3545;p3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6" name="Google Shape;3546;p3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7" name="Google Shape;3547;p3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8" name="Google Shape;3548;p3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9" name="Google Shape;3549;p3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0" name="Google Shape;3550;p3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1" name="Google Shape;3551;p3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2" name="Google Shape;3552;p3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3" name="Google Shape;3553;p3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4" name="Google Shape;3554;p3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5" name="Google Shape;3555;p3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6" name="Google Shape;3556;p3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7" name="Google Shape;3557;p3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8" name="Google Shape;3558;p3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9" name="Google Shape;3559;p3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60" name="Google Shape;3560;p39"/>
          <p:cNvGrpSpPr/>
          <p:nvPr/>
        </p:nvGrpSpPr>
        <p:grpSpPr>
          <a:xfrm rot="-552283">
            <a:off x="8375332" y="4183785"/>
            <a:ext cx="506136" cy="482091"/>
            <a:chOff x="6141575" y="2318875"/>
            <a:chExt cx="720950" cy="686700"/>
          </a:xfrm>
        </p:grpSpPr>
        <p:sp>
          <p:nvSpPr>
            <p:cNvPr id="3561" name="Google Shape;3561;p3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2" name="Google Shape;3562;p3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3" name="Google Shape;3563;p3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4" name="Google Shape;3564;p3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5" name="Google Shape;3565;p3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6" name="Google Shape;3566;p3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7" name="Google Shape;3567;p3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8" name="Google Shape;3568;p3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9" name="Google Shape;3569;p3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0" name="Google Shape;3570;p3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1" name="Google Shape;3571;p3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72" name="Google Shape;3572;p3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573" name="Google Shape;3573;p3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4" name="Google Shape;3574;p3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5" name="Google Shape;3575;p3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6" name="Google Shape;3576;p3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7" name="Google Shape;3577;p3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8" name="Google Shape;3578;p3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9" name="Google Shape;3579;p3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0" name="Google Shape;3580;p3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1" name="Google Shape;3581;p3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2" name="Google Shape;3582;p3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3" name="Google Shape;3583;p3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4" name="Google Shape;3584;p3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5" name="Google Shape;3585;p3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6" name="Google Shape;3586;p3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7" name="Google Shape;3587;p3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8" name="Google Shape;3588;p3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9" name="Google Shape;3589;p3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0" name="Google Shape;3590;p3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1" name="Google Shape;3591;p3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2" name="Google Shape;3592;p3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3" name="Google Shape;3593;p3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94" name="Google Shape;3594;p39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3595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Google Shape;3596;p40"/>
          <p:cNvSpPr/>
          <p:nvPr/>
        </p:nvSpPr>
        <p:spPr>
          <a:xfrm>
            <a:off x="3029719" y="4265438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18360000" dist="19050">
              <a:srgbClr val="AA996E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7" name="Google Shape;3597;p40"/>
          <p:cNvSpPr/>
          <p:nvPr/>
        </p:nvSpPr>
        <p:spPr>
          <a:xfrm>
            <a:off x="5099565" y="43851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8" name="Google Shape;3598;p40"/>
          <p:cNvSpPr/>
          <p:nvPr/>
        </p:nvSpPr>
        <p:spPr>
          <a:xfrm>
            <a:off x="609600" y="43851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9" name="Google Shape;3599;p40"/>
          <p:cNvSpPr txBox="1"/>
          <p:nvPr>
            <p:ph idx="1" type="subTitle"/>
          </p:nvPr>
        </p:nvSpPr>
        <p:spPr>
          <a:xfrm>
            <a:off x="748625" y="2716300"/>
            <a:ext cx="2501700" cy="4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00" name="Google Shape;3600;p40"/>
          <p:cNvSpPr txBox="1"/>
          <p:nvPr>
            <p:ph idx="2" type="subTitle"/>
          </p:nvPr>
        </p:nvSpPr>
        <p:spPr>
          <a:xfrm>
            <a:off x="748625" y="3022275"/>
            <a:ext cx="25017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01" name="Google Shape;3601;p40"/>
          <p:cNvSpPr txBox="1"/>
          <p:nvPr>
            <p:ph idx="3" type="subTitle"/>
          </p:nvPr>
        </p:nvSpPr>
        <p:spPr>
          <a:xfrm>
            <a:off x="3318200" y="2716300"/>
            <a:ext cx="2505600" cy="4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02" name="Google Shape;3602;p40"/>
          <p:cNvSpPr txBox="1"/>
          <p:nvPr>
            <p:ph idx="4" type="subTitle"/>
          </p:nvPr>
        </p:nvSpPr>
        <p:spPr>
          <a:xfrm>
            <a:off x="3321125" y="3022275"/>
            <a:ext cx="25017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03" name="Google Shape;3603;p40"/>
          <p:cNvSpPr txBox="1"/>
          <p:nvPr>
            <p:ph idx="5" type="subTitle"/>
          </p:nvPr>
        </p:nvSpPr>
        <p:spPr>
          <a:xfrm>
            <a:off x="5891675" y="2716300"/>
            <a:ext cx="2505600" cy="4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04" name="Google Shape;3604;p40"/>
          <p:cNvSpPr txBox="1"/>
          <p:nvPr>
            <p:ph idx="6" type="subTitle"/>
          </p:nvPr>
        </p:nvSpPr>
        <p:spPr>
          <a:xfrm>
            <a:off x="5891675" y="3022275"/>
            <a:ext cx="25056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05" name="Google Shape;3605;p40"/>
          <p:cNvSpPr/>
          <p:nvPr/>
        </p:nvSpPr>
        <p:spPr>
          <a:xfrm>
            <a:off x="362168" y="2626493"/>
            <a:ext cx="68735" cy="65475"/>
          </a:xfrm>
          <a:custGeom>
            <a:rect b="b" l="l" r="r" t="t"/>
            <a:pathLst>
              <a:path extrusionOk="0" fill="none" h="723" w="759">
                <a:moveTo>
                  <a:pt x="380" y="36"/>
                </a:moveTo>
                <a:lnTo>
                  <a:pt x="380" y="36"/>
                </a:lnTo>
                <a:lnTo>
                  <a:pt x="506" y="18"/>
                </a:lnTo>
                <a:lnTo>
                  <a:pt x="614" y="0"/>
                </a:lnTo>
                <a:lnTo>
                  <a:pt x="614" y="0"/>
                </a:lnTo>
                <a:lnTo>
                  <a:pt x="633" y="127"/>
                </a:lnTo>
                <a:lnTo>
                  <a:pt x="651" y="235"/>
                </a:lnTo>
                <a:lnTo>
                  <a:pt x="705" y="343"/>
                </a:lnTo>
                <a:lnTo>
                  <a:pt x="759" y="452"/>
                </a:lnTo>
                <a:lnTo>
                  <a:pt x="759" y="452"/>
                </a:lnTo>
                <a:lnTo>
                  <a:pt x="651" y="506"/>
                </a:lnTo>
                <a:lnTo>
                  <a:pt x="560" y="560"/>
                </a:lnTo>
                <a:lnTo>
                  <a:pt x="470" y="632"/>
                </a:lnTo>
                <a:lnTo>
                  <a:pt x="380" y="723"/>
                </a:lnTo>
                <a:lnTo>
                  <a:pt x="380" y="723"/>
                </a:lnTo>
                <a:lnTo>
                  <a:pt x="307" y="632"/>
                </a:lnTo>
                <a:lnTo>
                  <a:pt x="217" y="560"/>
                </a:lnTo>
                <a:lnTo>
                  <a:pt x="109" y="488"/>
                </a:lnTo>
                <a:lnTo>
                  <a:pt x="0" y="452"/>
                </a:lnTo>
                <a:lnTo>
                  <a:pt x="0" y="452"/>
                </a:lnTo>
                <a:lnTo>
                  <a:pt x="55" y="361"/>
                </a:lnTo>
                <a:lnTo>
                  <a:pt x="109" y="253"/>
                </a:lnTo>
                <a:lnTo>
                  <a:pt x="127" y="145"/>
                </a:lnTo>
                <a:lnTo>
                  <a:pt x="145" y="18"/>
                </a:lnTo>
                <a:lnTo>
                  <a:pt x="145" y="18"/>
                </a:lnTo>
                <a:lnTo>
                  <a:pt x="145" y="0"/>
                </a:lnTo>
                <a:lnTo>
                  <a:pt x="145" y="0"/>
                </a:lnTo>
                <a:lnTo>
                  <a:pt x="253" y="18"/>
                </a:lnTo>
                <a:lnTo>
                  <a:pt x="362" y="36"/>
                </a:lnTo>
                <a:lnTo>
                  <a:pt x="362" y="36"/>
                </a:lnTo>
                <a:lnTo>
                  <a:pt x="380" y="36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6" name="Google Shape;3606;p40"/>
          <p:cNvSpPr/>
          <p:nvPr/>
        </p:nvSpPr>
        <p:spPr>
          <a:xfrm>
            <a:off x="232939" y="2487393"/>
            <a:ext cx="327193" cy="319043"/>
          </a:xfrm>
          <a:custGeom>
            <a:rect b="b" l="l" r="r" t="t"/>
            <a:pathLst>
              <a:path extrusionOk="0" fill="none" h="3523" w="3613">
                <a:moveTo>
                  <a:pt x="1807" y="1"/>
                </a:moveTo>
                <a:lnTo>
                  <a:pt x="1807" y="1"/>
                </a:lnTo>
                <a:lnTo>
                  <a:pt x="1662" y="1"/>
                </a:lnTo>
                <a:lnTo>
                  <a:pt x="1518" y="55"/>
                </a:lnTo>
                <a:lnTo>
                  <a:pt x="1373" y="127"/>
                </a:lnTo>
                <a:lnTo>
                  <a:pt x="1265" y="218"/>
                </a:lnTo>
                <a:lnTo>
                  <a:pt x="1175" y="326"/>
                </a:lnTo>
                <a:lnTo>
                  <a:pt x="1084" y="452"/>
                </a:lnTo>
                <a:lnTo>
                  <a:pt x="1048" y="597"/>
                </a:lnTo>
                <a:lnTo>
                  <a:pt x="1030" y="760"/>
                </a:lnTo>
                <a:lnTo>
                  <a:pt x="1030" y="760"/>
                </a:lnTo>
                <a:lnTo>
                  <a:pt x="1030" y="778"/>
                </a:lnTo>
                <a:lnTo>
                  <a:pt x="1030" y="778"/>
                </a:lnTo>
                <a:lnTo>
                  <a:pt x="922" y="760"/>
                </a:lnTo>
                <a:lnTo>
                  <a:pt x="813" y="741"/>
                </a:lnTo>
                <a:lnTo>
                  <a:pt x="813" y="741"/>
                </a:lnTo>
                <a:lnTo>
                  <a:pt x="777" y="741"/>
                </a:lnTo>
                <a:lnTo>
                  <a:pt x="777" y="741"/>
                </a:lnTo>
                <a:lnTo>
                  <a:pt x="633" y="760"/>
                </a:lnTo>
                <a:lnTo>
                  <a:pt x="488" y="796"/>
                </a:lnTo>
                <a:lnTo>
                  <a:pt x="362" y="868"/>
                </a:lnTo>
                <a:lnTo>
                  <a:pt x="235" y="958"/>
                </a:lnTo>
                <a:lnTo>
                  <a:pt x="145" y="1067"/>
                </a:lnTo>
                <a:lnTo>
                  <a:pt x="73" y="1211"/>
                </a:lnTo>
                <a:lnTo>
                  <a:pt x="19" y="1356"/>
                </a:lnTo>
                <a:lnTo>
                  <a:pt x="1" y="1500"/>
                </a:lnTo>
                <a:lnTo>
                  <a:pt x="1" y="1500"/>
                </a:lnTo>
                <a:lnTo>
                  <a:pt x="1" y="1626"/>
                </a:lnTo>
                <a:lnTo>
                  <a:pt x="37" y="1753"/>
                </a:lnTo>
                <a:lnTo>
                  <a:pt x="73" y="1879"/>
                </a:lnTo>
                <a:lnTo>
                  <a:pt x="145" y="1988"/>
                </a:lnTo>
                <a:lnTo>
                  <a:pt x="217" y="2078"/>
                </a:lnTo>
                <a:lnTo>
                  <a:pt x="308" y="2150"/>
                </a:lnTo>
                <a:lnTo>
                  <a:pt x="416" y="2222"/>
                </a:lnTo>
                <a:lnTo>
                  <a:pt x="524" y="2277"/>
                </a:lnTo>
                <a:lnTo>
                  <a:pt x="524" y="2277"/>
                </a:lnTo>
                <a:lnTo>
                  <a:pt x="470" y="2367"/>
                </a:lnTo>
                <a:lnTo>
                  <a:pt x="434" y="2475"/>
                </a:lnTo>
                <a:lnTo>
                  <a:pt x="398" y="2584"/>
                </a:lnTo>
                <a:lnTo>
                  <a:pt x="380" y="2710"/>
                </a:lnTo>
                <a:lnTo>
                  <a:pt x="380" y="2710"/>
                </a:lnTo>
                <a:lnTo>
                  <a:pt x="398" y="2855"/>
                </a:lnTo>
                <a:lnTo>
                  <a:pt x="434" y="3017"/>
                </a:lnTo>
                <a:lnTo>
                  <a:pt x="506" y="3144"/>
                </a:lnTo>
                <a:lnTo>
                  <a:pt x="597" y="3270"/>
                </a:lnTo>
                <a:lnTo>
                  <a:pt x="705" y="3360"/>
                </a:lnTo>
                <a:lnTo>
                  <a:pt x="849" y="3451"/>
                </a:lnTo>
                <a:lnTo>
                  <a:pt x="994" y="3505"/>
                </a:lnTo>
                <a:lnTo>
                  <a:pt x="1156" y="3523"/>
                </a:lnTo>
                <a:lnTo>
                  <a:pt x="1156" y="3523"/>
                </a:lnTo>
                <a:lnTo>
                  <a:pt x="1175" y="3523"/>
                </a:lnTo>
                <a:lnTo>
                  <a:pt x="1175" y="3523"/>
                </a:lnTo>
                <a:lnTo>
                  <a:pt x="1265" y="3505"/>
                </a:lnTo>
                <a:lnTo>
                  <a:pt x="1373" y="3487"/>
                </a:lnTo>
                <a:lnTo>
                  <a:pt x="1445" y="3469"/>
                </a:lnTo>
                <a:lnTo>
                  <a:pt x="1536" y="3433"/>
                </a:lnTo>
                <a:lnTo>
                  <a:pt x="1680" y="3324"/>
                </a:lnTo>
                <a:lnTo>
                  <a:pt x="1807" y="3198"/>
                </a:lnTo>
                <a:lnTo>
                  <a:pt x="1807" y="3198"/>
                </a:lnTo>
                <a:lnTo>
                  <a:pt x="1933" y="3324"/>
                </a:lnTo>
                <a:lnTo>
                  <a:pt x="2078" y="3433"/>
                </a:lnTo>
                <a:lnTo>
                  <a:pt x="2240" y="3487"/>
                </a:lnTo>
                <a:lnTo>
                  <a:pt x="2330" y="3505"/>
                </a:lnTo>
                <a:lnTo>
                  <a:pt x="2421" y="3523"/>
                </a:lnTo>
                <a:lnTo>
                  <a:pt x="2421" y="3523"/>
                </a:lnTo>
                <a:lnTo>
                  <a:pt x="2439" y="3523"/>
                </a:lnTo>
                <a:lnTo>
                  <a:pt x="2439" y="3523"/>
                </a:lnTo>
                <a:lnTo>
                  <a:pt x="2601" y="3505"/>
                </a:lnTo>
                <a:lnTo>
                  <a:pt x="2746" y="3451"/>
                </a:lnTo>
                <a:lnTo>
                  <a:pt x="2872" y="3396"/>
                </a:lnTo>
                <a:lnTo>
                  <a:pt x="2999" y="3306"/>
                </a:lnTo>
                <a:lnTo>
                  <a:pt x="3089" y="3180"/>
                </a:lnTo>
                <a:lnTo>
                  <a:pt x="3161" y="3053"/>
                </a:lnTo>
                <a:lnTo>
                  <a:pt x="3215" y="2909"/>
                </a:lnTo>
                <a:lnTo>
                  <a:pt x="3234" y="2764"/>
                </a:lnTo>
                <a:lnTo>
                  <a:pt x="3234" y="2764"/>
                </a:lnTo>
                <a:lnTo>
                  <a:pt x="3234" y="2620"/>
                </a:lnTo>
                <a:lnTo>
                  <a:pt x="3197" y="2493"/>
                </a:lnTo>
                <a:lnTo>
                  <a:pt x="3161" y="2385"/>
                </a:lnTo>
                <a:lnTo>
                  <a:pt x="3089" y="2277"/>
                </a:lnTo>
                <a:lnTo>
                  <a:pt x="3089" y="2277"/>
                </a:lnTo>
                <a:lnTo>
                  <a:pt x="3197" y="2222"/>
                </a:lnTo>
                <a:lnTo>
                  <a:pt x="3306" y="2168"/>
                </a:lnTo>
                <a:lnTo>
                  <a:pt x="3378" y="2096"/>
                </a:lnTo>
                <a:lnTo>
                  <a:pt x="3468" y="2006"/>
                </a:lnTo>
                <a:lnTo>
                  <a:pt x="3523" y="1897"/>
                </a:lnTo>
                <a:lnTo>
                  <a:pt x="3577" y="1789"/>
                </a:lnTo>
                <a:lnTo>
                  <a:pt x="3613" y="1681"/>
                </a:lnTo>
                <a:lnTo>
                  <a:pt x="3613" y="1554"/>
                </a:lnTo>
                <a:lnTo>
                  <a:pt x="3613" y="1554"/>
                </a:lnTo>
                <a:lnTo>
                  <a:pt x="3613" y="1392"/>
                </a:lnTo>
                <a:lnTo>
                  <a:pt x="3577" y="1247"/>
                </a:lnTo>
                <a:lnTo>
                  <a:pt x="3504" y="1121"/>
                </a:lnTo>
                <a:lnTo>
                  <a:pt x="3414" y="994"/>
                </a:lnTo>
                <a:lnTo>
                  <a:pt x="3306" y="886"/>
                </a:lnTo>
                <a:lnTo>
                  <a:pt x="3161" y="814"/>
                </a:lnTo>
                <a:lnTo>
                  <a:pt x="3017" y="760"/>
                </a:lnTo>
                <a:lnTo>
                  <a:pt x="2854" y="741"/>
                </a:lnTo>
                <a:lnTo>
                  <a:pt x="2854" y="741"/>
                </a:lnTo>
                <a:lnTo>
                  <a:pt x="2836" y="741"/>
                </a:lnTo>
                <a:lnTo>
                  <a:pt x="2836" y="741"/>
                </a:lnTo>
                <a:lnTo>
                  <a:pt x="2710" y="760"/>
                </a:lnTo>
                <a:lnTo>
                  <a:pt x="2601" y="778"/>
                </a:lnTo>
                <a:lnTo>
                  <a:pt x="2601" y="778"/>
                </a:lnTo>
                <a:lnTo>
                  <a:pt x="2583" y="633"/>
                </a:lnTo>
                <a:lnTo>
                  <a:pt x="2529" y="489"/>
                </a:lnTo>
                <a:lnTo>
                  <a:pt x="2475" y="344"/>
                </a:lnTo>
                <a:lnTo>
                  <a:pt x="2367" y="236"/>
                </a:lnTo>
                <a:lnTo>
                  <a:pt x="2258" y="145"/>
                </a:lnTo>
                <a:lnTo>
                  <a:pt x="2132" y="55"/>
                </a:lnTo>
                <a:lnTo>
                  <a:pt x="1987" y="19"/>
                </a:lnTo>
                <a:lnTo>
                  <a:pt x="1843" y="1"/>
                </a:lnTo>
                <a:lnTo>
                  <a:pt x="1843" y="1"/>
                </a:lnTo>
                <a:lnTo>
                  <a:pt x="1807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7" name="Google Shape;3607;p40"/>
          <p:cNvSpPr/>
          <p:nvPr/>
        </p:nvSpPr>
        <p:spPr>
          <a:xfrm>
            <a:off x="329812" y="1632405"/>
            <a:ext cx="37764" cy="36133"/>
          </a:xfrm>
          <a:custGeom>
            <a:rect b="b" l="l" r="r" t="t"/>
            <a:pathLst>
              <a:path extrusionOk="0" fill="none" h="399" w="417">
                <a:moveTo>
                  <a:pt x="217" y="19"/>
                </a:moveTo>
                <a:lnTo>
                  <a:pt x="217" y="19"/>
                </a:lnTo>
                <a:lnTo>
                  <a:pt x="344" y="1"/>
                </a:lnTo>
                <a:lnTo>
                  <a:pt x="344" y="1"/>
                </a:lnTo>
                <a:lnTo>
                  <a:pt x="362" y="127"/>
                </a:lnTo>
                <a:lnTo>
                  <a:pt x="416" y="236"/>
                </a:lnTo>
                <a:lnTo>
                  <a:pt x="416" y="236"/>
                </a:lnTo>
                <a:lnTo>
                  <a:pt x="308" y="308"/>
                </a:lnTo>
                <a:lnTo>
                  <a:pt x="217" y="398"/>
                </a:lnTo>
                <a:lnTo>
                  <a:pt x="217" y="398"/>
                </a:lnTo>
                <a:lnTo>
                  <a:pt x="127" y="308"/>
                </a:lnTo>
                <a:lnTo>
                  <a:pt x="1" y="236"/>
                </a:lnTo>
                <a:lnTo>
                  <a:pt x="1" y="236"/>
                </a:lnTo>
                <a:lnTo>
                  <a:pt x="55" y="127"/>
                </a:lnTo>
                <a:lnTo>
                  <a:pt x="91" y="19"/>
                </a:lnTo>
                <a:lnTo>
                  <a:pt x="91" y="1"/>
                </a:lnTo>
                <a:lnTo>
                  <a:pt x="91" y="1"/>
                </a:lnTo>
                <a:lnTo>
                  <a:pt x="199" y="19"/>
                </a:lnTo>
                <a:lnTo>
                  <a:pt x="199" y="19"/>
                </a:lnTo>
                <a:lnTo>
                  <a:pt x="21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8" name="Google Shape;3608;p40"/>
          <p:cNvSpPr/>
          <p:nvPr/>
        </p:nvSpPr>
        <p:spPr>
          <a:xfrm>
            <a:off x="344147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9" name="Google Shape;3609;p40"/>
          <p:cNvSpPr/>
          <p:nvPr/>
        </p:nvSpPr>
        <p:spPr>
          <a:xfrm>
            <a:off x="-237378" y="306784"/>
            <a:ext cx="1172134" cy="46542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0" name="Google Shape;3610;p40"/>
          <p:cNvSpPr/>
          <p:nvPr/>
        </p:nvSpPr>
        <p:spPr>
          <a:xfrm>
            <a:off x="7971875" y="832000"/>
            <a:ext cx="1172134" cy="46534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1" name="Google Shape;3611;p40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3">
    <p:spTree>
      <p:nvGrpSpPr>
        <p:cNvPr id="3612" name="Shape 3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Google Shape;3613;p41"/>
          <p:cNvSpPr txBox="1"/>
          <p:nvPr>
            <p:ph idx="1" type="subTitle"/>
          </p:nvPr>
        </p:nvSpPr>
        <p:spPr>
          <a:xfrm>
            <a:off x="1852350" y="1204100"/>
            <a:ext cx="2341200" cy="3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14" name="Google Shape;3614;p41"/>
          <p:cNvSpPr txBox="1"/>
          <p:nvPr>
            <p:ph idx="2" type="subTitle"/>
          </p:nvPr>
        </p:nvSpPr>
        <p:spPr>
          <a:xfrm>
            <a:off x="1852350" y="1408175"/>
            <a:ext cx="23412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15" name="Google Shape;3615;p41"/>
          <p:cNvSpPr txBox="1"/>
          <p:nvPr>
            <p:ph idx="3" type="subTitle"/>
          </p:nvPr>
        </p:nvSpPr>
        <p:spPr>
          <a:xfrm>
            <a:off x="1851200" y="2356175"/>
            <a:ext cx="2341200" cy="3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16" name="Google Shape;3616;p41"/>
          <p:cNvSpPr txBox="1"/>
          <p:nvPr>
            <p:ph idx="4" type="subTitle"/>
          </p:nvPr>
        </p:nvSpPr>
        <p:spPr>
          <a:xfrm>
            <a:off x="1852350" y="2560451"/>
            <a:ext cx="23412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17" name="Google Shape;3617;p41"/>
          <p:cNvSpPr txBox="1"/>
          <p:nvPr>
            <p:ph idx="5" type="subTitle"/>
          </p:nvPr>
        </p:nvSpPr>
        <p:spPr>
          <a:xfrm>
            <a:off x="1852350" y="3508374"/>
            <a:ext cx="2341200" cy="3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18" name="Google Shape;3618;p41"/>
          <p:cNvSpPr txBox="1"/>
          <p:nvPr>
            <p:ph idx="6" type="subTitle"/>
          </p:nvPr>
        </p:nvSpPr>
        <p:spPr>
          <a:xfrm>
            <a:off x="1852350" y="3712700"/>
            <a:ext cx="23412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19" name="Google Shape;3619;p41"/>
          <p:cNvSpPr/>
          <p:nvPr/>
        </p:nvSpPr>
        <p:spPr>
          <a:xfrm>
            <a:off x="362168" y="2626493"/>
            <a:ext cx="68735" cy="65475"/>
          </a:xfrm>
          <a:custGeom>
            <a:rect b="b" l="l" r="r" t="t"/>
            <a:pathLst>
              <a:path extrusionOk="0" fill="none" h="723" w="759">
                <a:moveTo>
                  <a:pt x="380" y="36"/>
                </a:moveTo>
                <a:lnTo>
                  <a:pt x="380" y="36"/>
                </a:lnTo>
                <a:lnTo>
                  <a:pt x="506" y="18"/>
                </a:lnTo>
                <a:lnTo>
                  <a:pt x="614" y="0"/>
                </a:lnTo>
                <a:lnTo>
                  <a:pt x="614" y="0"/>
                </a:lnTo>
                <a:lnTo>
                  <a:pt x="633" y="127"/>
                </a:lnTo>
                <a:lnTo>
                  <a:pt x="651" y="235"/>
                </a:lnTo>
                <a:lnTo>
                  <a:pt x="705" y="343"/>
                </a:lnTo>
                <a:lnTo>
                  <a:pt x="759" y="452"/>
                </a:lnTo>
                <a:lnTo>
                  <a:pt x="759" y="452"/>
                </a:lnTo>
                <a:lnTo>
                  <a:pt x="651" y="506"/>
                </a:lnTo>
                <a:lnTo>
                  <a:pt x="560" y="560"/>
                </a:lnTo>
                <a:lnTo>
                  <a:pt x="470" y="632"/>
                </a:lnTo>
                <a:lnTo>
                  <a:pt x="380" y="723"/>
                </a:lnTo>
                <a:lnTo>
                  <a:pt x="380" y="723"/>
                </a:lnTo>
                <a:lnTo>
                  <a:pt x="307" y="632"/>
                </a:lnTo>
                <a:lnTo>
                  <a:pt x="217" y="560"/>
                </a:lnTo>
                <a:lnTo>
                  <a:pt x="109" y="488"/>
                </a:lnTo>
                <a:lnTo>
                  <a:pt x="0" y="452"/>
                </a:lnTo>
                <a:lnTo>
                  <a:pt x="0" y="452"/>
                </a:lnTo>
                <a:lnTo>
                  <a:pt x="55" y="361"/>
                </a:lnTo>
                <a:lnTo>
                  <a:pt x="109" y="253"/>
                </a:lnTo>
                <a:lnTo>
                  <a:pt x="127" y="145"/>
                </a:lnTo>
                <a:lnTo>
                  <a:pt x="145" y="18"/>
                </a:lnTo>
                <a:lnTo>
                  <a:pt x="145" y="18"/>
                </a:lnTo>
                <a:lnTo>
                  <a:pt x="145" y="0"/>
                </a:lnTo>
                <a:lnTo>
                  <a:pt x="145" y="0"/>
                </a:lnTo>
                <a:lnTo>
                  <a:pt x="253" y="18"/>
                </a:lnTo>
                <a:lnTo>
                  <a:pt x="362" y="36"/>
                </a:lnTo>
                <a:lnTo>
                  <a:pt x="362" y="36"/>
                </a:lnTo>
                <a:lnTo>
                  <a:pt x="380" y="36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0" name="Google Shape;3620;p41"/>
          <p:cNvSpPr/>
          <p:nvPr/>
        </p:nvSpPr>
        <p:spPr>
          <a:xfrm>
            <a:off x="232939" y="2487393"/>
            <a:ext cx="327193" cy="319043"/>
          </a:xfrm>
          <a:custGeom>
            <a:rect b="b" l="l" r="r" t="t"/>
            <a:pathLst>
              <a:path extrusionOk="0" fill="none" h="3523" w="3613">
                <a:moveTo>
                  <a:pt x="1807" y="1"/>
                </a:moveTo>
                <a:lnTo>
                  <a:pt x="1807" y="1"/>
                </a:lnTo>
                <a:lnTo>
                  <a:pt x="1662" y="1"/>
                </a:lnTo>
                <a:lnTo>
                  <a:pt x="1518" y="55"/>
                </a:lnTo>
                <a:lnTo>
                  <a:pt x="1373" y="127"/>
                </a:lnTo>
                <a:lnTo>
                  <a:pt x="1265" y="218"/>
                </a:lnTo>
                <a:lnTo>
                  <a:pt x="1175" y="326"/>
                </a:lnTo>
                <a:lnTo>
                  <a:pt x="1084" y="452"/>
                </a:lnTo>
                <a:lnTo>
                  <a:pt x="1048" y="597"/>
                </a:lnTo>
                <a:lnTo>
                  <a:pt x="1030" y="760"/>
                </a:lnTo>
                <a:lnTo>
                  <a:pt x="1030" y="760"/>
                </a:lnTo>
                <a:lnTo>
                  <a:pt x="1030" y="778"/>
                </a:lnTo>
                <a:lnTo>
                  <a:pt x="1030" y="778"/>
                </a:lnTo>
                <a:lnTo>
                  <a:pt x="922" y="760"/>
                </a:lnTo>
                <a:lnTo>
                  <a:pt x="813" y="741"/>
                </a:lnTo>
                <a:lnTo>
                  <a:pt x="813" y="741"/>
                </a:lnTo>
                <a:lnTo>
                  <a:pt x="777" y="741"/>
                </a:lnTo>
                <a:lnTo>
                  <a:pt x="777" y="741"/>
                </a:lnTo>
                <a:lnTo>
                  <a:pt x="633" y="760"/>
                </a:lnTo>
                <a:lnTo>
                  <a:pt x="488" y="796"/>
                </a:lnTo>
                <a:lnTo>
                  <a:pt x="362" y="868"/>
                </a:lnTo>
                <a:lnTo>
                  <a:pt x="235" y="958"/>
                </a:lnTo>
                <a:lnTo>
                  <a:pt x="145" y="1067"/>
                </a:lnTo>
                <a:lnTo>
                  <a:pt x="73" y="1211"/>
                </a:lnTo>
                <a:lnTo>
                  <a:pt x="19" y="1356"/>
                </a:lnTo>
                <a:lnTo>
                  <a:pt x="1" y="1500"/>
                </a:lnTo>
                <a:lnTo>
                  <a:pt x="1" y="1500"/>
                </a:lnTo>
                <a:lnTo>
                  <a:pt x="1" y="1626"/>
                </a:lnTo>
                <a:lnTo>
                  <a:pt x="37" y="1753"/>
                </a:lnTo>
                <a:lnTo>
                  <a:pt x="73" y="1879"/>
                </a:lnTo>
                <a:lnTo>
                  <a:pt x="145" y="1988"/>
                </a:lnTo>
                <a:lnTo>
                  <a:pt x="217" y="2078"/>
                </a:lnTo>
                <a:lnTo>
                  <a:pt x="308" y="2150"/>
                </a:lnTo>
                <a:lnTo>
                  <a:pt x="416" y="2222"/>
                </a:lnTo>
                <a:lnTo>
                  <a:pt x="524" y="2277"/>
                </a:lnTo>
                <a:lnTo>
                  <a:pt x="524" y="2277"/>
                </a:lnTo>
                <a:lnTo>
                  <a:pt x="470" y="2367"/>
                </a:lnTo>
                <a:lnTo>
                  <a:pt x="434" y="2475"/>
                </a:lnTo>
                <a:lnTo>
                  <a:pt x="398" y="2584"/>
                </a:lnTo>
                <a:lnTo>
                  <a:pt x="380" y="2710"/>
                </a:lnTo>
                <a:lnTo>
                  <a:pt x="380" y="2710"/>
                </a:lnTo>
                <a:lnTo>
                  <a:pt x="398" y="2855"/>
                </a:lnTo>
                <a:lnTo>
                  <a:pt x="434" y="3017"/>
                </a:lnTo>
                <a:lnTo>
                  <a:pt x="506" y="3144"/>
                </a:lnTo>
                <a:lnTo>
                  <a:pt x="597" y="3270"/>
                </a:lnTo>
                <a:lnTo>
                  <a:pt x="705" y="3360"/>
                </a:lnTo>
                <a:lnTo>
                  <a:pt x="849" y="3451"/>
                </a:lnTo>
                <a:lnTo>
                  <a:pt x="994" y="3505"/>
                </a:lnTo>
                <a:lnTo>
                  <a:pt x="1156" y="3523"/>
                </a:lnTo>
                <a:lnTo>
                  <a:pt x="1156" y="3523"/>
                </a:lnTo>
                <a:lnTo>
                  <a:pt x="1175" y="3523"/>
                </a:lnTo>
                <a:lnTo>
                  <a:pt x="1175" y="3523"/>
                </a:lnTo>
                <a:lnTo>
                  <a:pt x="1265" y="3505"/>
                </a:lnTo>
                <a:lnTo>
                  <a:pt x="1373" y="3487"/>
                </a:lnTo>
                <a:lnTo>
                  <a:pt x="1445" y="3469"/>
                </a:lnTo>
                <a:lnTo>
                  <a:pt x="1536" y="3433"/>
                </a:lnTo>
                <a:lnTo>
                  <a:pt x="1680" y="3324"/>
                </a:lnTo>
                <a:lnTo>
                  <a:pt x="1807" y="3198"/>
                </a:lnTo>
                <a:lnTo>
                  <a:pt x="1807" y="3198"/>
                </a:lnTo>
                <a:lnTo>
                  <a:pt x="1933" y="3324"/>
                </a:lnTo>
                <a:lnTo>
                  <a:pt x="2078" y="3433"/>
                </a:lnTo>
                <a:lnTo>
                  <a:pt x="2240" y="3487"/>
                </a:lnTo>
                <a:lnTo>
                  <a:pt x="2330" y="3505"/>
                </a:lnTo>
                <a:lnTo>
                  <a:pt x="2421" y="3523"/>
                </a:lnTo>
                <a:lnTo>
                  <a:pt x="2421" y="3523"/>
                </a:lnTo>
                <a:lnTo>
                  <a:pt x="2439" y="3523"/>
                </a:lnTo>
                <a:lnTo>
                  <a:pt x="2439" y="3523"/>
                </a:lnTo>
                <a:lnTo>
                  <a:pt x="2601" y="3505"/>
                </a:lnTo>
                <a:lnTo>
                  <a:pt x="2746" y="3451"/>
                </a:lnTo>
                <a:lnTo>
                  <a:pt x="2872" y="3396"/>
                </a:lnTo>
                <a:lnTo>
                  <a:pt x="2999" y="3306"/>
                </a:lnTo>
                <a:lnTo>
                  <a:pt x="3089" y="3180"/>
                </a:lnTo>
                <a:lnTo>
                  <a:pt x="3161" y="3053"/>
                </a:lnTo>
                <a:lnTo>
                  <a:pt x="3215" y="2909"/>
                </a:lnTo>
                <a:lnTo>
                  <a:pt x="3234" y="2764"/>
                </a:lnTo>
                <a:lnTo>
                  <a:pt x="3234" y="2764"/>
                </a:lnTo>
                <a:lnTo>
                  <a:pt x="3234" y="2620"/>
                </a:lnTo>
                <a:lnTo>
                  <a:pt x="3197" y="2493"/>
                </a:lnTo>
                <a:lnTo>
                  <a:pt x="3161" y="2385"/>
                </a:lnTo>
                <a:lnTo>
                  <a:pt x="3089" y="2277"/>
                </a:lnTo>
                <a:lnTo>
                  <a:pt x="3089" y="2277"/>
                </a:lnTo>
                <a:lnTo>
                  <a:pt x="3197" y="2222"/>
                </a:lnTo>
                <a:lnTo>
                  <a:pt x="3306" y="2168"/>
                </a:lnTo>
                <a:lnTo>
                  <a:pt x="3378" y="2096"/>
                </a:lnTo>
                <a:lnTo>
                  <a:pt x="3468" y="2006"/>
                </a:lnTo>
                <a:lnTo>
                  <a:pt x="3523" y="1897"/>
                </a:lnTo>
                <a:lnTo>
                  <a:pt x="3577" y="1789"/>
                </a:lnTo>
                <a:lnTo>
                  <a:pt x="3613" y="1681"/>
                </a:lnTo>
                <a:lnTo>
                  <a:pt x="3613" y="1554"/>
                </a:lnTo>
                <a:lnTo>
                  <a:pt x="3613" y="1554"/>
                </a:lnTo>
                <a:lnTo>
                  <a:pt x="3613" y="1392"/>
                </a:lnTo>
                <a:lnTo>
                  <a:pt x="3577" y="1247"/>
                </a:lnTo>
                <a:lnTo>
                  <a:pt x="3504" y="1121"/>
                </a:lnTo>
                <a:lnTo>
                  <a:pt x="3414" y="994"/>
                </a:lnTo>
                <a:lnTo>
                  <a:pt x="3306" y="886"/>
                </a:lnTo>
                <a:lnTo>
                  <a:pt x="3161" y="814"/>
                </a:lnTo>
                <a:lnTo>
                  <a:pt x="3017" y="760"/>
                </a:lnTo>
                <a:lnTo>
                  <a:pt x="2854" y="741"/>
                </a:lnTo>
                <a:lnTo>
                  <a:pt x="2854" y="741"/>
                </a:lnTo>
                <a:lnTo>
                  <a:pt x="2836" y="741"/>
                </a:lnTo>
                <a:lnTo>
                  <a:pt x="2836" y="741"/>
                </a:lnTo>
                <a:lnTo>
                  <a:pt x="2710" y="760"/>
                </a:lnTo>
                <a:lnTo>
                  <a:pt x="2601" y="778"/>
                </a:lnTo>
                <a:lnTo>
                  <a:pt x="2601" y="778"/>
                </a:lnTo>
                <a:lnTo>
                  <a:pt x="2583" y="633"/>
                </a:lnTo>
                <a:lnTo>
                  <a:pt x="2529" y="489"/>
                </a:lnTo>
                <a:lnTo>
                  <a:pt x="2475" y="344"/>
                </a:lnTo>
                <a:lnTo>
                  <a:pt x="2367" y="236"/>
                </a:lnTo>
                <a:lnTo>
                  <a:pt x="2258" y="145"/>
                </a:lnTo>
                <a:lnTo>
                  <a:pt x="2132" y="55"/>
                </a:lnTo>
                <a:lnTo>
                  <a:pt x="1987" y="19"/>
                </a:lnTo>
                <a:lnTo>
                  <a:pt x="1843" y="1"/>
                </a:lnTo>
                <a:lnTo>
                  <a:pt x="1843" y="1"/>
                </a:lnTo>
                <a:lnTo>
                  <a:pt x="1807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1" name="Google Shape;3621;p41"/>
          <p:cNvSpPr/>
          <p:nvPr/>
        </p:nvSpPr>
        <p:spPr>
          <a:xfrm>
            <a:off x="329812" y="1632405"/>
            <a:ext cx="37764" cy="36133"/>
          </a:xfrm>
          <a:custGeom>
            <a:rect b="b" l="l" r="r" t="t"/>
            <a:pathLst>
              <a:path extrusionOk="0" fill="none" h="399" w="417">
                <a:moveTo>
                  <a:pt x="217" y="19"/>
                </a:moveTo>
                <a:lnTo>
                  <a:pt x="217" y="19"/>
                </a:lnTo>
                <a:lnTo>
                  <a:pt x="344" y="1"/>
                </a:lnTo>
                <a:lnTo>
                  <a:pt x="344" y="1"/>
                </a:lnTo>
                <a:lnTo>
                  <a:pt x="362" y="127"/>
                </a:lnTo>
                <a:lnTo>
                  <a:pt x="416" y="236"/>
                </a:lnTo>
                <a:lnTo>
                  <a:pt x="416" y="236"/>
                </a:lnTo>
                <a:lnTo>
                  <a:pt x="308" y="308"/>
                </a:lnTo>
                <a:lnTo>
                  <a:pt x="217" y="398"/>
                </a:lnTo>
                <a:lnTo>
                  <a:pt x="217" y="398"/>
                </a:lnTo>
                <a:lnTo>
                  <a:pt x="127" y="308"/>
                </a:lnTo>
                <a:lnTo>
                  <a:pt x="1" y="236"/>
                </a:lnTo>
                <a:lnTo>
                  <a:pt x="1" y="236"/>
                </a:lnTo>
                <a:lnTo>
                  <a:pt x="55" y="127"/>
                </a:lnTo>
                <a:lnTo>
                  <a:pt x="91" y="19"/>
                </a:lnTo>
                <a:lnTo>
                  <a:pt x="91" y="1"/>
                </a:lnTo>
                <a:lnTo>
                  <a:pt x="91" y="1"/>
                </a:lnTo>
                <a:lnTo>
                  <a:pt x="199" y="19"/>
                </a:lnTo>
                <a:lnTo>
                  <a:pt x="199" y="19"/>
                </a:lnTo>
                <a:lnTo>
                  <a:pt x="21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2" name="Google Shape;3622;p41"/>
          <p:cNvSpPr/>
          <p:nvPr/>
        </p:nvSpPr>
        <p:spPr>
          <a:xfrm>
            <a:off x="344147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23" name="Google Shape;3623;p41"/>
          <p:cNvGrpSpPr/>
          <p:nvPr/>
        </p:nvGrpSpPr>
        <p:grpSpPr>
          <a:xfrm flipH="1">
            <a:off x="6850786" y="1724600"/>
            <a:ext cx="460202" cy="1176125"/>
            <a:chOff x="5496850" y="1970795"/>
            <a:chExt cx="506050" cy="1293155"/>
          </a:xfrm>
        </p:grpSpPr>
        <p:sp>
          <p:nvSpPr>
            <p:cNvPr id="3624" name="Google Shape;3624;p41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5" name="Google Shape;3625;p41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6" name="Google Shape;3626;p41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7" name="Google Shape;3627;p41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8" name="Google Shape;3628;p41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9" name="Google Shape;3629;p41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0" name="Google Shape;3630;p41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1" name="Google Shape;3631;p41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2" name="Google Shape;3632;p41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3" name="Google Shape;3633;p41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34" name="Google Shape;3634;p41"/>
          <p:cNvSpPr/>
          <p:nvPr/>
        </p:nvSpPr>
        <p:spPr>
          <a:xfrm flipH="1">
            <a:off x="5511055" y="1751827"/>
            <a:ext cx="979955" cy="979955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5" name="Google Shape;3635;p41"/>
          <p:cNvSpPr/>
          <p:nvPr/>
        </p:nvSpPr>
        <p:spPr>
          <a:xfrm flipH="1">
            <a:off x="-3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6" name="Google Shape;3636;p41"/>
          <p:cNvSpPr/>
          <p:nvPr/>
        </p:nvSpPr>
        <p:spPr>
          <a:xfrm>
            <a:off x="4372570" y="3580300"/>
            <a:ext cx="4771385" cy="1590150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37" name="Google Shape;3637;p41"/>
          <p:cNvGrpSpPr/>
          <p:nvPr/>
        </p:nvGrpSpPr>
        <p:grpSpPr>
          <a:xfrm>
            <a:off x="5968137" y="3365410"/>
            <a:ext cx="1084151" cy="941973"/>
            <a:chOff x="5509075" y="1122300"/>
            <a:chExt cx="857850" cy="745350"/>
          </a:xfrm>
        </p:grpSpPr>
        <p:sp>
          <p:nvSpPr>
            <p:cNvPr id="3638" name="Google Shape;3638;p41"/>
            <p:cNvSpPr/>
            <p:nvPr/>
          </p:nvSpPr>
          <p:spPr>
            <a:xfrm>
              <a:off x="6148425" y="1649150"/>
              <a:ext cx="218500" cy="218500"/>
            </a:xfrm>
            <a:custGeom>
              <a:rect b="b" l="l" r="r" t="t"/>
              <a:pathLst>
                <a:path extrusionOk="0" h="8740" w="8740">
                  <a:moveTo>
                    <a:pt x="405" y="5001"/>
                  </a:moveTo>
                  <a:cubicBezTo>
                    <a:pt x="858" y="2762"/>
                    <a:pt x="2441" y="214"/>
                    <a:pt x="5049" y="0"/>
                  </a:cubicBezTo>
                  <a:cubicBezTo>
                    <a:pt x="5192" y="465"/>
                    <a:pt x="5168" y="941"/>
                    <a:pt x="5168" y="941"/>
                  </a:cubicBezTo>
                  <a:cubicBezTo>
                    <a:pt x="6037" y="345"/>
                    <a:pt x="8585" y="572"/>
                    <a:pt x="8585" y="572"/>
                  </a:cubicBezTo>
                  <a:cubicBezTo>
                    <a:pt x="8740" y="2548"/>
                    <a:pt x="7025" y="5501"/>
                    <a:pt x="4894" y="6465"/>
                  </a:cubicBezTo>
                  <a:cubicBezTo>
                    <a:pt x="5561" y="6608"/>
                    <a:pt x="5728" y="7287"/>
                    <a:pt x="5728" y="7287"/>
                  </a:cubicBezTo>
                  <a:cubicBezTo>
                    <a:pt x="4716" y="7823"/>
                    <a:pt x="2965" y="8739"/>
                    <a:pt x="60" y="7739"/>
                  </a:cubicBezTo>
                  <a:cubicBezTo>
                    <a:pt x="60" y="7763"/>
                    <a:pt x="1" y="6668"/>
                    <a:pt x="405" y="50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10800025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9" name="Google Shape;3639;p41"/>
            <p:cNvSpPr/>
            <p:nvPr/>
          </p:nvSpPr>
          <p:spPr>
            <a:xfrm>
              <a:off x="5675450" y="1122300"/>
              <a:ext cx="245900" cy="307200"/>
            </a:xfrm>
            <a:custGeom>
              <a:rect b="b" l="l" r="r" t="t"/>
              <a:pathLst>
                <a:path extrusionOk="0" h="12288" w="9836">
                  <a:moveTo>
                    <a:pt x="1" y="11525"/>
                  </a:moveTo>
                  <a:cubicBezTo>
                    <a:pt x="132" y="8073"/>
                    <a:pt x="1203" y="2965"/>
                    <a:pt x="8585" y="0"/>
                  </a:cubicBezTo>
                  <a:cubicBezTo>
                    <a:pt x="9835" y="3620"/>
                    <a:pt x="7371" y="9989"/>
                    <a:pt x="405" y="12287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0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0" name="Google Shape;3640;p41"/>
            <p:cNvSpPr/>
            <p:nvPr/>
          </p:nvSpPr>
          <p:spPr>
            <a:xfrm>
              <a:off x="5509075" y="1368450"/>
              <a:ext cx="743850" cy="497400"/>
            </a:xfrm>
            <a:custGeom>
              <a:rect b="b" l="l" r="r" t="t"/>
              <a:pathLst>
                <a:path extrusionOk="0" h="19896" w="29754">
                  <a:moveTo>
                    <a:pt x="23908" y="4180"/>
                  </a:moveTo>
                  <a:cubicBezTo>
                    <a:pt x="20122" y="2322"/>
                    <a:pt x="15752" y="3775"/>
                    <a:pt x="14192" y="4442"/>
                  </a:cubicBezTo>
                  <a:cubicBezTo>
                    <a:pt x="12978" y="4966"/>
                    <a:pt x="12204" y="4894"/>
                    <a:pt x="12013" y="4049"/>
                  </a:cubicBezTo>
                  <a:cubicBezTo>
                    <a:pt x="11894" y="3572"/>
                    <a:pt x="11763" y="3120"/>
                    <a:pt x="11525" y="2632"/>
                  </a:cubicBezTo>
                  <a:cubicBezTo>
                    <a:pt x="10739" y="989"/>
                    <a:pt x="9013" y="132"/>
                    <a:pt x="7299" y="72"/>
                  </a:cubicBezTo>
                  <a:cubicBezTo>
                    <a:pt x="5465" y="1"/>
                    <a:pt x="3191" y="846"/>
                    <a:pt x="2381" y="2560"/>
                  </a:cubicBezTo>
                  <a:cubicBezTo>
                    <a:pt x="1584" y="4263"/>
                    <a:pt x="1595" y="4906"/>
                    <a:pt x="798" y="5180"/>
                  </a:cubicBezTo>
                  <a:cubicBezTo>
                    <a:pt x="0" y="5442"/>
                    <a:pt x="119" y="6204"/>
                    <a:pt x="238" y="6811"/>
                  </a:cubicBezTo>
                  <a:cubicBezTo>
                    <a:pt x="357" y="7406"/>
                    <a:pt x="738" y="10157"/>
                    <a:pt x="4310" y="10776"/>
                  </a:cubicBezTo>
                  <a:cubicBezTo>
                    <a:pt x="5286" y="10907"/>
                    <a:pt x="7382" y="12276"/>
                    <a:pt x="8442" y="14538"/>
                  </a:cubicBezTo>
                  <a:cubicBezTo>
                    <a:pt x="9501" y="16800"/>
                    <a:pt x="12621" y="19384"/>
                    <a:pt x="17657" y="19384"/>
                  </a:cubicBezTo>
                  <a:cubicBezTo>
                    <a:pt x="20681" y="19384"/>
                    <a:pt x="24515" y="19896"/>
                    <a:pt x="25944" y="18943"/>
                  </a:cubicBezTo>
                  <a:cubicBezTo>
                    <a:pt x="26896" y="18312"/>
                    <a:pt x="27563" y="16788"/>
                    <a:pt x="28099" y="15669"/>
                  </a:cubicBezTo>
                  <a:cubicBezTo>
                    <a:pt x="29754" y="12288"/>
                    <a:pt x="28658" y="6501"/>
                    <a:pt x="23908" y="41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1" name="Google Shape;3641;p41"/>
            <p:cNvSpPr/>
            <p:nvPr/>
          </p:nvSpPr>
          <p:spPr>
            <a:xfrm>
              <a:off x="5837375" y="1515200"/>
              <a:ext cx="368225" cy="343525"/>
            </a:xfrm>
            <a:custGeom>
              <a:rect b="b" l="l" r="r" t="t"/>
              <a:pathLst>
                <a:path extrusionOk="0" h="13741" w="14729">
                  <a:moveTo>
                    <a:pt x="6668" y="167"/>
                  </a:moveTo>
                  <a:cubicBezTo>
                    <a:pt x="4906" y="215"/>
                    <a:pt x="1739" y="1429"/>
                    <a:pt x="1251" y="5513"/>
                  </a:cubicBezTo>
                  <a:cubicBezTo>
                    <a:pt x="763" y="9609"/>
                    <a:pt x="2680" y="11061"/>
                    <a:pt x="2680" y="11061"/>
                  </a:cubicBezTo>
                  <a:cubicBezTo>
                    <a:pt x="2680" y="11061"/>
                    <a:pt x="1036" y="11097"/>
                    <a:pt x="525" y="12240"/>
                  </a:cubicBezTo>
                  <a:cubicBezTo>
                    <a:pt x="1" y="13383"/>
                    <a:pt x="298" y="13740"/>
                    <a:pt x="298" y="13740"/>
                  </a:cubicBezTo>
                  <a:lnTo>
                    <a:pt x="11919" y="13740"/>
                  </a:lnTo>
                  <a:cubicBezTo>
                    <a:pt x="11919" y="13740"/>
                    <a:pt x="13871" y="13073"/>
                    <a:pt x="14300" y="9454"/>
                  </a:cubicBezTo>
                  <a:cubicBezTo>
                    <a:pt x="14729" y="5823"/>
                    <a:pt x="12990" y="0"/>
                    <a:pt x="6668" y="1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2" name="Google Shape;3642;p41"/>
            <p:cNvSpPr/>
            <p:nvPr/>
          </p:nvSpPr>
          <p:spPr>
            <a:xfrm>
              <a:off x="5727250" y="1178250"/>
              <a:ext cx="282500" cy="256300"/>
            </a:xfrm>
            <a:custGeom>
              <a:rect b="b" l="l" r="r" t="t"/>
              <a:pathLst>
                <a:path extrusionOk="0" h="10252" w="11300">
                  <a:moveTo>
                    <a:pt x="0" y="9430"/>
                  </a:moveTo>
                  <a:cubicBezTo>
                    <a:pt x="858" y="6097"/>
                    <a:pt x="2989" y="1322"/>
                    <a:pt x="10847" y="1"/>
                  </a:cubicBezTo>
                  <a:cubicBezTo>
                    <a:pt x="11299" y="3799"/>
                    <a:pt x="7525" y="9490"/>
                    <a:pt x="238" y="102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3" name="Google Shape;3643;p41"/>
            <p:cNvSpPr/>
            <p:nvPr/>
          </p:nvSpPr>
          <p:spPr>
            <a:xfrm>
              <a:off x="5791550" y="1275575"/>
              <a:ext cx="144375" cy="113450"/>
            </a:xfrm>
            <a:custGeom>
              <a:rect b="b" l="l" r="r" t="t"/>
              <a:pathLst>
                <a:path extrusionOk="0" h="4538" w="5775">
                  <a:moveTo>
                    <a:pt x="167" y="4001"/>
                  </a:moveTo>
                  <a:cubicBezTo>
                    <a:pt x="750" y="2585"/>
                    <a:pt x="2191" y="132"/>
                    <a:pt x="5775" y="1"/>
                  </a:cubicBezTo>
                  <a:cubicBezTo>
                    <a:pt x="5751" y="1715"/>
                    <a:pt x="3155" y="3751"/>
                    <a:pt x="0" y="4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4" name="Google Shape;3644;p41"/>
            <p:cNvSpPr/>
            <p:nvPr/>
          </p:nvSpPr>
          <p:spPr>
            <a:xfrm>
              <a:off x="5581700" y="1466075"/>
              <a:ext cx="29775" cy="34300"/>
            </a:xfrm>
            <a:custGeom>
              <a:rect b="b" l="l" r="r" t="t"/>
              <a:pathLst>
                <a:path extrusionOk="0" h="1372" w="1191">
                  <a:moveTo>
                    <a:pt x="572" y="1"/>
                  </a:moveTo>
                  <a:cubicBezTo>
                    <a:pt x="250" y="1"/>
                    <a:pt x="0" y="334"/>
                    <a:pt x="12" y="703"/>
                  </a:cubicBezTo>
                  <a:cubicBezTo>
                    <a:pt x="24" y="1081"/>
                    <a:pt x="278" y="1371"/>
                    <a:pt x="583" y="1371"/>
                  </a:cubicBezTo>
                  <a:cubicBezTo>
                    <a:pt x="595" y="1371"/>
                    <a:pt x="607" y="1371"/>
                    <a:pt x="619" y="1370"/>
                  </a:cubicBezTo>
                  <a:cubicBezTo>
                    <a:pt x="941" y="1370"/>
                    <a:pt x="1191" y="1049"/>
                    <a:pt x="1179" y="680"/>
                  </a:cubicBezTo>
                  <a:cubicBezTo>
                    <a:pt x="1167" y="287"/>
                    <a:pt x="893" y="1"/>
                    <a:pt x="572" y="1"/>
                  </a:cubicBezTo>
                  <a:close/>
                </a:path>
              </a:pathLst>
            </a:custGeom>
            <a:solidFill>
              <a:srgbClr val="824E65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5" name="Google Shape;3645;p41"/>
            <p:cNvSpPr/>
            <p:nvPr/>
          </p:nvSpPr>
          <p:spPr>
            <a:xfrm>
              <a:off x="5648075" y="1661050"/>
              <a:ext cx="199450" cy="197675"/>
            </a:xfrm>
            <a:custGeom>
              <a:rect b="b" l="l" r="r" t="t"/>
              <a:pathLst>
                <a:path extrusionOk="0" h="7907" w="7978">
                  <a:moveTo>
                    <a:pt x="1881" y="465"/>
                  </a:moveTo>
                  <a:cubicBezTo>
                    <a:pt x="2036" y="1751"/>
                    <a:pt x="3013" y="4989"/>
                    <a:pt x="2929" y="5227"/>
                  </a:cubicBezTo>
                  <a:cubicBezTo>
                    <a:pt x="2834" y="5465"/>
                    <a:pt x="2405" y="5870"/>
                    <a:pt x="2155" y="6049"/>
                  </a:cubicBezTo>
                  <a:cubicBezTo>
                    <a:pt x="1881" y="6227"/>
                    <a:pt x="977" y="6108"/>
                    <a:pt x="488" y="6716"/>
                  </a:cubicBezTo>
                  <a:cubicBezTo>
                    <a:pt x="0" y="7323"/>
                    <a:pt x="369" y="7906"/>
                    <a:pt x="369" y="7906"/>
                  </a:cubicBezTo>
                  <a:lnTo>
                    <a:pt x="3179" y="7906"/>
                  </a:lnTo>
                  <a:cubicBezTo>
                    <a:pt x="3548" y="7906"/>
                    <a:pt x="4370" y="7263"/>
                    <a:pt x="5120" y="7120"/>
                  </a:cubicBezTo>
                  <a:cubicBezTo>
                    <a:pt x="5858" y="6966"/>
                    <a:pt x="6287" y="6668"/>
                    <a:pt x="6573" y="6406"/>
                  </a:cubicBezTo>
                  <a:cubicBezTo>
                    <a:pt x="6858" y="6132"/>
                    <a:pt x="7977" y="5037"/>
                    <a:pt x="7751" y="2906"/>
                  </a:cubicBezTo>
                  <a:cubicBezTo>
                    <a:pt x="7525" y="774"/>
                    <a:pt x="6465" y="0"/>
                    <a:pt x="6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6" name="Google Shape;3646;p41"/>
          <p:cNvSpPr/>
          <p:nvPr/>
        </p:nvSpPr>
        <p:spPr>
          <a:xfrm flipH="1">
            <a:off x="6235034" y="3544227"/>
            <a:ext cx="2908879" cy="159014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47" name="Google Shape;3647;p41"/>
          <p:cNvGrpSpPr/>
          <p:nvPr/>
        </p:nvGrpSpPr>
        <p:grpSpPr>
          <a:xfrm>
            <a:off x="6430337" y="1070021"/>
            <a:ext cx="2713579" cy="1623061"/>
            <a:chOff x="3731285" y="2446481"/>
            <a:chExt cx="1216415" cy="727569"/>
          </a:xfrm>
        </p:grpSpPr>
        <p:grpSp>
          <p:nvGrpSpPr>
            <p:cNvPr id="3648" name="Google Shape;3648;p41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649" name="Google Shape;3649;p41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0" name="Google Shape;3650;p41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1" name="Google Shape;3651;p41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2" name="Google Shape;3652;p41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3" name="Google Shape;3653;p41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4" name="Google Shape;3654;p41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55" name="Google Shape;3655;p41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6" name="Google Shape;3656;p41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p41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8" name="Google Shape;3658;p41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9" name="Google Shape;3659;p41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0" name="Google Shape;3660;p41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1" name="Google Shape;3661;p41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62" name="Google Shape;3662;p41"/>
          <p:cNvSpPr/>
          <p:nvPr/>
        </p:nvSpPr>
        <p:spPr>
          <a:xfrm flipH="1">
            <a:off x="8495994" y="5620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3" name="Google Shape;3663;p41"/>
          <p:cNvSpPr/>
          <p:nvPr/>
        </p:nvSpPr>
        <p:spPr>
          <a:xfrm flipH="1">
            <a:off x="7009832" y="-1224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4" name="Google Shape;3664;p41"/>
          <p:cNvSpPr/>
          <p:nvPr/>
        </p:nvSpPr>
        <p:spPr>
          <a:xfrm flipH="1">
            <a:off x="-230341" y="2895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5" name="Google Shape;3665;p41"/>
          <p:cNvSpPr/>
          <p:nvPr/>
        </p:nvSpPr>
        <p:spPr>
          <a:xfrm flipH="1" rot="10800000">
            <a:off x="5218863" y="1923878"/>
            <a:ext cx="749270" cy="225221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6" name="Google Shape;3666;p41"/>
          <p:cNvSpPr/>
          <p:nvPr/>
        </p:nvSpPr>
        <p:spPr>
          <a:xfrm flipH="1">
            <a:off x="6257469" y="24505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7" name="Google Shape;3667;p41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TITLE_AND_TWO_COLUMNS_1_2">
    <p:spTree>
      <p:nvGrpSpPr>
        <p:cNvPr id="3668" name="Shape 3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9" name="Google Shape;3669;p42"/>
          <p:cNvGrpSpPr/>
          <p:nvPr/>
        </p:nvGrpSpPr>
        <p:grpSpPr>
          <a:xfrm>
            <a:off x="6900467" y="1251203"/>
            <a:ext cx="2243556" cy="1342001"/>
            <a:chOff x="3731285" y="2446481"/>
            <a:chExt cx="1216415" cy="727569"/>
          </a:xfrm>
        </p:grpSpPr>
        <p:grpSp>
          <p:nvGrpSpPr>
            <p:cNvPr id="3670" name="Google Shape;3670;p4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671" name="Google Shape;3671;p4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2" name="Google Shape;3672;p4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3" name="Google Shape;3673;p4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4" name="Google Shape;3674;p4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5" name="Google Shape;3675;p4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6" name="Google Shape;3676;p4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77" name="Google Shape;3677;p4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8" name="Google Shape;3678;p4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9" name="Google Shape;3679;p4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p4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p4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p4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3" name="Google Shape;3683;p4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84" name="Google Shape;3684;p42"/>
          <p:cNvGrpSpPr/>
          <p:nvPr/>
        </p:nvGrpSpPr>
        <p:grpSpPr>
          <a:xfrm flipH="1">
            <a:off x="-64932" y="2593195"/>
            <a:ext cx="1977039" cy="1182518"/>
            <a:chOff x="3731285" y="2446481"/>
            <a:chExt cx="1216415" cy="727569"/>
          </a:xfrm>
        </p:grpSpPr>
        <p:grpSp>
          <p:nvGrpSpPr>
            <p:cNvPr id="3685" name="Google Shape;3685;p4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686" name="Google Shape;3686;p4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7" name="Google Shape;3687;p4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8" name="Google Shape;3688;p4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9" name="Google Shape;3689;p4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0" name="Google Shape;3690;p4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1" name="Google Shape;3691;p4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92" name="Google Shape;3692;p4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3" name="Google Shape;3693;p4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4" name="Google Shape;3694;p4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5" name="Google Shape;3695;p4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6" name="Google Shape;3696;p4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7" name="Google Shape;3697;p4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8" name="Google Shape;3698;p4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99" name="Google Shape;3699;p42"/>
          <p:cNvSpPr/>
          <p:nvPr/>
        </p:nvSpPr>
        <p:spPr>
          <a:xfrm>
            <a:off x="5775923" y="4047988"/>
            <a:ext cx="3368054" cy="1122450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0" name="Google Shape;3700;p42"/>
          <p:cNvSpPr/>
          <p:nvPr/>
        </p:nvSpPr>
        <p:spPr>
          <a:xfrm flipH="1">
            <a:off x="7090619" y="4022525"/>
            <a:ext cx="2053350" cy="1122467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1" name="Google Shape;3701;p42"/>
          <p:cNvSpPr/>
          <p:nvPr/>
        </p:nvSpPr>
        <p:spPr>
          <a:xfrm>
            <a:off x="-934062" y="-1263775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2" name="Google Shape;3702;p42"/>
          <p:cNvSpPr/>
          <p:nvPr/>
        </p:nvSpPr>
        <p:spPr>
          <a:xfrm>
            <a:off x="195901" y="19927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3" name="Google Shape;3703;p42"/>
          <p:cNvSpPr/>
          <p:nvPr/>
        </p:nvSpPr>
        <p:spPr>
          <a:xfrm>
            <a:off x="432750" y="2896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4" name="Google Shape;3704;p42"/>
          <p:cNvSpPr/>
          <p:nvPr/>
        </p:nvSpPr>
        <p:spPr>
          <a:xfrm rot="10800000">
            <a:off x="8177277" y="31194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5" name="Google Shape;3705;p42"/>
          <p:cNvSpPr/>
          <p:nvPr/>
        </p:nvSpPr>
        <p:spPr>
          <a:xfrm>
            <a:off x="7243626" y="2896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06" name="Google Shape;3706;p42"/>
          <p:cNvGrpSpPr/>
          <p:nvPr/>
        </p:nvGrpSpPr>
        <p:grpSpPr>
          <a:xfrm rot="1886633">
            <a:off x="5332336" y="4211510"/>
            <a:ext cx="506096" cy="482053"/>
            <a:chOff x="6141575" y="2318875"/>
            <a:chExt cx="720950" cy="686700"/>
          </a:xfrm>
        </p:grpSpPr>
        <p:sp>
          <p:nvSpPr>
            <p:cNvPr id="3707" name="Google Shape;3707;p42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8" name="Google Shape;3708;p42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9" name="Google Shape;3709;p42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0" name="Google Shape;3710;p42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1" name="Google Shape;3711;p42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2" name="Google Shape;3712;p42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3" name="Google Shape;3713;p42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4" name="Google Shape;3714;p42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5" name="Google Shape;3715;p42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6" name="Google Shape;3716;p42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7" name="Google Shape;3717;p42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18" name="Google Shape;3718;p42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719" name="Google Shape;3719;p42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0" name="Google Shape;3720;p42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1" name="Google Shape;3721;p42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2" name="Google Shape;3722;p42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3" name="Google Shape;3723;p42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4" name="Google Shape;3724;p42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5" name="Google Shape;3725;p42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6" name="Google Shape;3726;p42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7" name="Google Shape;3727;p42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8" name="Google Shape;3728;p42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9" name="Google Shape;3729;p42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0" name="Google Shape;3730;p42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1" name="Google Shape;3731;p42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2" name="Google Shape;3732;p42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3" name="Google Shape;3733;p42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4" name="Google Shape;3734;p42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5" name="Google Shape;3735;p42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6" name="Google Shape;3736;p42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7" name="Google Shape;3737;p42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8" name="Google Shape;3738;p42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9" name="Google Shape;3739;p42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40" name="Google Shape;3740;p42"/>
          <p:cNvSpPr txBox="1"/>
          <p:nvPr>
            <p:ph idx="1" type="subTitle"/>
          </p:nvPr>
        </p:nvSpPr>
        <p:spPr>
          <a:xfrm>
            <a:off x="1568175" y="1121300"/>
            <a:ext cx="2362200" cy="3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1" name="Google Shape;3741;p42"/>
          <p:cNvSpPr txBox="1"/>
          <p:nvPr>
            <p:ph idx="2" type="subTitle"/>
          </p:nvPr>
        </p:nvSpPr>
        <p:spPr>
          <a:xfrm>
            <a:off x="5213625" y="2229764"/>
            <a:ext cx="2362200" cy="3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2" name="Google Shape;3742;p42"/>
          <p:cNvSpPr txBox="1"/>
          <p:nvPr>
            <p:ph idx="3" type="subTitle"/>
          </p:nvPr>
        </p:nvSpPr>
        <p:spPr>
          <a:xfrm>
            <a:off x="1568175" y="1349150"/>
            <a:ext cx="23622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43" name="Google Shape;3743;p42"/>
          <p:cNvSpPr txBox="1"/>
          <p:nvPr>
            <p:ph idx="4" type="subTitle"/>
          </p:nvPr>
        </p:nvSpPr>
        <p:spPr>
          <a:xfrm>
            <a:off x="5213625" y="2462138"/>
            <a:ext cx="23622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44" name="Google Shape;3744;p42"/>
          <p:cNvSpPr txBox="1"/>
          <p:nvPr>
            <p:ph idx="5" type="subTitle"/>
          </p:nvPr>
        </p:nvSpPr>
        <p:spPr>
          <a:xfrm>
            <a:off x="1568175" y="3347175"/>
            <a:ext cx="2362200" cy="3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5" name="Google Shape;3745;p42"/>
          <p:cNvSpPr txBox="1"/>
          <p:nvPr>
            <p:ph idx="6" type="subTitle"/>
          </p:nvPr>
        </p:nvSpPr>
        <p:spPr>
          <a:xfrm>
            <a:off x="1568175" y="3575125"/>
            <a:ext cx="23622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46" name="Google Shape;3746;p42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">
    <p:spTree>
      <p:nvGrpSpPr>
        <p:cNvPr id="3747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8" name="Google Shape;3748;p43"/>
          <p:cNvSpPr txBox="1"/>
          <p:nvPr>
            <p:ph idx="1" type="subTitle"/>
          </p:nvPr>
        </p:nvSpPr>
        <p:spPr>
          <a:xfrm>
            <a:off x="856100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9" name="Google Shape;3749;p43"/>
          <p:cNvSpPr txBox="1"/>
          <p:nvPr>
            <p:ph idx="2" type="subTitle"/>
          </p:nvPr>
        </p:nvSpPr>
        <p:spPr>
          <a:xfrm>
            <a:off x="856100" y="3122100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0" name="Google Shape;3750;p43"/>
          <p:cNvSpPr txBox="1"/>
          <p:nvPr>
            <p:ph idx="3" type="subTitle"/>
          </p:nvPr>
        </p:nvSpPr>
        <p:spPr>
          <a:xfrm>
            <a:off x="2785475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51" name="Google Shape;3751;p43"/>
          <p:cNvSpPr txBox="1"/>
          <p:nvPr>
            <p:ph idx="4" type="subTitle"/>
          </p:nvPr>
        </p:nvSpPr>
        <p:spPr>
          <a:xfrm>
            <a:off x="2785475" y="3122109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2" name="Google Shape;3752;p43"/>
          <p:cNvSpPr txBox="1"/>
          <p:nvPr>
            <p:ph idx="5" type="subTitle"/>
          </p:nvPr>
        </p:nvSpPr>
        <p:spPr>
          <a:xfrm>
            <a:off x="4714850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53" name="Google Shape;3753;p43"/>
          <p:cNvSpPr txBox="1"/>
          <p:nvPr>
            <p:ph idx="6" type="subTitle"/>
          </p:nvPr>
        </p:nvSpPr>
        <p:spPr>
          <a:xfrm>
            <a:off x="4714849" y="3122109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4" name="Google Shape;3754;p43"/>
          <p:cNvSpPr txBox="1"/>
          <p:nvPr>
            <p:ph idx="7" type="subTitle"/>
          </p:nvPr>
        </p:nvSpPr>
        <p:spPr>
          <a:xfrm>
            <a:off x="6644225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55" name="Google Shape;3755;p43"/>
          <p:cNvSpPr txBox="1"/>
          <p:nvPr>
            <p:ph idx="8" type="subTitle"/>
          </p:nvPr>
        </p:nvSpPr>
        <p:spPr>
          <a:xfrm>
            <a:off x="6644224" y="3122109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6" name="Google Shape;3756;p43"/>
          <p:cNvSpPr/>
          <p:nvPr/>
        </p:nvSpPr>
        <p:spPr>
          <a:xfrm>
            <a:off x="-762011" y="441426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7" name="Google Shape;3757;p43"/>
          <p:cNvSpPr/>
          <p:nvPr/>
        </p:nvSpPr>
        <p:spPr>
          <a:xfrm>
            <a:off x="7801125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8" name="Google Shape;3758;p43"/>
          <p:cNvSpPr/>
          <p:nvPr/>
        </p:nvSpPr>
        <p:spPr>
          <a:xfrm>
            <a:off x="6810427" y="441426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9" name="Google Shape;3759;p43"/>
          <p:cNvSpPr/>
          <p:nvPr/>
        </p:nvSpPr>
        <p:spPr>
          <a:xfrm>
            <a:off x="7801125" y="223475"/>
            <a:ext cx="1086857" cy="431489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0" name="Google Shape;3760;p43"/>
          <p:cNvSpPr/>
          <p:nvPr/>
        </p:nvSpPr>
        <p:spPr>
          <a:xfrm>
            <a:off x="-2185025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61" name="Google Shape;3761;p43"/>
          <p:cNvGrpSpPr/>
          <p:nvPr/>
        </p:nvGrpSpPr>
        <p:grpSpPr>
          <a:xfrm>
            <a:off x="8053624" y="4248376"/>
            <a:ext cx="581843" cy="567549"/>
            <a:chOff x="3228225" y="3246725"/>
            <a:chExt cx="356325" cy="347550"/>
          </a:xfrm>
        </p:grpSpPr>
        <p:sp>
          <p:nvSpPr>
            <p:cNvPr id="3762" name="Google Shape;3762;p4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3" name="Google Shape;3763;p4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4" name="Google Shape;3764;p4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5" name="Google Shape;3765;p4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6" name="Google Shape;3766;p4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7" name="Google Shape;3767;p4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8" name="Google Shape;3768;p4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9" name="Google Shape;3769;p4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0" name="Google Shape;3770;p4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1" name="Google Shape;3771;p4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2" name="Google Shape;3772;p4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3" name="Google Shape;3773;p4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4" name="Google Shape;3774;p4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5" name="Google Shape;3775;p4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6" name="Google Shape;3776;p4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7" name="Google Shape;3777;p4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8" name="Google Shape;3778;p4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9" name="Google Shape;3779;p4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0" name="Google Shape;3780;p4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1" name="Google Shape;3781;p4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2" name="Google Shape;3782;p4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3" name="Google Shape;3783;p4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4" name="Google Shape;3784;p4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5" name="Google Shape;3785;p4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6" name="Google Shape;3786;p4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7" name="Google Shape;3787;p4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8" name="Google Shape;3788;p4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9" name="Google Shape;3789;p4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0" name="Google Shape;3790;p4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1" name="Google Shape;3791;p4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2" name="Google Shape;3792;p4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3" name="Google Shape;3793;p4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94" name="Google Shape;3794;p43"/>
          <p:cNvGrpSpPr/>
          <p:nvPr/>
        </p:nvGrpSpPr>
        <p:grpSpPr>
          <a:xfrm flipH="1" rot="10800000">
            <a:off x="-762002" y="57311"/>
            <a:ext cx="1798363" cy="1256899"/>
            <a:chOff x="-2" y="-19739"/>
            <a:chExt cx="1798363" cy="1256899"/>
          </a:xfrm>
        </p:grpSpPr>
        <p:grpSp>
          <p:nvGrpSpPr>
            <p:cNvPr id="3795" name="Google Shape;3795;p43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3796" name="Google Shape;3796;p4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7" name="Google Shape;3797;p4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98" name="Google Shape;3798;p43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3799" name="Google Shape;3799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0" name="Google Shape;3800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1" name="Google Shape;3801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2" name="Google Shape;3802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3" name="Google Shape;3803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4" name="Google Shape;3804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5" name="Google Shape;3805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6" name="Google Shape;3806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7" name="Google Shape;3807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8" name="Google Shape;3808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9" name="Google Shape;3809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0" name="Google Shape;3810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1" name="Google Shape;3811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2" name="Google Shape;3812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3" name="Google Shape;3813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4" name="Google Shape;3814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5" name="Google Shape;3815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6" name="Google Shape;3816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7" name="Google Shape;3817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8" name="Google Shape;3818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9" name="Google Shape;3819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0" name="Google Shape;3820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1" name="Google Shape;3821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2" name="Google Shape;3822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3" name="Google Shape;3823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4" name="Google Shape;3824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5" name="Google Shape;3825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6" name="Google Shape;3826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7" name="Google Shape;3827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8" name="Google Shape;3828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9" name="Google Shape;3829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0" name="Google Shape;3830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31" name="Google Shape;3831;p43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3832" name="Google Shape;3832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3" name="Google Shape;3833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4" name="Google Shape;3834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5" name="Google Shape;3835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6" name="Google Shape;3836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7" name="Google Shape;3837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8" name="Google Shape;3838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9" name="Google Shape;3839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0" name="Google Shape;3840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1" name="Google Shape;3841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2" name="Google Shape;3842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3" name="Google Shape;3843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4" name="Google Shape;3844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5" name="Google Shape;3845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6" name="Google Shape;3846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7" name="Google Shape;3847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8" name="Google Shape;3848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9" name="Google Shape;3849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0" name="Google Shape;3850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1" name="Google Shape;3851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2" name="Google Shape;3852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3" name="Google Shape;3853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4" name="Google Shape;3854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5" name="Google Shape;3855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6" name="Google Shape;3856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7" name="Google Shape;3857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8" name="Google Shape;3858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9" name="Google Shape;3859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0" name="Google Shape;3860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1" name="Google Shape;3861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2" name="Google Shape;3862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3" name="Google Shape;3863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64" name="Google Shape;3864;p43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3865" name="Google Shape;3865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6" name="Google Shape;3866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7" name="Google Shape;3867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8" name="Google Shape;3868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9" name="Google Shape;3869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0" name="Google Shape;3870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1" name="Google Shape;3871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2" name="Google Shape;3872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3" name="Google Shape;3873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4" name="Google Shape;3874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5" name="Google Shape;3875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6" name="Google Shape;3876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7" name="Google Shape;3877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8" name="Google Shape;3878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9" name="Google Shape;3879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0" name="Google Shape;3880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1" name="Google Shape;3881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2" name="Google Shape;3882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3" name="Google Shape;3883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4" name="Google Shape;3884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5" name="Google Shape;3885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6" name="Google Shape;3886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7" name="Google Shape;3887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8" name="Google Shape;3888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9" name="Google Shape;3889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0" name="Google Shape;3890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1" name="Google Shape;3891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2" name="Google Shape;3892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3" name="Google Shape;3893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4" name="Google Shape;3894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5" name="Google Shape;3895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6" name="Google Shape;3896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97" name="Google Shape;3897;p43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3898" name="Google Shape;3898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9" name="Google Shape;3899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0" name="Google Shape;3900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1" name="Google Shape;3901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2" name="Google Shape;3902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3" name="Google Shape;3903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4" name="Google Shape;3904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5" name="Google Shape;3905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6" name="Google Shape;3906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7" name="Google Shape;3907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8" name="Google Shape;3908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9" name="Google Shape;3909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0" name="Google Shape;3910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1" name="Google Shape;3911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2" name="Google Shape;3912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3" name="Google Shape;3913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4" name="Google Shape;3914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5" name="Google Shape;3915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6" name="Google Shape;3916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7" name="Google Shape;3917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8" name="Google Shape;3918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9" name="Google Shape;3919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0" name="Google Shape;3920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1" name="Google Shape;3921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2" name="Google Shape;3922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3" name="Google Shape;3923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4" name="Google Shape;3924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5" name="Google Shape;3925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6" name="Google Shape;3926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7" name="Google Shape;3927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8" name="Google Shape;3928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9" name="Google Shape;3929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30" name="Google Shape;3930;p43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_1">
    <p:spTree>
      <p:nvGrpSpPr>
        <p:cNvPr id="3931" name="Shape 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Google Shape;3932;p44"/>
          <p:cNvSpPr txBox="1"/>
          <p:nvPr>
            <p:ph idx="1" type="subTitle"/>
          </p:nvPr>
        </p:nvSpPr>
        <p:spPr>
          <a:xfrm>
            <a:off x="2094200" y="1415675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3" name="Google Shape;3933;p44"/>
          <p:cNvSpPr txBox="1"/>
          <p:nvPr>
            <p:ph idx="2" type="subTitle"/>
          </p:nvPr>
        </p:nvSpPr>
        <p:spPr>
          <a:xfrm>
            <a:off x="2094200" y="1654375"/>
            <a:ext cx="2189700" cy="5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34" name="Google Shape;3934;p44"/>
          <p:cNvSpPr txBox="1"/>
          <p:nvPr>
            <p:ph idx="3" type="subTitle"/>
          </p:nvPr>
        </p:nvSpPr>
        <p:spPr>
          <a:xfrm>
            <a:off x="5738150" y="1415675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5" name="Google Shape;3935;p44"/>
          <p:cNvSpPr txBox="1"/>
          <p:nvPr>
            <p:ph idx="4" type="subTitle"/>
          </p:nvPr>
        </p:nvSpPr>
        <p:spPr>
          <a:xfrm>
            <a:off x="5738150" y="1654384"/>
            <a:ext cx="2189700" cy="5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36" name="Google Shape;3936;p44"/>
          <p:cNvSpPr txBox="1"/>
          <p:nvPr>
            <p:ph idx="5" type="subTitle"/>
          </p:nvPr>
        </p:nvSpPr>
        <p:spPr>
          <a:xfrm>
            <a:off x="2094200" y="3067728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7" name="Google Shape;3937;p44"/>
          <p:cNvSpPr txBox="1"/>
          <p:nvPr>
            <p:ph idx="6" type="subTitle"/>
          </p:nvPr>
        </p:nvSpPr>
        <p:spPr>
          <a:xfrm>
            <a:off x="2094200" y="3303975"/>
            <a:ext cx="21897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38" name="Google Shape;3938;p44"/>
          <p:cNvSpPr txBox="1"/>
          <p:nvPr>
            <p:ph idx="7" type="subTitle"/>
          </p:nvPr>
        </p:nvSpPr>
        <p:spPr>
          <a:xfrm>
            <a:off x="5738151" y="3067728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9" name="Google Shape;3939;p44"/>
          <p:cNvSpPr txBox="1"/>
          <p:nvPr>
            <p:ph idx="8" type="subTitle"/>
          </p:nvPr>
        </p:nvSpPr>
        <p:spPr>
          <a:xfrm>
            <a:off x="5738150" y="3303975"/>
            <a:ext cx="21897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3940" name="Google Shape;3940;p44"/>
          <p:cNvGrpSpPr/>
          <p:nvPr/>
        </p:nvGrpSpPr>
        <p:grpSpPr>
          <a:xfrm>
            <a:off x="251362" y="-52"/>
            <a:ext cx="685799" cy="1326368"/>
            <a:chOff x="5496850" y="2285225"/>
            <a:chExt cx="506050" cy="978725"/>
          </a:xfrm>
        </p:grpSpPr>
        <p:sp>
          <p:nvSpPr>
            <p:cNvPr id="3941" name="Google Shape;3941;p44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2" name="Google Shape;3942;p44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3" name="Google Shape;3943;p44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4" name="Google Shape;3944;p44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5" name="Google Shape;3945;p44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p44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44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p44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9" name="Google Shape;3949;p44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0" name="Google Shape;3950;p44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51" name="Google Shape;3951;p44"/>
          <p:cNvGrpSpPr/>
          <p:nvPr/>
        </p:nvGrpSpPr>
        <p:grpSpPr>
          <a:xfrm>
            <a:off x="8120402" y="-81"/>
            <a:ext cx="907398" cy="2318627"/>
            <a:chOff x="5496850" y="1970795"/>
            <a:chExt cx="506050" cy="1293155"/>
          </a:xfrm>
        </p:grpSpPr>
        <p:sp>
          <p:nvSpPr>
            <p:cNvPr id="3952" name="Google Shape;3952;p44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p44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p44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p44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p44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p44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p44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p44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p44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1" name="Google Shape;3961;p44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62" name="Google Shape;3962;p44"/>
          <p:cNvSpPr/>
          <p:nvPr/>
        </p:nvSpPr>
        <p:spPr>
          <a:xfrm>
            <a:off x="8603926" y="36246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3" name="Google Shape;3963;p44"/>
          <p:cNvSpPr/>
          <p:nvPr/>
        </p:nvSpPr>
        <p:spPr>
          <a:xfrm>
            <a:off x="4004263" y="437240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4" name="Google Shape;3964;p44"/>
          <p:cNvSpPr/>
          <p:nvPr/>
        </p:nvSpPr>
        <p:spPr>
          <a:xfrm>
            <a:off x="-563085" y="23439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5" name="Google Shape;3965;p44"/>
          <p:cNvSpPr/>
          <p:nvPr/>
        </p:nvSpPr>
        <p:spPr>
          <a:xfrm>
            <a:off x="1462076" y="47137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66" name="Google Shape;3966;p44"/>
          <p:cNvGrpSpPr/>
          <p:nvPr/>
        </p:nvGrpSpPr>
        <p:grpSpPr>
          <a:xfrm rot="1289534">
            <a:off x="145543" y="3584891"/>
            <a:ext cx="506116" cy="482072"/>
            <a:chOff x="6141575" y="2318875"/>
            <a:chExt cx="720950" cy="686700"/>
          </a:xfrm>
        </p:grpSpPr>
        <p:sp>
          <p:nvSpPr>
            <p:cNvPr id="3967" name="Google Shape;3967;p44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p44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p44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p44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p44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p44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3" name="Google Shape;3973;p44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4" name="Google Shape;3974;p44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5" name="Google Shape;3975;p44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p44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p44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78" name="Google Shape;3978;p44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979" name="Google Shape;3979;p44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0" name="Google Shape;3980;p44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1" name="Google Shape;3981;p44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2" name="Google Shape;3982;p44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3" name="Google Shape;3983;p44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4" name="Google Shape;3984;p44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5" name="Google Shape;3985;p44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6" name="Google Shape;3986;p44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7" name="Google Shape;3987;p44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8" name="Google Shape;3988;p44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9" name="Google Shape;3989;p44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0" name="Google Shape;3990;p44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1" name="Google Shape;3991;p44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2" name="Google Shape;3992;p44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3" name="Google Shape;3993;p44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4" name="Google Shape;3994;p44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5" name="Google Shape;3995;p44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6" name="Google Shape;3996;p44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7" name="Google Shape;3997;p44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8" name="Google Shape;3998;p44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9" name="Google Shape;3999;p44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00" name="Google Shape;4000;p44"/>
          <p:cNvGrpSpPr/>
          <p:nvPr/>
        </p:nvGrpSpPr>
        <p:grpSpPr>
          <a:xfrm rot="-1379515">
            <a:off x="8285767" y="4371624"/>
            <a:ext cx="359551" cy="342470"/>
            <a:chOff x="6141575" y="2318875"/>
            <a:chExt cx="720950" cy="686700"/>
          </a:xfrm>
        </p:grpSpPr>
        <p:sp>
          <p:nvSpPr>
            <p:cNvPr id="4001" name="Google Shape;4001;p44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2" name="Google Shape;4002;p44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3" name="Google Shape;4003;p44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4" name="Google Shape;4004;p44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5" name="Google Shape;4005;p44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6" name="Google Shape;4006;p44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7" name="Google Shape;4007;p44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8" name="Google Shape;4008;p44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9" name="Google Shape;4009;p44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0" name="Google Shape;4010;p44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1" name="Google Shape;4011;p44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12" name="Google Shape;4012;p44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013" name="Google Shape;4013;p44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4" name="Google Shape;4014;p44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5" name="Google Shape;4015;p44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6" name="Google Shape;4016;p44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7" name="Google Shape;4017;p44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8" name="Google Shape;4018;p44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9" name="Google Shape;4019;p44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0" name="Google Shape;4020;p44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1" name="Google Shape;4021;p44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2" name="Google Shape;4022;p44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3" name="Google Shape;4023;p44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4" name="Google Shape;4024;p44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5" name="Google Shape;4025;p44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6" name="Google Shape;4026;p44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7" name="Google Shape;4027;p44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8" name="Google Shape;4028;p44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9" name="Google Shape;4029;p44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0" name="Google Shape;4030;p44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1" name="Google Shape;4031;p44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2" name="Google Shape;4032;p44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3" name="Google Shape;4033;p44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34" name="Google Shape;4034;p44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3_2">
    <p:spTree>
      <p:nvGrpSpPr>
        <p:cNvPr id="4035" name="Shape 4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6" name="Google Shape;4036;p45"/>
          <p:cNvSpPr txBox="1"/>
          <p:nvPr>
            <p:ph idx="1" type="subTitle"/>
          </p:nvPr>
        </p:nvSpPr>
        <p:spPr>
          <a:xfrm>
            <a:off x="1098913" y="1902175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37" name="Google Shape;4037;p45"/>
          <p:cNvSpPr txBox="1"/>
          <p:nvPr>
            <p:ph idx="2" type="subTitle"/>
          </p:nvPr>
        </p:nvSpPr>
        <p:spPr>
          <a:xfrm>
            <a:off x="1098900" y="2176675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38" name="Google Shape;4038;p45"/>
          <p:cNvSpPr txBox="1"/>
          <p:nvPr>
            <p:ph idx="3" type="subTitle"/>
          </p:nvPr>
        </p:nvSpPr>
        <p:spPr>
          <a:xfrm>
            <a:off x="3674438" y="1902200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39" name="Google Shape;4039;p45"/>
          <p:cNvSpPr txBox="1"/>
          <p:nvPr>
            <p:ph idx="4" type="subTitle"/>
          </p:nvPr>
        </p:nvSpPr>
        <p:spPr>
          <a:xfrm>
            <a:off x="3673888" y="2176675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0" name="Google Shape;4040;p45"/>
          <p:cNvSpPr txBox="1"/>
          <p:nvPr>
            <p:ph idx="5" type="subTitle"/>
          </p:nvPr>
        </p:nvSpPr>
        <p:spPr>
          <a:xfrm>
            <a:off x="6248888" y="1902200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41" name="Google Shape;4041;p45"/>
          <p:cNvSpPr txBox="1"/>
          <p:nvPr>
            <p:ph idx="6" type="subTitle"/>
          </p:nvPr>
        </p:nvSpPr>
        <p:spPr>
          <a:xfrm>
            <a:off x="6248875" y="2176675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2" name="Google Shape;4042;p45"/>
          <p:cNvSpPr txBox="1"/>
          <p:nvPr>
            <p:ph idx="7" type="subTitle"/>
          </p:nvPr>
        </p:nvSpPr>
        <p:spPr>
          <a:xfrm>
            <a:off x="2387188" y="3592725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43" name="Google Shape;4043;p45"/>
          <p:cNvSpPr txBox="1"/>
          <p:nvPr>
            <p:ph idx="8" type="subTitle"/>
          </p:nvPr>
        </p:nvSpPr>
        <p:spPr>
          <a:xfrm>
            <a:off x="2386394" y="3861979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4" name="Google Shape;4044;p45"/>
          <p:cNvSpPr txBox="1"/>
          <p:nvPr>
            <p:ph idx="9" type="subTitle"/>
          </p:nvPr>
        </p:nvSpPr>
        <p:spPr>
          <a:xfrm>
            <a:off x="4961662" y="3592725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45" name="Google Shape;4045;p45"/>
          <p:cNvSpPr txBox="1"/>
          <p:nvPr>
            <p:ph idx="13" type="subTitle"/>
          </p:nvPr>
        </p:nvSpPr>
        <p:spPr>
          <a:xfrm>
            <a:off x="4961381" y="3861979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6" name="Google Shape;4046;p45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7" name="Google Shape;4047;p45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8" name="Google Shape;4048;p45"/>
          <p:cNvSpPr/>
          <p:nvPr/>
        </p:nvSpPr>
        <p:spPr>
          <a:xfrm flipH="1">
            <a:off x="7215279" y="3549149"/>
            <a:ext cx="1928691" cy="1054322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9" name="Google Shape;4049;p45"/>
          <p:cNvSpPr/>
          <p:nvPr/>
        </p:nvSpPr>
        <p:spPr>
          <a:xfrm>
            <a:off x="5980343" y="411612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50" name="Google Shape;4050;p45"/>
          <p:cNvGrpSpPr/>
          <p:nvPr/>
        </p:nvGrpSpPr>
        <p:grpSpPr>
          <a:xfrm rot="2293890">
            <a:off x="1274848" y="3195550"/>
            <a:ext cx="506077" cy="482035"/>
            <a:chOff x="6141575" y="2318875"/>
            <a:chExt cx="720950" cy="686700"/>
          </a:xfrm>
        </p:grpSpPr>
        <p:sp>
          <p:nvSpPr>
            <p:cNvPr id="4051" name="Google Shape;4051;p45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2" name="Google Shape;4052;p45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3" name="Google Shape;4053;p45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4" name="Google Shape;4054;p45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5" name="Google Shape;4055;p45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6" name="Google Shape;4056;p45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7" name="Google Shape;4057;p45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8" name="Google Shape;4058;p45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9" name="Google Shape;4059;p45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0" name="Google Shape;4060;p45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1" name="Google Shape;4061;p45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62" name="Google Shape;4062;p45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063" name="Google Shape;4063;p45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4" name="Google Shape;4064;p45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5" name="Google Shape;4065;p45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6" name="Google Shape;4066;p45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7" name="Google Shape;4067;p45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8" name="Google Shape;4068;p45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9" name="Google Shape;4069;p45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0" name="Google Shape;4070;p45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1" name="Google Shape;4071;p45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2" name="Google Shape;4072;p45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3" name="Google Shape;4073;p45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4" name="Google Shape;4074;p45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5" name="Google Shape;4075;p45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6" name="Google Shape;4076;p45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7" name="Google Shape;4077;p45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8" name="Google Shape;4078;p45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9" name="Google Shape;4079;p45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0" name="Google Shape;4080;p45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1" name="Google Shape;4081;p45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2" name="Google Shape;4082;p45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3" name="Google Shape;4083;p45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84" name="Google Shape;4084;p45"/>
          <p:cNvGrpSpPr/>
          <p:nvPr/>
        </p:nvGrpSpPr>
        <p:grpSpPr>
          <a:xfrm rot="-6407115">
            <a:off x="7318408" y="3248767"/>
            <a:ext cx="506039" cy="481998"/>
            <a:chOff x="6141575" y="2318875"/>
            <a:chExt cx="720950" cy="686700"/>
          </a:xfrm>
        </p:grpSpPr>
        <p:sp>
          <p:nvSpPr>
            <p:cNvPr id="4085" name="Google Shape;4085;p45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6" name="Google Shape;4086;p45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7" name="Google Shape;4087;p45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8" name="Google Shape;4088;p45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9" name="Google Shape;4089;p45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0" name="Google Shape;4090;p45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1" name="Google Shape;4091;p45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2" name="Google Shape;4092;p45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3" name="Google Shape;4093;p45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4" name="Google Shape;4094;p45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5" name="Google Shape;4095;p45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96" name="Google Shape;4096;p45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097" name="Google Shape;4097;p45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8" name="Google Shape;4098;p45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9" name="Google Shape;4099;p45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0" name="Google Shape;4100;p45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1" name="Google Shape;4101;p45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2" name="Google Shape;4102;p45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3" name="Google Shape;4103;p45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4" name="Google Shape;4104;p45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5" name="Google Shape;4105;p45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6" name="Google Shape;4106;p45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7" name="Google Shape;4107;p45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8" name="Google Shape;4108;p45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9" name="Google Shape;4109;p45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0" name="Google Shape;4110;p45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1" name="Google Shape;4111;p45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2" name="Google Shape;4112;p45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3" name="Google Shape;4113;p45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4" name="Google Shape;4114;p45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5" name="Google Shape;4115;p45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6" name="Google Shape;4116;p45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7" name="Google Shape;4117;p45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118" name="Google Shape;4118;p45"/>
          <p:cNvGrpSpPr/>
          <p:nvPr/>
        </p:nvGrpSpPr>
        <p:grpSpPr>
          <a:xfrm>
            <a:off x="4319218" y="-195403"/>
            <a:ext cx="506107" cy="482063"/>
            <a:chOff x="6141575" y="2318875"/>
            <a:chExt cx="720950" cy="686700"/>
          </a:xfrm>
        </p:grpSpPr>
        <p:sp>
          <p:nvSpPr>
            <p:cNvPr id="4119" name="Google Shape;4119;p45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0" name="Google Shape;4120;p45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1" name="Google Shape;4121;p45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2" name="Google Shape;4122;p45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3" name="Google Shape;4123;p45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4" name="Google Shape;4124;p45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5" name="Google Shape;4125;p45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6" name="Google Shape;4126;p45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7" name="Google Shape;4127;p45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8" name="Google Shape;4128;p45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9" name="Google Shape;4129;p45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30" name="Google Shape;4130;p45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131" name="Google Shape;4131;p45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2" name="Google Shape;4132;p45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3" name="Google Shape;4133;p45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4" name="Google Shape;4134;p45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5" name="Google Shape;4135;p45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6" name="Google Shape;4136;p45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7" name="Google Shape;4137;p45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8" name="Google Shape;4138;p45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9" name="Google Shape;4139;p45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0" name="Google Shape;4140;p45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1" name="Google Shape;4141;p45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2" name="Google Shape;4142;p45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3" name="Google Shape;4143;p45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4" name="Google Shape;4144;p45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5" name="Google Shape;4145;p45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6" name="Google Shape;4146;p45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7" name="Google Shape;4147;p45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8" name="Google Shape;4148;p45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9" name="Google Shape;4149;p45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0" name="Google Shape;4150;p45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1" name="Google Shape;4151;p45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52" name="Google Shape;4152;p45"/>
          <p:cNvSpPr/>
          <p:nvPr/>
        </p:nvSpPr>
        <p:spPr>
          <a:xfrm>
            <a:off x="8936126" y="26789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3" name="Google Shape;4153;p45"/>
          <p:cNvSpPr/>
          <p:nvPr/>
        </p:nvSpPr>
        <p:spPr>
          <a:xfrm>
            <a:off x="154663" y="51510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4" name="Google Shape;4154;p45"/>
          <p:cNvSpPr/>
          <p:nvPr/>
        </p:nvSpPr>
        <p:spPr>
          <a:xfrm>
            <a:off x="7711702" y="4579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5" name="Google Shape;4155;p45"/>
          <p:cNvSpPr/>
          <p:nvPr/>
        </p:nvSpPr>
        <p:spPr>
          <a:xfrm>
            <a:off x="154676" y="2029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6" name="Google Shape;4156;p45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4157" name="Shape 4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8" name="Google Shape;4158;p46"/>
          <p:cNvSpPr/>
          <p:nvPr/>
        </p:nvSpPr>
        <p:spPr>
          <a:xfrm flipH="1">
            <a:off x="-1145250" y="44173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9" name="Google Shape;4159;p46"/>
          <p:cNvSpPr txBox="1"/>
          <p:nvPr>
            <p:ph idx="1" type="subTitle"/>
          </p:nvPr>
        </p:nvSpPr>
        <p:spPr>
          <a:xfrm>
            <a:off x="828225" y="1921500"/>
            <a:ext cx="23169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0" name="Google Shape;4160;p46"/>
          <p:cNvSpPr txBox="1"/>
          <p:nvPr>
            <p:ph idx="2" type="subTitle"/>
          </p:nvPr>
        </p:nvSpPr>
        <p:spPr>
          <a:xfrm>
            <a:off x="828225" y="2143775"/>
            <a:ext cx="23139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1" name="Google Shape;4161;p46"/>
          <p:cNvSpPr txBox="1"/>
          <p:nvPr>
            <p:ph idx="3" type="subTitle"/>
          </p:nvPr>
        </p:nvSpPr>
        <p:spPr>
          <a:xfrm>
            <a:off x="3415925" y="1921525"/>
            <a:ext cx="2310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2" name="Google Shape;4162;p46"/>
          <p:cNvSpPr txBox="1"/>
          <p:nvPr>
            <p:ph idx="4" type="subTitle"/>
          </p:nvPr>
        </p:nvSpPr>
        <p:spPr>
          <a:xfrm>
            <a:off x="3416794" y="2143779"/>
            <a:ext cx="23094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3" name="Google Shape;4163;p46"/>
          <p:cNvSpPr txBox="1"/>
          <p:nvPr>
            <p:ph idx="5" type="subTitle"/>
          </p:nvPr>
        </p:nvSpPr>
        <p:spPr>
          <a:xfrm>
            <a:off x="5991475" y="1921525"/>
            <a:ext cx="230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4" name="Google Shape;4164;p46"/>
          <p:cNvSpPr/>
          <p:nvPr/>
        </p:nvSpPr>
        <p:spPr>
          <a:xfrm>
            <a:off x="7728950" y="36965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5" name="Google Shape;4165;p46"/>
          <p:cNvSpPr txBox="1"/>
          <p:nvPr>
            <p:ph idx="6" type="subTitle"/>
          </p:nvPr>
        </p:nvSpPr>
        <p:spPr>
          <a:xfrm>
            <a:off x="5992068" y="2143779"/>
            <a:ext cx="23082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6" name="Google Shape;4166;p46"/>
          <p:cNvSpPr txBox="1"/>
          <p:nvPr>
            <p:ph idx="7" type="subTitle"/>
          </p:nvPr>
        </p:nvSpPr>
        <p:spPr>
          <a:xfrm>
            <a:off x="840416" y="3728225"/>
            <a:ext cx="2311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7" name="Google Shape;4167;p46"/>
          <p:cNvSpPr txBox="1"/>
          <p:nvPr>
            <p:ph idx="8" type="subTitle"/>
          </p:nvPr>
        </p:nvSpPr>
        <p:spPr>
          <a:xfrm>
            <a:off x="839375" y="3943226"/>
            <a:ext cx="23139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8" name="Google Shape;4168;p46"/>
          <p:cNvSpPr txBox="1"/>
          <p:nvPr>
            <p:ph idx="9" type="subTitle"/>
          </p:nvPr>
        </p:nvSpPr>
        <p:spPr>
          <a:xfrm>
            <a:off x="3416733" y="3728215"/>
            <a:ext cx="2310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9" name="Google Shape;4169;p46"/>
          <p:cNvSpPr txBox="1"/>
          <p:nvPr>
            <p:ph idx="13" type="subTitle"/>
          </p:nvPr>
        </p:nvSpPr>
        <p:spPr>
          <a:xfrm>
            <a:off x="3417856" y="3943225"/>
            <a:ext cx="23094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70" name="Google Shape;4170;p46"/>
          <p:cNvSpPr txBox="1"/>
          <p:nvPr>
            <p:ph idx="14" type="subTitle"/>
          </p:nvPr>
        </p:nvSpPr>
        <p:spPr>
          <a:xfrm>
            <a:off x="5991480" y="3728215"/>
            <a:ext cx="230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71" name="Google Shape;4171;p46"/>
          <p:cNvSpPr txBox="1"/>
          <p:nvPr>
            <p:ph idx="15" type="subTitle"/>
          </p:nvPr>
        </p:nvSpPr>
        <p:spPr>
          <a:xfrm>
            <a:off x="5992068" y="3943225"/>
            <a:ext cx="23082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72" name="Google Shape;4172;p46"/>
          <p:cNvSpPr/>
          <p:nvPr/>
        </p:nvSpPr>
        <p:spPr>
          <a:xfrm>
            <a:off x="-121654" y="248046"/>
            <a:ext cx="1079039" cy="428445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3" name="Google Shape;4173;p46"/>
          <p:cNvSpPr/>
          <p:nvPr/>
        </p:nvSpPr>
        <p:spPr>
          <a:xfrm>
            <a:off x="8358500" y="248087"/>
            <a:ext cx="1079039" cy="42838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4" name="Google Shape;4174;p46"/>
          <p:cNvSpPr/>
          <p:nvPr/>
        </p:nvSpPr>
        <p:spPr>
          <a:xfrm>
            <a:off x="-45452" y="831998"/>
            <a:ext cx="565130" cy="224392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5" name="Google Shape;4175;p46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3_1">
    <p:spTree>
      <p:nvGrpSpPr>
        <p:cNvPr id="4176" name="Shape 4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" name="Google Shape;4177;p47"/>
          <p:cNvSpPr txBox="1"/>
          <p:nvPr>
            <p:ph type="title"/>
          </p:nvPr>
        </p:nvSpPr>
        <p:spPr>
          <a:xfrm>
            <a:off x="2414850" y="1356625"/>
            <a:ext cx="43143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78" name="Google Shape;4178;p47"/>
          <p:cNvSpPr txBox="1"/>
          <p:nvPr>
            <p:ph hasCustomPrompt="1" idx="2" type="title"/>
          </p:nvPr>
        </p:nvSpPr>
        <p:spPr>
          <a:xfrm>
            <a:off x="2414850" y="577450"/>
            <a:ext cx="4314300" cy="83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179" name="Google Shape;4179;p47"/>
          <p:cNvSpPr txBox="1"/>
          <p:nvPr>
            <p:ph idx="1" type="subTitle"/>
          </p:nvPr>
        </p:nvSpPr>
        <p:spPr>
          <a:xfrm>
            <a:off x="2414850" y="4067225"/>
            <a:ext cx="43143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grpSp>
        <p:nvGrpSpPr>
          <p:cNvPr id="4180" name="Google Shape;4180;p47"/>
          <p:cNvGrpSpPr/>
          <p:nvPr/>
        </p:nvGrpSpPr>
        <p:grpSpPr>
          <a:xfrm>
            <a:off x="270520" y="3445768"/>
            <a:ext cx="1149100" cy="1256897"/>
            <a:chOff x="-2456375" y="2292725"/>
            <a:chExt cx="1212386" cy="1326120"/>
          </a:xfrm>
        </p:grpSpPr>
        <p:sp>
          <p:nvSpPr>
            <p:cNvPr id="4181" name="Google Shape;4181;p47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82" name="Google Shape;4182;p47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4183" name="Google Shape;4183;p47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4" name="Google Shape;4184;p47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5" name="Google Shape;4185;p47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6" name="Google Shape;4186;p47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7" name="Google Shape;4187;p47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8" name="Google Shape;4188;p47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9" name="Google Shape;4189;p47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0" name="Google Shape;4190;p47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1" name="Google Shape;4191;p47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2" name="Google Shape;4192;p47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3" name="Google Shape;4193;p47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4" name="Google Shape;4194;p47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95" name="Google Shape;4195;p47"/>
          <p:cNvSpPr txBox="1"/>
          <p:nvPr>
            <p:ph hasCustomPrompt="1" idx="3" type="title"/>
          </p:nvPr>
        </p:nvSpPr>
        <p:spPr>
          <a:xfrm>
            <a:off x="2414850" y="3284949"/>
            <a:ext cx="4314300" cy="83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196" name="Google Shape;4196;p47"/>
          <p:cNvSpPr txBox="1"/>
          <p:nvPr>
            <p:ph idx="4" type="subTitle"/>
          </p:nvPr>
        </p:nvSpPr>
        <p:spPr>
          <a:xfrm>
            <a:off x="2414850" y="2712789"/>
            <a:ext cx="43143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197" name="Google Shape;4197;p47"/>
          <p:cNvSpPr txBox="1"/>
          <p:nvPr>
            <p:ph hasCustomPrompt="1" idx="5" type="title"/>
          </p:nvPr>
        </p:nvSpPr>
        <p:spPr>
          <a:xfrm>
            <a:off x="2414850" y="1931191"/>
            <a:ext cx="4314300" cy="83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pic>
        <p:nvPicPr>
          <p:cNvPr id="4198" name="Google Shape;4198;p47"/>
          <p:cNvPicPr preferRelativeResize="0"/>
          <p:nvPr/>
        </p:nvPicPr>
        <p:blipFill rotWithShape="1">
          <a:blip r:embed="rId2">
            <a:alphaModFix/>
          </a:blip>
          <a:srcRect b="41862" l="0" r="39298" t="18385"/>
          <a:stretch/>
        </p:blipFill>
        <p:spPr>
          <a:xfrm>
            <a:off x="6834400" y="3619500"/>
            <a:ext cx="2327049" cy="1523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9" name="Google Shape;4199;p47"/>
          <p:cNvSpPr/>
          <p:nvPr/>
        </p:nvSpPr>
        <p:spPr>
          <a:xfrm>
            <a:off x="8080325" y="41767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00" name="Google Shape;4200;p47"/>
          <p:cNvGrpSpPr/>
          <p:nvPr/>
        </p:nvGrpSpPr>
        <p:grpSpPr>
          <a:xfrm>
            <a:off x="7876770" y="3129793"/>
            <a:ext cx="1149100" cy="1256897"/>
            <a:chOff x="-2456375" y="2292725"/>
            <a:chExt cx="1212386" cy="1326120"/>
          </a:xfrm>
        </p:grpSpPr>
        <p:sp>
          <p:nvSpPr>
            <p:cNvPr id="4201" name="Google Shape;4201;p47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02" name="Google Shape;4202;p47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4203" name="Google Shape;4203;p47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4" name="Google Shape;4204;p47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5" name="Google Shape;4205;p47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6" name="Google Shape;4206;p47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7" name="Google Shape;4207;p47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8" name="Google Shape;4208;p47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9" name="Google Shape;4209;p47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0" name="Google Shape;4210;p47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1" name="Google Shape;4211;p47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2" name="Google Shape;4212;p47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3" name="Google Shape;4213;p47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4" name="Google Shape;4214;p47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15" name="Google Shape;4215;p47"/>
          <p:cNvSpPr/>
          <p:nvPr/>
        </p:nvSpPr>
        <p:spPr>
          <a:xfrm flipH="1">
            <a:off x="5725956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6" name="Google Shape;4216;p47"/>
          <p:cNvSpPr/>
          <p:nvPr/>
        </p:nvSpPr>
        <p:spPr>
          <a:xfrm>
            <a:off x="69391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7" name="Google Shape;4217;p47"/>
          <p:cNvSpPr/>
          <p:nvPr/>
        </p:nvSpPr>
        <p:spPr>
          <a:xfrm flipH="1">
            <a:off x="-1065369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18" name="Google Shape;4218;p47"/>
          <p:cNvGrpSpPr/>
          <p:nvPr/>
        </p:nvGrpSpPr>
        <p:grpSpPr>
          <a:xfrm>
            <a:off x="8347589" y="3242398"/>
            <a:ext cx="386613" cy="377092"/>
            <a:chOff x="3228225" y="3246725"/>
            <a:chExt cx="356325" cy="347550"/>
          </a:xfrm>
        </p:grpSpPr>
        <p:sp>
          <p:nvSpPr>
            <p:cNvPr id="4219" name="Google Shape;4219;p4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0" name="Google Shape;4220;p4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1" name="Google Shape;4221;p4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2" name="Google Shape;4222;p4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3" name="Google Shape;4223;p4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4" name="Google Shape;4224;p4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5" name="Google Shape;4225;p4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6" name="Google Shape;4226;p4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7" name="Google Shape;4227;p4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8" name="Google Shape;4228;p4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9" name="Google Shape;4229;p4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0" name="Google Shape;4230;p4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1" name="Google Shape;4231;p4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2" name="Google Shape;4232;p4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3" name="Google Shape;4233;p4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4" name="Google Shape;4234;p4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5" name="Google Shape;4235;p4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6" name="Google Shape;4236;p4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7" name="Google Shape;4237;p4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8" name="Google Shape;4238;p4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9" name="Google Shape;4239;p4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0" name="Google Shape;4240;p4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1" name="Google Shape;4241;p4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2" name="Google Shape;4242;p4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3" name="Google Shape;4243;p4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4" name="Google Shape;4244;p4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5" name="Google Shape;4245;p4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6" name="Google Shape;4246;p4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7" name="Google Shape;4247;p4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8" name="Google Shape;4248;p4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9" name="Google Shape;4249;p4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0" name="Google Shape;4250;p4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51" name="Google Shape;4251;p47"/>
          <p:cNvGrpSpPr/>
          <p:nvPr/>
        </p:nvGrpSpPr>
        <p:grpSpPr>
          <a:xfrm>
            <a:off x="803789" y="3409323"/>
            <a:ext cx="386613" cy="377092"/>
            <a:chOff x="3228225" y="3246725"/>
            <a:chExt cx="356325" cy="347550"/>
          </a:xfrm>
        </p:grpSpPr>
        <p:sp>
          <p:nvSpPr>
            <p:cNvPr id="4252" name="Google Shape;4252;p4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3" name="Google Shape;4253;p4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4" name="Google Shape;4254;p4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5" name="Google Shape;4255;p4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6" name="Google Shape;4256;p4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7" name="Google Shape;4257;p4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8" name="Google Shape;4258;p4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9" name="Google Shape;4259;p4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0" name="Google Shape;4260;p4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1" name="Google Shape;4261;p4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2" name="Google Shape;4262;p4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3" name="Google Shape;4263;p4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4" name="Google Shape;4264;p4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5" name="Google Shape;4265;p4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6" name="Google Shape;4266;p4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7" name="Google Shape;4267;p4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8" name="Google Shape;4268;p4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9" name="Google Shape;4269;p4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0" name="Google Shape;4270;p4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1" name="Google Shape;4271;p4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2" name="Google Shape;4272;p4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3" name="Google Shape;4273;p4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4" name="Google Shape;4274;p4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5" name="Google Shape;4275;p4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6" name="Google Shape;4276;p4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7" name="Google Shape;4277;p4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8" name="Google Shape;4278;p4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9" name="Google Shape;4279;p4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0" name="Google Shape;4280;p4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1" name="Google Shape;4281;p4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2" name="Google Shape;4282;p4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3" name="Google Shape;4283;p4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84" name="Google Shape;4284;p47"/>
          <p:cNvGrpSpPr/>
          <p:nvPr/>
        </p:nvGrpSpPr>
        <p:grpSpPr>
          <a:xfrm flipH="1" rot="9353280">
            <a:off x="-709933" y="236294"/>
            <a:ext cx="1798268" cy="1256832"/>
            <a:chOff x="-2" y="-19739"/>
            <a:chExt cx="1798363" cy="1256899"/>
          </a:xfrm>
        </p:grpSpPr>
        <p:grpSp>
          <p:nvGrpSpPr>
            <p:cNvPr id="4285" name="Google Shape;4285;p47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4286" name="Google Shape;4286;p47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7" name="Google Shape;4287;p47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88" name="Google Shape;4288;p47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4289" name="Google Shape;4289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0" name="Google Shape;4290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1" name="Google Shape;4291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2" name="Google Shape;4292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3" name="Google Shape;4293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4" name="Google Shape;4294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5" name="Google Shape;4295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6" name="Google Shape;4296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7" name="Google Shape;4297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8" name="Google Shape;4298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9" name="Google Shape;4299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0" name="Google Shape;4300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1" name="Google Shape;4301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2" name="Google Shape;4302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3" name="Google Shape;4303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4" name="Google Shape;4304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5" name="Google Shape;4305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6" name="Google Shape;4306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7" name="Google Shape;4307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8" name="Google Shape;4308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9" name="Google Shape;4309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0" name="Google Shape;4310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1" name="Google Shape;4311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2" name="Google Shape;4312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3" name="Google Shape;4313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4" name="Google Shape;4314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5" name="Google Shape;4315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6" name="Google Shape;4316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7" name="Google Shape;4317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8" name="Google Shape;4318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9" name="Google Shape;4319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0" name="Google Shape;4320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21" name="Google Shape;4321;p47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4322" name="Google Shape;4322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3" name="Google Shape;4323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4" name="Google Shape;4324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5" name="Google Shape;4325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6" name="Google Shape;4326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7" name="Google Shape;4327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8" name="Google Shape;4328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9" name="Google Shape;4329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0" name="Google Shape;4330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1" name="Google Shape;4331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2" name="Google Shape;4332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3" name="Google Shape;4333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4" name="Google Shape;4334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5" name="Google Shape;4335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6" name="Google Shape;4336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7" name="Google Shape;4337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8" name="Google Shape;4338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9" name="Google Shape;4339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0" name="Google Shape;4340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1" name="Google Shape;4341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2" name="Google Shape;4342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3" name="Google Shape;4343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4" name="Google Shape;4344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5" name="Google Shape;4345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6" name="Google Shape;4346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7" name="Google Shape;4347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8" name="Google Shape;4348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9" name="Google Shape;4349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0" name="Google Shape;4350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1" name="Google Shape;4351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2" name="Google Shape;4352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3" name="Google Shape;4353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54" name="Google Shape;4354;p47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4355" name="Google Shape;4355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6" name="Google Shape;4356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7" name="Google Shape;4357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8" name="Google Shape;4358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9" name="Google Shape;4359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0" name="Google Shape;4360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1" name="Google Shape;4361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2" name="Google Shape;4362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3" name="Google Shape;4363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4" name="Google Shape;4364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5" name="Google Shape;4365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6" name="Google Shape;4366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7" name="Google Shape;4367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8" name="Google Shape;4368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9" name="Google Shape;4369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0" name="Google Shape;4370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1" name="Google Shape;4371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2" name="Google Shape;4372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3" name="Google Shape;4373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4" name="Google Shape;4374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5" name="Google Shape;4375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6" name="Google Shape;4376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7" name="Google Shape;4377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8" name="Google Shape;4378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9" name="Google Shape;4379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0" name="Google Shape;4380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1" name="Google Shape;4381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2" name="Google Shape;4382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3" name="Google Shape;4383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4" name="Google Shape;4384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5" name="Google Shape;4385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6" name="Google Shape;4386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87" name="Google Shape;4387;p47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4388" name="Google Shape;4388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9" name="Google Shape;4389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0" name="Google Shape;4390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1" name="Google Shape;4391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2" name="Google Shape;4392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3" name="Google Shape;4393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4" name="Google Shape;4394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5" name="Google Shape;4395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6" name="Google Shape;4396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7" name="Google Shape;4397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8" name="Google Shape;4398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9" name="Google Shape;4399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0" name="Google Shape;4400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1" name="Google Shape;4401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2" name="Google Shape;4402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3" name="Google Shape;4403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4" name="Google Shape;4404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5" name="Google Shape;4405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6" name="Google Shape;4406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7" name="Google Shape;4407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8" name="Google Shape;4408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9" name="Google Shape;4409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0" name="Google Shape;4410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1" name="Google Shape;4411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2" name="Google Shape;4412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3" name="Google Shape;4413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4" name="Google Shape;4414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5" name="Google Shape;4415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6" name="Google Shape;4416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7" name="Google Shape;4417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8" name="Google Shape;4418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9" name="Google Shape;4419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3_1_1">
    <p:spTree>
      <p:nvGrpSpPr>
        <p:cNvPr id="4420" name="Shape 4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1" name="Google Shape;4421;p48"/>
          <p:cNvSpPr txBox="1"/>
          <p:nvPr>
            <p:ph hasCustomPrompt="1" type="title"/>
          </p:nvPr>
        </p:nvSpPr>
        <p:spPr>
          <a:xfrm>
            <a:off x="952200" y="1232975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2" name="Google Shape;4422;p48"/>
          <p:cNvSpPr txBox="1"/>
          <p:nvPr>
            <p:ph hasCustomPrompt="1" idx="2" type="title"/>
          </p:nvPr>
        </p:nvSpPr>
        <p:spPr>
          <a:xfrm>
            <a:off x="952200" y="2873466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3" name="Google Shape;4423;p48"/>
          <p:cNvSpPr txBox="1"/>
          <p:nvPr>
            <p:ph idx="3" type="title"/>
          </p:nvPr>
        </p:nvSpPr>
        <p:spPr>
          <a:xfrm>
            <a:off x="952200" y="2015288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24" name="Google Shape;4424;p48"/>
          <p:cNvSpPr txBox="1"/>
          <p:nvPr>
            <p:ph idx="1" type="subTitle"/>
          </p:nvPr>
        </p:nvSpPr>
        <p:spPr>
          <a:xfrm>
            <a:off x="952200" y="3658625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425" name="Google Shape;4425;p48"/>
          <p:cNvSpPr txBox="1"/>
          <p:nvPr>
            <p:ph hasCustomPrompt="1" idx="4" type="title"/>
          </p:nvPr>
        </p:nvSpPr>
        <p:spPr>
          <a:xfrm>
            <a:off x="4572000" y="1232975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6" name="Google Shape;4426;p48"/>
          <p:cNvSpPr txBox="1"/>
          <p:nvPr>
            <p:ph hasCustomPrompt="1" idx="5" type="title"/>
          </p:nvPr>
        </p:nvSpPr>
        <p:spPr>
          <a:xfrm>
            <a:off x="4572000" y="2873466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7" name="Google Shape;4427;p48"/>
          <p:cNvSpPr txBox="1"/>
          <p:nvPr>
            <p:ph idx="6" type="title"/>
          </p:nvPr>
        </p:nvSpPr>
        <p:spPr>
          <a:xfrm>
            <a:off x="4572000" y="2015288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28" name="Google Shape;4428;p48"/>
          <p:cNvSpPr txBox="1"/>
          <p:nvPr>
            <p:ph idx="7" type="subTitle"/>
          </p:nvPr>
        </p:nvSpPr>
        <p:spPr>
          <a:xfrm>
            <a:off x="4572000" y="3658625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429" name="Google Shape;4429;p48"/>
          <p:cNvSpPr/>
          <p:nvPr/>
        </p:nvSpPr>
        <p:spPr>
          <a:xfrm flipH="1">
            <a:off x="7228532" y="34730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0" name="Google Shape;4430;p48"/>
          <p:cNvSpPr/>
          <p:nvPr/>
        </p:nvSpPr>
        <p:spPr>
          <a:xfrm>
            <a:off x="6682304" y="41766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1" name="Google Shape;4431;p48"/>
          <p:cNvSpPr/>
          <p:nvPr/>
        </p:nvSpPr>
        <p:spPr>
          <a:xfrm>
            <a:off x="4" y="34730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2" name="Google Shape;4432;p48"/>
          <p:cNvSpPr/>
          <p:nvPr/>
        </p:nvSpPr>
        <p:spPr>
          <a:xfrm flipH="1">
            <a:off x="61" y="41766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3" name="Google Shape;4433;p48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4" name="Google Shape;4434;p48"/>
          <p:cNvSpPr/>
          <p:nvPr/>
        </p:nvSpPr>
        <p:spPr>
          <a:xfrm>
            <a:off x="4405901" y="3685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5" name="Google Shape;4435;p48"/>
          <p:cNvSpPr/>
          <p:nvPr/>
        </p:nvSpPr>
        <p:spPr>
          <a:xfrm>
            <a:off x="154663" y="8162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6" name="Google Shape;4436;p48"/>
          <p:cNvSpPr/>
          <p:nvPr/>
        </p:nvSpPr>
        <p:spPr>
          <a:xfrm rot="10800000">
            <a:off x="8421627" y="21687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37" name="Google Shape;4437;p48"/>
          <p:cNvGrpSpPr/>
          <p:nvPr/>
        </p:nvGrpSpPr>
        <p:grpSpPr>
          <a:xfrm rot="1607857">
            <a:off x="2213044" y="356781"/>
            <a:ext cx="413054" cy="393431"/>
            <a:chOff x="6141575" y="2318875"/>
            <a:chExt cx="720950" cy="686700"/>
          </a:xfrm>
        </p:grpSpPr>
        <p:sp>
          <p:nvSpPr>
            <p:cNvPr id="4438" name="Google Shape;4438;p4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9" name="Google Shape;4439;p4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0" name="Google Shape;4440;p4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1" name="Google Shape;4441;p4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2" name="Google Shape;4442;p4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3" name="Google Shape;4443;p4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4" name="Google Shape;4444;p4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5" name="Google Shape;4445;p4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6" name="Google Shape;4446;p4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7" name="Google Shape;4447;p4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8" name="Google Shape;4448;p4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49" name="Google Shape;4449;p4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450" name="Google Shape;4450;p4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1" name="Google Shape;4451;p4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2" name="Google Shape;4452;p4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3" name="Google Shape;4453;p4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4" name="Google Shape;4454;p4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5" name="Google Shape;4455;p4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6" name="Google Shape;4456;p4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7" name="Google Shape;4457;p4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8" name="Google Shape;4458;p4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9" name="Google Shape;4459;p4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0" name="Google Shape;4460;p4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1" name="Google Shape;4461;p4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2" name="Google Shape;4462;p4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3" name="Google Shape;4463;p4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4" name="Google Shape;4464;p4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5" name="Google Shape;4465;p4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6" name="Google Shape;4466;p4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7" name="Google Shape;4467;p4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8" name="Google Shape;4468;p4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9" name="Google Shape;4469;p4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0" name="Google Shape;4470;p4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71" name="Google Shape;4471;p48"/>
          <p:cNvGrpSpPr/>
          <p:nvPr/>
        </p:nvGrpSpPr>
        <p:grpSpPr>
          <a:xfrm rot="-2174392">
            <a:off x="6279685" y="585141"/>
            <a:ext cx="413057" cy="393434"/>
            <a:chOff x="6141575" y="2318875"/>
            <a:chExt cx="720950" cy="686700"/>
          </a:xfrm>
        </p:grpSpPr>
        <p:sp>
          <p:nvSpPr>
            <p:cNvPr id="4472" name="Google Shape;4472;p4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3" name="Google Shape;4473;p4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4" name="Google Shape;4474;p4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5" name="Google Shape;4475;p4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6" name="Google Shape;4476;p4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7" name="Google Shape;4477;p4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8" name="Google Shape;4478;p4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9" name="Google Shape;4479;p4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0" name="Google Shape;4480;p4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1" name="Google Shape;4481;p4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2" name="Google Shape;4482;p4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83" name="Google Shape;4483;p4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484" name="Google Shape;4484;p4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5" name="Google Shape;4485;p4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6" name="Google Shape;4486;p4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7" name="Google Shape;4487;p4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8" name="Google Shape;4488;p4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9" name="Google Shape;4489;p4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0" name="Google Shape;4490;p4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1" name="Google Shape;4491;p4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2" name="Google Shape;4492;p4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3" name="Google Shape;4493;p4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4" name="Google Shape;4494;p4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5" name="Google Shape;4495;p4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6" name="Google Shape;4496;p4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7" name="Google Shape;4497;p4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8" name="Google Shape;4498;p4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9" name="Google Shape;4499;p4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0" name="Google Shape;4500;p4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1" name="Google Shape;4501;p4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2" name="Google Shape;4502;p4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3" name="Google Shape;4503;p4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4" name="Google Shape;4504;p4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3_1_1_1">
    <p:spTree>
      <p:nvGrpSpPr>
        <p:cNvPr id="4505" name="Shape 4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" name="Google Shape;4506;p49"/>
          <p:cNvSpPr txBox="1"/>
          <p:nvPr>
            <p:ph hasCustomPrompt="1" type="title"/>
          </p:nvPr>
        </p:nvSpPr>
        <p:spPr>
          <a:xfrm>
            <a:off x="952200" y="995925"/>
            <a:ext cx="3619800" cy="8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07" name="Google Shape;4507;p49"/>
          <p:cNvSpPr txBox="1"/>
          <p:nvPr>
            <p:ph idx="2" type="title"/>
          </p:nvPr>
        </p:nvSpPr>
        <p:spPr>
          <a:xfrm>
            <a:off x="952200" y="1795163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08" name="Google Shape;4508;p49"/>
          <p:cNvSpPr txBox="1"/>
          <p:nvPr>
            <p:ph hasCustomPrompt="1" idx="3" type="title"/>
          </p:nvPr>
        </p:nvSpPr>
        <p:spPr>
          <a:xfrm>
            <a:off x="4572000" y="2780030"/>
            <a:ext cx="3619800" cy="8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09" name="Google Shape;4509;p49"/>
          <p:cNvSpPr txBox="1"/>
          <p:nvPr>
            <p:ph idx="4" type="title"/>
          </p:nvPr>
        </p:nvSpPr>
        <p:spPr>
          <a:xfrm>
            <a:off x="4572000" y="3579300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510" name="Google Shape;4510;p49"/>
          <p:cNvGrpSpPr/>
          <p:nvPr/>
        </p:nvGrpSpPr>
        <p:grpSpPr>
          <a:xfrm>
            <a:off x="6782442" y="1176111"/>
            <a:ext cx="592483" cy="1145989"/>
            <a:chOff x="5496850" y="2285225"/>
            <a:chExt cx="506050" cy="978725"/>
          </a:xfrm>
        </p:grpSpPr>
        <p:sp>
          <p:nvSpPr>
            <p:cNvPr id="4511" name="Google Shape;4511;p49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2" name="Google Shape;4512;p4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3" name="Google Shape;4513;p4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4" name="Google Shape;4514;p4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5" name="Google Shape;4515;p4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6" name="Google Shape;4516;p4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7" name="Google Shape;4517;p4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8" name="Google Shape;4518;p4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9" name="Google Shape;4519;p4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0" name="Google Shape;4520;p4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21" name="Google Shape;4521;p49"/>
          <p:cNvGrpSpPr/>
          <p:nvPr/>
        </p:nvGrpSpPr>
        <p:grpSpPr>
          <a:xfrm>
            <a:off x="1782154" y="3104614"/>
            <a:ext cx="592483" cy="1514026"/>
            <a:chOff x="5496850" y="1970795"/>
            <a:chExt cx="506050" cy="1293155"/>
          </a:xfrm>
        </p:grpSpPr>
        <p:sp>
          <p:nvSpPr>
            <p:cNvPr id="4522" name="Google Shape;4522;p49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3" name="Google Shape;4523;p4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4" name="Google Shape;4524;p4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5" name="Google Shape;4525;p4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6" name="Google Shape;4526;p4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7" name="Google Shape;4527;p4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8" name="Google Shape;4528;p4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9" name="Google Shape;4529;p4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0" name="Google Shape;4530;p4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1" name="Google Shape;4531;p4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32" name="Google Shape;4532;p49"/>
          <p:cNvGrpSpPr/>
          <p:nvPr/>
        </p:nvGrpSpPr>
        <p:grpSpPr>
          <a:xfrm flipH="1">
            <a:off x="-3" y="2481271"/>
            <a:ext cx="2713579" cy="1623061"/>
            <a:chOff x="3731285" y="2446481"/>
            <a:chExt cx="1216415" cy="727569"/>
          </a:xfrm>
        </p:grpSpPr>
        <p:grpSp>
          <p:nvGrpSpPr>
            <p:cNvPr id="4533" name="Google Shape;4533;p49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34" name="Google Shape;4534;p49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5" name="Google Shape;4535;p49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6" name="Google Shape;4536;p49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7" name="Google Shape;4537;p49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8" name="Google Shape;4538;p49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9" name="Google Shape;4539;p49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40" name="Google Shape;4540;p49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1" name="Google Shape;4541;p49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2" name="Google Shape;4542;p49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3" name="Google Shape;4543;p49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4" name="Google Shape;4544;p49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5" name="Google Shape;4545;p49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6" name="Google Shape;4546;p49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47" name="Google Shape;4547;p49"/>
          <p:cNvGrpSpPr/>
          <p:nvPr/>
        </p:nvGrpSpPr>
        <p:grpSpPr>
          <a:xfrm>
            <a:off x="6430422" y="537821"/>
            <a:ext cx="2713579" cy="1623061"/>
            <a:chOff x="3731285" y="2446481"/>
            <a:chExt cx="1216415" cy="727569"/>
          </a:xfrm>
        </p:grpSpPr>
        <p:grpSp>
          <p:nvGrpSpPr>
            <p:cNvPr id="4548" name="Google Shape;4548;p49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49" name="Google Shape;4549;p49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0" name="Google Shape;4550;p49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1" name="Google Shape;4551;p49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2" name="Google Shape;4552;p49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3" name="Google Shape;4553;p49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4" name="Google Shape;4554;p49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55" name="Google Shape;4555;p49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6" name="Google Shape;4556;p49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7" name="Google Shape;4557;p49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8" name="Google Shape;4558;p49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9" name="Google Shape;4559;p49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0" name="Google Shape;4560;p49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1" name="Google Shape;4561;p49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2" name="Google Shape;4562;p49"/>
          <p:cNvSpPr/>
          <p:nvPr/>
        </p:nvSpPr>
        <p:spPr>
          <a:xfrm>
            <a:off x="6430425" y="4239160"/>
            <a:ext cx="2713604" cy="904336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3" name="Google Shape;4563;p49"/>
          <p:cNvSpPr/>
          <p:nvPr/>
        </p:nvSpPr>
        <p:spPr>
          <a:xfrm flipH="1">
            <a:off x="7420601" y="4190100"/>
            <a:ext cx="1723224" cy="94200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4" name="Google Shape;4564;p49"/>
          <p:cNvSpPr/>
          <p:nvPr/>
        </p:nvSpPr>
        <p:spPr>
          <a:xfrm>
            <a:off x="-144236" y="1099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5" name="Google Shape;4565;p49"/>
          <p:cNvSpPr/>
          <p:nvPr/>
        </p:nvSpPr>
        <p:spPr>
          <a:xfrm>
            <a:off x="3475163" y="43464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6" name="Google Shape;4566;p49"/>
          <p:cNvSpPr/>
          <p:nvPr/>
        </p:nvSpPr>
        <p:spPr>
          <a:xfrm>
            <a:off x="4758302" y="106295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7" name="Google Shape;4567;p49"/>
          <p:cNvSpPr/>
          <p:nvPr/>
        </p:nvSpPr>
        <p:spPr>
          <a:xfrm rot="10800000">
            <a:off x="1365563" y="-966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CUSTOM_3_1_1_2">
    <p:spTree>
      <p:nvGrpSpPr>
        <p:cNvPr id="4568" name="Shape 4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9" name="Google Shape;4569;p50"/>
          <p:cNvSpPr txBox="1"/>
          <p:nvPr>
            <p:ph hasCustomPrompt="1" type="title"/>
          </p:nvPr>
        </p:nvSpPr>
        <p:spPr>
          <a:xfrm>
            <a:off x="910600" y="2978625"/>
            <a:ext cx="2128800" cy="56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6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70" name="Google Shape;4570;p50"/>
          <p:cNvSpPr txBox="1"/>
          <p:nvPr>
            <p:ph idx="2" type="title"/>
          </p:nvPr>
        </p:nvSpPr>
        <p:spPr>
          <a:xfrm>
            <a:off x="910600" y="3366100"/>
            <a:ext cx="21288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71" name="Google Shape;4571;p50"/>
          <p:cNvSpPr/>
          <p:nvPr/>
        </p:nvSpPr>
        <p:spPr>
          <a:xfrm flipH="1">
            <a:off x="7228532" y="36586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2" name="Google Shape;4572;p50"/>
          <p:cNvSpPr/>
          <p:nvPr/>
        </p:nvSpPr>
        <p:spPr>
          <a:xfrm>
            <a:off x="6682304" y="43622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3" name="Google Shape;4573;p50"/>
          <p:cNvSpPr/>
          <p:nvPr/>
        </p:nvSpPr>
        <p:spPr>
          <a:xfrm>
            <a:off x="4" y="36586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4" name="Google Shape;4574;p50"/>
          <p:cNvSpPr/>
          <p:nvPr/>
        </p:nvSpPr>
        <p:spPr>
          <a:xfrm flipH="1">
            <a:off x="61" y="43622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5" name="Google Shape;4575;p50"/>
          <p:cNvSpPr txBox="1"/>
          <p:nvPr>
            <p:ph hasCustomPrompt="1" idx="3" type="title"/>
          </p:nvPr>
        </p:nvSpPr>
        <p:spPr>
          <a:xfrm>
            <a:off x="3507600" y="2978625"/>
            <a:ext cx="2128800" cy="56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6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76" name="Google Shape;4576;p50"/>
          <p:cNvSpPr txBox="1"/>
          <p:nvPr>
            <p:ph idx="4" type="title"/>
          </p:nvPr>
        </p:nvSpPr>
        <p:spPr>
          <a:xfrm>
            <a:off x="3507600" y="3366100"/>
            <a:ext cx="21288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77" name="Google Shape;4577;p50"/>
          <p:cNvSpPr txBox="1"/>
          <p:nvPr>
            <p:ph hasCustomPrompt="1" idx="5" type="title"/>
          </p:nvPr>
        </p:nvSpPr>
        <p:spPr>
          <a:xfrm>
            <a:off x="6104600" y="2978625"/>
            <a:ext cx="2128800" cy="56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6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78" name="Google Shape;4578;p50"/>
          <p:cNvSpPr txBox="1"/>
          <p:nvPr>
            <p:ph idx="6" type="title"/>
          </p:nvPr>
        </p:nvSpPr>
        <p:spPr>
          <a:xfrm>
            <a:off x="6104600" y="3366100"/>
            <a:ext cx="21288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579" name="Google Shape;4579;p50"/>
          <p:cNvGrpSpPr/>
          <p:nvPr/>
        </p:nvGrpSpPr>
        <p:grpSpPr>
          <a:xfrm flipH="1">
            <a:off x="274" y="561793"/>
            <a:ext cx="1837152" cy="1098848"/>
            <a:chOff x="3731285" y="2446481"/>
            <a:chExt cx="1216415" cy="727569"/>
          </a:xfrm>
        </p:grpSpPr>
        <p:grpSp>
          <p:nvGrpSpPr>
            <p:cNvPr id="4580" name="Google Shape;4580;p5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81" name="Google Shape;4581;p5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2" name="Google Shape;4582;p5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3" name="Google Shape;4583;p5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4" name="Google Shape;4584;p5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5" name="Google Shape;4585;p5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6" name="Google Shape;4586;p5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87" name="Google Shape;4587;p5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8" name="Google Shape;4588;p5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9" name="Google Shape;4589;p5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0" name="Google Shape;4590;p5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1" name="Google Shape;4591;p5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2" name="Google Shape;4592;p5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3" name="Google Shape;4593;p5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4" name="Google Shape;4594;p50"/>
          <p:cNvGrpSpPr/>
          <p:nvPr/>
        </p:nvGrpSpPr>
        <p:grpSpPr>
          <a:xfrm>
            <a:off x="7306574" y="561793"/>
            <a:ext cx="1837152" cy="1098848"/>
            <a:chOff x="3731285" y="2446481"/>
            <a:chExt cx="1216415" cy="727569"/>
          </a:xfrm>
        </p:grpSpPr>
        <p:grpSp>
          <p:nvGrpSpPr>
            <p:cNvPr id="4595" name="Google Shape;4595;p5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96" name="Google Shape;4596;p5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7" name="Google Shape;4597;p5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8" name="Google Shape;4598;p5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9" name="Google Shape;4599;p5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0" name="Google Shape;4600;p5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1" name="Google Shape;4601;p5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02" name="Google Shape;4602;p5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3" name="Google Shape;4603;p5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4" name="Google Shape;4604;p5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5" name="Google Shape;4605;p5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6" name="Google Shape;4606;p5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7" name="Google Shape;4607;p5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8" name="Google Shape;4608;p5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9" name="Google Shape;4609;p50"/>
          <p:cNvSpPr/>
          <p:nvPr/>
        </p:nvSpPr>
        <p:spPr>
          <a:xfrm flipH="1">
            <a:off x="8647907" y="25945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0" name="Google Shape;4610;p50"/>
          <p:cNvSpPr/>
          <p:nvPr/>
        </p:nvSpPr>
        <p:spPr>
          <a:xfrm flipH="1" rot="10800000">
            <a:off x="-205587" y="2369365"/>
            <a:ext cx="749270" cy="225221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1" name="Google Shape;4611;p50"/>
          <p:cNvSpPr/>
          <p:nvPr/>
        </p:nvSpPr>
        <p:spPr>
          <a:xfrm flipH="1">
            <a:off x="4405932" y="157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2" name="Google Shape;4612;p50"/>
          <p:cNvSpPr txBox="1"/>
          <p:nvPr>
            <p:ph idx="7"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5">
    <p:spTree>
      <p:nvGrpSpPr>
        <p:cNvPr id="4613" name="Shape 4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4" name="Google Shape;4614;p51"/>
          <p:cNvSpPr/>
          <p:nvPr/>
        </p:nvSpPr>
        <p:spPr>
          <a:xfrm>
            <a:off x="5030864" y="441426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5" name="Google Shape;4615;p51"/>
          <p:cNvSpPr/>
          <p:nvPr/>
        </p:nvSpPr>
        <p:spPr>
          <a:xfrm>
            <a:off x="-2122400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6" name="Google Shape;4616;p51"/>
          <p:cNvSpPr/>
          <p:nvPr/>
        </p:nvSpPr>
        <p:spPr>
          <a:xfrm>
            <a:off x="6916825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7" name="Google Shape;4617;p51"/>
          <p:cNvSpPr txBox="1"/>
          <p:nvPr>
            <p:ph idx="1" type="body"/>
          </p:nvPr>
        </p:nvSpPr>
        <p:spPr>
          <a:xfrm>
            <a:off x="713225" y="1420800"/>
            <a:ext cx="4054200" cy="23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618" name="Google Shape;4618;p51"/>
          <p:cNvSpPr/>
          <p:nvPr/>
        </p:nvSpPr>
        <p:spPr>
          <a:xfrm>
            <a:off x="-293834" y="282774"/>
            <a:ext cx="1335589" cy="530330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rotWithShape="0" algn="bl" dir="2400000" dist="28575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9" name="Google Shape;4619;p51"/>
          <p:cNvSpPr/>
          <p:nvPr/>
        </p:nvSpPr>
        <p:spPr>
          <a:xfrm>
            <a:off x="8136522" y="1016199"/>
            <a:ext cx="1183816" cy="47004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20" name="Google Shape;4620;p51"/>
          <p:cNvGrpSpPr/>
          <p:nvPr/>
        </p:nvGrpSpPr>
        <p:grpSpPr>
          <a:xfrm>
            <a:off x="667449" y="4523638"/>
            <a:ext cx="581843" cy="567549"/>
            <a:chOff x="3228225" y="3246725"/>
            <a:chExt cx="356325" cy="347550"/>
          </a:xfrm>
        </p:grpSpPr>
        <p:sp>
          <p:nvSpPr>
            <p:cNvPr id="4621" name="Google Shape;4621;p5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2" name="Google Shape;4622;p5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3" name="Google Shape;4623;p5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4" name="Google Shape;4624;p5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5" name="Google Shape;4625;p5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6" name="Google Shape;4626;p5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7" name="Google Shape;4627;p5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8" name="Google Shape;4628;p5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9" name="Google Shape;4629;p5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0" name="Google Shape;4630;p5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1" name="Google Shape;4631;p5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2" name="Google Shape;4632;p5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3" name="Google Shape;4633;p5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4" name="Google Shape;4634;p5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5" name="Google Shape;4635;p5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6" name="Google Shape;4636;p5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7" name="Google Shape;4637;p5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8" name="Google Shape;4638;p5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9" name="Google Shape;4639;p5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0" name="Google Shape;4640;p5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1" name="Google Shape;4641;p5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2" name="Google Shape;4642;p5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3" name="Google Shape;4643;p5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4" name="Google Shape;4644;p5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5" name="Google Shape;4645;p5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6" name="Google Shape;4646;p5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7" name="Google Shape;4647;p5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8" name="Google Shape;4648;p5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9" name="Google Shape;4649;p5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0" name="Google Shape;4650;p5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1" name="Google Shape;4651;p5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2" name="Google Shape;4652;p5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53" name="Google Shape;4653;p51"/>
          <p:cNvGrpSpPr/>
          <p:nvPr/>
        </p:nvGrpSpPr>
        <p:grpSpPr>
          <a:xfrm>
            <a:off x="8275039" y="3505398"/>
            <a:ext cx="386613" cy="377092"/>
            <a:chOff x="3228225" y="3246725"/>
            <a:chExt cx="356325" cy="347550"/>
          </a:xfrm>
        </p:grpSpPr>
        <p:sp>
          <p:nvSpPr>
            <p:cNvPr id="4654" name="Google Shape;4654;p5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5" name="Google Shape;4655;p5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6" name="Google Shape;4656;p5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7" name="Google Shape;4657;p5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8" name="Google Shape;4658;p5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9" name="Google Shape;4659;p5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0" name="Google Shape;4660;p5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1" name="Google Shape;4661;p5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2" name="Google Shape;4662;p5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3" name="Google Shape;4663;p5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4" name="Google Shape;4664;p5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5" name="Google Shape;4665;p5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6" name="Google Shape;4666;p5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7" name="Google Shape;4667;p5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8" name="Google Shape;4668;p5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9" name="Google Shape;4669;p5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0" name="Google Shape;4670;p5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1" name="Google Shape;4671;p5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2" name="Google Shape;4672;p5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3" name="Google Shape;4673;p5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4" name="Google Shape;4674;p5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5" name="Google Shape;4675;p5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6" name="Google Shape;4676;p5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7" name="Google Shape;4677;p5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8" name="Google Shape;4678;p5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9" name="Google Shape;4679;p5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0" name="Google Shape;4680;p5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p5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p5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p5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p5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p5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86" name="Google Shape;4686;p51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5_1">
    <p:spTree>
      <p:nvGrpSpPr>
        <p:cNvPr id="4687" name="Shape 4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8" name="Google Shape;4688;p52"/>
          <p:cNvSpPr txBox="1"/>
          <p:nvPr>
            <p:ph idx="1" type="subTitle"/>
          </p:nvPr>
        </p:nvSpPr>
        <p:spPr>
          <a:xfrm>
            <a:off x="709925" y="2205775"/>
            <a:ext cx="38421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689" name="Google Shape;4689;p52"/>
          <p:cNvSpPr txBox="1"/>
          <p:nvPr>
            <p:ph type="title"/>
          </p:nvPr>
        </p:nvSpPr>
        <p:spPr>
          <a:xfrm>
            <a:off x="709925" y="1751287"/>
            <a:ext cx="3842100" cy="45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90" name="Google Shape;4690;p52"/>
          <p:cNvSpPr/>
          <p:nvPr/>
        </p:nvSpPr>
        <p:spPr>
          <a:xfrm flipH="1">
            <a:off x="6939100" y="404464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1" name="Google Shape;4691;p52"/>
          <p:cNvSpPr/>
          <p:nvPr/>
        </p:nvSpPr>
        <p:spPr>
          <a:xfrm flipH="1">
            <a:off x="-15572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2" name="Google Shape;4692;p52"/>
          <p:cNvSpPr/>
          <p:nvPr/>
        </p:nvSpPr>
        <p:spPr>
          <a:xfrm>
            <a:off x="-312587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3" name="Google Shape;4693;p52"/>
          <p:cNvSpPr/>
          <p:nvPr/>
        </p:nvSpPr>
        <p:spPr>
          <a:xfrm>
            <a:off x="5387523" y="2124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4" name="Google Shape;4694;p52"/>
          <p:cNvSpPr/>
          <p:nvPr/>
        </p:nvSpPr>
        <p:spPr>
          <a:xfrm>
            <a:off x="6825623" y="3267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95" name="Google Shape;4695;p52"/>
          <p:cNvGrpSpPr/>
          <p:nvPr/>
        </p:nvGrpSpPr>
        <p:grpSpPr>
          <a:xfrm>
            <a:off x="8284564" y="3867348"/>
            <a:ext cx="386613" cy="377092"/>
            <a:chOff x="3228225" y="3246725"/>
            <a:chExt cx="356325" cy="347550"/>
          </a:xfrm>
        </p:grpSpPr>
        <p:sp>
          <p:nvSpPr>
            <p:cNvPr id="4696" name="Google Shape;4696;p52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p52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p52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p52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0" name="Google Shape;4700;p52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p52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2" name="Google Shape;4702;p52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3" name="Google Shape;4703;p52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p52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5" name="Google Shape;4705;p52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6" name="Google Shape;4706;p52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7" name="Google Shape;4707;p52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8" name="Google Shape;4708;p52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9" name="Google Shape;4709;p52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0" name="Google Shape;4710;p52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1" name="Google Shape;4711;p52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2" name="Google Shape;4712;p52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3" name="Google Shape;4713;p52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4" name="Google Shape;4714;p52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5" name="Google Shape;4715;p52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6" name="Google Shape;4716;p52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7" name="Google Shape;4717;p52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8" name="Google Shape;4718;p52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9" name="Google Shape;4719;p52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0" name="Google Shape;4720;p52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1" name="Google Shape;4721;p52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2" name="Google Shape;4722;p52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3" name="Google Shape;4723;p52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4" name="Google Shape;4724;p52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5" name="Google Shape;4725;p52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6" name="Google Shape;4726;p52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7" name="Google Shape;4727;p52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28" name="Google Shape;4728;p52"/>
          <p:cNvGrpSpPr/>
          <p:nvPr/>
        </p:nvGrpSpPr>
        <p:grpSpPr>
          <a:xfrm flipH="1" rot="10800000">
            <a:off x="-693577" y="212436"/>
            <a:ext cx="1798363" cy="1256899"/>
            <a:chOff x="-2" y="-19739"/>
            <a:chExt cx="1798363" cy="1256899"/>
          </a:xfrm>
        </p:grpSpPr>
        <p:grpSp>
          <p:nvGrpSpPr>
            <p:cNvPr id="4729" name="Google Shape;4729;p52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4730" name="Google Shape;4730;p5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1" name="Google Shape;4731;p5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32" name="Google Shape;4732;p52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4733" name="Google Shape;4733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4" name="Google Shape;4734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5" name="Google Shape;4735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6" name="Google Shape;4736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7" name="Google Shape;4737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8" name="Google Shape;4738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9" name="Google Shape;4739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0" name="Google Shape;4740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1" name="Google Shape;4741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2" name="Google Shape;4742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3" name="Google Shape;4743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4" name="Google Shape;4744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5" name="Google Shape;4745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6" name="Google Shape;4746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7" name="Google Shape;4747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8" name="Google Shape;4748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9" name="Google Shape;4749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0" name="Google Shape;4750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1" name="Google Shape;4751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2" name="Google Shape;4752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3" name="Google Shape;4753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4" name="Google Shape;4754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5" name="Google Shape;4755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6" name="Google Shape;4756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7" name="Google Shape;4757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8" name="Google Shape;4758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9" name="Google Shape;4759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0" name="Google Shape;4760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1" name="Google Shape;4761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2" name="Google Shape;4762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3" name="Google Shape;4763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4" name="Google Shape;4764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65" name="Google Shape;4765;p52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4766" name="Google Shape;4766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7" name="Google Shape;4767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8" name="Google Shape;4768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9" name="Google Shape;4769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0" name="Google Shape;4770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1" name="Google Shape;4771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2" name="Google Shape;4772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3" name="Google Shape;4773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4" name="Google Shape;4774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5" name="Google Shape;4775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6" name="Google Shape;4776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7" name="Google Shape;4777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8" name="Google Shape;4778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9" name="Google Shape;4779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0" name="Google Shape;4780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1" name="Google Shape;4781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2" name="Google Shape;4782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3" name="Google Shape;4783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4" name="Google Shape;4784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5" name="Google Shape;4785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6" name="Google Shape;4786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7" name="Google Shape;4787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8" name="Google Shape;4788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9" name="Google Shape;4789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0" name="Google Shape;4790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1" name="Google Shape;4791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2" name="Google Shape;4792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3" name="Google Shape;4793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4" name="Google Shape;4794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5" name="Google Shape;4795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6" name="Google Shape;4796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7" name="Google Shape;4797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98" name="Google Shape;4798;p52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4799" name="Google Shape;4799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0" name="Google Shape;4800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1" name="Google Shape;4801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2" name="Google Shape;4802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3" name="Google Shape;4803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4" name="Google Shape;4804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5" name="Google Shape;4805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6" name="Google Shape;4806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7" name="Google Shape;4807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8" name="Google Shape;4808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9" name="Google Shape;4809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0" name="Google Shape;4810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1" name="Google Shape;4811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2" name="Google Shape;4812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3" name="Google Shape;4813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4" name="Google Shape;4814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5" name="Google Shape;4815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6" name="Google Shape;4816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7" name="Google Shape;4817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8" name="Google Shape;4818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9" name="Google Shape;4819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0" name="Google Shape;4820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1" name="Google Shape;4821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2" name="Google Shape;4822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3" name="Google Shape;4823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4" name="Google Shape;4824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5" name="Google Shape;4825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6" name="Google Shape;4826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7" name="Google Shape;4827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8" name="Google Shape;4828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9" name="Google Shape;4829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0" name="Google Shape;4830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31" name="Google Shape;4831;p52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4832" name="Google Shape;4832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3" name="Google Shape;4833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4" name="Google Shape;4834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5" name="Google Shape;4835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6" name="Google Shape;4836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7" name="Google Shape;4837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8" name="Google Shape;4838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9" name="Google Shape;4839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0" name="Google Shape;4840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1" name="Google Shape;4841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2" name="Google Shape;4842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3" name="Google Shape;4843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4" name="Google Shape;4844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5" name="Google Shape;4845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6" name="Google Shape;4846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7" name="Google Shape;4847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8" name="Google Shape;4848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9" name="Google Shape;4849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0" name="Google Shape;4850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1" name="Google Shape;4851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2" name="Google Shape;4852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3" name="Google Shape;4853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4" name="Google Shape;4854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5" name="Google Shape;4855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6" name="Google Shape;4856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7" name="Google Shape;4857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8" name="Google Shape;4858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9" name="Google Shape;4859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0" name="Google Shape;4860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1" name="Google Shape;4861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2" name="Google Shape;4862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3" name="Google Shape;4863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5_1_1">
    <p:spTree>
      <p:nvGrpSpPr>
        <p:cNvPr id="4864" name="Shape 4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5" name="Google Shape;4865;p53"/>
          <p:cNvSpPr txBox="1"/>
          <p:nvPr>
            <p:ph idx="1" type="subTitle"/>
          </p:nvPr>
        </p:nvSpPr>
        <p:spPr>
          <a:xfrm>
            <a:off x="4527400" y="2273287"/>
            <a:ext cx="38862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866" name="Google Shape;4866;p53"/>
          <p:cNvSpPr txBox="1"/>
          <p:nvPr>
            <p:ph type="title"/>
          </p:nvPr>
        </p:nvSpPr>
        <p:spPr>
          <a:xfrm>
            <a:off x="4527400" y="1736338"/>
            <a:ext cx="38862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67" name="Google Shape;4867;p53"/>
          <p:cNvSpPr/>
          <p:nvPr/>
        </p:nvSpPr>
        <p:spPr>
          <a:xfrm>
            <a:off x="-1557200" y="404464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8" name="Google Shape;4868;p53"/>
          <p:cNvSpPr/>
          <p:nvPr/>
        </p:nvSpPr>
        <p:spPr>
          <a:xfrm>
            <a:off x="69391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9" name="Google Shape;4869;p53"/>
          <p:cNvSpPr/>
          <p:nvPr/>
        </p:nvSpPr>
        <p:spPr>
          <a:xfrm flipH="1">
            <a:off x="5725956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0" name="Google Shape;4870;p53"/>
          <p:cNvSpPr/>
          <p:nvPr/>
        </p:nvSpPr>
        <p:spPr>
          <a:xfrm>
            <a:off x="2863223" y="3267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1" name="Google Shape;4871;p53"/>
          <p:cNvSpPr/>
          <p:nvPr/>
        </p:nvSpPr>
        <p:spPr>
          <a:xfrm>
            <a:off x="1425123" y="2124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72" name="Google Shape;4872;p53"/>
          <p:cNvGrpSpPr/>
          <p:nvPr/>
        </p:nvGrpSpPr>
        <p:grpSpPr>
          <a:xfrm>
            <a:off x="407389" y="3876873"/>
            <a:ext cx="386613" cy="377092"/>
            <a:chOff x="3228225" y="3246725"/>
            <a:chExt cx="356325" cy="347550"/>
          </a:xfrm>
        </p:grpSpPr>
        <p:sp>
          <p:nvSpPr>
            <p:cNvPr id="4873" name="Google Shape;4873;p5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4" name="Google Shape;4874;p5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5" name="Google Shape;4875;p5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6" name="Google Shape;4876;p5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7" name="Google Shape;4877;p5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8" name="Google Shape;4878;p5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9" name="Google Shape;4879;p5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0" name="Google Shape;4880;p5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1" name="Google Shape;4881;p5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2" name="Google Shape;4882;p5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3" name="Google Shape;4883;p5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4" name="Google Shape;4884;p5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5" name="Google Shape;4885;p5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6" name="Google Shape;4886;p5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7" name="Google Shape;4887;p5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8" name="Google Shape;4888;p5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9" name="Google Shape;4889;p5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0" name="Google Shape;4890;p5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1" name="Google Shape;4891;p5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2" name="Google Shape;4892;p5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3" name="Google Shape;4893;p5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4" name="Google Shape;4894;p5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5" name="Google Shape;4895;p5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6" name="Google Shape;4896;p5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7" name="Google Shape;4897;p5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8" name="Google Shape;4898;p5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9" name="Google Shape;4899;p5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0" name="Google Shape;4900;p5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1" name="Google Shape;4901;p5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2" name="Google Shape;4902;p5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3" name="Google Shape;4903;p5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4" name="Google Shape;4904;p5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05" name="Google Shape;4905;p53"/>
          <p:cNvGrpSpPr/>
          <p:nvPr/>
        </p:nvGrpSpPr>
        <p:grpSpPr>
          <a:xfrm flipH="1" rot="9447674">
            <a:off x="8172639" y="17326"/>
            <a:ext cx="1757535" cy="1634919"/>
            <a:chOff x="7591843" y="-11199"/>
            <a:chExt cx="1757574" cy="1634955"/>
          </a:xfrm>
        </p:grpSpPr>
        <p:grpSp>
          <p:nvGrpSpPr>
            <p:cNvPr id="4906" name="Google Shape;4906;p53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4907" name="Google Shape;4907;p5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8" name="Google Shape;4908;p5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09" name="Google Shape;4909;p53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4910" name="Google Shape;4910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1" name="Google Shape;4911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2" name="Google Shape;4912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3" name="Google Shape;4913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4" name="Google Shape;4914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5" name="Google Shape;4915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6" name="Google Shape;4916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7" name="Google Shape;4917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8" name="Google Shape;4918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9" name="Google Shape;4919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0" name="Google Shape;4920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1" name="Google Shape;4921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2" name="Google Shape;4922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3" name="Google Shape;4923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4" name="Google Shape;4924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5" name="Google Shape;4925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6" name="Google Shape;4926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7" name="Google Shape;4927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8" name="Google Shape;4928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9" name="Google Shape;4929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0" name="Google Shape;4930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1" name="Google Shape;4931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2" name="Google Shape;4932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3" name="Google Shape;4933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4" name="Google Shape;4934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5" name="Google Shape;4935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6" name="Google Shape;4936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7" name="Google Shape;4937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8" name="Google Shape;4938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9" name="Google Shape;4939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0" name="Google Shape;4940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1" name="Google Shape;4941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42" name="Google Shape;4942;p53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4943" name="Google Shape;4943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4" name="Google Shape;4944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5" name="Google Shape;4945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6" name="Google Shape;4946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7" name="Google Shape;4947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8" name="Google Shape;4948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9" name="Google Shape;4949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0" name="Google Shape;4950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1" name="Google Shape;4951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2" name="Google Shape;4952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3" name="Google Shape;4953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4" name="Google Shape;4954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5" name="Google Shape;4955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6" name="Google Shape;4956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7" name="Google Shape;4957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8" name="Google Shape;4958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9" name="Google Shape;4959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0" name="Google Shape;4960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1" name="Google Shape;4961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2" name="Google Shape;4962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3" name="Google Shape;4963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4" name="Google Shape;4964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5" name="Google Shape;4965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6" name="Google Shape;4966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7" name="Google Shape;4967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8" name="Google Shape;4968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9" name="Google Shape;4969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0" name="Google Shape;4970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1" name="Google Shape;4971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2" name="Google Shape;4972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3" name="Google Shape;4973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4" name="Google Shape;4974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75" name="Google Shape;4975;p53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4976" name="Google Shape;4976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7" name="Google Shape;4977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8" name="Google Shape;4978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9" name="Google Shape;4979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0" name="Google Shape;4980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1" name="Google Shape;4981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2" name="Google Shape;4982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3" name="Google Shape;4983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4" name="Google Shape;4984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5" name="Google Shape;4985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6" name="Google Shape;4986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7" name="Google Shape;4987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8" name="Google Shape;4988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9" name="Google Shape;4989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0" name="Google Shape;4990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1" name="Google Shape;4991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2" name="Google Shape;4992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3" name="Google Shape;4993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4" name="Google Shape;4994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5" name="Google Shape;4995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6" name="Google Shape;4996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7" name="Google Shape;4997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8" name="Google Shape;4998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9" name="Google Shape;4999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0" name="Google Shape;5000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1" name="Google Shape;5001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2" name="Google Shape;5002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3" name="Google Shape;5003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4" name="Google Shape;5004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5" name="Google Shape;5005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6" name="Google Shape;5006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7" name="Google Shape;5007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08" name="Google Shape;5008;p53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009" name="Google Shape;5009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0" name="Google Shape;5010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1" name="Google Shape;5011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2" name="Google Shape;5012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3" name="Google Shape;5013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4" name="Google Shape;5014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5" name="Google Shape;5015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6" name="Google Shape;5016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7" name="Google Shape;5017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8" name="Google Shape;5018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9" name="Google Shape;5019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0" name="Google Shape;5020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1" name="Google Shape;5021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2" name="Google Shape;5022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3" name="Google Shape;5023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4" name="Google Shape;5024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5" name="Google Shape;5025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6" name="Google Shape;5026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7" name="Google Shape;5027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8" name="Google Shape;5028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9" name="Google Shape;5029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0" name="Google Shape;5030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1" name="Google Shape;5031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2" name="Google Shape;5032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3" name="Google Shape;5033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4" name="Google Shape;5034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5" name="Google Shape;5035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6" name="Google Shape;5036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7" name="Google Shape;5037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8" name="Google Shape;5038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9" name="Google Shape;5039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0" name="Google Shape;5040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SECTION_TITLE_AND_DESCRIPTION_1">
    <p:spTree>
      <p:nvGrpSpPr>
        <p:cNvPr id="5041" name="Shape 5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2" name="Google Shape;5042;p54"/>
          <p:cNvSpPr txBox="1"/>
          <p:nvPr>
            <p:ph type="title"/>
          </p:nvPr>
        </p:nvSpPr>
        <p:spPr>
          <a:xfrm>
            <a:off x="722375" y="1735925"/>
            <a:ext cx="4658700" cy="63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43" name="Google Shape;5043;p54"/>
          <p:cNvSpPr txBox="1"/>
          <p:nvPr>
            <p:ph idx="1" type="subTitle"/>
          </p:nvPr>
        </p:nvSpPr>
        <p:spPr>
          <a:xfrm>
            <a:off x="722375" y="2343501"/>
            <a:ext cx="46587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44" name="Google Shape;5044;p54"/>
          <p:cNvSpPr/>
          <p:nvPr/>
        </p:nvSpPr>
        <p:spPr>
          <a:xfrm>
            <a:off x="5824350" y="956549"/>
            <a:ext cx="2597267" cy="2597267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5" name="Google Shape;5045;p54"/>
          <p:cNvSpPr/>
          <p:nvPr/>
        </p:nvSpPr>
        <p:spPr>
          <a:xfrm>
            <a:off x="6165043" y="3334849"/>
            <a:ext cx="2979017" cy="1021834"/>
          </a:xfrm>
          <a:custGeom>
            <a:rect b="b" l="l" r="r" t="t"/>
            <a:pathLst>
              <a:path extrusionOk="0" h="12134" w="35375">
                <a:moveTo>
                  <a:pt x="1" y="12133"/>
                </a:moveTo>
                <a:cubicBezTo>
                  <a:pt x="1596" y="8300"/>
                  <a:pt x="10145" y="3323"/>
                  <a:pt x="19599" y="5513"/>
                </a:cubicBezTo>
                <a:cubicBezTo>
                  <a:pt x="21837" y="2954"/>
                  <a:pt x="28707" y="1"/>
                  <a:pt x="35374" y="1870"/>
                </a:cubicBezTo>
                <a:lnTo>
                  <a:pt x="35374" y="1213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6" name="Google Shape;5046;p54"/>
          <p:cNvSpPr/>
          <p:nvPr/>
        </p:nvSpPr>
        <p:spPr>
          <a:xfrm>
            <a:off x="4847778" y="3711662"/>
            <a:ext cx="4296336" cy="1431877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47" name="Google Shape;5047;p54"/>
          <p:cNvGrpSpPr/>
          <p:nvPr/>
        </p:nvGrpSpPr>
        <p:grpSpPr>
          <a:xfrm>
            <a:off x="6749962" y="1539221"/>
            <a:ext cx="2394026" cy="1431929"/>
            <a:chOff x="3731285" y="2446481"/>
            <a:chExt cx="1216415" cy="727569"/>
          </a:xfrm>
        </p:grpSpPr>
        <p:grpSp>
          <p:nvGrpSpPr>
            <p:cNvPr id="5048" name="Google Shape;5048;p54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5049" name="Google Shape;5049;p54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0" name="Google Shape;5050;p54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1" name="Google Shape;5051;p54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2" name="Google Shape;5052;p54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3" name="Google Shape;5053;p54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4" name="Google Shape;5054;p54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55" name="Google Shape;5055;p54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6" name="Google Shape;5056;p54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7" name="Google Shape;5057;p54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8" name="Google Shape;5058;p54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9" name="Google Shape;5059;p54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0" name="Google Shape;5060;p54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1" name="Google Shape;5061;p54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62" name="Google Shape;5062;p54"/>
          <p:cNvGrpSpPr/>
          <p:nvPr/>
        </p:nvGrpSpPr>
        <p:grpSpPr>
          <a:xfrm flipH="1">
            <a:off x="35" y="3839702"/>
            <a:ext cx="2189060" cy="1309333"/>
            <a:chOff x="3731285" y="2446481"/>
            <a:chExt cx="1216415" cy="727569"/>
          </a:xfrm>
        </p:grpSpPr>
        <p:grpSp>
          <p:nvGrpSpPr>
            <p:cNvPr id="5063" name="Google Shape;5063;p54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5064" name="Google Shape;5064;p54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5" name="Google Shape;5065;p54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6" name="Google Shape;5066;p54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7" name="Google Shape;5067;p54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8" name="Google Shape;5068;p54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9" name="Google Shape;5069;p54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70" name="Google Shape;5070;p54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1" name="Google Shape;5071;p54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2" name="Google Shape;5072;p54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3" name="Google Shape;5073;p54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4" name="Google Shape;5074;p54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5" name="Google Shape;5075;p54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6" name="Google Shape;5076;p54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77" name="Google Shape;5077;p54"/>
          <p:cNvSpPr/>
          <p:nvPr/>
        </p:nvSpPr>
        <p:spPr>
          <a:xfrm>
            <a:off x="3149326" y="2666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8" name="Google Shape;5078;p54"/>
          <p:cNvSpPr/>
          <p:nvPr/>
        </p:nvSpPr>
        <p:spPr>
          <a:xfrm>
            <a:off x="1172525" y="7580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9" name="Google Shape;5079;p54"/>
          <p:cNvSpPr/>
          <p:nvPr/>
        </p:nvSpPr>
        <p:spPr>
          <a:xfrm>
            <a:off x="5602127" y="10993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80" name="Google Shape;5080;p54"/>
          <p:cNvGrpSpPr/>
          <p:nvPr/>
        </p:nvGrpSpPr>
        <p:grpSpPr>
          <a:xfrm>
            <a:off x="7149789" y="2740325"/>
            <a:ext cx="706764" cy="1309326"/>
            <a:chOff x="4607475" y="1008875"/>
            <a:chExt cx="573300" cy="1062075"/>
          </a:xfrm>
        </p:grpSpPr>
        <p:sp>
          <p:nvSpPr>
            <p:cNvPr id="5081" name="Google Shape;5081;p54"/>
            <p:cNvSpPr/>
            <p:nvPr/>
          </p:nvSpPr>
          <p:spPr>
            <a:xfrm>
              <a:off x="4992625" y="1824450"/>
              <a:ext cx="188150" cy="236075"/>
            </a:xfrm>
            <a:custGeom>
              <a:rect b="b" l="l" r="r" t="t"/>
              <a:pathLst>
                <a:path extrusionOk="0" h="9443" w="7526">
                  <a:moveTo>
                    <a:pt x="203" y="6549"/>
                  </a:moveTo>
                  <a:cubicBezTo>
                    <a:pt x="1" y="4263"/>
                    <a:pt x="810" y="1382"/>
                    <a:pt x="3251" y="453"/>
                  </a:cubicBezTo>
                  <a:cubicBezTo>
                    <a:pt x="3537" y="846"/>
                    <a:pt x="3632" y="1311"/>
                    <a:pt x="3632" y="1311"/>
                  </a:cubicBezTo>
                  <a:cubicBezTo>
                    <a:pt x="4323" y="477"/>
                    <a:pt x="6823" y="1"/>
                    <a:pt x="6823" y="1"/>
                  </a:cubicBezTo>
                  <a:cubicBezTo>
                    <a:pt x="7525" y="1858"/>
                    <a:pt x="6716" y="5168"/>
                    <a:pt x="4930" y="6704"/>
                  </a:cubicBezTo>
                  <a:cubicBezTo>
                    <a:pt x="5620" y="6657"/>
                    <a:pt x="5978" y="7252"/>
                    <a:pt x="5978" y="7252"/>
                  </a:cubicBezTo>
                  <a:cubicBezTo>
                    <a:pt x="5144" y="8050"/>
                    <a:pt x="3727" y="9443"/>
                    <a:pt x="656" y="9288"/>
                  </a:cubicBezTo>
                  <a:cubicBezTo>
                    <a:pt x="644" y="9288"/>
                    <a:pt x="286" y="8264"/>
                    <a:pt x="203" y="654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10800025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2" name="Google Shape;5082;p54"/>
            <p:cNvSpPr/>
            <p:nvPr/>
          </p:nvSpPr>
          <p:spPr>
            <a:xfrm>
              <a:off x="4779800" y="1008875"/>
              <a:ext cx="246200" cy="306925"/>
            </a:xfrm>
            <a:custGeom>
              <a:rect b="b" l="l" r="r" t="t"/>
              <a:pathLst>
                <a:path extrusionOk="0" h="12277" w="9848">
                  <a:moveTo>
                    <a:pt x="1" y="11526"/>
                  </a:moveTo>
                  <a:cubicBezTo>
                    <a:pt x="144" y="8073"/>
                    <a:pt x="1215" y="2966"/>
                    <a:pt x="8597" y="1"/>
                  </a:cubicBezTo>
                  <a:cubicBezTo>
                    <a:pt x="9847" y="3620"/>
                    <a:pt x="7371" y="9990"/>
                    <a:pt x="406" y="12276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0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3" name="Google Shape;5083;p54"/>
            <p:cNvSpPr/>
            <p:nvPr/>
          </p:nvSpPr>
          <p:spPr>
            <a:xfrm>
              <a:off x="4607475" y="1255350"/>
              <a:ext cx="459300" cy="815600"/>
            </a:xfrm>
            <a:custGeom>
              <a:rect b="b" l="l" r="r" t="t"/>
              <a:pathLst>
                <a:path extrusionOk="0" h="32624" w="18372">
                  <a:moveTo>
                    <a:pt x="7537" y="72"/>
                  </a:moveTo>
                  <a:cubicBezTo>
                    <a:pt x="5703" y="0"/>
                    <a:pt x="3429" y="846"/>
                    <a:pt x="2631" y="2560"/>
                  </a:cubicBezTo>
                  <a:cubicBezTo>
                    <a:pt x="1822" y="4263"/>
                    <a:pt x="1834" y="4906"/>
                    <a:pt x="1036" y="5179"/>
                  </a:cubicBezTo>
                  <a:cubicBezTo>
                    <a:pt x="250" y="5441"/>
                    <a:pt x="369" y="6203"/>
                    <a:pt x="488" y="6811"/>
                  </a:cubicBezTo>
                  <a:cubicBezTo>
                    <a:pt x="595" y="7406"/>
                    <a:pt x="976" y="10156"/>
                    <a:pt x="4548" y="10775"/>
                  </a:cubicBezTo>
                  <a:cubicBezTo>
                    <a:pt x="4548" y="10775"/>
                    <a:pt x="5108" y="12990"/>
                    <a:pt x="3620" y="15133"/>
                  </a:cubicBezTo>
                  <a:cubicBezTo>
                    <a:pt x="2119" y="17276"/>
                    <a:pt x="524" y="19074"/>
                    <a:pt x="262" y="20789"/>
                  </a:cubicBezTo>
                  <a:cubicBezTo>
                    <a:pt x="0" y="22503"/>
                    <a:pt x="393" y="23039"/>
                    <a:pt x="917" y="22872"/>
                  </a:cubicBezTo>
                  <a:cubicBezTo>
                    <a:pt x="1441" y="22705"/>
                    <a:pt x="1929" y="21348"/>
                    <a:pt x="2869" y="20848"/>
                  </a:cubicBezTo>
                  <a:cubicBezTo>
                    <a:pt x="3786" y="20336"/>
                    <a:pt x="4560" y="19729"/>
                    <a:pt x="4560" y="19729"/>
                  </a:cubicBezTo>
                  <a:cubicBezTo>
                    <a:pt x="4560" y="19729"/>
                    <a:pt x="3643" y="22455"/>
                    <a:pt x="3858" y="25372"/>
                  </a:cubicBezTo>
                  <a:cubicBezTo>
                    <a:pt x="4084" y="28278"/>
                    <a:pt x="6596" y="32623"/>
                    <a:pt x="6596" y="32623"/>
                  </a:cubicBezTo>
                  <a:lnTo>
                    <a:pt x="15264" y="32623"/>
                  </a:lnTo>
                  <a:cubicBezTo>
                    <a:pt x="15264" y="32623"/>
                    <a:pt x="18133" y="31326"/>
                    <a:pt x="18252" y="27611"/>
                  </a:cubicBezTo>
                  <a:cubicBezTo>
                    <a:pt x="18371" y="23896"/>
                    <a:pt x="17121" y="21170"/>
                    <a:pt x="15502" y="18514"/>
                  </a:cubicBezTo>
                  <a:cubicBezTo>
                    <a:pt x="13883" y="15847"/>
                    <a:pt x="12013" y="12895"/>
                    <a:pt x="12240" y="9132"/>
                  </a:cubicBezTo>
                  <a:cubicBezTo>
                    <a:pt x="12454" y="5346"/>
                    <a:pt x="12573" y="4286"/>
                    <a:pt x="11775" y="2643"/>
                  </a:cubicBezTo>
                  <a:cubicBezTo>
                    <a:pt x="10978" y="988"/>
                    <a:pt x="9251" y="143"/>
                    <a:pt x="7537" y="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4" name="Google Shape;5084;p54"/>
            <p:cNvSpPr/>
            <p:nvPr/>
          </p:nvSpPr>
          <p:spPr>
            <a:xfrm>
              <a:off x="4641400" y="1727425"/>
              <a:ext cx="434000" cy="343525"/>
            </a:xfrm>
            <a:custGeom>
              <a:rect b="b" l="l" r="r" t="t"/>
              <a:pathLst>
                <a:path extrusionOk="0" h="13741" w="17360">
                  <a:moveTo>
                    <a:pt x="7858" y="167"/>
                  </a:moveTo>
                  <a:cubicBezTo>
                    <a:pt x="5787" y="203"/>
                    <a:pt x="2072" y="1429"/>
                    <a:pt x="1477" y="5501"/>
                  </a:cubicBezTo>
                  <a:cubicBezTo>
                    <a:pt x="893" y="9597"/>
                    <a:pt x="3155" y="11061"/>
                    <a:pt x="3155" y="11061"/>
                  </a:cubicBezTo>
                  <a:cubicBezTo>
                    <a:pt x="3155" y="11061"/>
                    <a:pt x="1227" y="11085"/>
                    <a:pt x="619" y="12228"/>
                  </a:cubicBezTo>
                  <a:cubicBezTo>
                    <a:pt x="0" y="13371"/>
                    <a:pt x="346" y="13740"/>
                    <a:pt x="346" y="13740"/>
                  </a:cubicBezTo>
                  <a:lnTo>
                    <a:pt x="14014" y="13740"/>
                  </a:lnTo>
                  <a:cubicBezTo>
                    <a:pt x="14014" y="13740"/>
                    <a:pt x="16300" y="13062"/>
                    <a:pt x="16824" y="9454"/>
                  </a:cubicBezTo>
                  <a:cubicBezTo>
                    <a:pt x="17360" y="5823"/>
                    <a:pt x="15288" y="1"/>
                    <a:pt x="7858" y="1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5" name="Google Shape;5085;p54"/>
            <p:cNvSpPr/>
            <p:nvPr/>
          </p:nvSpPr>
          <p:spPr>
            <a:xfrm>
              <a:off x="4831600" y="1065150"/>
              <a:ext cx="282500" cy="256300"/>
            </a:xfrm>
            <a:custGeom>
              <a:rect b="b" l="l" r="r" t="t"/>
              <a:pathLst>
                <a:path extrusionOk="0" h="10252" w="11300">
                  <a:moveTo>
                    <a:pt x="0" y="9430"/>
                  </a:moveTo>
                  <a:cubicBezTo>
                    <a:pt x="858" y="6096"/>
                    <a:pt x="2989" y="1322"/>
                    <a:pt x="10847" y="0"/>
                  </a:cubicBezTo>
                  <a:cubicBezTo>
                    <a:pt x="11299" y="3786"/>
                    <a:pt x="7537" y="9489"/>
                    <a:pt x="239" y="102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6" name="Google Shape;5086;p54"/>
            <p:cNvSpPr/>
            <p:nvPr/>
          </p:nvSpPr>
          <p:spPr>
            <a:xfrm>
              <a:off x="4895900" y="1162175"/>
              <a:ext cx="144375" cy="113425"/>
            </a:xfrm>
            <a:custGeom>
              <a:rect b="b" l="l" r="r" t="t"/>
              <a:pathLst>
                <a:path extrusionOk="0" h="4537" w="5775">
                  <a:moveTo>
                    <a:pt x="167" y="4001"/>
                  </a:moveTo>
                  <a:cubicBezTo>
                    <a:pt x="750" y="2572"/>
                    <a:pt x="2191" y="132"/>
                    <a:pt x="5775" y="1"/>
                  </a:cubicBezTo>
                  <a:cubicBezTo>
                    <a:pt x="5751" y="1715"/>
                    <a:pt x="3155" y="3751"/>
                    <a:pt x="0" y="4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7" name="Google Shape;5087;p54"/>
            <p:cNvSpPr/>
            <p:nvPr/>
          </p:nvSpPr>
          <p:spPr>
            <a:xfrm>
              <a:off x="4686050" y="1352975"/>
              <a:ext cx="29775" cy="34275"/>
            </a:xfrm>
            <a:custGeom>
              <a:rect b="b" l="l" r="r" t="t"/>
              <a:pathLst>
                <a:path extrusionOk="0" h="1371" w="1191">
                  <a:moveTo>
                    <a:pt x="590" y="0"/>
                  </a:moveTo>
                  <a:cubicBezTo>
                    <a:pt x="584" y="0"/>
                    <a:pt x="578" y="0"/>
                    <a:pt x="572" y="0"/>
                  </a:cubicBezTo>
                  <a:cubicBezTo>
                    <a:pt x="250" y="0"/>
                    <a:pt x="0" y="334"/>
                    <a:pt x="24" y="703"/>
                  </a:cubicBezTo>
                  <a:cubicBezTo>
                    <a:pt x="36" y="1077"/>
                    <a:pt x="288" y="1370"/>
                    <a:pt x="612" y="1370"/>
                  </a:cubicBezTo>
                  <a:cubicBezTo>
                    <a:pt x="618" y="1370"/>
                    <a:pt x="625" y="1370"/>
                    <a:pt x="631" y="1370"/>
                  </a:cubicBezTo>
                  <a:cubicBezTo>
                    <a:pt x="941" y="1370"/>
                    <a:pt x="1191" y="1048"/>
                    <a:pt x="1179" y="679"/>
                  </a:cubicBezTo>
                  <a:cubicBezTo>
                    <a:pt x="1167" y="294"/>
                    <a:pt x="904" y="0"/>
                    <a:pt x="590" y="0"/>
                  </a:cubicBezTo>
                  <a:close/>
                </a:path>
              </a:pathLst>
            </a:custGeom>
            <a:solidFill>
              <a:srgbClr val="824E65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SECTION_TITLE_AND_DESCRIPTION_1_1">
    <p:spTree>
      <p:nvGrpSpPr>
        <p:cNvPr id="5088" name="Shape 5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" name="Google Shape;5089;p55"/>
          <p:cNvSpPr txBox="1"/>
          <p:nvPr>
            <p:ph type="title"/>
          </p:nvPr>
        </p:nvSpPr>
        <p:spPr>
          <a:xfrm>
            <a:off x="3906625" y="1672650"/>
            <a:ext cx="4515000" cy="7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90" name="Google Shape;5090;p55"/>
          <p:cNvSpPr txBox="1"/>
          <p:nvPr>
            <p:ph idx="1" type="subTitle"/>
          </p:nvPr>
        </p:nvSpPr>
        <p:spPr>
          <a:xfrm>
            <a:off x="3906625" y="2370951"/>
            <a:ext cx="4515000" cy="9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91" name="Google Shape;5091;p55"/>
          <p:cNvSpPr/>
          <p:nvPr/>
        </p:nvSpPr>
        <p:spPr>
          <a:xfrm flipH="1">
            <a:off x="6189800" y="3447900"/>
            <a:ext cx="2954207" cy="1396909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2" name="Google Shape;5092;p55"/>
          <p:cNvSpPr/>
          <p:nvPr/>
        </p:nvSpPr>
        <p:spPr>
          <a:xfrm flipH="1">
            <a:off x="7131764" y="3826375"/>
            <a:ext cx="2012186" cy="1099965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3" name="Google Shape;5093;p55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4" name="Google Shape;5094;p55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2_1_1">
    <p:spTree>
      <p:nvGrpSpPr>
        <p:cNvPr id="5095" name="Shape 5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6" name="Google Shape;5096;p56"/>
          <p:cNvSpPr/>
          <p:nvPr/>
        </p:nvSpPr>
        <p:spPr>
          <a:xfrm>
            <a:off x="-1862006" y="-19682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7" name="Google Shape;5097;p56"/>
          <p:cNvSpPr/>
          <p:nvPr/>
        </p:nvSpPr>
        <p:spPr>
          <a:xfrm flipH="1">
            <a:off x="688122" y="209893"/>
            <a:ext cx="718835" cy="28538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8" name="Google Shape;5098;p56"/>
          <p:cNvSpPr/>
          <p:nvPr/>
        </p:nvSpPr>
        <p:spPr>
          <a:xfrm flipH="1">
            <a:off x="8243898" y="382022"/>
            <a:ext cx="1133224" cy="44997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9" name="Google Shape;5099;p56"/>
          <p:cNvSpPr/>
          <p:nvPr/>
        </p:nvSpPr>
        <p:spPr>
          <a:xfrm flipH="1">
            <a:off x="8318101" y="37088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0" name="Google Shape;5100;p56"/>
          <p:cNvSpPr/>
          <p:nvPr/>
        </p:nvSpPr>
        <p:spPr>
          <a:xfrm flipH="1">
            <a:off x="68387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1" name="Google Shape;5101;p56"/>
          <p:cNvSpPr/>
          <p:nvPr/>
        </p:nvSpPr>
        <p:spPr>
          <a:xfrm flipH="1">
            <a:off x="-15849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2" name="Google Shape;5102;p56"/>
          <p:cNvSpPr txBox="1"/>
          <p:nvPr>
            <p:ph idx="1" type="subTitle"/>
          </p:nvPr>
        </p:nvSpPr>
        <p:spPr>
          <a:xfrm>
            <a:off x="715500" y="979500"/>
            <a:ext cx="7717500" cy="12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grpSp>
        <p:nvGrpSpPr>
          <p:cNvPr id="5103" name="Google Shape;5103;p56"/>
          <p:cNvGrpSpPr/>
          <p:nvPr/>
        </p:nvGrpSpPr>
        <p:grpSpPr>
          <a:xfrm>
            <a:off x="8532214" y="4222498"/>
            <a:ext cx="386613" cy="377092"/>
            <a:chOff x="3228225" y="3246725"/>
            <a:chExt cx="356325" cy="347550"/>
          </a:xfrm>
        </p:grpSpPr>
        <p:sp>
          <p:nvSpPr>
            <p:cNvPr id="5104" name="Google Shape;5104;p56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5" name="Google Shape;5105;p56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6" name="Google Shape;5106;p56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7" name="Google Shape;5107;p56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8" name="Google Shape;5108;p56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9" name="Google Shape;5109;p56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0" name="Google Shape;5110;p56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1" name="Google Shape;5111;p56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2" name="Google Shape;5112;p56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3" name="Google Shape;5113;p56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4" name="Google Shape;5114;p56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5" name="Google Shape;5115;p56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6" name="Google Shape;5116;p56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7" name="Google Shape;5117;p56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8" name="Google Shape;5118;p56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9" name="Google Shape;5119;p56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0" name="Google Shape;5120;p56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1" name="Google Shape;5121;p56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2" name="Google Shape;5122;p56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3" name="Google Shape;5123;p56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4" name="Google Shape;5124;p56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5" name="Google Shape;5125;p56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6" name="Google Shape;5126;p56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7" name="Google Shape;5127;p56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8" name="Google Shape;5128;p56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9" name="Google Shape;5129;p56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0" name="Google Shape;5130;p56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1" name="Google Shape;5131;p56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2" name="Google Shape;5132;p56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3" name="Google Shape;5133;p56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4" name="Google Shape;5134;p56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5" name="Google Shape;5135;p56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36" name="Google Shape;5136;p56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9">
    <p:spTree>
      <p:nvGrpSpPr>
        <p:cNvPr id="5137" name="Shape 5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8" name="Google Shape;5138;p57"/>
          <p:cNvSpPr/>
          <p:nvPr/>
        </p:nvSpPr>
        <p:spPr>
          <a:xfrm>
            <a:off x="7877944" y="-19682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6900000" dist="19050">
              <a:srgbClr val="A58164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9" name="Google Shape;5139;p57"/>
          <p:cNvSpPr/>
          <p:nvPr/>
        </p:nvSpPr>
        <p:spPr>
          <a:xfrm>
            <a:off x="8128513" y="752818"/>
            <a:ext cx="718835" cy="28538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0" name="Google Shape;5140;p57"/>
          <p:cNvSpPr/>
          <p:nvPr/>
        </p:nvSpPr>
        <p:spPr>
          <a:xfrm>
            <a:off x="-236654" y="382022"/>
            <a:ext cx="1133224" cy="44997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1" name="Google Shape;5141;p57"/>
          <p:cNvSpPr/>
          <p:nvPr/>
        </p:nvSpPr>
        <p:spPr>
          <a:xfrm>
            <a:off x="-2461250" y="37088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2" name="Google Shape;5142;p57"/>
          <p:cNvSpPr/>
          <p:nvPr/>
        </p:nvSpPr>
        <p:spPr>
          <a:xfrm>
            <a:off x="-685811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3" name="Google Shape;5143;p57"/>
          <p:cNvSpPr/>
          <p:nvPr/>
        </p:nvSpPr>
        <p:spPr>
          <a:xfrm>
            <a:off x="7737889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44" name="Google Shape;5144;p57"/>
          <p:cNvGrpSpPr/>
          <p:nvPr/>
        </p:nvGrpSpPr>
        <p:grpSpPr>
          <a:xfrm>
            <a:off x="136651" y="4273823"/>
            <a:ext cx="386613" cy="377092"/>
            <a:chOff x="3228225" y="3246725"/>
            <a:chExt cx="356325" cy="347550"/>
          </a:xfrm>
        </p:grpSpPr>
        <p:sp>
          <p:nvSpPr>
            <p:cNvPr id="5145" name="Google Shape;5145;p5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6" name="Google Shape;5146;p5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7" name="Google Shape;5147;p5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8" name="Google Shape;5148;p5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9" name="Google Shape;5149;p5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0" name="Google Shape;5150;p5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1" name="Google Shape;5151;p5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2" name="Google Shape;5152;p5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3" name="Google Shape;5153;p5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4" name="Google Shape;5154;p5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5" name="Google Shape;5155;p5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6" name="Google Shape;5156;p5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7" name="Google Shape;5157;p5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8" name="Google Shape;5158;p5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9" name="Google Shape;5159;p5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0" name="Google Shape;5160;p5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1" name="Google Shape;5161;p5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2" name="Google Shape;5162;p5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3" name="Google Shape;5163;p5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4" name="Google Shape;5164;p5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5" name="Google Shape;5165;p5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6" name="Google Shape;5166;p5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7" name="Google Shape;5167;p5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8" name="Google Shape;5168;p5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9" name="Google Shape;5169;p5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0" name="Google Shape;5170;p5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1" name="Google Shape;5171;p5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2" name="Google Shape;5172;p5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3" name="Google Shape;5173;p5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4" name="Google Shape;5174;p5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5" name="Google Shape;5175;p5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6" name="Google Shape;5176;p5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77" name="Google Shape;5177;p57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!">
  <p:cSld name="CUSTOM_6">
    <p:spTree>
      <p:nvGrpSpPr>
        <p:cNvPr id="5178" name="Shape 5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9" name="Google Shape;5179;p58"/>
          <p:cNvSpPr txBox="1"/>
          <p:nvPr>
            <p:ph type="title"/>
          </p:nvPr>
        </p:nvSpPr>
        <p:spPr>
          <a:xfrm>
            <a:off x="2395200" y="768100"/>
            <a:ext cx="4353600" cy="8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7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5180" name="Google Shape;5180;p58"/>
          <p:cNvGrpSpPr/>
          <p:nvPr/>
        </p:nvGrpSpPr>
        <p:grpSpPr>
          <a:xfrm>
            <a:off x="7706820" y="3244093"/>
            <a:ext cx="1149100" cy="1256897"/>
            <a:chOff x="-2456375" y="2292725"/>
            <a:chExt cx="1212386" cy="1326120"/>
          </a:xfrm>
        </p:grpSpPr>
        <p:sp>
          <p:nvSpPr>
            <p:cNvPr id="5181" name="Google Shape;5181;p58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82" name="Google Shape;5182;p58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183" name="Google Shape;5183;p58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4" name="Google Shape;5184;p58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5" name="Google Shape;5185;p58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6" name="Google Shape;5186;p58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7" name="Google Shape;5187;p58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8" name="Google Shape;5188;p58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9" name="Google Shape;5189;p58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0" name="Google Shape;5190;p58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1" name="Google Shape;5191;p58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2" name="Google Shape;5192;p58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3" name="Google Shape;5193;p58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4" name="Google Shape;5194;p58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95" name="Google Shape;5195;p58"/>
          <p:cNvSpPr txBox="1"/>
          <p:nvPr>
            <p:ph idx="1" type="subTitle"/>
          </p:nvPr>
        </p:nvSpPr>
        <p:spPr>
          <a:xfrm>
            <a:off x="2642550" y="1847025"/>
            <a:ext cx="3858900" cy="6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96" name="Google Shape;5196;p58"/>
          <p:cNvSpPr txBox="1"/>
          <p:nvPr/>
        </p:nvSpPr>
        <p:spPr>
          <a:xfrm>
            <a:off x="1670100" y="3492975"/>
            <a:ext cx="58038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b="1" lang="ko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and includes icons by </a:t>
            </a:r>
            <a:r>
              <a:rPr b="1" lang="ko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b="1" lang="ko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197" name="Google Shape;5197;p58"/>
          <p:cNvSpPr txBox="1"/>
          <p:nvPr>
            <p:ph idx="2" type="subTitle"/>
          </p:nvPr>
        </p:nvSpPr>
        <p:spPr>
          <a:xfrm>
            <a:off x="2642550" y="4209225"/>
            <a:ext cx="3858900" cy="1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198" name="Google Shape;5198;p58"/>
          <p:cNvSpPr/>
          <p:nvPr/>
        </p:nvSpPr>
        <p:spPr>
          <a:xfrm flipH="1">
            <a:off x="6939100" y="404464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9" name="Google Shape;5199;p58"/>
          <p:cNvSpPr/>
          <p:nvPr/>
        </p:nvSpPr>
        <p:spPr>
          <a:xfrm flipH="1">
            <a:off x="-15572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0" name="Google Shape;5200;p58"/>
          <p:cNvSpPr/>
          <p:nvPr/>
        </p:nvSpPr>
        <p:spPr>
          <a:xfrm>
            <a:off x="-312587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1" name="Google Shape;5201;p58"/>
          <p:cNvSpPr/>
          <p:nvPr/>
        </p:nvSpPr>
        <p:spPr>
          <a:xfrm>
            <a:off x="1818448" y="438801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2" name="Google Shape;5202;p58"/>
          <p:cNvSpPr/>
          <p:nvPr/>
        </p:nvSpPr>
        <p:spPr>
          <a:xfrm>
            <a:off x="5198873" y="240988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03" name="Google Shape;5203;p58"/>
          <p:cNvGrpSpPr/>
          <p:nvPr/>
        </p:nvGrpSpPr>
        <p:grpSpPr>
          <a:xfrm>
            <a:off x="8036914" y="3456035"/>
            <a:ext cx="386613" cy="377092"/>
            <a:chOff x="3228225" y="3246725"/>
            <a:chExt cx="356325" cy="347550"/>
          </a:xfrm>
        </p:grpSpPr>
        <p:sp>
          <p:nvSpPr>
            <p:cNvPr id="5204" name="Google Shape;5204;p58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5" name="Google Shape;5205;p58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6" name="Google Shape;5206;p58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7" name="Google Shape;5207;p58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8" name="Google Shape;5208;p58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9" name="Google Shape;5209;p58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0" name="Google Shape;5210;p58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1" name="Google Shape;5211;p58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2" name="Google Shape;5212;p58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3" name="Google Shape;5213;p58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4" name="Google Shape;5214;p58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5" name="Google Shape;5215;p58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6" name="Google Shape;5216;p58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7" name="Google Shape;5217;p58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8" name="Google Shape;5218;p58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9" name="Google Shape;5219;p58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0" name="Google Shape;5220;p58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1" name="Google Shape;5221;p58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2" name="Google Shape;5222;p58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3" name="Google Shape;5223;p58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4" name="Google Shape;5224;p58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5" name="Google Shape;5225;p58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6" name="Google Shape;5226;p58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7" name="Google Shape;5227;p58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8" name="Google Shape;5228;p58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9" name="Google Shape;5229;p58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0" name="Google Shape;5230;p58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1" name="Google Shape;5231;p58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2" name="Google Shape;5232;p58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3" name="Google Shape;5233;p58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4" name="Google Shape;5234;p58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5" name="Google Shape;5235;p58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36" name="Google Shape;5236;p58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5237" name="Google Shape;5237;p58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5238" name="Google Shape;5238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9" name="Google Shape;5239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40" name="Google Shape;5240;p58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5241" name="Google Shape;5241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2" name="Google Shape;5242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3" name="Google Shape;5243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4" name="Google Shape;5244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5" name="Google Shape;5245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6" name="Google Shape;5246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7" name="Google Shape;5247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8" name="Google Shape;5248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9" name="Google Shape;5249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0" name="Google Shape;5250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1" name="Google Shape;5251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2" name="Google Shape;5252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3" name="Google Shape;5253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4" name="Google Shape;5254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5" name="Google Shape;5255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6" name="Google Shape;5256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7" name="Google Shape;5257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8" name="Google Shape;5258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9" name="Google Shape;5259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0" name="Google Shape;5260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1" name="Google Shape;5261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2" name="Google Shape;5262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3" name="Google Shape;5263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4" name="Google Shape;5264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5" name="Google Shape;5265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6" name="Google Shape;5266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7" name="Google Shape;5267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8" name="Google Shape;5268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9" name="Google Shape;5269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0" name="Google Shape;5270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1" name="Google Shape;5271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2" name="Google Shape;5272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73" name="Google Shape;5273;p58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5274" name="Google Shape;5274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5" name="Google Shape;5275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6" name="Google Shape;5276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7" name="Google Shape;5277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8" name="Google Shape;5278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9" name="Google Shape;5279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0" name="Google Shape;5280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1" name="Google Shape;5281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2" name="Google Shape;5282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3" name="Google Shape;5283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4" name="Google Shape;5284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5" name="Google Shape;5285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6" name="Google Shape;5286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7" name="Google Shape;5287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8" name="Google Shape;5288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9" name="Google Shape;5289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0" name="Google Shape;5290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1" name="Google Shape;5291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2" name="Google Shape;5292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3" name="Google Shape;5293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4" name="Google Shape;5294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5" name="Google Shape;5295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6" name="Google Shape;5296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7" name="Google Shape;5297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8" name="Google Shape;5298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9" name="Google Shape;5299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0" name="Google Shape;5300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1" name="Google Shape;5301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2" name="Google Shape;5302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3" name="Google Shape;5303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4" name="Google Shape;5304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5" name="Google Shape;5305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06" name="Google Shape;5306;p58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5307" name="Google Shape;5307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8" name="Google Shape;5308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9" name="Google Shape;5309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0" name="Google Shape;5310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1" name="Google Shape;5311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2" name="Google Shape;5312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3" name="Google Shape;5313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4" name="Google Shape;5314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5" name="Google Shape;5315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6" name="Google Shape;5316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7" name="Google Shape;5317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8" name="Google Shape;5318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9" name="Google Shape;5319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0" name="Google Shape;5320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1" name="Google Shape;5321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2" name="Google Shape;5322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3" name="Google Shape;5323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4" name="Google Shape;5324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5" name="Google Shape;5325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6" name="Google Shape;5326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7" name="Google Shape;5327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8" name="Google Shape;5328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9" name="Google Shape;5329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0" name="Google Shape;5330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1" name="Google Shape;5331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2" name="Google Shape;5332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3" name="Google Shape;5333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4" name="Google Shape;5334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5" name="Google Shape;5335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6" name="Google Shape;5336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7" name="Google Shape;5337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8" name="Google Shape;5338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39" name="Google Shape;5339;p58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5340" name="Google Shape;5340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1" name="Google Shape;5341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2" name="Google Shape;5342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3" name="Google Shape;5343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4" name="Google Shape;5344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5" name="Google Shape;5345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6" name="Google Shape;5346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7" name="Google Shape;5347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8" name="Google Shape;5348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9" name="Google Shape;5349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0" name="Google Shape;5350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1" name="Google Shape;5351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2" name="Google Shape;5352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3" name="Google Shape;5353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4" name="Google Shape;5354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5" name="Google Shape;5355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6" name="Google Shape;5356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7" name="Google Shape;5357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8" name="Google Shape;5358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9" name="Google Shape;5359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0" name="Google Shape;5360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1" name="Google Shape;5361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2" name="Google Shape;5362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3" name="Google Shape;5363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4" name="Google Shape;5364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5" name="Google Shape;5365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6" name="Google Shape;5366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7" name="Google Shape;5367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8" name="Google Shape;5368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9" name="Google Shape;5369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0" name="Google Shape;5370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1" name="Google Shape;5371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372" name="Google Shape;5372;p58"/>
          <p:cNvGrpSpPr/>
          <p:nvPr/>
        </p:nvGrpSpPr>
        <p:grpSpPr>
          <a:xfrm flipH="1" rot="7524108">
            <a:off x="7591890" y="-11053"/>
            <a:ext cx="1757554" cy="1634936"/>
            <a:chOff x="7591843" y="-11199"/>
            <a:chExt cx="1757574" cy="1634955"/>
          </a:xfrm>
        </p:grpSpPr>
        <p:grpSp>
          <p:nvGrpSpPr>
            <p:cNvPr id="5373" name="Google Shape;5373;p58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5374" name="Google Shape;5374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5" name="Google Shape;5375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76" name="Google Shape;5376;p58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5377" name="Google Shape;5377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8" name="Google Shape;5378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9" name="Google Shape;5379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0" name="Google Shape;5380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1" name="Google Shape;5381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2" name="Google Shape;5382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3" name="Google Shape;5383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4" name="Google Shape;5384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5" name="Google Shape;5385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6" name="Google Shape;5386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7" name="Google Shape;5387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8" name="Google Shape;5388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9" name="Google Shape;5389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0" name="Google Shape;5390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1" name="Google Shape;5391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2" name="Google Shape;5392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3" name="Google Shape;5393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4" name="Google Shape;5394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5" name="Google Shape;5395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6" name="Google Shape;5396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7" name="Google Shape;5397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8" name="Google Shape;5398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9" name="Google Shape;5399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0" name="Google Shape;5400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1" name="Google Shape;5401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2" name="Google Shape;5402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3" name="Google Shape;5403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4" name="Google Shape;5404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5" name="Google Shape;5405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6" name="Google Shape;5406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7" name="Google Shape;5407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8" name="Google Shape;5408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09" name="Google Shape;5409;p58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5410" name="Google Shape;5410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1" name="Google Shape;5411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2" name="Google Shape;5412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3" name="Google Shape;5413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4" name="Google Shape;5414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5" name="Google Shape;5415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6" name="Google Shape;5416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7" name="Google Shape;5417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8" name="Google Shape;5418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9" name="Google Shape;5419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0" name="Google Shape;5420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1" name="Google Shape;5421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2" name="Google Shape;5422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3" name="Google Shape;5423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4" name="Google Shape;5424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5" name="Google Shape;5425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6" name="Google Shape;5426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7" name="Google Shape;5427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8" name="Google Shape;5428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9" name="Google Shape;5429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0" name="Google Shape;5430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1" name="Google Shape;5431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2" name="Google Shape;5432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3" name="Google Shape;5433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4" name="Google Shape;5434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5" name="Google Shape;5435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6" name="Google Shape;5436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7" name="Google Shape;5437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8" name="Google Shape;5438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9" name="Google Shape;5439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0" name="Google Shape;5440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1" name="Google Shape;5441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42" name="Google Shape;5442;p58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5443" name="Google Shape;5443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4" name="Google Shape;5444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5" name="Google Shape;5445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6" name="Google Shape;5446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7" name="Google Shape;5447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8" name="Google Shape;5448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9" name="Google Shape;5449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0" name="Google Shape;5450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1" name="Google Shape;5451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2" name="Google Shape;5452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3" name="Google Shape;5453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4" name="Google Shape;5454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5" name="Google Shape;5455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6" name="Google Shape;5456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7" name="Google Shape;5457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8" name="Google Shape;5458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9" name="Google Shape;5459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0" name="Google Shape;5460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1" name="Google Shape;5461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2" name="Google Shape;5462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3" name="Google Shape;5463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4" name="Google Shape;5464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5" name="Google Shape;5465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6" name="Google Shape;5466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7" name="Google Shape;5467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8" name="Google Shape;5468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9" name="Google Shape;5469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0" name="Google Shape;5470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1" name="Google Shape;5471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2" name="Google Shape;5472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3" name="Google Shape;5473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4" name="Google Shape;5474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75" name="Google Shape;5475;p58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476" name="Google Shape;5476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7" name="Google Shape;5477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8" name="Google Shape;5478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9" name="Google Shape;5479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0" name="Google Shape;5480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1" name="Google Shape;5481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2" name="Google Shape;5482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3" name="Google Shape;5483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4" name="Google Shape;5484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5" name="Google Shape;5485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6" name="Google Shape;5486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7" name="Google Shape;5487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8" name="Google Shape;5488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9" name="Google Shape;5489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0" name="Google Shape;5490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1" name="Google Shape;5491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2" name="Google Shape;5492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3" name="Google Shape;5493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4" name="Google Shape;5494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5" name="Google Shape;5495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6" name="Google Shape;5496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7" name="Google Shape;5497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8" name="Google Shape;5498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9" name="Google Shape;5499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0" name="Google Shape;5500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1" name="Google Shape;5501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2" name="Google Shape;5502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3" name="Google Shape;5503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4" name="Google Shape;5504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5" name="Google Shape;5505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6" name="Google Shape;5506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7" name="Google Shape;5507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5508" name="Shape 5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" name="Google Shape;5509;p59"/>
          <p:cNvSpPr/>
          <p:nvPr/>
        </p:nvSpPr>
        <p:spPr>
          <a:xfrm>
            <a:off x="3029719" y="-230218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A996E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0" name="Google Shape;5510;p59"/>
          <p:cNvSpPr/>
          <p:nvPr/>
        </p:nvSpPr>
        <p:spPr>
          <a:xfrm>
            <a:off x="2819870" y="206755"/>
            <a:ext cx="949685" cy="377084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1" name="Google Shape;5511;p59"/>
          <p:cNvSpPr/>
          <p:nvPr/>
        </p:nvSpPr>
        <p:spPr>
          <a:xfrm>
            <a:off x="5103147" y="296626"/>
            <a:ext cx="1223534" cy="485751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12" name="Google Shape;5512;p59"/>
          <p:cNvGrpSpPr/>
          <p:nvPr/>
        </p:nvGrpSpPr>
        <p:grpSpPr>
          <a:xfrm>
            <a:off x="7744245" y="3482218"/>
            <a:ext cx="1149100" cy="1256897"/>
            <a:chOff x="-2456375" y="2292725"/>
            <a:chExt cx="1212386" cy="1326120"/>
          </a:xfrm>
        </p:grpSpPr>
        <p:sp>
          <p:nvSpPr>
            <p:cNvPr id="5513" name="Google Shape;5513;p59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514" name="Google Shape;5514;p59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515" name="Google Shape;5515;p59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6" name="Google Shape;5516;p59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7" name="Google Shape;5517;p59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8" name="Google Shape;5518;p59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9" name="Google Shape;5519;p59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0" name="Google Shape;5520;p59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1" name="Google Shape;5521;p59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2" name="Google Shape;5522;p59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3" name="Google Shape;5523;p59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4" name="Google Shape;5524;p59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5" name="Google Shape;5525;p59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6" name="Google Shape;5526;p59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527" name="Google Shape;5527;p59"/>
          <p:cNvSpPr/>
          <p:nvPr/>
        </p:nvSpPr>
        <p:spPr>
          <a:xfrm flipH="1">
            <a:off x="603660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8" name="Google Shape;5528;p59"/>
          <p:cNvSpPr/>
          <p:nvPr/>
        </p:nvSpPr>
        <p:spPr>
          <a:xfrm flipH="1">
            <a:off x="8279738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9" name="Google Shape;5529;p59"/>
          <p:cNvSpPr/>
          <p:nvPr/>
        </p:nvSpPr>
        <p:spPr>
          <a:xfrm>
            <a:off x="-1129300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0" name="Google Shape;5530;p59"/>
          <p:cNvSpPr/>
          <p:nvPr/>
        </p:nvSpPr>
        <p:spPr>
          <a:xfrm flipH="1">
            <a:off x="11205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31" name="Google Shape;5531;p59"/>
          <p:cNvGrpSpPr/>
          <p:nvPr/>
        </p:nvGrpSpPr>
        <p:grpSpPr>
          <a:xfrm>
            <a:off x="324549" y="3534001"/>
            <a:ext cx="581843" cy="567549"/>
            <a:chOff x="3228225" y="3246725"/>
            <a:chExt cx="356325" cy="347550"/>
          </a:xfrm>
        </p:grpSpPr>
        <p:sp>
          <p:nvSpPr>
            <p:cNvPr id="5532" name="Google Shape;5532;p5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3" name="Google Shape;5533;p5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4" name="Google Shape;5534;p5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5" name="Google Shape;5535;p5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6" name="Google Shape;5536;p5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7" name="Google Shape;5537;p5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8" name="Google Shape;5538;p5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9" name="Google Shape;5539;p5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0" name="Google Shape;5540;p5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1" name="Google Shape;5541;p5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2" name="Google Shape;5542;p5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3" name="Google Shape;5543;p5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4" name="Google Shape;5544;p5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5" name="Google Shape;5545;p5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6" name="Google Shape;5546;p5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7" name="Google Shape;5547;p5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8" name="Google Shape;5548;p5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9" name="Google Shape;5549;p5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0" name="Google Shape;5550;p5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1" name="Google Shape;5551;p5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2" name="Google Shape;5552;p5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3" name="Google Shape;5553;p5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4" name="Google Shape;5554;p5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5" name="Google Shape;5555;p5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6" name="Google Shape;5556;p5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7" name="Google Shape;5557;p5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8" name="Google Shape;5558;p5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9" name="Google Shape;5559;p5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0" name="Google Shape;5560;p5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1" name="Google Shape;5561;p5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2" name="Google Shape;5562;p5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3" name="Google Shape;5563;p5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64" name="Google Shape;5564;p59"/>
          <p:cNvGrpSpPr/>
          <p:nvPr/>
        </p:nvGrpSpPr>
        <p:grpSpPr>
          <a:xfrm>
            <a:off x="8275039" y="3657798"/>
            <a:ext cx="386613" cy="377092"/>
            <a:chOff x="3228225" y="3246725"/>
            <a:chExt cx="356325" cy="347550"/>
          </a:xfrm>
        </p:grpSpPr>
        <p:sp>
          <p:nvSpPr>
            <p:cNvPr id="5565" name="Google Shape;5565;p5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6" name="Google Shape;5566;p5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7" name="Google Shape;5567;p5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8" name="Google Shape;5568;p5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9" name="Google Shape;5569;p5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0" name="Google Shape;5570;p5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1" name="Google Shape;5571;p5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2" name="Google Shape;5572;p5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3" name="Google Shape;5573;p5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4" name="Google Shape;5574;p5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5" name="Google Shape;5575;p5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6" name="Google Shape;5576;p5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7" name="Google Shape;5577;p5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8" name="Google Shape;5578;p5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9" name="Google Shape;5579;p5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0" name="Google Shape;5580;p5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1" name="Google Shape;5581;p5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2" name="Google Shape;5582;p5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3" name="Google Shape;5583;p5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4" name="Google Shape;5584;p5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5" name="Google Shape;5585;p5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6" name="Google Shape;5586;p5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7" name="Google Shape;5587;p5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8" name="Google Shape;5588;p5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9" name="Google Shape;5589;p5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0" name="Google Shape;5590;p5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1" name="Google Shape;5591;p5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2" name="Google Shape;5592;p5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3" name="Google Shape;5593;p5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4" name="Google Shape;5594;p5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5" name="Google Shape;5595;p5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6" name="Google Shape;5596;p5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97" name="Google Shape;5597;p59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5598" name="Google Shape;5598;p59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5599" name="Google Shape;5599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0" name="Google Shape;5600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01" name="Google Shape;5601;p59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5602" name="Google Shape;5602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3" name="Google Shape;5603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4" name="Google Shape;5604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5" name="Google Shape;5605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6" name="Google Shape;5606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7" name="Google Shape;5607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8" name="Google Shape;5608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9" name="Google Shape;5609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0" name="Google Shape;5610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1" name="Google Shape;5611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2" name="Google Shape;5612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3" name="Google Shape;5613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4" name="Google Shape;5614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5" name="Google Shape;5615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6" name="Google Shape;5616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7" name="Google Shape;5617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8" name="Google Shape;5618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9" name="Google Shape;5619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0" name="Google Shape;5620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1" name="Google Shape;5621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2" name="Google Shape;5622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3" name="Google Shape;5623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4" name="Google Shape;5624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5" name="Google Shape;5625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6" name="Google Shape;5626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7" name="Google Shape;5627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8" name="Google Shape;5628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9" name="Google Shape;5629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0" name="Google Shape;5630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1" name="Google Shape;5631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2" name="Google Shape;5632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3" name="Google Shape;5633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34" name="Google Shape;5634;p59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5635" name="Google Shape;5635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6" name="Google Shape;5636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7" name="Google Shape;5637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8" name="Google Shape;5638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9" name="Google Shape;5639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0" name="Google Shape;5640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1" name="Google Shape;5641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2" name="Google Shape;5642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3" name="Google Shape;5643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4" name="Google Shape;5644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5" name="Google Shape;5645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6" name="Google Shape;5646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7" name="Google Shape;5647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8" name="Google Shape;5648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9" name="Google Shape;5649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0" name="Google Shape;5650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1" name="Google Shape;5651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2" name="Google Shape;5652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3" name="Google Shape;5653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4" name="Google Shape;5654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5" name="Google Shape;5655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6" name="Google Shape;5656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7" name="Google Shape;5657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8" name="Google Shape;5658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9" name="Google Shape;5659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0" name="Google Shape;5660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1" name="Google Shape;5661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2" name="Google Shape;5662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3" name="Google Shape;5663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4" name="Google Shape;5664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5" name="Google Shape;5665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6" name="Google Shape;5666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67" name="Google Shape;5667;p59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5668" name="Google Shape;5668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9" name="Google Shape;5669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0" name="Google Shape;5670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1" name="Google Shape;5671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2" name="Google Shape;5672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3" name="Google Shape;5673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4" name="Google Shape;5674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5" name="Google Shape;5675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6" name="Google Shape;5676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7" name="Google Shape;5677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8" name="Google Shape;5678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9" name="Google Shape;5679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0" name="Google Shape;5680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1" name="Google Shape;5681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2" name="Google Shape;5682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3" name="Google Shape;5683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4" name="Google Shape;5684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5" name="Google Shape;5685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6" name="Google Shape;5686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7" name="Google Shape;5687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8" name="Google Shape;5688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9" name="Google Shape;5689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0" name="Google Shape;5690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1" name="Google Shape;5691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2" name="Google Shape;5692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3" name="Google Shape;5693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4" name="Google Shape;5694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5" name="Google Shape;5695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6" name="Google Shape;5696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7" name="Google Shape;5697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8" name="Google Shape;5698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9" name="Google Shape;5699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00" name="Google Shape;5700;p59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5701" name="Google Shape;5701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2" name="Google Shape;5702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3" name="Google Shape;5703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4" name="Google Shape;5704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5" name="Google Shape;5705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6" name="Google Shape;5706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7" name="Google Shape;5707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8" name="Google Shape;5708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9" name="Google Shape;5709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0" name="Google Shape;5710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1" name="Google Shape;5711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2" name="Google Shape;5712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3" name="Google Shape;5713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4" name="Google Shape;5714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5" name="Google Shape;5715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6" name="Google Shape;5716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7" name="Google Shape;5717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8" name="Google Shape;5718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9" name="Google Shape;5719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0" name="Google Shape;5720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1" name="Google Shape;5721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2" name="Google Shape;5722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3" name="Google Shape;5723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4" name="Google Shape;5724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5" name="Google Shape;5725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6" name="Google Shape;5726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7" name="Google Shape;5727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8" name="Google Shape;5728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9" name="Google Shape;5729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0" name="Google Shape;5730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1" name="Google Shape;5731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2" name="Google Shape;5732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733" name="Google Shape;5733;p59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5734" name="Google Shape;5734;p59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5735" name="Google Shape;5735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6" name="Google Shape;5736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37" name="Google Shape;5737;p59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5738" name="Google Shape;5738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9" name="Google Shape;5739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0" name="Google Shape;5740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1" name="Google Shape;5741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2" name="Google Shape;5742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3" name="Google Shape;5743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4" name="Google Shape;5744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5" name="Google Shape;5745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6" name="Google Shape;5746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7" name="Google Shape;5747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8" name="Google Shape;5748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9" name="Google Shape;5749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0" name="Google Shape;5750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1" name="Google Shape;5751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2" name="Google Shape;5752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3" name="Google Shape;5753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4" name="Google Shape;5754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5" name="Google Shape;5755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6" name="Google Shape;5756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7" name="Google Shape;5757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8" name="Google Shape;5758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9" name="Google Shape;5759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0" name="Google Shape;5760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1" name="Google Shape;5761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2" name="Google Shape;5762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3" name="Google Shape;5763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4" name="Google Shape;5764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5" name="Google Shape;5765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6" name="Google Shape;5766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7" name="Google Shape;5767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8" name="Google Shape;5768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9" name="Google Shape;5769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70" name="Google Shape;5770;p59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5771" name="Google Shape;5771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2" name="Google Shape;5772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3" name="Google Shape;5773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4" name="Google Shape;5774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5" name="Google Shape;5775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6" name="Google Shape;5776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7" name="Google Shape;5777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8" name="Google Shape;5778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9" name="Google Shape;5779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0" name="Google Shape;5780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1" name="Google Shape;5781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2" name="Google Shape;5782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3" name="Google Shape;5783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4" name="Google Shape;5784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5" name="Google Shape;5785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6" name="Google Shape;5786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7" name="Google Shape;5787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8" name="Google Shape;5788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9" name="Google Shape;5789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0" name="Google Shape;5790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1" name="Google Shape;5791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2" name="Google Shape;5792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3" name="Google Shape;5793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4" name="Google Shape;5794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5" name="Google Shape;5795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6" name="Google Shape;5796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7" name="Google Shape;5797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8" name="Google Shape;5798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9" name="Google Shape;5799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0" name="Google Shape;5800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1" name="Google Shape;5801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2" name="Google Shape;5802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03" name="Google Shape;5803;p59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5804" name="Google Shape;5804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5" name="Google Shape;5805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6" name="Google Shape;5806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7" name="Google Shape;5807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8" name="Google Shape;5808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9" name="Google Shape;5809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0" name="Google Shape;5810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1" name="Google Shape;5811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2" name="Google Shape;5812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3" name="Google Shape;5813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4" name="Google Shape;5814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5" name="Google Shape;5815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6" name="Google Shape;5816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7" name="Google Shape;5817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8" name="Google Shape;5818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9" name="Google Shape;5819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0" name="Google Shape;5820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1" name="Google Shape;5821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2" name="Google Shape;5822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3" name="Google Shape;5823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4" name="Google Shape;5824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5" name="Google Shape;5825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6" name="Google Shape;5826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7" name="Google Shape;5827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8" name="Google Shape;5828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9" name="Google Shape;5829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0" name="Google Shape;5830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1" name="Google Shape;5831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2" name="Google Shape;5832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3" name="Google Shape;5833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4" name="Google Shape;5834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5" name="Google Shape;5835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36" name="Google Shape;5836;p59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837" name="Google Shape;5837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8" name="Google Shape;5838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9" name="Google Shape;5839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0" name="Google Shape;5840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1" name="Google Shape;5841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2" name="Google Shape;5842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3" name="Google Shape;5843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4" name="Google Shape;5844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5" name="Google Shape;5845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6" name="Google Shape;5846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7" name="Google Shape;5847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8" name="Google Shape;5848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9" name="Google Shape;5849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0" name="Google Shape;5850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1" name="Google Shape;5851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2" name="Google Shape;5852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3" name="Google Shape;5853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4" name="Google Shape;5854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5" name="Google Shape;5855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6" name="Google Shape;5856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7" name="Google Shape;5857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8" name="Google Shape;5858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9" name="Google Shape;5859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0" name="Google Shape;5860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1" name="Google Shape;5861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2" name="Google Shape;5862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3" name="Google Shape;5863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4" name="Google Shape;5864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5" name="Google Shape;5865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6" name="Google Shape;5866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7" name="Google Shape;5867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8" name="Google Shape;5868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1">
    <p:spTree>
      <p:nvGrpSpPr>
        <p:cNvPr id="5869" name="Shape 5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0" name="Google Shape;5870;p60"/>
          <p:cNvSpPr/>
          <p:nvPr/>
        </p:nvSpPr>
        <p:spPr>
          <a:xfrm>
            <a:off x="2819870" y="206755"/>
            <a:ext cx="949685" cy="377084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71" name="Google Shape;5871;p60"/>
          <p:cNvGrpSpPr/>
          <p:nvPr/>
        </p:nvGrpSpPr>
        <p:grpSpPr>
          <a:xfrm>
            <a:off x="6249495" y="2624968"/>
            <a:ext cx="1149100" cy="1256897"/>
            <a:chOff x="-2456375" y="2292725"/>
            <a:chExt cx="1212386" cy="1326120"/>
          </a:xfrm>
        </p:grpSpPr>
        <p:sp>
          <p:nvSpPr>
            <p:cNvPr id="5872" name="Google Shape;5872;p60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A996E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73" name="Google Shape;5873;p60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874" name="Google Shape;5874;p60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5" name="Google Shape;5875;p60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6" name="Google Shape;5876;p60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7" name="Google Shape;5877;p60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8" name="Google Shape;5878;p60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9" name="Google Shape;5879;p60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0" name="Google Shape;5880;p60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1" name="Google Shape;5881;p60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2" name="Google Shape;5882;p60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3" name="Google Shape;5883;p60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4" name="Google Shape;5884;p60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5" name="Google Shape;5885;p60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886" name="Google Shape;5886;p60"/>
          <p:cNvSpPr/>
          <p:nvPr/>
        </p:nvSpPr>
        <p:spPr>
          <a:xfrm>
            <a:off x="4388772" y="152426"/>
            <a:ext cx="1223534" cy="485751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87" name="Google Shape;5887;p60"/>
          <p:cNvGrpSpPr/>
          <p:nvPr/>
        </p:nvGrpSpPr>
        <p:grpSpPr>
          <a:xfrm>
            <a:off x="735509" y="3693497"/>
            <a:ext cx="7672982" cy="1507041"/>
            <a:chOff x="442325" y="3693497"/>
            <a:chExt cx="7672982" cy="1507041"/>
          </a:xfrm>
        </p:grpSpPr>
        <p:sp>
          <p:nvSpPr>
            <p:cNvPr id="5888" name="Google Shape;5888;p60"/>
            <p:cNvSpPr/>
            <p:nvPr/>
          </p:nvSpPr>
          <p:spPr>
            <a:xfrm flipH="1">
              <a:off x="4831688" y="3693497"/>
              <a:ext cx="3283619" cy="1507041"/>
            </a:xfrm>
            <a:custGeom>
              <a:rect b="b" l="l" r="r" t="t"/>
              <a:pathLst>
                <a:path extrusionOk="0" h="20555" w="60344">
                  <a:moveTo>
                    <a:pt x="30181" y="0"/>
                  </a:moveTo>
                  <a:lnTo>
                    <a:pt x="29170" y="18"/>
                  </a:lnTo>
                  <a:lnTo>
                    <a:pt x="28176" y="90"/>
                  </a:lnTo>
                  <a:lnTo>
                    <a:pt x="27183" y="199"/>
                  </a:lnTo>
                  <a:lnTo>
                    <a:pt x="26190" y="343"/>
                  </a:lnTo>
                  <a:lnTo>
                    <a:pt x="25196" y="542"/>
                  </a:lnTo>
                  <a:lnTo>
                    <a:pt x="24203" y="759"/>
                  </a:lnTo>
                  <a:lnTo>
                    <a:pt x="23227" y="1048"/>
                  </a:lnTo>
                  <a:lnTo>
                    <a:pt x="22234" y="1355"/>
                  </a:lnTo>
                  <a:lnTo>
                    <a:pt x="21259" y="1716"/>
                  </a:lnTo>
                  <a:lnTo>
                    <a:pt x="20283" y="2113"/>
                  </a:lnTo>
                  <a:lnTo>
                    <a:pt x="19326" y="2547"/>
                  </a:lnTo>
                  <a:lnTo>
                    <a:pt x="18351" y="3016"/>
                  </a:lnTo>
                  <a:lnTo>
                    <a:pt x="17394" y="3540"/>
                  </a:lnTo>
                  <a:lnTo>
                    <a:pt x="16436" y="4100"/>
                  </a:lnTo>
                  <a:lnTo>
                    <a:pt x="15497" y="4678"/>
                  </a:lnTo>
                  <a:lnTo>
                    <a:pt x="14540" y="5328"/>
                  </a:lnTo>
                  <a:lnTo>
                    <a:pt x="13601" y="5997"/>
                  </a:lnTo>
                  <a:lnTo>
                    <a:pt x="12661" y="6701"/>
                  </a:lnTo>
                  <a:lnTo>
                    <a:pt x="11722" y="7460"/>
                  </a:lnTo>
                  <a:lnTo>
                    <a:pt x="10783" y="8236"/>
                  </a:lnTo>
                  <a:lnTo>
                    <a:pt x="9862" y="9067"/>
                  </a:lnTo>
                  <a:lnTo>
                    <a:pt x="8941" y="9934"/>
                  </a:lnTo>
                  <a:lnTo>
                    <a:pt x="8020" y="10837"/>
                  </a:lnTo>
                  <a:lnTo>
                    <a:pt x="7117" y="11758"/>
                  </a:lnTo>
                  <a:lnTo>
                    <a:pt x="6214" y="12733"/>
                  </a:lnTo>
                  <a:lnTo>
                    <a:pt x="5310" y="13745"/>
                  </a:lnTo>
                  <a:lnTo>
                    <a:pt x="4407" y="14793"/>
                  </a:lnTo>
                  <a:lnTo>
                    <a:pt x="3522" y="15876"/>
                  </a:lnTo>
                  <a:lnTo>
                    <a:pt x="2637" y="16996"/>
                  </a:lnTo>
                  <a:lnTo>
                    <a:pt x="1752" y="18152"/>
                  </a:lnTo>
                  <a:lnTo>
                    <a:pt x="885" y="19344"/>
                  </a:lnTo>
                  <a:lnTo>
                    <a:pt x="0" y="20554"/>
                  </a:lnTo>
                  <a:lnTo>
                    <a:pt x="60344" y="20554"/>
                  </a:lnTo>
                  <a:lnTo>
                    <a:pt x="59477" y="19344"/>
                  </a:lnTo>
                  <a:lnTo>
                    <a:pt x="58610" y="18152"/>
                  </a:lnTo>
                  <a:lnTo>
                    <a:pt x="57725" y="16996"/>
                  </a:lnTo>
                  <a:lnTo>
                    <a:pt x="56840" y="15876"/>
                  </a:lnTo>
                  <a:lnTo>
                    <a:pt x="55955" y="14793"/>
                  </a:lnTo>
                  <a:lnTo>
                    <a:pt x="55052" y="13745"/>
                  </a:lnTo>
                  <a:lnTo>
                    <a:pt x="54149" y="12733"/>
                  </a:lnTo>
                  <a:lnTo>
                    <a:pt x="53246" y="11758"/>
                  </a:lnTo>
                  <a:lnTo>
                    <a:pt x="52324" y="10837"/>
                  </a:lnTo>
                  <a:lnTo>
                    <a:pt x="51421" y="9934"/>
                  </a:lnTo>
                  <a:lnTo>
                    <a:pt x="50500" y="9067"/>
                  </a:lnTo>
                  <a:lnTo>
                    <a:pt x="49561" y="8236"/>
                  </a:lnTo>
                  <a:lnTo>
                    <a:pt x="48640" y="7460"/>
                  </a:lnTo>
                  <a:lnTo>
                    <a:pt x="47701" y="6701"/>
                  </a:lnTo>
                  <a:lnTo>
                    <a:pt x="46762" y="5997"/>
                  </a:lnTo>
                  <a:lnTo>
                    <a:pt x="45822" y="5328"/>
                  </a:lnTo>
                  <a:lnTo>
                    <a:pt x="44865" y="4678"/>
                  </a:lnTo>
                  <a:lnTo>
                    <a:pt x="43908" y="4100"/>
                  </a:lnTo>
                  <a:lnTo>
                    <a:pt x="42951" y="3540"/>
                  </a:lnTo>
                  <a:lnTo>
                    <a:pt x="41993" y="3016"/>
                  </a:lnTo>
                  <a:lnTo>
                    <a:pt x="41036" y="2547"/>
                  </a:lnTo>
                  <a:lnTo>
                    <a:pt x="40061" y="2113"/>
                  </a:lnTo>
                  <a:lnTo>
                    <a:pt x="39085" y="1716"/>
                  </a:lnTo>
                  <a:lnTo>
                    <a:pt x="38110" y="1355"/>
                  </a:lnTo>
                  <a:lnTo>
                    <a:pt x="37135" y="1048"/>
                  </a:lnTo>
                  <a:lnTo>
                    <a:pt x="36159" y="759"/>
                  </a:lnTo>
                  <a:lnTo>
                    <a:pt x="35166" y="542"/>
                  </a:lnTo>
                  <a:lnTo>
                    <a:pt x="34173" y="343"/>
                  </a:lnTo>
                  <a:lnTo>
                    <a:pt x="33179" y="199"/>
                  </a:lnTo>
                  <a:lnTo>
                    <a:pt x="32186" y="90"/>
                  </a:lnTo>
                  <a:lnTo>
                    <a:pt x="31174" y="18"/>
                  </a:lnTo>
                  <a:lnTo>
                    <a:pt x="30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0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9" name="Google Shape;5889;p60"/>
            <p:cNvSpPr/>
            <p:nvPr/>
          </p:nvSpPr>
          <p:spPr>
            <a:xfrm>
              <a:off x="442325" y="3693497"/>
              <a:ext cx="3283619" cy="1507041"/>
            </a:xfrm>
            <a:custGeom>
              <a:rect b="b" l="l" r="r" t="t"/>
              <a:pathLst>
                <a:path extrusionOk="0" h="20555" w="60344">
                  <a:moveTo>
                    <a:pt x="30181" y="0"/>
                  </a:moveTo>
                  <a:lnTo>
                    <a:pt x="29170" y="18"/>
                  </a:lnTo>
                  <a:lnTo>
                    <a:pt x="28176" y="90"/>
                  </a:lnTo>
                  <a:lnTo>
                    <a:pt x="27183" y="199"/>
                  </a:lnTo>
                  <a:lnTo>
                    <a:pt x="26190" y="343"/>
                  </a:lnTo>
                  <a:lnTo>
                    <a:pt x="25196" y="542"/>
                  </a:lnTo>
                  <a:lnTo>
                    <a:pt x="24203" y="759"/>
                  </a:lnTo>
                  <a:lnTo>
                    <a:pt x="23227" y="1048"/>
                  </a:lnTo>
                  <a:lnTo>
                    <a:pt x="22234" y="1355"/>
                  </a:lnTo>
                  <a:lnTo>
                    <a:pt x="21259" y="1716"/>
                  </a:lnTo>
                  <a:lnTo>
                    <a:pt x="20283" y="2113"/>
                  </a:lnTo>
                  <a:lnTo>
                    <a:pt x="19326" y="2547"/>
                  </a:lnTo>
                  <a:lnTo>
                    <a:pt x="18351" y="3016"/>
                  </a:lnTo>
                  <a:lnTo>
                    <a:pt x="17394" y="3540"/>
                  </a:lnTo>
                  <a:lnTo>
                    <a:pt x="16436" y="4100"/>
                  </a:lnTo>
                  <a:lnTo>
                    <a:pt x="15497" y="4678"/>
                  </a:lnTo>
                  <a:lnTo>
                    <a:pt x="14540" y="5328"/>
                  </a:lnTo>
                  <a:lnTo>
                    <a:pt x="13601" y="5997"/>
                  </a:lnTo>
                  <a:lnTo>
                    <a:pt x="12661" y="6701"/>
                  </a:lnTo>
                  <a:lnTo>
                    <a:pt x="11722" y="7460"/>
                  </a:lnTo>
                  <a:lnTo>
                    <a:pt x="10783" y="8236"/>
                  </a:lnTo>
                  <a:lnTo>
                    <a:pt x="9862" y="9067"/>
                  </a:lnTo>
                  <a:lnTo>
                    <a:pt x="8941" y="9934"/>
                  </a:lnTo>
                  <a:lnTo>
                    <a:pt x="8020" y="10837"/>
                  </a:lnTo>
                  <a:lnTo>
                    <a:pt x="7117" y="11758"/>
                  </a:lnTo>
                  <a:lnTo>
                    <a:pt x="6214" y="12733"/>
                  </a:lnTo>
                  <a:lnTo>
                    <a:pt x="5310" y="13745"/>
                  </a:lnTo>
                  <a:lnTo>
                    <a:pt x="4407" y="14793"/>
                  </a:lnTo>
                  <a:lnTo>
                    <a:pt x="3522" y="15876"/>
                  </a:lnTo>
                  <a:lnTo>
                    <a:pt x="2637" y="16996"/>
                  </a:lnTo>
                  <a:lnTo>
                    <a:pt x="1752" y="18152"/>
                  </a:lnTo>
                  <a:lnTo>
                    <a:pt x="885" y="19344"/>
                  </a:lnTo>
                  <a:lnTo>
                    <a:pt x="0" y="20554"/>
                  </a:lnTo>
                  <a:lnTo>
                    <a:pt x="60344" y="20554"/>
                  </a:lnTo>
                  <a:lnTo>
                    <a:pt x="59477" y="19344"/>
                  </a:lnTo>
                  <a:lnTo>
                    <a:pt x="58610" y="18152"/>
                  </a:lnTo>
                  <a:lnTo>
                    <a:pt x="57725" y="16996"/>
                  </a:lnTo>
                  <a:lnTo>
                    <a:pt x="56840" y="15876"/>
                  </a:lnTo>
                  <a:lnTo>
                    <a:pt x="55955" y="14793"/>
                  </a:lnTo>
                  <a:lnTo>
                    <a:pt x="55052" y="13745"/>
                  </a:lnTo>
                  <a:lnTo>
                    <a:pt x="54149" y="12733"/>
                  </a:lnTo>
                  <a:lnTo>
                    <a:pt x="53246" y="11758"/>
                  </a:lnTo>
                  <a:lnTo>
                    <a:pt x="52324" y="10837"/>
                  </a:lnTo>
                  <a:lnTo>
                    <a:pt x="51421" y="9934"/>
                  </a:lnTo>
                  <a:lnTo>
                    <a:pt x="50500" y="9067"/>
                  </a:lnTo>
                  <a:lnTo>
                    <a:pt x="49561" y="8236"/>
                  </a:lnTo>
                  <a:lnTo>
                    <a:pt x="48640" y="7460"/>
                  </a:lnTo>
                  <a:lnTo>
                    <a:pt x="47701" y="6701"/>
                  </a:lnTo>
                  <a:lnTo>
                    <a:pt x="46762" y="5997"/>
                  </a:lnTo>
                  <a:lnTo>
                    <a:pt x="45822" y="5328"/>
                  </a:lnTo>
                  <a:lnTo>
                    <a:pt x="44865" y="4678"/>
                  </a:lnTo>
                  <a:lnTo>
                    <a:pt x="43908" y="4100"/>
                  </a:lnTo>
                  <a:lnTo>
                    <a:pt x="42951" y="3540"/>
                  </a:lnTo>
                  <a:lnTo>
                    <a:pt x="41993" y="3016"/>
                  </a:lnTo>
                  <a:lnTo>
                    <a:pt x="41036" y="2547"/>
                  </a:lnTo>
                  <a:lnTo>
                    <a:pt x="40061" y="2113"/>
                  </a:lnTo>
                  <a:lnTo>
                    <a:pt x="39085" y="1716"/>
                  </a:lnTo>
                  <a:lnTo>
                    <a:pt x="38110" y="1355"/>
                  </a:lnTo>
                  <a:lnTo>
                    <a:pt x="37135" y="1048"/>
                  </a:lnTo>
                  <a:lnTo>
                    <a:pt x="36159" y="759"/>
                  </a:lnTo>
                  <a:lnTo>
                    <a:pt x="35166" y="542"/>
                  </a:lnTo>
                  <a:lnTo>
                    <a:pt x="34173" y="343"/>
                  </a:lnTo>
                  <a:lnTo>
                    <a:pt x="33179" y="199"/>
                  </a:lnTo>
                  <a:lnTo>
                    <a:pt x="32186" y="90"/>
                  </a:lnTo>
                  <a:lnTo>
                    <a:pt x="31174" y="18"/>
                  </a:lnTo>
                  <a:lnTo>
                    <a:pt x="30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0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0" name="Google Shape;5890;p60"/>
            <p:cNvSpPr/>
            <p:nvPr/>
          </p:nvSpPr>
          <p:spPr>
            <a:xfrm flipH="1">
              <a:off x="2624775" y="4414250"/>
              <a:ext cx="2987530" cy="786288"/>
            </a:xfrm>
            <a:custGeom>
              <a:rect b="b" l="l" r="r" t="t"/>
              <a:pathLst>
                <a:path extrusionOk="0" h="12554" w="60345">
                  <a:moveTo>
                    <a:pt x="30163" y="0"/>
                  </a:moveTo>
                  <a:lnTo>
                    <a:pt x="29170" y="18"/>
                  </a:lnTo>
                  <a:lnTo>
                    <a:pt x="28159" y="54"/>
                  </a:lnTo>
                  <a:lnTo>
                    <a:pt x="27165" y="127"/>
                  </a:lnTo>
                  <a:lnTo>
                    <a:pt x="26172" y="217"/>
                  </a:lnTo>
                  <a:lnTo>
                    <a:pt x="25178" y="325"/>
                  </a:lnTo>
                  <a:lnTo>
                    <a:pt x="24203" y="470"/>
                  </a:lnTo>
                  <a:lnTo>
                    <a:pt x="23210" y="632"/>
                  </a:lnTo>
                  <a:lnTo>
                    <a:pt x="22234" y="831"/>
                  </a:lnTo>
                  <a:lnTo>
                    <a:pt x="21259" y="1048"/>
                  </a:lnTo>
                  <a:lnTo>
                    <a:pt x="20284" y="1283"/>
                  </a:lnTo>
                  <a:lnTo>
                    <a:pt x="19308" y="1554"/>
                  </a:lnTo>
                  <a:lnTo>
                    <a:pt x="18351" y="1843"/>
                  </a:lnTo>
                  <a:lnTo>
                    <a:pt x="17394" y="2168"/>
                  </a:lnTo>
                  <a:lnTo>
                    <a:pt x="16437" y="2493"/>
                  </a:lnTo>
                  <a:lnTo>
                    <a:pt x="15479" y="2872"/>
                  </a:lnTo>
                  <a:lnTo>
                    <a:pt x="14522" y="3251"/>
                  </a:lnTo>
                  <a:lnTo>
                    <a:pt x="13583" y="3667"/>
                  </a:lnTo>
                  <a:lnTo>
                    <a:pt x="12644" y="4100"/>
                  </a:lnTo>
                  <a:lnTo>
                    <a:pt x="11705" y="4552"/>
                  </a:lnTo>
                  <a:lnTo>
                    <a:pt x="10783" y="5039"/>
                  </a:lnTo>
                  <a:lnTo>
                    <a:pt x="9862" y="5545"/>
                  </a:lnTo>
                  <a:lnTo>
                    <a:pt x="8941" y="6069"/>
                  </a:lnTo>
                  <a:lnTo>
                    <a:pt x="8020" y="6611"/>
                  </a:lnTo>
                  <a:lnTo>
                    <a:pt x="7099" y="7189"/>
                  </a:lnTo>
                  <a:lnTo>
                    <a:pt x="6196" y="7785"/>
                  </a:lnTo>
                  <a:lnTo>
                    <a:pt x="5293" y="8399"/>
                  </a:lnTo>
                  <a:lnTo>
                    <a:pt x="4408" y="9031"/>
                  </a:lnTo>
                  <a:lnTo>
                    <a:pt x="3505" y="9699"/>
                  </a:lnTo>
                  <a:lnTo>
                    <a:pt x="2620" y="10386"/>
                  </a:lnTo>
                  <a:lnTo>
                    <a:pt x="1735" y="11090"/>
                  </a:lnTo>
                  <a:lnTo>
                    <a:pt x="868" y="11812"/>
                  </a:lnTo>
                  <a:lnTo>
                    <a:pt x="1" y="12553"/>
                  </a:lnTo>
                  <a:lnTo>
                    <a:pt x="60344" y="12553"/>
                  </a:lnTo>
                  <a:lnTo>
                    <a:pt x="59477" y="11812"/>
                  </a:lnTo>
                  <a:lnTo>
                    <a:pt x="58592" y="11090"/>
                  </a:lnTo>
                  <a:lnTo>
                    <a:pt x="57707" y="10386"/>
                  </a:lnTo>
                  <a:lnTo>
                    <a:pt x="56822" y="9699"/>
                  </a:lnTo>
                  <a:lnTo>
                    <a:pt x="55937" y="9031"/>
                  </a:lnTo>
                  <a:lnTo>
                    <a:pt x="55034" y="8399"/>
                  </a:lnTo>
                  <a:lnTo>
                    <a:pt x="54131" y="7785"/>
                  </a:lnTo>
                  <a:lnTo>
                    <a:pt x="53228" y="7189"/>
                  </a:lnTo>
                  <a:lnTo>
                    <a:pt x="52325" y="6611"/>
                  </a:lnTo>
                  <a:lnTo>
                    <a:pt x="51404" y="6069"/>
                  </a:lnTo>
                  <a:lnTo>
                    <a:pt x="50482" y="5545"/>
                  </a:lnTo>
                  <a:lnTo>
                    <a:pt x="49561" y="5039"/>
                  </a:lnTo>
                  <a:lnTo>
                    <a:pt x="48622" y="4552"/>
                  </a:lnTo>
                  <a:lnTo>
                    <a:pt x="47683" y="4100"/>
                  </a:lnTo>
                  <a:lnTo>
                    <a:pt x="46744" y="3667"/>
                  </a:lnTo>
                  <a:lnTo>
                    <a:pt x="45805" y="3251"/>
                  </a:lnTo>
                  <a:lnTo>
                    <a:pt x="44865" y="2872"/>
                  </a:lnTo>
                  <a:lnTo>
                    <a:pt x="43908" y="2493"/>
                  </a:lnTo>
                  <a:lnTo>
                    <a:pt x="42951" y="2168"/>
                  </a:lnTo>
                  <a:lnTo>
                    <a:pt x="41994" y="1843"/>
                  </a:lnTo>
                  <a:lnTo>
                    <a:pt x="41018" y="1554"/>
                  </a:lnTo>
                  <a:lnTo>
                    <a:pt x="40061" y="1283"/>
                  </a:lnTo>
                  <a:lnTo>
                    <a:pt x="39086" y="1048"/>
                  </a:lnTo>
                  <a:lnTo>
                    <a:pt x="38110" y="831"/>
                  </a:lnTo>
                  <a:lnTo>
                    <a:pt x="37117" y="632"/>
                  </a:lnTo>
                  <a:lnTo>
                    <a:pt x="36142" y="470"/>
                  </a:lnTo>
                  <a:lnTo>
                    <a:pt x="35148" y="325"/>
                  </a:lnTo>
                  <a:lnTo>
                    <a:pt x="34155" y="217"/>
                  </a:lnTo>
                  <a:lnTo>
                    <a:pt x="33162" y="127"/>
                  </a:lnTo>
                  <a:lnTo>
                    <a:pt x="32168" y="54"/>
                  </a:lnTo>
                  <a:lnTo>
                    <a:pt x="31175" y="18"/>
                  </a:lnTo>
                  <a:lnTo>
                    <a:pt x="301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0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91" name="Google Shape;5891;p60"/>
          <p:cNvGrpSpPr/>
          <p:nvPr/>
        </p:nvGrpSpPr>
        <p:grpSpPr>
          <a:xfrm>
            <a:off x="2115249" y="3449776"/>
            <a:ext cx="581843" cy="567549"/>
            <a:chOff x="3228225" y="3246725"/>
            <a:chExt cx="356325" cy="347550"/>
          </a:xfrm>
        </p:grpSpPr>
        <p:sp>
          <p:nvSpPr>
            <p:cNvPr id="5892" name="Google Shape;5892;p6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3" name="Google Shape;5893;p6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4" name="Google Shape;5894;p6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5" name="Google Shape;5895;p6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6" name="Google Shape;5896;p6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7" name="Google Shape;5897;p6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8" name="Google Shape;5898;p6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9" name="Google Shape;5899;p6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0" name="Google Shape;5900;p6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1" name="Google Shape;5901;p6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2" name="Google Shape;5902;p6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3" name="Google Shape;5903;p6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4" name="Google Shape;5904;p6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5" name="Google Shape;5905;p6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6" name="Google Shape;5906;p6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7" name="Google Shape;5907;p6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8" name="Google Shape;5908;p6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9" name="Google Shape;5909;p6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0" name="Google Shape;5910;p6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1" name="Google Shape;5911;p6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2" name="Google Shape;5912;p6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3" name="Google Shape;5913;p6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4" name="Google Shape;5914;p6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5" name="Google Shape;5915;p6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6" name="Google Shape;5916;p6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7" name="Google Shape;5917;p6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8" name="Google Shape;5918;p6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9" name="Google Shape;5919;p6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0" name="Google Shape;5920;p6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1" name="Google Shape;5921;p6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2" name="Google Shape;5922;p6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3" name="Google Shape;5923;p6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24" name="Google Shape;5924;p60"/>
          <p:cNvGrpSpPr/>
          <p:nvPr/>
        </p:nvGrpSpPr>
        <p:grpSpPr>
          <a:xfrm>
            <a:off x="6589114" y="3045410"/>
            <a:ext cx="386613" cy="377092"/>
            <a:chOff x="3228225" y="3246725"/>
            <a:chExt cx="356325" cy="347550"/>
          </a:xfrm>
        </p:grpSpPr>
        <p:sp>
          <p:nvSpPr>
            <p:cNvPr id="5925" name="Google Shape;5925;p6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6" name="Google Shape;5926;p6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7" name="Google Shape;5927;p6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8" name="Google Shape;5928;p6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9" name="Google Shape;5929;p6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0" name="Google Shape;5930;p6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1" name="Google Shape;5931;p6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2" name="Google Shape;5932;p6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3" name="Google Shape;5933;p6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4" name="Google Shape;5934;p6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5" name="Google Shape;5935;p6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6" name="Google Shape;5936;p6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7" name="Google Shape;5937;p6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8" name="Google Shape;5938;p6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9" name="Google Shape;5939;p6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0" name="Google Shape;5940;p6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1" name="Google Shape;5941;p6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2" name="Google Shape;5942;p6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3" name="Google Shape;5943;p6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4" name="Google Shape;5944;p6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5" name="Google Shape;5945;p6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6" name="Google Shape;5946;p6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7" name="Google Shape;5947;p6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8" name="Google Shape;5948;p6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9" name="Google Shape;5949;p6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0" name="Google Shape;5950;p6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1" name="Google Shape;5951;p6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2" name="Google Shape;5952;p6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3" name="Google Shape;5953;p6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4" name="Google Shape;5954;p6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5" name="Google Shape;5955;p6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6" name="Google Shape;5956;p6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57" name="Google Shape;5957;p60"/>
          <p:cNvGrpSpPr/>
          <p:nvPr/>
        </p:nvGrpSpPr>
        <p:grpSpPr>
          <a:xfrm flipH="1" rot="10800000">
            <a:off x="-638177" y="358332"/>
            <a:ext cx="1798363" cy="1256899"/>
            <a:chOff x="-2" y="-19739"/>
            <a:chExt cx="1798363" cy="1256899"/>
          </a:xfrm>
        </p:grpSpPr>
        <p:grpSp>
          <p:nvGrpSpPr>
            <p:cNvPr id="5958" name="Google Shape;5958;p60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5959" name="Google Shape;5959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0" name="Google Shape;5960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61" name="Google Shape;5961;p60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5962" name="Google Shape;5962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3" name="Google Shape;5963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4" name="Google Shape;5964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5" name="Google Shape;5965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6" name="Google Shape;5966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7" name="Google Shape;5967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8" name="Google Shape;5968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9" name="Google Shape;5969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0" name="Google Shape;5970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1" name="Google Shape;5971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2" name="Google Shape;5972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3" name="Google Shape;5973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4" name="Google Shape;5974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5" name="Google Shape;5975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6" name="Google Shape;5976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7" name="Google Shape;5977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8" name="Google Shape;5978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9" name="Google Shape;5979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0" name="Google Shape;5980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1" name="Google Shape;5981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2" name="Google Shape;5982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3" name="Google Shape;5983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4" name="Google Shape;5984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5" name="Google Shape;5985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6" name="Google Shape;5986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7" name="Google Shape;5987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8" name="Google Shape;5988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9" name="Google Shape;5989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0" name="Google Shape;5990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1" name="Google Shape;5991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2" name="Google Shape;5992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3" name="Google Shape;5993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94" name="Google Shape;5994;p60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5995" name="Google Shape;5995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6" name="Google Shape;5996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7" name="Google Shape;5997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8" name="Google Shape;5998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9" name="Google Shape;5999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0" name="Google Shape;6000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1" name="Google Shape;6001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2" name="Google Shape;6002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3" name="Google Shape;6003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4" name="Google Shape;6004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5" name="Google Shape;6005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6" name="Google Shape;6006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7" name="Google Shape;6007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8" name="Google Shape;6008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9" name="Google Shape;6009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0" name="Google Shape;6010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1" name="Google Shape;6011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2" name="Google Shape;6012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3" name="Google Shape;6013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4" name="Google Shape;6014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5" name="Google Shape;6015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6" name="Google Shape;6016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7" name="Google Shape;6017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8" name="Google Shape;6018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9" name="Google Shape;6019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0" name="Google Shape;6020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1" name="Google Shape;6021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2" name="Google Shape;6022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3" name="Google Shape;6023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4" name="Google Shape;6024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5" name="Google Shape;6025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6" name="Google Shape;6026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27" name="Google Shape;6027;p60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6028" name="Google Shape;6028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9" name="Google Shape;6029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0" name="Google Shape;6030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1" name="Google Shape;6031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2" name="Google Shape;6032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3" name="Google Shape;6033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4" name="Google Shape;6034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5" name="Google Shape;6035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6" name="Google Shape;6036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7" name="Google Shape;6037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8" name="Google Shape;6038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9" name="Google Shape;6039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0" name="Google Shape;6040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1" name="Google Shape;6041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2" name="Google Shape;6042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3" name="Google Shape;6043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4" name="Google Shape;6044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5" name="Google Shape;6045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6" name="Google Shape;6046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7" name="Google Shape;6047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8" name="Google Shape;6048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9" name="Google Shape;6049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0" name="Google Shape;6050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1" name="Google Shape;6051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2" name="Google Shape;6052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3" name="Google Shape;6053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4" name="Google Shape;6054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5" name="Google Shape;6055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6" name="Google Shape;6056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7" name="Google Shape;6057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8" name="Google Shape;6058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9" name="Google Shape;6059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60" name="Google Shape;6060;p60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6061" name="Google Shape;6061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2" name="Google Shape;6062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3" name="Google Shape;6063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4" name="Google Shape;6064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5" name="Google Shape;6065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6" name="Google Shape;6066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7" name="Google Shape;6067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8" name="Google Shape;6068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9" name="Google Shape;6069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0" name="Google Shape;6070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1" name="Google Shape;6071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2" name="Google Shape;6072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3" name="Google Shape;6073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4" name="Google Shape;6074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5" name="Google Shape;6075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6" name="Google Shape;6076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7" name="Google Shape;6077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8" name="Google Shape;6078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9" name="Google Shape;6079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0" name="Google Shape;6080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1" name="Google Shape;6081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2" name="Google Shape;6082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3" name="Google Shape;6083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4" name="Google Shape;6084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5" name="Google Shape;6085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6" name="Google Shape;6086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7" name="Google Shape;6087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8" name="Google Shape;6088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9" name="Google Shape;6089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0" name="Google Shape;6090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1" name="Google Shape;6091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2" name="Google Shape;6092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093" name="Google Shape;6093;p60"/>
          <p:cNvGrpSpPr/>
          <p:nvPr/>
        </p:nvGrpSpPr>
        <p:grpSpPr>
          <a:xfrm flipH="1" rot="8632772">
            <a:off x="8239734" y="-57948"/>
            <a:ext cx="1757619" cy="1634997"/>
            <a:chOff x="7591843" y="-11199"/>
            <a:chExt cx="1757574" cy="1634955"/>
          </a:xfrm>
        </p:grpSpPr>
        <p:grpSp>
          <p:nvGrpSpPr>
            <p:cNvPr id="6094" name="Google Shape;6094;p60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6095" name="Google Shape;6095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6" name="Google Shape;6096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97" name="Google Shape;6097;p60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6098" name="Google Shape;6098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9" name="Google Shape;6099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0" name="Google Shape;6100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1" name="Google Shape;6101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2" name="Google Shape;6102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3" name="Google Shape;6103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4" name="Google Shape;6104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5" name="Google Shape;6105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6" name="Google Shape;6106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7" name="Google Shape;6107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8" name="Google Shape;6108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9" name="Google Shape;6109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0" name="Google Shape;6110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1" name="Google Shape;6111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2" name="Google Shape;6112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3" name="Google Shape;6113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4" name="Google Shape;6114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5" name="Google Shape;6115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6" name="Google Shape;6116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7" name="Google Shape;6117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8" name="Google Shape;6118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9" name="Google Shape;6119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0" name="Google Shape;6120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1" name="Google Shape;6121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2" name="Google Shape;6122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3" name="Google Shape;6123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4" name="Google Shape;6124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5" name="Google Shape;6125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6" name="Google Shape;6126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7" name="Google Shape;6127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8" name="Google Shape;6128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9" name="Google Shape;6129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30" name="Google Shape;6130;p60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6131" name="Google Shape;6131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2" name="Google Shape;6132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3" name="Google Shape;6133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4" name="Google Shape;6134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5" name="Google Shape;6135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6" name="Google Shape;6136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7" name="Google Shape;6137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8" name="Google Shape;6138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9" name="Google Shape;6139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0" name="Google Shape;6140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1" name="Google Shape;6141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2" name="Google Shape;6142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3" name="Google Shape;6143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4" name="Google Shape;6144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5" name="Google Shape;6145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6" name="Google Shape;6146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7" name="Google Shape;6147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8" name="Google Shape;6148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9" name="Google Shape;6149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0" name="Google Shape;6150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1" name="Google Shape;6151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2" name="Google Shape;6152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3" name="Google Shape;6153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4" name="Google Shape;6154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5" name="Google Shape;6155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6" name="Google Shape;6156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7" name="Google Shape;6157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8" name="Google Shape;6158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9" name="Google Shape;6159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0" name="Google Shape;6160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1" name="Google Shape;6161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2" name="Google Shape;6162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63" name="Google Shape;6163;p60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6164" name="Google Shape;6164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5" name="Google Shape;6165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6" name="Google Shape;6166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7" name="Google Shape;6167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8" name="Google Shape;6168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9" name="Google Shape;6169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0" name="Google Shape;6170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1" name="Google Shape;6171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2" name="Google Shape;6172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3" name="Google Shape;6173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4" name="Google Shape;6174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5" name="Google Shape;6175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6" name="Google Shape;6176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7" name="Google Shape;6177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8" name="Google Shape;6178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9" name="Google Shape;6179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0" name="Google Shape;6180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1" name="Google Shape;6181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2" name="Google Shape;6182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3" name="Google Shape;6183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4" name="Google Shape;6184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5" name="Google Shape;6185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6" name="Google Shape;6186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7" name="Google Shape;6187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8" name="Google Shape;6188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9" name="Google Shape;6189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0" name="Google Shape;6190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1" name="Google Shape;6191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2" name="Google Shape;6192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3" name="Google Shape;6193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4" name="Google Shape;6194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5" name="Google Shape;6195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96" name="Google Shape;6196;p60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6197" name="Google Shape;6197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8" name="Google Shape;6198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9" name="Google Shape;6199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0" name="Google Shape;6200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1" name="Google Shape;6201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2" name="Google Shape;6202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3" name="Google Shape;6203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4" name="Google Shape;6204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5" name="Google Shape;6205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6" name="Google Shape;6206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7" name="Google Shape;6207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8" name="Google Shape;6208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9" name="Google Shape;6209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0" name="Google Shape;6210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1" name="Google Shape;6211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2" name="Google Shape;6212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3" name="Google Shape;6213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4" name="Google Shape;6214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5" name="Google Shape;6215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6" name="Google Shape;6216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7" name="Google Shape;6217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8" name="Google Shape;6218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9" name="Google Shape;6219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0" name="Google Shape;6220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1" name="Google Shape;6221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2" name="Google Shape;6222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3" name="Google Shape;6223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4" name="Google Shape;6224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5" name="Google Shape;6225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6" name="Google Shape;6226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7" name="Google Shape;6227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8" name="Google Shape;6228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TITLE_1_1">
    <p:spTree>
      <p:nvGrpSpPr>
        <p:cNvPr id="6229" name="Shape 6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0" name="Google Shape;6230;p61"/>
          <p:cNvSpPr/>
          <p:nvPr/>
        </p:nvSpPr>
        <p:spPr>
          <a:xfrm>
            <a:off x="5824350" y="956549"/>
            <a:ext cx="2597267" cy="2597267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1" name="Google Shape;6231;p61"/>
          <p:cNvSpPr/>
          <p:nvPr/>
        </p:nvSpPr>
        <p:spPr>
          <a:xfrm>
            <a:off x="6165043" y="3334849"/>
            <a:ext cx="2979017" cy="1021834"/>
          </a:xfrm>
          <a:custGeom>
            <a:rect b="b" l="l" r="r" t="t"/>
            <a:pathLst>
              <a:path extrusionOk="0" h="12134" w="35375">
                <a:moveTo>
                  <a:pt x="1" y="12133"/>
                </a:moveTo>
                <a:cubicBezTo>
                  <a:pt x="1596" y="8300"/>
                  <a:pt x="10145" y="3323"/>
                  <a:pt x="19599" y="5513"/>
                </a:cubicBezTo>
                <a:cubicBezTo>
                  <a:pt x="21837" y="2954"/>
                  <a:pt x="28707" y="1"/>
                  <a:pt x="35374" y="1870"/>
                </a:cubicBezTo>
                <a:lnTo>
                  <a:pt x="35374" y="1213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2" name="Google Shape;6232;p61"/>
          <p:cNvSpPr/>
          <p:nvPr/>
        </p:nvSpPr>
        <p:spPr>
          <a:xfrm>
            <a:off x="4847778" y="3711662"/>
            <a:ext cx="4296336" cy="1431877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33" name="Google Shape;6233;p61"/>
          <p:cNvGrpSpPr/>
          <p:nvPr/>
        </p:nvGrpSpPr>
        <p:grpSpPr>
          <a:xfrm>
            <a:off x="6749962" y="1539221"/>
            <a:ext cx="2394026" cy="1431929"/>
            <a:chOff x="3731285" y="2446481"/>
            <a:chExt cx="1216415" cy="727569"/>
          </a:xfrm>
        </p:grpSpPr>
        <p:grpSp>
          <p:nvGrpSpPr>
            <p:cNvPr id="6234" name="Google Shape;6234;p61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235" name="Google Shape;6235;p61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6" name="Google Shape;6236;p61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7" name="Google Shape;6237;p61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8" name="Google Shape;6238;p61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9" name="Google Shape;6239;p61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0" name="Google Shape;6240;p61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41" name="Google Shape;6241;p61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2" name="Google Shape;6242;p61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3" name="Google Shape;6243;p61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4" name="Google Shape;6244;p61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5" name="Google Shape;6245;p61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6" name="Google Shape;6246;p61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7" name="Google Shape;6247;p61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48" name="Google Shape;6248;p61"/>
          <p:cNvGrpSpPr/>
          <p:nvPr/>
        </p:nvGrpSpPr>
        <p:grpSpPr>
          <a:xfrm flipH="1">
            <a:off x="35" y="3839702"/>
            <a:ext cx="2189060" cy="1309333"/>
            <a:chOff x="3731285" y="2446481"/>
            <a:chExt cx="1216415" cy="727569"/>
          </a:xfrm>
        </p:grpSpPr>
        <p:grpSp>
          <p:nvGrpSpPr>
            <p:cNvPr id="6249" name="Google Shape;6249;p61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250" name="Google Shape;6250;p61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1" name="Google Shape;6251;p61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2" name="Google Shape;6252;p61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3" name="Google Shape;6253;p61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4" name="Google Shape;6254;p61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5" name="Google Shape;6255;p61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56" name="Google Shape;6256;p61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7" name="Google Shape;6257;p61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8" name="Google Shape;6258;p61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9" name="Google Shape;6259;p61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0" name="Google Shape;6260;p61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1" name="Google Shape;6261;p61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2" name="Google Shape;6262;p61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63" name="Google Shape;6263;p61"/>
          <p:cNvSpPr/>
          <p:nvPr/>
        </p:nvSpPr>
        <p:spPr>
          <a:xfrm>
            <a:off x="3149326" y="2666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4" name="Google Shape;6264;p61"/>
          <p:cNvSpPr/>
          <p:nvPr/>
        </p:nvSpPr>
        <p:spPr>
          <a:xfrm>
            <a:off x="1172525" y="7580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5" name="Google Shape;6265;p61"/>
          <p:cNvSpPr/>
          <p:nvPr/>
        </p:nvSpPr>
        <p:spPr>
          <a:xfrm>
            <a:off x="5602127" y="10993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66" name="Google Shape;6266;p61"/>
          <p:cNvGrpSpPr/>
          <p:nvPr/>
        </p:nvGrpSpPr>
        <p:grpSpPr>
          <a:xfrm>
            <a:off x="7149789" y="2740325"/>
            <a:ext cx="706764" cy="1309326"/>
            <a:chOff x="4607475" y="1008875"/>
            <a:chExt cx="573300" cy="1062075"/>
          </a:xfrm>
        </p:grpSpPr>
        <p:sp>
          <p:nvSpPr>
            <p:cNvPr id="6267" name="Google Shape;6267;p61"/>
            <p:cNvSpPr/>
            <p:nvPr/>
          </p:nvSpPr>
          <p:spPr>
            <a:xfrm>
              <a:off x="4992625" y="1824450"/>
              <a:ext cx="188150" cy="236075"/>
            </a:xfrm>
            <a:custGeom>
              <a:rect b="b" l="l" r="r" t="t"/>
              <a:pathLst>
                <a:path extrusionOk="0" h="9443" w="7526">
                  <a:moveTo>
                    <a:pt x="203" y="6549"/>
                  </a:moveTo>
                  <a:cubicBezTo>
                    <a:pt x="1" y="4263"/>
                    <a:pt x="810" y="1382"/>
                    <a:pt x="3251" y="453"/>
                  </a:cubicBezTo>
                  <a:cubicBezTo>
                    <a:pt x="3537" y="846"/>
                    <a:pt x="3632" y="1311"/>
                    <a:pt x="3632" y="1311"/>
                  </a:cubicBezTo>
                  <a:cubicBezTo>
                    <a:pt x="4323" y="477"/>
                    <a:pt x="6823" y="1"/>
                    <a:pt x="6823" y="1"/>
                  </a:cubicBezTo>
                  <a:cubicBezTo>
                    <a:pt x="7525" y="1858"/>
                    <a:pt x="6716" y="5168"/>
                    <a:pt x="4930" y="6704"/>
                  </a:cubicBezTo>
                  <a:cubicBezTo>
                    <a:pt x="5620" y="6657"/>
                    <a:pt x="5978" y="7252"/>
                    <a:pt x="5978" y="7252"/>
                  </a:cubicBezTo>
                  <a:cubicBezTo>
                    <a:pt x="5144" y="8050"/>
                    <a:pt x="3727" y="9443"/>
                    <a:pt x="656" y="9288"/>
                  </a:cubicBezTo>
                  <a:cubicBezTo>
                    <a:pt x="644" y="9288"/>
                    <a:pt x="286" y="8264"/>
                    <a:pt x="203" y="654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10800025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8" name="Google Shape;6268;p61"/>
            <p:cNvSpPr/>
            <p:nvPr/>
          </p:nvSpPr>
          <p:spPr>
            <a:xfrm>
              <a:off x="4779800" y="1008875"/>
              <a:ext cx="246200" cy="306925"/>
            </a:xfrm>
            <a:custGeom>
              <a:rect b="b" l="l" r="r" t="t"/>
              <a:pathLst>
                <a:path extrusionOk="0" h="12277" w="9848">
                  <a:moveTo>
                    <a:pt x="1" y="11526"/>
                  </a:moveTo>
                  <a:cubicBezTo>
                    <a:pt x="144" y="8073"/>
                    <a:pt x="1215" y="2966"/>
                    <a:pt x="8597" y="1"/>
                  </a:cubicBezTo>
                  <a:cubicBezTo>
                    <a:pt x="9847" y="3620"/>
                    <a:pt x="7371" y="9990"/>
                    <a:pt x="406" y="12276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0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9" name="Google Shape;6269;p61"/>
            <p:cNvSpPr/>
            <p:nvPr/>
          </p:nvSpPr>
          <p:spPr>
            <a:xfrm>
              <a:off x="4607475" y="1255350"/>
              <a:ext cx="459300" cy="815600"/>
            </a:xfrm>
            <a:custGeom>
              <a:rect b="b" l="l" r="r" t="t"/>
              <a:pathLst>
                <a:path extrusionOk="0" h="32624" w="18372">
                  <a:moveTo>
                    <a:pt x="7537" y="72"/>
                  </a:moveTo>
                  <a:cubicBezTo>
                    <a:pt x="5703" y="0"/>
                    <a:pt x="3429" y="846"/>
                    <a:pt x="2631" y="2560"/>
                  </a:cubicBezTo>
                  <a:cubicBezTo>
                    <a:pt x="1822" y="4263"/>
                    <a:pt x="1834" y="4906"/>
                    <a:pt x="1036" y="5179"/>
                  </a:cubicBezTo>
                  <a:cubicBezTo>
                    <a:pt x="250" y="5441"/>
                    <a:pt x="369" y="6203"/>
                    <a:pt x="488" y="6811"/>
                  </a:cubicBezTo>
                  <a:cubicBezTo>
                    <a:pt x="595" y="7406"/>
                    <a:pt x="976" y="10156"/>
                    <a:pt x="4548" y="10775"/>
                  </a:cubicBezTo>
                  <a:cubicBezTo>
                    <a:pt x="4548" y="10775"/>
                    <a:pt x="5108" y="12990"/>
                    <a:pt x="3620" y="15133"/>
                  </a:cubicBezTo>
                  <a:cubicBezTo>
                    <a:pt x="2119" y="17276"/>
                    <a:pt x="524" y="19074"/>
                    <a:pt x="262" y="20789"/>
                  </a:cubicBezTo>
                  <a:cubicBezTo>
                    <a:pt x="0" y="22503"/>
                    <a:pt x="393" y="23039"/>
                    <a:pt x="917" y="22872"/>
                  </a:cubicBezTo>
                  <a:cubicBezTo>
                    <a:pt x="1441" y="22705"/>
                    <a:pt x="1929" y="21348"/>
                    <a:pt x="2869" y="20848"/>
                  </a:cubicBezTo>
                  <a:cubicBezTo>
                    <a:pt x="3786" y="20336"/>
                    <a:pt x="4560" y="19729"/>
                    <a:pt x="4560" y="19729"/>
                  </a:cubicBezTo>
                  <a:cubicBezTo>
                    <a:pt x="4560" y="19729"/>
                    <a:pt x="3643" y="22455"/>
                    <a:pt x="3858" y="25372"/>
                  </a:cubicBezTo>
                  <a:cubicBezTo>
                    <a:pt x="4084" y="28278"/>
                    <a:pt x="6596" y="32623"/>
                    <a:pt x="6596" y="32623"/>
                  </a:cubicBezTo>
                  <a:lnTo>
                    <a:pt x="15264" y="32623"/>
                  </a:lnTo>
                  <a:cubicBezTo>
                    <a:pt x="15264" y="32623"/>
                    <a:pt x="18133" y="31326"/>
                    <a:pt x="18252" y="27611"/>
                  </a:cubicBezTo>
                  <a:cubicBezTo>
                    <a:pt x="18371" y="23896"/>
                    <a:pt x="17121" y="21170"/>
                    <a:pt x="15502" y="18514"/>
                  </a:cubicBezTo>
                  <a:cubicBezTo>
                    <a:pt x="13883" y="15847"/>
                    <a:pt x="12013" y="12895"/>
                    <a:pt x="12240" y="9132"/>
                  </a:cubicBezTo>
                  <a:cubicBezTo>
                    <a:pt x="12454" y="5346"/>
                    <a:pt x="12573" y="4286"/>
                    <a:pt x="11775" y="2643"/>
                  </a:cubicBezTo>
                  <a:cubicBezTo>
                    <a:pt x="10978" y="988"/>
                    <a:pt x="9251" y="143"/>
                    <a:pt x="7537" y="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0" name="Google Shape;6270;p61"/>
            <p:cNvSpPr/>
            <p:nvPr/>
          </p:nvSpPr>
          <p:spPr>
            <a:xfrm>
              <a:off x="4641400" y="1727425"/>
              <a:ext cx="434000" cy="343525"/>
            </a:xfrm>
            <a:custGeom>
              <a:rect b="b" l="l" r="r" t="t"/>
              <a:pathLst>
                <a:path extrusionOk="0" h="13741" w="17360">
                  <a:moveTo>
                    <a:pt x="7858" y="167"/>
                  </a:moveTo>
                  <a:cubicBezTo>
                    <a:pt x="5787" y="203"/>
                    <a:pt x="2072" y="1429"/>
                    <a:pt x="1477" y="5501"/>
                  </a:cubicBezTo>
                  <a:cubicBezTo>
                    <a:pt x="893" y="9597"/>
                    <a:pt x="3155" y="11061"/>
                    <a:pt x="3155" y="11061"/>
                  </a:cubicBezTo>
                  <a:cubicBezTo>
                    <a:pt x="3155" y="11061"/>
                    <a:pt x="1227" y="11085"/>
                    <a:pt x="619" y="12228"/>
                  </a:cubicBezTo>
                  <a:cubicBezTo>
                    <a:pt x="0" y="13371"/>
                    <a:pt x="346" y="13740"/>
                    <a:pt x="346" y="13740"/>
                  </a:cubicBezTo>
                  <a:lnTo>
                    <a:pt x="14014" y="13740"/>
                  </a:lnTo>
                  <a:cubicBezTo>
                    <a:pt x="14014" y="13740"/>
                    <a:pt x="16300" y="13062"/>
                    <a:pt x="16824" y="9454"/>
                  </a:cubicBezTo>
                  <a:cubicBezTo>
                    <a:pt x="17360" y="5823"/>
                    <a:pt x="15288" y="1"/>
                    <a:pt x="7858" y="1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1" name="Google Shape;6271;p61"/>
            <p:cNvSpPr/>
            <p:nvPr/>
          </p:nvSpPr>
          <p:spPr>
            <a:xfrm>
              <a:off x="4831600" y="1065150"/>
              <a:ext cx="282500" cy="256300"/>
            </a:xfrm>
            <a:custGeom>
              <a:rect b="b" l="l" r="r" t="t"/>
              <a:pathLst>
                <a:path extrusionOk="0" h="10252" w="11300">
                  <a:moveTo>
                    <a:pt x="0" y="9430"/>
                  </a:moveTo>
                  <a:cubicBezTo>
                    <a:pt x="858" y="6096"/>
                    <a:pt x="2989" y="1322"/>
                    <a:pt x="10847" y="0"/>
                  </a:cubicBezTo>
                  <a:cubicBezTo>
                    <a:pt x="11299" y="3786"/>
                    <a:pt x="7537" y="9489"/>
                    <a:pt x="239" y="102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2" name="Google Shape;6272;p61"/>
            <p:cNvSpPr/>
            <p:nvPr/>
          </p:nvSpPr>
          <p:spPr>
            <a:xfrm>
              <a:off x="4895900" y="1162175"/>
              <a:ext cx="144375" cy="113425"/>
            </a:xfrm>
            <a:custGeom>
              <a:rect b="b" l="l" r="r" t="t"/>
              <a:pathLst>
                <a:path extrusionOk="0" h="4537" w="5775">
                  <a:moveTo>
                    <a:pt x="167" y="4001"/>
                  </a:moveTo>
                  <a:cubicBezTo>
                    <a:pt x="750" y="2572"/>
                    <a:pt x="2191" y="132"/>
                    <a:pt x="5775" y="1"/>
                  </a:cubicBezTo>
                  <a:cubicBezTo>
                    <a:pt x="5751" y="1715"/>
                    <a:pt x="3155" y="3751"/>
                    <a:pt x="0" y="4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3" name="Google Shape;6273;p61"/>
            <p:cNvSpPr/>
            <p:nvPr/>
          </p:nvSpPr>
          <p:spPr>
            <a:xfrm>
              <a:off x="4686050" y="1352975"/>
              <a:ext cx="29775" cy="34275"/>
            </a:xfrm>
            <a:custGeom>
              <a:rect b="b" l="l" r="r" t="t"/>
              <a:pathLst>
                <a:path extrusionOk="0" h="1371" w="1191">
                  <a:moveTo>
                    <a:pt x="590" y="0"/>
                  </a:moveTo>
                  <a:cubicBezTo>
                    <a:pt x="584" y="0"/>
                    <a:pt x="578" y="0"/>
                    <a:pt x="572" y="0"/>
                  </a:cubicBezTo>
                  <a:cubicBezTo>
                    <a:pt x="250" y="0"/>
                    <a:pt x="0" y="334"/>
                    <a:pt x="24" y="703"/>
                  </a:cubicBezTo>
                  <a:cubicBezTo>
                    <a:pt x="36" y="1077"/>
                    <a:pt x="288" y="1370"/>
                    <a:pt x="612" y="1370"/>
                  </a:cubicBezTo>
                  <a:cubicBezTo>
                    <a:pt x="618" y="1370"/>
                    <a:pt x="625" y="1370"/>
                    <a:pt x="631" y="1370"/>
                  </a:cubicBezTo>
                  <a:cubicBezTo>
                    <a:pt x="941" y="1370"/>
                    <a:pt x="1191" y="1048"/>
                    <a:pt x="1179" y="679"/>
                  </a:cubicBezTo>
                  <a:cubicBezTo>
                    <a:pt x="1167" y="294"/>
                    <a:pt x="904" y="0"/>
                    <a:pt x="590" y="0"/>
                  </a:cubicBezTo>
                  <a:close/>
                </a:path>
              </a:pathLst>
            </a:custGeom>
            <a:solidFill>
              <a:srgbClr val="824E65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TITLE_1_1_1">
    <p:spTree>
      <p:nvGrpSpPr>
        <p:cNvPr id="6274" name="Shape 6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5" name="Google Shape;6275;p62"/>
          <p:cNvGrpSpPr/>
          <p:nvPr/>
        </p:nvGrpSpPr>
        <p:grpSpPr>
          <a:xfrm>
            <a:off x="8490739" y="1207226"/>
            <a:ext cx="382979" cy="978789"/>
            <a:chOff x="5496850" y="1970795"/>
            <a:chExt cx="506050" cy="1293155"/>
          </a:xfrm>
        </p:grpSpPr>
        <p:sp>
          <p:nvSpPr>
            <p:cNvPr id="6276" name="Google Shape;6276;p62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7" name="Google Shape;6277;p6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8" name="Google Shape;6278;p6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9" name="Google Shape;6279;p6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0" name="Google Shape;6280;p6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1" name="Google Shape;6281;p6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2" name="Google Shape;6282;p6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3" name="Google Shape;6283;p6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4" name="Google Shape;6284;p6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5" name="Google Shape;6285;p6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86" name="Google Shape;6286;p62"/>
          <p:cNvSpPr/>
          <p:nvPr/>
        </p:nvSpPr>
        <p:spPr>
          <a:xfrm>
            <a:off x="963599" y="2043699"/>
            <a:ext cx="1989066" cy="1989066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87" name="Google Shape;6287;p62"/>
          <p:cNvGrpSpPr/>
          <p:nvPr/>
        </p:nvGrpSpPr>
        <p:grpSpPr>
          <a:xfrm>
            <a:off x="977800" y="1631388"/>
            <a:ext cx="506050" cy="978725"/>
            <a:chOff x="5496850" y="2285225"/>
            <a:chExt cx="506050" cy="978725"/>
          </a:xfrm>
        </p:grpSpPr>
        <p:sp>
          <p:nvSpPr>
            <p:cNvPr id="6288" name="Google Shape;6288;p62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9" name="Google Shape;6289;p6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0" name="Google Shape;6290;p6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1" name="Google Shape;6291;p6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2" name="Google Shape;6292;p6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3" name="Google Shape;6293;p6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4" name="Google Shape;6294;p6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5" name="Google Shape;6295;p6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6" name="Google Shape;6296;p6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7" name="Google Shape;6297;p6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98" name="Google Shape;6298;p62"/>
          <p:cNvSpPr/>
          <p:nvPr/>
        </p:nvSpPr>
        <p:spPr>
          <a:xfrm flipH="1">
            <a:off x="6189800" y="3447900"/>
            <a:ext cx="2954207" cy="1396909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9" name="Google Shape;6299;p62"/>
          <p:cNvSpPr/>
          <p:nvPr/>
        </p:nvSpPr>
        <p:spPr>
          <a:xfrm flipH="1">
            <a:off x="7131764" y="3826375"/>
            <a:ext cx="2012186" cy="1099965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0" name="Google Shape;6300;p62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1" name="Google Shape;6301;p62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02" name="Google Shape;6302;p62"/>
          <p:cNvGrpSpPr/>
          <p:nvPr/>
        </p:nvGrpSpPr>
        <p:grpSpPr>
          <a:xfrm flipH="1">
            <a:off x="149" y="630921"/>
            <a:ext cx="2834855" cy="1695600"/>
            <a:chOff x="3731285" y="2446481"/>
            <a:chExt cx="1216415" cy="727569"/>
          </a:xfrm>
        </p:grpSpPr>
        <p:grpSp>
          <p:nvGrpSpPr>
            <p:cNvPr id="6303" name="Google Shape;6303;p6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04" name="Google Shape;6304;p6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5" name="Google Shape;6305;p6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6" name="Google Shape;6306;p6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7" name="Google Shape;6307;p6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8" name="Google Shape;6308;p6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9" name="Google Shape;6309;p6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10" name="Google Shape;6310;p6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1" name="Google Shape;6311;p6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2" name="Google Shape;6312;p6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3" name="Google Shape;6313;p6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4" name="Google Shape;6314;p6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5" name="Google Shape;6315;p6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6" name="Google Shape;6316;p6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17" name="Google Shape;6317;p62"/>
          <p:cNvGrpSpPr/>
          <p:nvPr/>
        </p:nvGrpSpPr>
        <p:grpSpPr>
          <a:xfrm>
            <a:off x="7788737" y="738122"/>
            <a:ext cx="1352775" cy="809130"/>
            <a:chOff x="3731285" y="2446481"/>
            <a:chExt cx="1216415" cy="727569"/>
          </a:xfrm>
        </p:grpSpPr>
        <p:grpSp>
          <p:nvGrpSpPr>
            <p:cNvPr id="6318" name="Google Shape;6318;p6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19" name="Google Shape;6319;p6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0" name="Google Shape;6320;p6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1" name="Google Shape;6321;p6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2" name="Google Shape;6322;p6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3" name="Google Shape;6323;p6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4" name="Google Shape;6324;p6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25" name="Google Shape;6325;p6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6" name="Google Shape;6326;p6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7" name="Google Shape;6327;p6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8" name="Google Shape;6328;p6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9" name="Google Shape;6329;p6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0" name="Google Shape;6330;p6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1" name="Google Shape;6331;p6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32" name="Google Shape;6332;p62"/>
          <p:cNvSpPr/>
          <p:nvPr/>
        </p:nvSpPr>
        <p:spPr>
          <a:xfrm>
            <a:off x="722376" y="2906195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3" name="Google Shape;6333;p62"/>
          <p:cNvSpPr/>
          <p:nvPr/>
        </p:nvSpPr>
        <p:spPr>
          <a:xfrm>
            <a:off x="2161850" y="33348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4" name="Google Shape;6334;p62"/>
          <p:cNvSpPr/>
          <p:nvPr/>
        </p:nvSpPr>
        <p:spPr>
          <a:xfrm>
            <a:off x="5041977" y="4030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5">
  <p:cSld name="TITLE_1_1_1_1">
    <p:spTree>
      <p:nvGrpSpPr>
        <p:cNvPr id="6335" name="Shape 6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6" name="Google Shape;6336;p63"/>
          <p:cNvSpPr/>
          <p:nvPr/>
        </p:nvSpPr>
        <p:spPr>
          <a:xfrm>
            <a:off x="175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7" name="Google Shape;6337;p63"/>
          <p:cNvSpPr/>
          <p:nvPr/>
        </p:nvSpPr>
        <p:spPr>
          <a:xfrm flipH="1">
            <a:off x="7745706" y="4190099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38" name="Google Shape;6338;p63"/>
          <p:cNvGrpSpPr/>
          <p:nvPr/>
        </p:nvGrpSpPr>
        <p:grpSpPr>
          <a:xfrm flipH="1">
            <a:off x="180" y="832004"/>
            <a:ext cx="1727917" cy="1033512"/>
            <a:chOff x="3731285" y="2446481"/>
            <a:chExt cx="1216415" cy="727569"/>
          </a:xfrm>
        </p:grpSpPr>
        <p:grpSp>
          <p:nvGrpSpPr>
            <p:cNvPr id="6339" name="Google Shape;6339;p63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40" name="Google Shape;6340;p63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1" name="Google Shape;6341;p63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2" name="Google Shape;6342;p63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3" name="Google Shape;6343;p63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4" name="Google Shape;6344;p63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5" name="Google Shape;6345;p63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46" name="Google Shape;6346;p63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7" name="Google Shape;6347;p63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8" name="Google Shape;6348;p63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9" name="Google Shape;6349;p63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0" name="Google Shape;6350;p63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1" name="Google Shape;6351;p63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2" name="Google Shape;6352;p63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53" name="Google Shape;6353;p63"/>
          <p:cNvGrpSpPr/>
          <p:nvPr/>
        </p:nvGrpSpPr>
        <p:grpSpPr>
          <a:xfrm>
            <a:off x="7415905" y="3013304"/>
            <a:ext cx="1727917" cy="1033512"/>
            <a:chOff x="3731285" y="2446481"/>
            <a:chExt cx="1216415" cy="727569"/>
          </a:xfrm>
        </p:grpSpPr>
        <p:grpSp>
          <p:nvGrpSpPr>
            <p:cNvPr id="6354" name="Google Shape;6354;p63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55" name="Google Shape;6355;p63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6" name="Google Shape;6356;p63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7" name="Google Shape;6357;p63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8" name="Google Shape;6358;p63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9" name="Google Shape;6359;p63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0" name="Google Shape;6360;p63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61" name="Google Shape;6361;p63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2" name="Google Shape;6362;p63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3" name="Google Shape;6363;p63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4" name="Google Shape;6364;p63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5" name="Google Shape;6365;p63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6" name="Google Shape;6366;p63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7" name="Google Shape;6367;p63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68" name="Google Shape;6368;p63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9" name="Google Shape;6369;p63"/>
          <p:cNvSpPr/>
          <p:nvPr/>
        </p:nvSpPr>
        <p:spPr>
          <a:xfrm>
            <a:off x="226850" y="23147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0" name="Google Shape;6370;p63"/>
          <p:cNvSpPr/>
          <p:nvPr/>
        </p:nvSpPr>
        <p:spPr>
          <a:xfrm>
            <a:off x="7847715" y="11404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71" name="Google Shape;6371;p63"/>
          <p:cNvGrpSpPr/>
          <p:nvPr/>
        </p:nvGrpSpPr>
        <p:grpSpPr>
          <a:xfrm rot="1509357">
            <a:off x="855787" y="3708219"/>
            <a:ext cx="506092" cy="482050"/>
            <a:chOff x="6141575" y="2318875"/>
            <a:chExt cx="720950" cy="686700"/>
          </a:xfrm>
        </p:grpSpPr>
        <p:sp>
          <p:nvSpPr>
            <p:cNvPr id="6372" name="Google Shape;6372;p63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3" name="Google Shape;6373;p63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4" name="Google Shape;6374;p63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5" name="Google Shape;6375;p63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6" name="Google Shape;6376;p63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7" name="Google Shape;6377;p63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8" name="Google Shape;6378;p63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9" name="Google Shape;6379;p63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0" name="Google Shape;6380;p63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1" name="Google Shape;6381;p63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2" name="Google Shape;6382;p63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83" name="Google Shape;6383;p63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6384" name="Google Shape;6384;p63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5" name="Google Shape;6385;p63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6" name="Google Shape;6386;p63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7" name="Google Shape;6387;p63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8" name="Google Shape;6388;p63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9" name="Google Shape;6389;p63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0" name="Google Shape;6390;p63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1" name="Google Shape;6391;p63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2" name="Google Shape;6392;p63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3" name="Google Shape;6393;p63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4" name="Google Shape;6394;p63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5" name="Google Shape;6395;p63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6" name="Google Shape;6396;p63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7" name="Google Shape;6397;p63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8" name="Google Shape;6398;p63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9" name="Google Shape;6399;p63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0" name="Google Shape;6400;p63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1" name="Google Shape;6401;p63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2" name="Google Shape;6402;p63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3" name="Google Shape;6403;p63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4" name="Google Shape;6404;p63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405" name="Google Shape;6405;p63"/>
          <p:cNvGrpSpPr/>
          <p:nvPr/>
        </p:nvGrpSpPr>
        <p:grpSpPr>
          <a:xfrm rot="-2700000">
            <a:off x="7474704" y="1951395"/>
            <a:ext cx="389275" cy="370781"/>
            <a:chOff x="6141575" y="2318875"/>
            <a:chExt cx="720950" cy="686700"/>
          </a:xfrm>
        </p:grpSpPr>
        <p:sp>
          <p:nvSpPr>
            <p:cNvPr id="6406" name="Google Shape;6406;p63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7" name="Google Shape;6407;p63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8" name="Google Shape;6408;p63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9" name="Google Shape;6409;p63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0" name="Google Shape;6410;p63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1" name="Google Shape;6411;p63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2" name="Google Shape;6412;p63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3" name="Google Shape;6413;p63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4" name="Google Shape;6414;p63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5" name="Google Shape;6415;p63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6" name="Google Shape;6416;p63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17" name="Google Shape;6417;p63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6418" name="Google Shape;6418;p63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9" name="Google Shape;6419;p63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0" name="Google Shape;6420;p63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1" name="Google Shape;6421;p63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2" name="Google Shape;6422;p63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3" name="Google Shape;6423;p63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4" name="Google Shape;6424;p63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5" name="Google Shape;6425;p63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6" name="Google Shape;6426;p63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7" name="Google Shape;6427;p63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8" name="Google Shape;6428;p63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9" name="Google Shape;6429;p63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0" name="Google Shape;6430;p63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1" name="Google Shape;6431;p63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2" name="Google Shape;6432;p63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3" name="Google Shape;6433;p63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4" name="Google Shape;6434;p63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5" name="Google Shape;6435;p63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6" name="Google Shape;6436;p63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7" name="Google Shape;6437;p63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8" name="Google Shape;6438;p63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439" name="Google Shape;6439;p63"/>
          <p:cNvSpPr/>
          <p:nvPr/>
        </p:nvSpPr>
        <p:spPr>
          <a:xfrm>
            <a:off x="8998001" y="28807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55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48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0.xml"/><Relationship Id="rId52" Type="http://schemas.openxmlformats.org/officeDocument/2006/relationships/theme" Target="../theme/theme3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3225" y="539500"/>
            <a:ext cx="7717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"/>
              <a:buNone/>
              <a:defRPr b="1" sz="30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●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○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■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●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○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■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●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○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■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3" name="Shape 6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4" name="Google Shape;6444;p64"/>
          <p:cNvSpPr txBox="1"/>
          <p:nvPr>
            <p:ph type="ctrTitle"/>
          </p:nvPr>
        </p:nvSpPr>
        <p:spPr>
          <a:xfrm>
            <a:off x="178450" y="1576125"/>
            <a:ext cx="8806800" cy="15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How young people spend their time in Korea</a:t>
            </a:r>
            <a:endParaRPr/>
          </a:p>
        </p:txBody>
      </p:sp>
      <p:sp>
        <p:nvSpPr>
          <p:cNvPr id="6445" name="Google Shape;6445;p64"/>
          <p:cNvSpPr txBox="1"/>
          <p:nvPr>
            <p:ph idx="1" type="subTitle"/>
          </p:nvPr>
        </p:nvSpPr>
        <p:spPr>
          <a:xfrm>
            <a:off x="2052900" y="3364888"/>
            <a:ext cx="5038200" cy="2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By Seryeong Kim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6" name="Shape 6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7" name="Google Shape;6507;p73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한</a:t>
            </a:r>
            <a:r>
              <a:rPr lang="ko"/>
              <a:t>강 치맥 </a:t>
            </a:r>
            <a:endParaRPr/>
          </a:p>
        </p:txBody>
      </p:sp>
      <p:pic>
        <p:nvPicPr>
          <p:cNvPr id="6508" name="Google Shape;650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1042500"/>
            <a:ext cx="3494150" cy="35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9" name="Google Shape;650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175" y="1324571"/>
            <a:ext cx="4631824" cy="275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9" name="Shape 6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0" name="Google Shape;6450;p65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인생네</a:t>
            </a:r>
            <a:r>
              <a:rPr lang="ko"/>
              <a:t>컷 </a:t>
            </a:r>
            <a:endParaRPr/>
          </a:p>
        </p:txBody>
      </p:sp>
      <p:sp>
        <p:nvSpPr>
          <p:cNvPr id="6451" name="Google Shape;6451;p65"/>
          <p:cNvSpPr txBox="1"/>
          <p:nvPr/>
        </p:nvSpPr>
        <p:spPr>
          <a:xfrm>
            <a:off x="719975" y="1161525"/>
            <a:ext cx="7704000" cy="3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452" name="Google Shape;645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649" y="1567500"/>
            <a:ext cx="4198074" cy="257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3" name="Google Shape;645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4728" y="1416100"/>
            <a:ext cx="3461351" cy="287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7" name="Shape 6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8" name="Google Shape;6458;p66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코인노래</a:t>
            </a:r>
            <a:r>
              <a:rPr lang="ko"/>
              <a:t>방 </a:t>
            </a:r>
            <a:endParaRPr/>
          </a:p>
        </p:txBody>
      </p:sp>
      <p:pic>
        <p:nvPicPr>
          <p:cNvPr id="6459" name="Google Shape;645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00" y="1292300"/>
            <a:ext cx="4210650" cy="273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0" name="Google Shape;646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5150" y="1098900"/>
            <a:ext cx="4013324" cy="34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4" name="Shape 6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5" name="Google Shape;6465;p67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피시</a:t>
            </a:r>
            <a:r>
              <a:rPr lang="ko"/>
              <a:t>방 </a:t>
            </a:r>
            <a:endParaRPr/>
          </a:p>
        </p:txBody>
      </p:sp>
      <p:pic>
        <p:nvPicPr>
          <p:cNvPr id="6466" name="Google Shape;646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900" y="1109575"/>
            <a:ext cx="4342274" cy="27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7" name="Google Shape;646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2475" y="1033074"/>
            <a:ext cx="3434275" cy="329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1" name="Shape 6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2" name="Google Shape;6472;p68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동물 카</a:t>
            </a:r>
            <a:r>
              <a:rPr lang="ko"/>
              <a:t>페 </a:t>
            </a:r>
            <a:endParaRPr/>
          </a:p>
        </p:txBody>
      </p:sp>
      <p:pic>
        <p:nvPicPr>
          <p:cNvPr id="6473" name="Google Shape;647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00" y="1417775"/>
            <a:ext cx="4878275" cy="240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4" name="Google Shape;647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300" y="1617325"/>
            <a:ext cx="3555250" cy="220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8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69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보드게</a:t>
            </a:r>
            <a:r>
              <a:rPr lang="ko"/>
              <a:t>임 카페 </a:t>
            </a:r>
            <a:endParaRPr/>
          </a:p>
        </p:txBody>
      </p:sp>
      <p:pic>
        <p:nvPicPr>
          <p:cNvPr id="6480" name="Google Shape;648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200" y="1127124"/>
            <a:ext cx="3354950" cy="33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1" name="Google Shape;648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425" y="1222999"/>
            <a:ext cx="3665301" cy="327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5" name="Shape 6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6" name="Google Shape;6486;p70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만화 카</a:t>
            </a:r>
            <a:r>
              <a:rPr lang="ko"/>
              <a:t>페 </a:t>
            </a:r>
            <a:endParaRPr/>
          </a:p>
        </p:txBody>
      </p:sp>
      <p:pic>
        <p:nvPicPr>
          <p:cNvPr id="6487" name="Google Shape;648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9726"/>
            <a:ext cx="4337901" cy="27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8" name="Google Shape;648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276" y="1232721"/>
            <a:ext cx="4348897" cy="2678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2" name="Shape 6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3" name="Google Shape;6493;p71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놀이공</a:t>
            </a:r>
            <a:r>
              <a:rPr lang="ko"/>
              <a:t>원 </a:t>
            </a:r>
            <a:endParaRPr/>
          </a:p>
        </p:txBody>
      </p:sp>
      <p:pic>
        <p:nvPicPr>
          <p:cNvPr id="6494" name="Google Shape;649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25" y="1230549"/>
            <a:ext cx="3543026" cy="283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5" name="Google Shape;649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100" y="1051899"/>
            <a:ext cx="3035225" cy="334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9" name="Shape 6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0" name="Google Shape;6500;p72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벚꽃축</a:t>
            </a:r>
            <a:r>
              <a:rPr lang="ko"/>
              <a:t>제 </a:t>
            </a:r>
            <a:endParaRPr/>
          </a:p>
        </p:txBody>
      </p:sp>
      <p:pic>
        <p:nvPicPr>
          <p:cNvPr id="6501" name="Google Shape;650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4274"/>
            <a:ext cx="4473926" cy="29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2" name="Google Shape;650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726" y="1014271"/>
            <a:ext cx="4212875" cy="288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Korean History Timeline Thesis by Slidesgo">
  <a:themeElements>
    <a:clrScheme name="Simple Light">
      <a:dk1>
        <a:srgbClr val="FF807D"/>
      </a:dk1>
      <a:lt1>
        <a:srgbClr val="FFFFFF"/>
      </a:lt1>
      <a:dk2>
        <a:srgbClr val="424242"/>
      </a:dk2>
      <a:lt2>
        <a:srgbClr val="F3EEE1"/>
      </a:lt2>
      <a:accent1>
        <a:srgbClr val="83ACD5"/>
      </a:accent1>
      <a:accent2>
        <a:srgbClr val="4169A3"/>
      </a:accent2>
      <a:accent3>
        <a:srgbClr val="FEEA90"/>
      </a:accent3>
      <a:accent4>
        <a:srgbClr val="FFA4A2"/>
      </a:accent4>
      <a:accent5>
        <a:srgbClr val="A58164"/>
      </a:accent5>
      <a:accent6>
        <a:srgbClr val="CADBA2"/>
      </a:accent6>
      <a:hlink>
        <a:srgbClr val="4242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